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65" r:id="rId4"/>
    <p:sldMasterId id="2147484410" r:id="rId5"/>
    <p:sldMasterId id="2147484601" r:id="rId6"/>
    <p:sldMasterId id="2147484623" r:id="rId7"/>
    <p:sldMasterId id="2147484645" r:id="rId8"/>
    <p:sldMasterId id="2147484498" r:id="rId9"/>
  </p:sldMasterIdLst>
  <p:notesMasterIdLst>
    <p:notesMasterId r:id="rId22"/>
  </p:notesMasterIdLst>
  <p:handoutMasterIdLst>
    <p:handoutMasterId r:id="rId23"/>
  </p:handoutMasterIdLst>
  <p:sldIdLst>
    <p:sldId id="2147472564" r:id="rId10"/>
    <p:sldId id="284" r:id="rId11"/>
    <p:sldId id="312" r:id="rId12"/>
    <p:sldId id="268" r:id="rId13"/>
    <p:sldId id="2147472567" r:id="rId14"/>
    <p:sldId id="2147472568" r:id="rId15"/>
    <p:sldId id="2147472583" r:id="rId16"/>
    <p:sldId id="2147472569" r:id="rId17"/>
    <p:sldId id="2147472570" r:id="rId18"/>
    <p:sldId id="2147472571" r:id="rId19"/>
    <p:sldId id="2147472582" r:id="rId20"/>
    <p:sldId id="21474725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4607C8EE-C0ED-4869-BA99-F7D4F8AEE6F3}">
          <p14:sldIdLst>
            <p14:sldId id="2147472564"/>
            <p14:sldId id="284"/>
            <p14:sldId id="312"/>
            <p14:sldId id="268"/>
            <p14:sldId id="2147472567"/>
            <p14:sldId id="2147472568"/>
            <p14:sldId id="2147472583"/>
            <p14:sldId id="2147472569"/>
            <p14:sldId id="2147472570"/>
            <p14:sldId id="2147472571"/>
            <p14:sldId id="2147472582"/>
            <p14:sldId id="21474725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4F2"/>
    <a:srgbClr val="F8CCDC"/>
    <a:srgbClr val="1F1F1F"/>
    <a:srgbClr val="6C1C3D"/>
    <a:srgbClr val="03434A"/>
    <a:srgbClr val="D1D9DC"/>
    <a:srgbClr val="08616C"/>
    <a:srgbClr val="3F5564"/>
    <a:srgbClr val="FFCD37"/>
    <a:srgbClr val="674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008C74-3BBF-48D0-A893-366D557745C1}" v="11" dt="2025-11-10T11:57:46.275"/>
    <p1510:client id="{3A2A25EE-70FE-45C6-8E5C-FA0EFB867CC4}" v="3" dt="2025-11-11T08:46:17.84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1900" autoAdjust="0"/>
  </p:normalViewPr>
  <p:slideViewPr>
    <p:cSldViewPr snapToGrid="0" showGuides="1">
      <p:cViewPr varScale="1">
        <p:scale>
          <a:sx n="63" d="100"/>
          <a:sy n="63" d="100"/>
        </p:scale>
        <p:origin x="1241" y="55"/>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DA865E-13E7-4380-AE54-1F56289E62D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8ADFA16-130A-477A-AB74-DEF8262C7E03}">
      <dgm:prSet/>
      <dgm:spPr/>
      <dgm:t>
        <a:bodyPr/>
        <a:lstStyle/>
        <a:p>
          <a:pPr>
            <a:lnSpc>
              <a:spcPct val="100000"/>
            </a:lnSpc>
          </a:pPr>
          <a:r>
            <a:rPr lang="en-US" b="1" dirty="0"/>
            <a:t>Fokusområde 1: Register över personuppgiftsbehandling  (Kontrollpunkt 2)</a:t>
          </a:r>
          <a:endParaRPr lang="en-US" dirty="0"/>
        </a:p>
      </dgm:t>
    </dgm:pt>
    <dgm:pt modelId="{5A4070BB-D0AC-44E8-B481-4B503C9A7818}" type="parTrans" cxnId="{9E273E5B-78F8-4E4D-B64E-77CA68FCCD91}">
      <dgm:prSet/>
      <dgm:spPr/>
      <dgm:t>
        <a:bodyPr/>
        <a:lstStyle/>
        <a:p>
          <a:endParaRPr lang="en-US"/>
        </a:p>
      </dgm:t>
    </dgm:pt>
    <dgm:pt modelId="{15E20897-8B67-41BE-A966-DAB74A01A31C}" type="sibTrans" cxnId="{9E273E5B-78F8-4E4D-B64E-77CA68FCCD91}">
      <dgm:prSet/>
      <dgm:spPr/>
      <dgm:t>
        <a:bodyPr/>
        <a:lstStyle/>
        <a:p>
          <a:endParaRPr lang="en-US"/>
        </a:p>
      </dgm:t>
    </dgm:pt>
    <dgm:pt modelId="{107591CF-AE59-4BB9-8D44-29882FED3239}">
      <dgm:prSet/>
      <dgm:spPr/>
      <dgm:t>
        <a:bodyPr/>
        <a:lstStyle/>
        <a:p>
          <a:pPr>
            <a:lnSpc>
              <a:spcPct val="100000"/>
            </a:lnSpc>
          </a:pPr>
          <a:r>
            <a:rPr lang="en-US" dirty="0"/>
            <a:t>Komplettera och dokumentera personuppgiftsbehandlingar </a:t>
          </a:r>
          <a:r>
            <a:rPr lang="sv-SE" noProof="0" dirty="0"/>
            <a:t>enligt</a:t>
          </a:r>
          <a:r>
            <a:rPr lang="en-US" dirty="0"/>
            <a:t> artikel 30 i GDPR med tilläggsråd att tillse att den information som finns i verksamhetens behandlingsregister överensstämmer med den information som lämnas till de registrerade.</a:t>
          </a:r>
        </a:p>
      </dgm:t>
    </dgm:pt>
    <dgm:pt modelId="{BBC6DE88-2C71-4DC8-A8A0-69D65065454E}" type="parTrans" cxnId="{705D4E80-3721-4FCF-BF86-66DDB0D36292}">
      <dgm:prSet/>
      <dgm:spPr/>
      <dgm:t>
        <a:bodyPr/>
        <a:lstStyle/>
        <a:p>
          <a:endParaRPr lang="en-US"/>
        </a:p>
      </dgm:t>
    </dgm:pt>
    <dgm:pt modelId="{53362BAE-8E30-4E9D-8B48-2C503CAB08B3}" type="sibTrans" cxnId="{705D4E80-3721-4FCF-BF86-66DDB0D36292}">
      <dgm:prSet/>
      <dgm:spPr/>
      <dgm:t>
        <a:bodyPr/>
        <a:lstStyle/>
        <a:p>
          <a:endParaRPr lang="en-US"/>
        </a:p>
      </dgm:t>
    </dgm:pt>
    <dgm:pt modelId="{15D5D029-AC34-49E9-B80B-59418443DF04}">
      <dgm:prSet/>
      <dgm:spPr/>
      <dgm:t>
        <a:bodyPr/>
        <a:lstStyle/>
        <a:p>
          <a:pPr>
            <a:lnSpc>
              <a:spcPct val="100000"/>
            </a:lnSpc>
          </a:pPr>
          <a:r>
            <a:rPr lang="en-US" b="1" dirty="0"/>
            <a:t>Fokusområde 2: </a:t>
          </a:r>
          <a:r>
            <a:rPr lang="sv-SE" b="1" dirty="0">
              <a:latin typeface="Arial" panose="020B0604020202020204" pitchFamily="34" charset="0"/>
              <a:ea typeface="MS PGothic" panose="020B0600070205080204" pitchFamily="34" charset="-128"/>
              <a:cs typeface="Arial" panose="020B0604020202020204" pitchFamily="34" charset="0"/>
            </a:rPr>
            <a:t>: Information till registrerade     (Kontrollpunkt 5)</a:t>
          </a:r>
          <a:endParaRPr lang="en-US" dirty="0"/>
        </a:p>
      </dgm:t>
    </dgm:pt>
    <dgm:pt modelId="{ADAF0C1B-153B-4810-87AE-DF1603732D2B}" type="parTrans" cxnId="{EE1CFF72-3FCB-40F0-9A57-47FED5D99913}">
      <dgm:prSet/>
      <dgm:spPr/>
      <dgm:t>
        <a:bodyPr/>
        <a:lstStyle/>
        <a:p>
          <a:endParaRPr lang="en-US"/>
        </a:p>
      </dgm:t>
    </dgm:pt>
    <dgm:pt modelId="{BF8EB678-9C30-45F0-BEBD-706CE5868769}" type="sibTrans" cxnId="{EE1CFF72-3FCB-40F0-9A57-47FED5D99913}">
      <dgm:prSet/>
      <dgm:spPr/>
      <dgm:t>
        <a:bodyPr/>
        <a:lstStyle/>
        <a:p>
          <a:endParaRPr lang="en-US"/>
        </a:p>
      </dgm:t>
    </dgm:pt>
    <dgm:pt modelId="{14963CBF-84B1-453E-A550-97161C63700A}">
      <dgm:prSet/>
      <dgm:spPr/>
      <dgm:t>
        <a:bodyPr/>
        <a:lstStyle/>
        <a:p>
          <a:pPr>
            <a:lnSpc>
              <a:spcPct val="100000"/>
            </a:lnSpc>
          </a:pPr>
          <a:r>
            <a:rPr lang="sv-SE" dirty="0"/>
            <a:t>Uppdatera all information och säkerställa att informationen uppfyller de innehållsmässiga och formmässiga kraven. </a:t>
          </a:r>
        </a:p>
      </dgm:t>
    </dgm:pt>
    <dgm:pt modelId="{90CC0326-DEE9-4D63-B104-715BFADFB50C}" type="parTrans" cxnId="{EEA31950-CF61-4881-9B7C-D4F213550CA9}">
      <dgm:prSet/>
      <dgm:spPr/>
      <dgm:t>
        <a:bodyPr/>
        <a:lstStyle/>
        <a:p>
          <a:endParaRPr lang="sv-SE"/>
        </a:p>
      </dgm:t>
    </dgm:pt>
    <dgm:pt modelId="{435464B0-3CA2-44D3-8690-B11F3F0477ED}" type="sibTrans" cxnId="{EEA31950-CF61-4881-9B7C-D4F213550CA9}">
      <dgm:prSet/>
      <dgm:spPr/>
      <dgm:t>
        <a:bodyPr/>
        <a:lstStyle/>
        <a:p>
          <a:endParaRPr lang="sv-SE"/>
        </a:p>
      </dgm:t>
    </dgm:pt>
    <dgm:pt modelId="{3ECBA8A0-2368-488F-9FBD-EAB253577109}">
      <dgm:prSet/>
      <dgm:spPr/>
      <dgm:t>
        <a:bodyPr/>
        <a:lstStyle/>
        <a:p>
          <a:pPr>
            <a:lnSpc>
              <a:spcPct val="100000"/>
            </a:lnSpc>
          </a:pPr>
          <a:r>
            <a:rPr lang="sv-SE" dirty="0"/>
            <a:t>Ta fram dokumenterade arbetssätt för uppdatering. </a:t>
          </a:r>
        </a:p>
      </dgm:t>
    </dgm:pt>
    <dgm:pt modelId="{8C63886A-2184-40C7-BDF9-53AD3B05BAAE}" type="parTrans" cxnId="{E09F98C1-770C-48B5-BADE-7F01737A102C}">
      <dgm:prSet/>
      <dgm:spPr/>
      <dgm:t>
        <a:bodyPr/>
        <a:lstStyle/>
        <a:p>
          <a:endParaRPr lang="sv-SE"/>
        </a:p>
      </dgm:t>
    </dgm:pt>
    <dgm:pt modelId="{6DF72129-5B3D-44C7-9DEA-A470CD8DC299}" type="sibTrans" cxnId="{E09F98C1-770C-48B5-BADE-7F01737A102C}">
      <dgm:prSet/>
      <dgm:spPr/>
      <dgm:t>
        <a:bodyPr/>
        <a:lstStyle/>
        <a:p>
          <a:endParaRPr lang="sv-SE"/>
        </a:p>
      </dgm:t>
    </dgm:pt>
    <dgm:pt modelId="{09A696C0-461D-4BB3-8DBB-DB15935CCC59}">
      <dgm:prSet/>
      <dgm:spPr/>
      <dgm:t>
        <a:bodyPr/>
        <a:lstStyle/>
        <a:p>
          <a:pPr>
            <a:lnSpc>
              <a:spcPct val="100000"/>
            </a:lnSpc>
          </a:pPr>
          <a:r>
            <a:rPr lang="sv-SE" b="1" dirty="0"/>
            <a:t>Fokusområde 3: </a:t>
          </a:r>
          <a:r>
            <a:rPr lang="sv-SE" b="1" i="0" u="none" dirty="0"/>
            <a:t>Hantering av registrerades rättigheter (Kontrollpunkt 10)</a:t>
          </a:r>
          <a:endParaRPr lang="sv-SE" b="1" dirty="0"/>
        </a:p>
      </dgm:t>
    </dgm:pt>
    <dgm:pt modelId="{0642A78C-65DF-4F2B-AEC9-B2C8A2F88244}" type="parTrans" cxnId="{6C882024-1372-4250-8E5F-564DAAB984A8}">
      <dgm:prSet/>
      <dgm:spPr/>
    </dgm:pt>
    <dgm:pt modelId="{3338197A-8421-4B4E-91FD-4BEDB81F6C33}" type="sibTrans" cxnId="{6C882024-1372-4250-8E5F-564DAAB984A8}">
      <dgm:prSet/>
      <dgm:spPr/>
    </dgm:pt>
    <dgm:pt modelId="{776E6CFE-0267-4705-BF6A-267E4E6A0E06}">
      <dgm:prSet/>
      <dgm:spPr/>
      <dgm:t>
        <a:bodyPr/>
        <a:lstStyle/>
        <a:p>
          <a:pPr>
            <a:lnSpc>
              <a:spcPct val="100000"/>
            </a:lnSpc>
            <a:buFont typeface="Arial" panose="020B0604020202020204" pitchFamily="34" charset="0"/>
            <a:buChar char="•"/>
          </a:pPr>
          <a:r>
            <a:rPr lang="sv-SE" b="0" i="0" u="none" dirty="0"/>
            <a:t>Dokumentera och-/eller uppdatera befintligt arbetssätt för att hantera registrerades rättigheter.</a:t>
          </a:r>
          <a:r>
            <a:rPr lang="sv-SE" b="0" i="0" dirty="0"/>
            <a:t>​</a:t>
          </a:r>
          <a:endParaRPr lang="sv-SE" b="1" dirty="0"/>
        </a:p>
      </dgm:t>
    </dgm:pt>
    <dgm:pt modelId="{4EFED2D8-CDA1-4CFA-932A-C8D6A126DA1C}" type="parTrans" cxnId="{7E579EB2-1BCD-4604-9B2E-6ABD7323FCC0}">
      <dgm:prSet/>
      <dgm:spPr/>
    </dgm:pt>
    <dgm:pt modelId="{9D72BA65-AD50-4078-A7B4-FBB7F1BC0698}" type="sibTrans" cxnId="{7E579EB2-1BCD-4604-9B2E-6ABD7323FCC0}">
      <dgm:prSet/>
      <dgm:spPr/>
    </dgm:pt>
    <dgm:pt modelId="{342B0C6A-48AD-40CF-A92F-493B5F327AF3}" type="pres">
      <dgm:prSet presAssocID="{5ADA865E-13E7-4380-AE54-1F56289E62D6}" presName="root" presStyleCnt="0">
        <dgm:presLayoutVars>
          <dgm:dir/>
          <dgm:resizeHandles val="exact"/>
        </dgm:presLayoutVars>
      </dgm:prSet>
      <dgm:spPr/>
    </dgm:pt>
    <dgm:pt modelId="{01B2B7BD-9BEF-4634-A43E-59F3A52F5BC3}" type="pres">
      <dgm:prSet presAssocID="{28ADFA16-130A-477A-AB74-DEF8262C7E03}" presName="compNode" presStyleCnt="0"/>
      <dgm:spPr/>
    </dgm:pt>
    <dgm:pt modelId="{B79EAB7D-5FD2-478E-87C4-53BCC2D4530C}" type="pres">
      <dgm:prSet presAssocID="{28ADFA16-130A-477A-AB74-DEF8262C7E03}" presName="bgRect" presStyleLbl="bgShp" presStyleIdx="0" presStyleCnt="3"/>
      <dgm:spPr/>
    </dgm:pt>
    <dgm:pt modelId="{2573B4EC-7294-4921-AA99-0203E10EC36F}" type="pres">
      <dgm:prSet presAssocID="{28ADFA16-130A-477A-AB74-DEF8262C7E0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kument"/>
        </a:ext>
      </dgm:extLst>
    </dgm:pt>
    <dgm:pt modelId="{E14E7514-7AEB-47A2-8E47-B3C657504CA8}" type="pres">
      <dgm:prSet presAssocID="{28ADFA16-130A-477A-AB74-DEF8262C7E03}" presName="spaceRect" presStyleCnt="0"/>
      <dgm:spPr/>
    </dgm:pt>
    <dgm:pt modelId="{80B305DA-59FB-4F2A-999D-75854359DE79}" type="pres">
      <dgm:prSet presAssocID="{28ADFA16-130A-477A-AB74-DEF8262C7E03}" presName="parTx" presStyleLbl="revTx" presStyleIdx="0" presStyleCnt="6">
        <dgm:presLayoutVars>
          <dgm:chMax val="0"/>
          <dgm:chPref val="0"/>
        </dgm:presLayoutVars>
      </dgm:prSet>
      <dgm:spPr/>
    </dgm:pt>
    <dgm:pt modelId="{0E958715-12B1-4328-AADE-1B22C61878A8}" type="pres">
      <dgm:prSet presAssocID="{28ADFA16-130A-477A-AB74-DEF8262C7E03}" presName="desTx" presStyleLbl="revTx" presStyleIdx="1" presStyleCnt="6">
        <dgm:presLayoutVars/>
      </dgm:prSet>
      <dgm:spPr/>
    </dgm:pt>
    <dgm:pt modelId="{CD85FF1C-72EB-4A23-8001-5BC2F63BBE14}" type="pres">
      <dgm:prSet presAssocID="{15E20897-8B67-41BE-A966-DAB74A01A31C}" presName="sibTrans" presStyleCnt="0"/>
      <dgm:spPr/>
    </dgm:pt>
    <dgm:pt modelId="{A13F2529-4697-47E5-ABB5-6ABEEB33D022}" type="pres">
      <dgm:prSet presAssocID="{15D5D029-AC34-49E9-B80B-59418443DF04}" presName="compNode" presStyleCnt="0"/>
      <dgm:spPr/>
    </dgm:pt>
    <dgm:pt modelId="{672D89C3-E4DF-4907-A72D-A0DB1748F23F}" type="pres">
      <dgm:prSet presAssocID="{15D5D029-AC34-49E9-B80B-59418443DF04}" presName="bgRect" presStyleLbl="bgShp" presStyleIdx="1" presStyleCnt="3"/>
      <dgm:spPr/>
    </dgm:pt>
    <dgm:pt modelId="{9C3B5901-F43A-47A6-BA13-8F9A0AB5BBDC}" type="pres">
      <dgm:prSet presAssocID="{15D5D029-AC34-49E9-B80B-59418443DF0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ki"/>
        </a:ext>
      </dgm:extLst>
    </dgm:pt>
    <dgm:pt modelId="{9EAA45CD-4D00-468B-A13C-9B7AF2F473AE}" type="pres">
      <dgm:prSet presAssocID="{15D5D029-AC34-49E9-B80B-59418443DF04}" presName="spaceRect" presStyleCnt="0"/>
      <dgm:spPr/>
    </dgm:pt>
    <dgm:pt modelId="{105FFD53-9CDE-4A41-9CD4-341293DEBF57}" type="pres">
      <dgm:prSet presAssocID="{15D5D029-AC34-49E9-B80B-59418443DF04}" presName="parTx" presStyleLbl="revTx" presStyleIdx="2" presStyleCnt="6">
        <dgm:presLayoutVars>
          <dgm:chMax val="0"/>
          <dgm:chPref val="0"/>
        </dgm:presLayoutVars>
      </dgm:prSet>
      <dgm:spPr/>
    </dgm:pt>
    <dgm:pt modelId="{3C44C12A-DCCB-44EA-8389-2F7C7682AF73}" type="pres">
      <dgm:prSet presAssocID="{15D5D029-AC34-49E9-B80B-59418443DF04}" presName="desTx" presStyleLbl="revTx" presStyleIdx="3" presStyleCnt="6">
        <dgm:presLayoutVars/>
      </dgm:prSet>
      <dgm:spPr/>
    </dgm:pt>
    <dgm:pt modelId="{46843146-DBBF-4439-88F0-EC03A4DE15F4}" type="pres">
      <dgm:prSet presAssocID="{BF8EB678-9C30-45F0-BEBD-706CE5868769}" presName="sibTrans" presStyleCnt="0"/>
      <dgm:spPr/>
    </dgm:pt>
    <dgm:pt modelId="{AE364334-3D6C-4432-A82F-DC80FDE8505D}" type="pres">
      <dgm:prSet presAssocID="{09A696C0-461D-4BB3-8DBB-DB15935CCC59}" presName="compNode" presStyleCnt="0"/>
      <dgm:spPr/>
    </dgm:pt>
    <dgm:pt modelId="{9E5C8349-CCB1-4E77-AF67-86F941646232}" type="pres">
      <dgm:prSet presAssocID="{09A696C0-461D-4BB3-8DBB-DB15935CCC59}" presName="bgRect" presStyleLbl="bgShp" presStyleIdx="2" presStyleCnt="3"/>
      <dgm:spPr/>
    </dgm:pt>
    <dgm:pt modelId="{E1FC9309-4910-43FC-8B1A-A15CEFBBDB3F}" type="pres">
      <dgm:prSet presAssocID="{09A696C0-461D-4BB3-8DBB-DB15935CCC59}" presName="iconRect" presStyleLbl="node1" presStyleIdx="2" presStyleCnt="3"/>
      <dgm:spPr/>
    </dgm:pt>
    <dgm:pt modelId="{77D80EB9-655F-4C1E-BDED-E6E9E89095F7}" type="pres">
      <dgm:prSet presAssocID="{09A696C0-461D-4BB3-8DBB-DB15935CCC59}" presName="spaceRect" presStyleCnt="0"/>
      <dgm:spPr/>
    </dgm:pt>
    <dgm:pt modelId="{71D39438-55B7-44B7-82E9-8C879B62AD6A}" type="pres">
      <dgm:prSet presAssocID="{09A696C0-461D-4BB3-8DBB-DB15935CCC59}" presName="parTx" presStyleLbl="revTx" presStyleIdx="4" presStyleCnt="6">
        <dgm:presLayoutVars>
          <dgm:chMax val="0"/>
          <dgm:chPref val="0"/>
        </dgm:presLayoutVars>
      </dgm:prSet>
      <dgm:spPr/>
    </dgm:pt>
    <dgm:pt modelId="{3E59CAAC-6B59-47AF-8670-A3671EE0E1D0}" type="pres">
      <dgm:prSet presAssocID="{09A696C0-461D-4BB3-8DBB-DB15935CCC59}" presName="desTx" presStyleLbl="revTx" presStyleIdx="5" presStyleCnt="6">
        <dgm:presLayoutVars/>
      </dgm:prSet>
      <dgm:spPr/>
    </dgm:pt>
  </dgm:ptLst>
  <dgm:cxnLst>
    <dgm:cxn modelId="{29836102-CAF9-40F6-B921-37E689C01137}" type="presOf" srcId="{14963CBF-84B1-453E-A550-97161C63700A}" destId="{3C44C12A-DCCB-44EA-8389-2F7C7682AF73}" srcOrd="0" destOrd="0" presId="urn:microsoft.com/office/officeart/2018/2/layout/IconVerticalSolidList"/>
    <dgm:cxn modelId="{47ACD903-6B96-4DCC-BC28-88CCE9EFF6A4}" type="presOf" srcId="{09A696C0-461D-4BB3-8DBB-DB15935CCC59}" destId="{71D39438-55B7-44B7-82E9-8C879B62AD6A}" srcOrd="0" destOrd="0" presId="urn:microsoft.com/office/officeart/2018/2/layout/IconVerticalSolidList"/>
    <dgm:cxn modelId="{DA09BE0C-4F59-46D3-9C13-C3A8F3F2ED84}" type="presOf" srcId="{15D5D029-AC34-49E9-B80B-59418443DF04}" destId="{105FFD53-9CDE-4A41-9CD4-341293DEBF57}" srcOrd="0" destOrd="0" presId="urn:microsoft.com/office/officeart/2018/2/layout/IconVerticalSolidList"/>
    <dgm:cxn modelId="{C816DD10-9D54-4AB5-A893-5DDBBD1B0B4F}" type="presOf" srcId="{28ADFA16-130A-477A-AB74-DEF8262C7E03}" destId="{80B305DA-59FB-4F2A-999D-75854359DE79}" srcOrd="0" destOrd="0" presId="urn:microsoft.com/office/officeart/2018/2/layout/IconVerticalSolidList"/>
    <dgm:cxn modelId="{6C882024-1372-4250-8E5F-564DAAB984A8}" srcId="{5ADA865E-13E7-4380-AE54-1F56289E62D6}" destId="{09A696C0-461D-4BB3-8DBB-DB15935CCC59}" srcOrd="2" destOrd="0" parTransId="{0642A78C-65DF-4F2B-AEC9-B2C8A2F88244}" sibTransId="{3338197A-8421-4B4E-91FD-4BEDB81F6C33}"/>
    <dgm:cxn modelId="{9E273E5B-78F8-4E4D-B64E-77CA68FCCD91}" srcId="{5ADA865E-13E7-4380-AE54-1F56289E62D6}" destId="{28ADFA16-130A-477A-AB74-DEF8262C7E03}" srcOrd="0" destOrd="0" parTransId="{5A4070BB-D0AC-44E8-B481-4B503C9A7818}" sibTransId="{15E20897-8B67-41BE-A966-DAB74A01A31C}"/>
    <dgm:cxn modelId="{79A3D26F-B097-4839-8FA0-BDF084952B08}" type="presOf" srcId="{5ADA865E-13E7-4380-AE54-1F56289E62D6}" destId="{342B0C6A-48AD-40CF-A92F-493B5F327AF3}" srcOrd="0" destOrd="0" presId="urn:microsoft.com/office/officeart/2018/2/layout/IconVerticalSolidList"/>
    <dgm:cxn modelId="{EEA31950-CF61-4881-9B7C-D4F213550CA9}" srcId="{15D5D029-AC34-49E9-B80B-59418443DF04}" destId="{14963CBF-84B1-453E-A550-97161C63700A}" srcOrd="0" destOrd="0" parTransId="{90CC0326-DEE9-4D63-B104-715BFADFB50C}" sibTransId="{435464B0-3CA2-44D3-8690-B11F3F0477ED}"/>
    <dgm:cxn modelId="{EE1CFF72-3FCB-40F0-9A57-47FED5D99913}" srcId="{5ADA865E-13E7-4380-AE54-1F56289E62D6}" destId="{15D5D029-AC34-49E9-B80B-59418443DF04}" srcOrd="1" destOrd="0" parTransId="{ADAF0C1B-153B-4810-87AE-DF1603732D2B}" sibTransId="{BF8EB678-9C30-45F0-BEBD-706CE5868769}"/>
    <dgm:cxn modelId="{705D4E80-3721-4FCF-BF86-66DDB0D36292}" srcId="{28ADFA16-130A-477A-AB74-DEF8262C7E03}" destId="{107591CF-AE59-4BB9-8D44-29882FED3239}" srcOrd="0" destOrd="0" parTransId="{BBC6DE88-2C71-4DC8-A8A0-69D65065454E}" sibTransId="{53362BAE-8E30-4E9D-8B48-2C503CAB08B3}"/>
    <dgm:cxn modelId="{645C9AA0-142D-4A0F-8818-54A178F6ECCC}" type="presOf" srcId="{776E6CFE-0267-4705-BF6A-267E4E6A0E06}" destId="{3E59CAAC-6B59-47AF-8670-A3671EE0E1D0}" srcOrd="0" destOrd="0" presId="urn:microsoft.com/office/officeart/2018/2/layout/IconVerticalSolidList"/>
    <dgm:cxn modelId="{7E579EB2-1BCD-4604-9B2E-6ABD7323FCC0}" srcId="{09A696C0-461D-4BB3-8DBB-DB15935CCC59}" destId="{776E6CFE-0267-4705-BF6A-267E4E6A0E06}" srcOrd="0" destOrd="0" parTransId="{4EFED2D8-CDA1-4CFA-932A-C8D6A126DA1C}" sibTransId="{9D72BA65-AD50-4078-A7B4-FBB7F1BC0698}"/>
    <dgm:cxn modelId="{E09F98C1-770C-48B5-BADE-7F01737A102C}" srcId="{15D5D029-AC34-49E9-B80B-59418443DF04}" destId="{3ECBA8A0-2368-488F-9FBD-EAB253577109}" srcOrd="1" destOrd="0" parTransId="{8C63886A-2184-40C7-BDF9-53AD3B05BAAE}" sibTransId="{6DF72129-5B3D-44C7-9DEA-A470CD8DC299}"/>
    <dgm:cxn modelId="{30BCEBD0-86EE-4CEB-AC03-533E7E9F2961}" type="presOf" srcId="{3ECBA8A0-2368-488F-9FBD-EAB253577109}" destId="{3C44C12A-DCCB-44EA-8389-2F7C7682AF73}" srcOrd="0" destOrd="1" presId="urn:microsoft.com/office/officeart/2018/2/layout/IconVerticalSolidList"/>
    <dgm:cxn modelId="{26A249FA-8986-4782-AEE8-44B70B084694}" type="presOf" srcId="{107591CF-AE59-4BB9-8D44-29882FED3239}" destId="{0E958715-12B1-4328-AADE-1B22C61878A8}" srcOrd="0" destOrd="0" presId="urn:microsoft.com/office/officeart/2018/2/layout/IconVerticalSolidList"/>
    <dgm:cxn modelId="{C1E676B8-C126-4490-B347-88301C0D06C1}" type="presParOf" srcId="{342B0C6A-48AD-40CF-A92F-493B5F327AF3}" destId="{01B2B7BD-9BEF-4634-A43E-59F3A52F5BC3}" srcOrd="0" destOrd="0" presId="urn:microsoft.com/office/officeart/2018/2/layout/IconVerticalSolidList"/>
    <dgm:cxn modelId="{5ACAE42B-61C4-43E1-9DE3-1B4BF9B482C8}" type="presParOf" srcId="{01B2B7BD-9BEF-4634-A43E-59F3A52F5BC3}" destId="{B79EAB7D-5FD2-478E-87C4-53BCC2D4530C}" srcOrd="0" destOrd="0" presId="urn:microsoft.com/office/officeart/2018/2/layout/IconVerticalSolidList"/>
    <dgm:cxn modelId="{FA324EDD-0F3D-41E4-9E27-71FCE204CF1E}" type="presParOf" srcId="{01B2B7BD-9BEF-4634-A43E-59F3A52F5BC3}" destId="{2573B4EC-7294-4921-AA99-0203E10EC36F}" srcOrd="1" destOrd="0" presId="urn:microsoft.com/office/officeart/2018/2/layout/IconVerticalSolidList"/>
    <dgm:cxn modelId="{AEDD4C2D-677B-44D0-986D-EB6C40FCF5A6}" type="presParOf" srcId="{01B2B7BD-9BEF-4634-A43E-59F3A52F5BC3}" destId="{E14E7514-7AEB-47A2-8E47-B3C657504CA8}" srcOrd="2" destOrd="0" presId="urn:microsoft.com/office/officeart/2018/2/layout/IconVerticalSolidList"/>
    <dgm:cxn modelId="{5E83A607-98D4-4FD4-BE56-7E59BF2D5E49}" type="presParOf" srcId="{01B2B7BD-9BEF-4634-A43E-59F3A52F5BC3}" destId="{80B305DA-59FB-4F2A-999D-75854359DE79}" srcOrd="3" destOrd="0" presId="urn:microsoft.com/office/officeart/2018/2/layout/IconVerticalSolidList"/>
    <dgm:cxn modelId="{E8F91BD3-8C32-40E2-BC49-898F61C2C9CE}" type="presParOf" srcId="{01B2B7BD-9BEF-4634-A43E-59F3A52F5BC3}" destId="{0E958715-12B1-4328-AADE-1B22C61878A8}" srcOrd="4" destOrd="0" presId="urn:microsoft.com/office/officeart/2018/2/layout/IconVerticalSolidList"/>
    <dgm:cxn modelId="{6E2745C3-E5A9-49D2-962C-6B1CF52BDE31}" type="presParOf" srcId="{342B0C6A-48AD-40CF-A92F-493B5F327AF3}" destId="{CD85FF1C-72EB-4A23-8001-5BC2F63BBE14}" srcOrd="1" destOrd="0" presId="urn:microsoft.com/office/officeart/2018/2/layout/IconVerticalSolidList"/>
    <dgm:cxn modelId="{95C79E61-C633-4606-9D5C-0D7630150F2F}" type="presParOf" srcId="{342B0C6A-48AD-40CF-A92F-493B5F327AF3}" destId="{A13F2529-4697-47E5-ABB5-6ABEEB33D022}" srcOrd="2" destOrd="0" presId="urn:microsoft.com/office/officeart/2018/2/layout/IconVerticalSolidList"/>
    <dgm:cxn modelId="{C2C49C35-AF42-469A-928A-5C663EB41B38}" type="presParOf" srcId="{A13F2529-4697-47E5-ABB5-6ABEEB33D022}" destId="{672D89C3-E4DF-4907-A72D-A0DB1748F23F}" srcOrd="0" destOrd="0" presId="urn:microsoft.com/office/officeart/2018/2/layout/IconVerticalSolidList"/>
    <dgm:cxn modelId="{E988D94D-38BD-4F39-8E33-E8A703FF5D3D}" type="presParOf" srcId="{A13F2529-4697-47E5-ABB5-6ABEEB33D022}" destId="{9C3B5901-F43A-47A6-BA13-8F9A0AB5BBDC}" srcOrd="1" destOrd="0" presId="urn:microsoft.com/office/officeart/2018/2/layout/IconVerticalSolidList"/>
    <dgm:cxn modelId="{2CC426E1-4FAC-4C7D-B245-9AD2B24701CE}" type="presParOf" srcId="{A13F2529-4697-47E5-ABB5-6ABEEB33D022}" destId="{9EAA45CD-4D00-468B-A13C-9B7AF2F473AE}" srcOrd="2" destOrd="0" presId="urn:microsoft.com/office/officeart/2018/2/layout/IconVerticalSolidList"/>
    <dgm:cxn modelId="{FB7405A7-5630-4C28-86C5-0A3B541C9E55}" type="presParOf" srcId="{A13F2529-4697-47E5-ABB5-6ABEEB33D022}" destId="{105FFD53-9CDE-4A41-9CD4-341293DEBF57}" srcOrd="3" destOrd="0" presId="urn:microsoft.com/office/officeart/2018/2/layout/IconVerticalSolidList"/>
    <dgm:cxn modelId="{35A5139D-AC01-4537-8504-CC86FD50B602}" type="presParOf" srcId="{A13F2529-4697-47E5-ABB5-6ABEEB33D022}" destId="{3C44C12A-DCCB-44EA-8389-2F7C7682AF73}" srcOrd="4" destOrd="0" presId="urn:microsoft.com/office/officeart/2018/2/layout/IconVerticalSolidList"/>
    <dgm:cxn modelId="{261F9813-CC4C-4E78-9925-1B4C9081F17C}" type="presParOf" srcId="{342B0C6A-48AD-40CF-A92F-493B5F327AF3}" destId="{46843146-DBBF-4439-88F0-EC03A4DE15F4}" srcOrd="3" destOrd="0" presId="urn:microsoft.com/office/officeart/2018/2/layout/IconVerticalSolidList"/>
    <dgm:cxn modelId="{C36952BE-305A-4985-8795-FE2D9387D634}" type="presParOf" srcId="{342B0C6A-48AD-40CF-A92F-493B5F327AF3}" destId="{AE364334-3D6C-4432-A82F-DC80FDE8505D}" srcOrd="4" destOrd="0" presId="urn:microsoft.com/office/officeart/2018/2/layout/IconVerticalSolidList"/>
    <dgm:cxn modelId="{74E76ADE-EB25-4DBC-9E68-FA87D3329CC6}" type="presParOf" srcId="{AE364334-3D6C-4432-A82F-DC80FDE8505D}" destId="{9E5C8349-CCB1-4E77-AF67-86F941646232}" srcOrd="0" destOrd="0" presId="urn:microsoft.com/office/officeart/2018/2/layout/IconVerticalSolidList"/>
    <dgm:cxn modelId="{AD45ECF7-5ADC-4832-8CD5-D6A16833755E}" type="presParOf" srcId="{AE364334-3D6C-4432-A82F-DC80FDE8505D}" destId="{E1FC9309-4910-43FC-8B1A-A15CEFBBDB3F}" srcOrd="1" destOrd="0" presId="urn:microsoft.com/office/officeart/2018/2/layout/IconVerticalSolidList"/>
    <dgm:cxn modelId="{2E329520-D6F6-470B-AD06-2B2623CEEDF7}" type="presParOf" srcId="{AE364334-3D6C-4432-A82F-DC80FDE8505D}" destId="{77D80EB9-655F-4C1E-BDED-E6E9E89095F7}" srcOrd="2" destOrd="0" presId="urn:microsoft.com/office/officeart/2018/2/layout/IconVerticalSolidList"/>
    <dgm:cxn modelId="{303E37AA-BF46-42F2-AB59-3A51950DD207}" type="presParOf" srcId="{AE364334-3D6C-4432-A82F-DC80FDE8505D}" destId="{71D39438-55B7-44B7-82E9-8C879B62AD6A}" srcOrd="3" destOrd="0" presId="urn:microsoft.com/office/officeart/2018/2/layout/IconVerticalSolidList"/>
    <dgm:cxn modelId="{DF50A675-6AFB-459E-9744-CBD311DE3581}" type="presParOf" srcId="{AE364334-3D6C-4432-A82F-DC80FDE8505D}" destId="{3E59CAAC-6B59-47AF-8670-A3671EE0E1D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EAB7D-5FD2-478E-87C4-53BCC2D4530C}">
      <dsp:nvSpPr>
        <dsp:cNvPr id="0" name=""/>
        <dsp:cNvSpPr/>
      </dsp:nvSpPr>
      <dsp:spPr>
        <a:xfrm>
          <a:off x="0" y="2547"/>
          <a:ext cx="8522267" cy="1191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73B4EC-7294-4921-AA99-0203E10EC36F}">
      <dsp:nvSpPr>
        <dsp:cNvPr id="0" name=""/>
        <dsp:cNvSpPr/>
      </dsp:nvSpPr>
      <dsp:spPr>
        <a:xfrm>
          <a:off x="360409" y="270621"/>
          <a:ext cx="655290" cy="6552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B305DA-59FB-4F2A-999D-75854359DE79}">
      <dsp:nvSpPr>
        <dsp:cNvPr id="0" name=""/>
        <dsp:cNvSpPr/>
      </dsp:nvSpPr>
      <dsp:spPr>
        <a:xfrm>
          <a:off x="1376109" y="2547"/>
          <a:ext cx="3835020" cy="1191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094" tIns="126094" rIns="126094" bIns="126094" numCol="1" spcCol="1270" anchor="ctr" anchorCtr="0">
          <a:noAutofit/>
        </a:bodyPr>
        <a:lstStyle/>
        <a:p>
          <a:pPr marL="0" lvl="0" indent="0" algn="l" defTabSz="844550">
            <a:lnSpc>
              <a:spcPct val="100000"/>
            </a:lnSpc>
            <a:spcBef>
              <a:spcPct val="0"/>
            </a:spcBef>
            <a:spcAft>
              <a:spcPct val="35000"/>
            </a:spcAft>
            <a:buNone/>
          </a:pPr>
          <a:r>
            <a:rPr lang="en-US" sz="1900" b="1" kern="1200" dirty="0"/>
            <a:t>Fokusområde 1: Register över personuppgiftsbehandling  (Kontrollpunkt 2)</a:t>
          </a:r>
          <a:endParaRPr lang="en-US" sz="1900" kern="1200" dirty="0"/>
        </a:p>
      </dsp:txBody>
      <dsp:txXfrm>
        <a:off x="1376109" y="2547"/>
        <a:ext cx="3835020" cy="1191436"/>
      </dsp:txXfrm>
    </dsp:sp>
    <dsp:sp modelId="{0E958715-12B1-4328-AADE-1B22C61878A8}">
      <dsp:nvSpPr>
        <dsp:cNvPr id="0" name=""/>
        <dsp:cNvSpPr/>
      </dsp:nvSpPr>
      <dsp:spPr>
        <a:xfrm>
          <a:off x="5211129" y="2547"/>
          <a:ext cx="3309792" cy="1191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094" tIns="126094" rIns="126094" bIns="126094" numCol="1" spcCol="1270" anchor="ctr" anchorCtr="0">
          <a:noAutofit/>
        </a:bodyPr>
        <a:lstStyle/>
        <a:p>
          <a:pPr marL="0" lvl="0" indent="0" algn="l" defTabSz="488950">
            <a:lnSpc>
              <a:spcPct val="100000"/>
            </a:lnSpc>
            <a:spcBef>
              <a:spcPct val="0"/>
            </a:spcBef>
            <a:spcAft>
              <a:spcPct val="35000"/>
            </a:spcAft>
            <a:buNone/>
          </a:pPr>
          <a:r>
            <a:rPr lang="en-US" sz="1100" kern="1200" dirty="0"/>
            <a:t>Komplettera och dokumentera personuppgiftsbehandlingar </a:t>
          </a:r>
          <a:r>
            <a:rPr lang="sv-SE" sz="1100" kern="1200" noProof="0" dirty="0"/>
            <a:t>enligt</a:t>
          </a:r>
          <a:r>
            <a:rPr lang="en-US" sz="1100" kern="1200" dirty="0"/>
            <a:t> artikel 30 i GDPR med tilläggsråd att tillse att den information som finns i verksamhetens behandlingsregister överensstämmer med den information som lämnas till de registrerade.</a:t>
          </a:r>
        </a:p>
      </dsp:txBody>
      <dsp:txXfrm>
        <a:off x="5211129" y="2547"/>
        <a:ext cx="3309792" cy="1191436"/>
      </dsp:txXfrm>
    </dsp:sp>
    <dsp:sp modelId="{672D89C3-E4DF-4907-A72D-A0DB1748F23F}">
      <dsp:nvSpPr>
        <dsp:cNvPr id="0" name=""/>
        <dsp:cNvSpPr/>
      </dsp:nvSpPr>
      <dsp:spPr>
        <a:xfrm>
          <a:off x="0" y="1491843"/>
          <a:ext cx="8522267" cy="1191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B5901-F43A-47A6-BA13-8F9A0AB5BBDC}">
      <dsp:nvSpPr>
        <dsp:cNvPr id="0" name=""/>
        <dsp:cNvSpPr/>
      </dsp:nvSpPr>
      <dsp:spPr>
        <a:xfrm>
          <a:off x="360409" y="1759916"/>
          <a:ext cx="655290" cy="6552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5FFD53-9CDE-4A41-9CD4-341293DEBF57}">
      <dsp:nvSpPr>
        <dsp:cNvPr id="0" name=""/>
        <dsp:cNvSpPr/>
      </dsp:nvSpPr>
      <dsp:spPr>
        <a:xfrm>
          <a:off x="1376109" y="1491843"/>
          <a:ext cx="3835020" cy="1191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094" tIns="126094" rIns="126094" bIns="126094" numCol="1" spcCol="1270" anchor="ctr" anchorCtr="0">
          <a:noAutofit/>
        </a:bodyPr>
        <a:lstStyle/>
        <a:p>
          <a:pPr marL="0" lvl="0" indent="0" algn="l" defTabSz="844550">
            <a:lnSpc>
              <a:spcPct val="100000"/>
            </a:lnSpc>
            <a:spcBef>
              <a:spcPct val="0"/>
            </a:spcBef>
            <a:spcAft>
              <a:spcPct val="35000"/>
            </a:spcAft>
            <a:buNone/>
          </a:pPr>
          <a:r>
            <a:rPr lang="en-US" sz="1900" b="1" kern="1200" dirty="0"/>
            <a:t>Fokusområde 2: </a:t>
          </a:r>
          <a:r>
            <a:rPr lang="sv-SE" sz="1900" b="1" kern="1200" dirty="0">
              <a:latin typeface="Arial" panose="020B0604020202020204" pitchFamily="34" charset="0"/>
              <a:ea typeface="MS PGothic" panose="020B0600070205080204" pitchFamily="34" charset="-128"/>
              <a:cs typeface="Arial" panose="020B0604020202020204" pitchFamily="34" charset="0"/>
            </a:rPr>
            <a:t>: Information till registrerade     (Kontrollpunkt 5)</a:t>
          </a:r>
          <a:endParaRPr lang="en-US" sz="1900" kern="1200" dirty="0"/>
        </a:p>
      </dsp:txBody>
      <dsp:txXfrm>
        <a:off x="1376109" y="1491843"/>
        <a:ext cx="3835020" cy="1191436"/>
      </dsp:txXfrm>
    </dsp:sp>
    <dsp:sp modelId="{3C44C12A-DCCB-44EA-8389-2F7C7682AF73}">
      <dsp:nvSpPr>
        <dsp:cNvPr id="0" name=""/>
        <dsp:cNvSpPr/>
      </dsp:nvSpPr>
      <dsp:spPr>
        <a:xfrm>
          <a:off x="5211129" y="1491843"/>
          <a:ext cx="3309792" cy="1191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094" tIns="126094" rIns="126094" bIns="126094" numCol="1" spcCol="1270" anchor="ctr" anchorCtr="0">
          <a:noAutofit/>
        </a:bodyPr>
        <a:lstStyle/>
        <a:p>
          <a:pPr marL="0" lvl="0" indent="0" algn="l" defTabSz="488950">
            <a:lnSpc>
              <a:spcPct val="100000"/>
            </a:lnSpc>
            <a:spcBef>
              <a:spcPct val="0"/>
            </a:spcBef>
            <a:spcAft>
              <a:spcPct val="35000"/>
            </a:spcAft>
            <a:buNone/>
          </a:pPr>
          <a:r>
            <a:rPr lang="sv-SE" sz="1100" kern="1200" dirty="0"/>
            <a:t>Uppdatera all information och säkerställa att informationen uppfyller de innehållsmässiga och formmässiga kraven. </a:t>
          </a:r>
        </a:p>
        <a:p>
          <a:pPr marL="0" lvl="0" indent="0" algn="l" defTabSz="488950">
            <a:lnSpc>
              <a:spcPct val="100000"/>
            </a:lnSpc>
            <a:spcBef>
              <a:spcPct val="0"/>
            </a:spcBef>
            <a:spcAft>
              <a:spcPct val="35000"/>
            </a:spcAft>
            <a:buNone/>
          </a:pPr>
          <a:r>
            <a:rPr lang="sv-SE" sz="1100" kern="1200" dirty="0"/>
            <a:t>Ta fram dokumenterade arbetssätt för uppdatering. </a:t>
          </a:r>
        </a:p>
      </dsp:txBody>
      <dsp:txXfrm>
        <a:off x="5211129" y="1491843"/>
        <a:ext cx="3309792" cy="1191436"/>
      </dsp:txXfrm>
    </dsp:sp>
    <dsp:sp modelId="{9E5C8349-CCB1-4E77-AF67-86F941646232}">
      <dsp:nvSpPr>
        <dsp:cNvPr id="0" name=""/>
        <dsp:cNvSpPr/>
      </dsp:nvSpPr>
      <dsp:spPr>
        <a:xfrm>
          <a:off x="0" y="2981139"/>
          <a:ext cx="8522267" cy="1191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FC9309-4910-43FC-8B1A-A15CEFBBDB3F}">
      <dsp:nvSpPr>
        <dsp:cNvPr id="0" name=""/>
        <dsp:cNvSpPr/>
      </dsp:nvSpPr>
      <dsp:spPr>
        <a:xfrm>
          <a:off x="360409" y="3249212"/>
          <a:ext cx="655290" cy="6552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D39438-55B7-44B7-82E9-8C879B62AD6A}">
      <dsp:nvSpPr>
        <dsp:cNvPr id="0" name=""/>
        <dsp:cNvSpPr/>
      </dsp:nvSpPr>
      <dsp:spPr>
        <a:xfrm>
          <a:off x="1376109" y="2981139"/>
          <a:ext cx="3835020" cy="1191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094" tIns="126094" rIns="126094" bIns="126094" numCol="1" spcCol="1270" anchor="ctr" anchorCtr="0">
          <a:noAutofit/>
        </a:bodyPr>
        <a:lstStyle/>
        <a:p>
          <a:pPr marL="0" lvl="0" indent="0" algn="l" defTabSz="844550">
            <a:lnSpc>
              <a:spcPct val="100000"/>
            </a:lnSpc>
            <a:spcBef>
              <a:spcPct val="0"/>
            </a:spcBef>
            <a:spcAft>
              <a:spcPct val="35000"/>
            </a:spcAft>
            <a:buNone/>
          </a:pPr>
          <a:r>
            <a:rPr lang="sv-SE" sz="1900" b="1" kern="1200" dirty="0"/>
            <a:t>Fokusområde 3: </a:t>
          </a:r>
          <a:r>
            <a:rPr lang="sv-SE" sz="1900" b="1" i="0" u="none" kern="1200" dirty="0"/>
            <a:t>Hantering av registrerades rättigheter (Kontrollpunkt 10)</a:t>
          </a:r>
          <a:endParaRPr lang="sv-SE" sz="1900" b="1" kern="1200" dirty="0"/>
        </a:p>
      </dsp:txBody>
      <dsp:txXfrm>
        <a:off x="1376109" y="2981139"/>
        <a:ext cx="3835020" cy="1191436"/>
      </dsp:txXfrm>
    </dsp:sp>
    <dsp:sp modelId="{3E59CAAC-6B59-47AF-8670-A3671EE0E1D0}">
      <dsp:nvSpPr>
        <dsp:cNvPr id="0" name=""/>
        <dsp:cNvSpPr/>
      </dsp:nvSpPr>
      <dsp:spPr>
        <a:xfrm>
          <a:off x="5211129" y="2981139"/>
          <a:ext cx="3309792" cy="1191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094" tIns="126094" rIns="126094" bIns="126094" numCol="1" spcCol="1270" anchor="ctr" anchorCtr="0">
          <a:noAutofit/>
        </a:bodyPr>
        <a:lstStyle/>
        <a:p>
          <a:pPr marL="0" lvl="0" indent="0" algn="l" defTabSz="488950">
            <a:lnSpc>
              <a:spcPct val="100000"/>
            </a:lnSpc>
            <a:spcBef>
              <a:spcPct val="0"/>
            </a:spcBef>
            <a:spcAft>
              <a:spcPct val="35000"/>
            </a:spcAft>
            <a:buFont typeface="Arial" panose="020B0604020202020204" pitchFamily="34" charset="0"/>
            <a:buNone/>
          </a:pPr>
          <a:r>
            <a:rPr lang="sv-SE" sz="1100" b="0" i="0" u="none" kern="1200" dirty="0"/>
            <a:t>Dokumentera och-/eller uppdatera befintligt arbetssätt för att hantera registrerades rättigheter.</a:t>
          </a:r>
          <a:r>
            <a:rPr lang="sv-SE" sz="1100" b="0" i="0" kern="1200" dirty="0"/>
            <a:t>​</a:t>
          </a:r>
          <a:endParaRPr lang="sv-SE" sz="1100" b="1" kern="1200" dirty="0"/>
        </a:p>
      </dsp:txBody>
      <dsp:txXfrm>
        <a:off x="5211129" y="2981139"/>
        <a:ext cx="3309792" cy="119143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BB566-3845-4DC0-8CE2-DC15231A2062}" type="datetime1">
              <a:rPr lang="sv-SE" smtClean="0"/>
              <a:t>2026-01-28</a:t>
            </a:fld>
            <a:endParaRPr lang="sv-SE" dirty="0"/>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dirty="0"/>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5FFDC-F934-4037-B505-500B08CD3B8C}" type="datetime1">
              <a:rPr lang="sv-SE" smtClean="0"/>
              <a:t>2026-01-28</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dirty="0"/>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2026-01-28</a:t>
            </a:fld>
            <a:endParaRPr lang="sv-SE" dirty="0"/>
          </a:p>
        </p:txBody>
      </p:sp>
      <p:sp>
        <p:nvSpPr>
          <p:cNvPr id="5" name="Platshållare för bildnummer 4"/>
          <p:cNvSpPr>
            <a:spLocks noGrp="1"/>
          </p:cNvSpPr>
          <p:nvPr>
            <p:ph type="sldNum" sz="quarter" idx="5"/>
          </p:nvPr>
        </p:nvSpPr>
        <p:spPr/>
        <p:txBody>
          <a:bodyPr/>
          <a:lstStyle/>
          <a:p>
            <a:fld id="{4B1086EF-3011-429C-976B-61D9CA3A2B54}" type="slidenum">
              <a:rPr lang="sv-SE" smtClean="0"/>
              <a:t>2</a:t>
            </a:fld>
            <a:endParaRPr lang="sv-SE" dirty="0"/>
          </a:p>
        </p:txBody>
      </p:sp>
    </p:spTree>
    <p:extLst>
      <p:ext uri="{BB962C8B-B14F-4D97-AF65-F5344CB8AC3E}">
        <p14:creationId xmlns:p14="http://schemas.microsoft.com/office/powerpoint/2010/main" val="345542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2026-01-28</a:t>
            </a:fld>
            <a:endParaRPr lang="sv-SE" dirty="0"/>
          </a:p>
        </p:txBody>
      </p:sp>
      <p:sp>
        <p:nvSpPr>
          <p:cNvPr id="5" name="Platshållare för bildnummer 4"/>
          <p:cNvSpPr>
            <a:spLocks noGrp="1"/>
          </p:cNvSpPr>
          <p:nvPr>
            <p:ph type="sldNum" sz="quarter" idx="5"/>
          </p:nvPr>
        </p:nvSpPr>
        <p:spPr/>
        <p:txBody>
          <a:bodyPr/>
          <a:lstStyle/>
          <a:p>
            <a:fld id="{4B1086EF-3011-429C-976B-61D9CA3A2B54}" type="slidenum">
              <a:rPr lang="sv-SE" smtClean="0"/>
              <a:t>11</a:t>
            </a:fld>
            <a:endParaRPr lang="sv-SE" dirty="0"/>
          </a:p>
        </p:txBody>
      </p:sp>
    </p:spTree>
    <p:extLst>
      <p:ext uri="{BB962C8B-B14F-4D97-AF65-F5344CB8AC3E}">
        <p14:creationId xmlns:p14="http://schemas.microsoft.com/office/powerpoint/2010/main" val="3968718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2026-01-28</a:t>
            </a:fld>
            <a:endParaRPr lang="sv-SE" dirty="0"/>
          </a:p>
        </p:txBody>
      </p:sp>
      <p:sp>
        <p:nvSpPr>
          <p:cNvPr id="5" name="Platshållare för bildnummer 4"/>
          <p:cNvSpPr>
            <a:spLocks noGrp="1"/>
          </p:cNvSpPr>
          <p:nvPr>
            <p:ph type="sldNum" sz="quarter" idx="5"/>
          </p:nvPr>
        </p:nvSpPr>
        <p:spPr/>
        <p:txBody>
          <a:bodyPr/>
          <a:lstStyle/>
          <a:p>
            <a:fld id="{4B1086EF-3011-429C-976B-61D9CA3A2B54}" type="slidenum">
              <a:rPr lang="sv-SE" smtClean="0"/>
              <a:t>3</a:t>
            </a:fld>
            <a:endParaRPr lang="sv-SE" dirty="0"/>
          </a:p>
        </p:txBody>
      </p:sp>
    </p:spTree>
    <p:extLst>
      <p:ext uri="{BB962C8B-B14F-4D97-AF65-F5344CB8AC3E}">
        <p14:creationId xmlns:p14="http://schemas.microsoft.com/office/powerpoint/2010/main" val="1155579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Kontrollarbetets </a:t>
            </a:r>
            <a:r>
              <a:rPr lang="sv-SE"/>
              <a:t>syfte ska </a:t>
            </a:r>
            <a:r>
              <a:rPr lang="sv-SE" dirty="0"/>
              <a:t>ses som en vägledning för verksamheten och ett verktyg för att identifiera relevanta prioriteringar. Det är sedan upp till varje verksamhet att besluta om hur det interna dataskyddsarbetet ska utformas utifrån verksamhetens förutsättningar för att på bästa sätt kunna hantera identifierade risker.</a:t>
            </a:r>
          </a:p>
        </p:txBody>
      </p:sp>
      <p:sp>
        <p:nvSpPr>
          <p:cNvPr id="4" name="Platshållare för datum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32145-269E-4DEC-A5F5-E687CD17D124}"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2026-01-28</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54536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2026-01-28</a:t>
            </a:fld>
            <a:endParaRPr lang="sv-SE" dirty="0"/>
          </a:p>
        </p:txBody>
      </p:sp>
      <p:sp>
        <p:nvSpPr>
          <p:cNvPr id="5" name="Platshållare för bildnummer 4"/>
          <p:cNvSpPr>
            <a:spLocks noGrp="1"/>
          </p:cNvSpPr>
          <p:nvPr>
            <p:ph type="sldNum" sz="quarter" idx="5"/>
          </p:nvPr>
        </p:nvSpPr>
        <p:spPr/>
        <p:txBody>
          <a:bodyPr/>
          <a:lstStyle/>
          <a:p>
            <a:fld id="{4B1086EF-3011-429C-976B-61D9CA3A2B54}" type="slidenum">
              <a:rPr lang="sv-SE" smtClean="0"/>
              <a:t>5</a:t>
            </a:fld>
            <a:endParaRPr lang="sv-SE" dirty="0"/>
          </a:p>
        </p:txBody>
      </p:sp>
    </p:spTree>
    <p:extLst>
      <p:ext uri="{BB962C8B-B14F-4D97-AF65-F5344CB8AC3E}">
        <p14:creationId xmlns:p14="http://schemas.microsoft.com/office/powerpoint/2010/main" val="3462882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Komplett behandlingsregister påvisar ansvarsprincipens efterlevnad. Korrekt och komplett behandlingsregister är också bra grund för att kunna tillvarata övriga kontrollpunkter </a:t>
            </a:r>
            <a:r>
              <a:rPr lang="sv-SE" sz="1200" b="0" i="0" kern="1200" dirty="0" err="1">
                <a:solidFill>
                  <a:schemeClr val="tx1"/>
                </a:solidFill>
                <a:effectLst/>
                <a:latin typeface="+mn-lt"/>
                <a:ea typeface="+mn-ea"/>
                <a:cs typeface="+mn-cs"/>
              </a:rPr>
              <a:t>bl</a:t>
            </a:r>
            <a:r>
              <a:rPr lang="sv-SE" sz="1200" b="0" i="0" kern="1200" dirty="0">
                <a:solidFill>
                  <a:schemeClr val="tx1"/>
                </a:solidFill>
                <a:effectLst/>
                <a:latin typeface="+mn-lt"/>
                <a:ea typeface="+mn-ea"/>
                <a:cs typeface="+mn-cs"/>
              </a:rPr>
              <a:t> a hantera registrerades rättigheter. </a:t>
            </a:r>
            <a:endParaRPr lang="sv-SE" dirty="0"/>
          </a:p>
          <a:p>
            <a:endParaRPr lang="sv-SE" sz="1200" b="0" i="0" kern="1200" dirty="0">
              <a:solidFill>
                <a:schemeClr val="tx1"/>
              </a:solidFill>
              <a:effectLst/>
              <a:latin typeface="+mn-lt"/>
              <a:ea typeface="+mn-ea"/>
              <a:cs typeface="+mn-cs"/>
            </a:endParaRPr>
          </a:p>
          <a:p>
            <a:endParaRPr lang="sv-SE" b="1" dirty="0"/>
          </a:p>
        </p:txBody>
      </p:sp>
      <p:sp>
        <p:nvSpPr>
          <p:cNvPr id="4" name="Platshållare för datum 3"/>
          <p:cNvSpPr>
            <a:spLocks noGrp="1"/>
          </p:cNvSpPr>
          <p:nvPr>
            <p:ph type="dt" idx="1"/>
          </p:nvPr>
        </p:nvSpPr>
        <p:spPr/>
        <p:txBody>
          <a:bodyPr/>
          <a:lstStyle/>
          <a:p>
            <a:fld id="{F995FFDC-F934-4037-B505-500B08CD3B8C}" type="datetime1">
              <a:rPr lang="sv-SE" smtClean="0"/>
              <a:t>2026-01-28</a:t>
            </a:fld>
            <a:endParaRPr lang="sv-SE" dirty="0"/>
          </a:p>
        </p:txBody>
      </p:sp>
      <p:sp>
        <p:nvSpPr>
          <p:cNvPr id="5" name="Platshållare för bildnummer 4"/>
          <p:cNvSpPr>
            <a:spLocks noGrp="1"/>
          </p:cNvSpPr>
          <p:nvPr>
            <p:ph type="sldNum" sz="quarter" idx="5"/>
          </p:nvPr>
        </p:nvSpPr>
        <p:spPr/>
        <p:txBody>
          <a:bodyPr/>
          <a:lstStyle/>
          <a:p>
            <a:fld id="{4B1086EF-3011-429C-976B-61D9CA3A2B54}" type="slidenum">
              <a:rPr lang="sv-SE" smtClean="0"/>
              <a:t>6</a:t>
            </a:fld>
            <a:endParaRPr lang="sv-SE" dirty="0"/>
          </a:p>
        </p:txBody>
      </p:sp>
    </p:spTree>
    <p:extLst>
      <p:ext uri="{BB962C8B-B14F-4D97-AF65-F5344CB8AC3E}">
        <p14:creationId xmlns:p14="http://schemas.microsoft.com/office/powerpoint/2010/main" val="3793057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Dataskyddsombudet ser positivt på bolagets insikter och planerade åtgärder. Därmed finns en grund och goda organisatoriska förutsättningar för att kunna bedriva ett effektivt och fungerande dataskyddsarbete framgent.</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2026-01-28</a:t>
            </a:fld>
            <a:endParaRPr lang="sv-SE" dirty="0"/>
          </a:p>
        </p:txBody>
      </p:sp>
      <p:sp>
        <p:nvSpPr>
          <p:cNvPr id="5" name="Platshållare för bildnummer 4"/>
          <p:cNvSpPr>
            <a:spLocks noGrp="1"/>
          </p:cNvSpPr>
          <p:nvPr>
            <p:ph type="sldNum" sz="quarter" idx="5"/>
          </p:nvPr>
        </p:nvSpPr>
        <p:spPr/>
        <p:txBody>
          <a:bodyPr/>
          <a:lstStyle/>
          <a:p>
            <a:fld id="{4B1086EF-3011-429C-976B-61D9CA3A2B54}" type="slidenum">
              <a:rPr lang="sv-SE" smtClean="0"/>
              <a:t>7</a:t>
            </a:fld>
            <a:endParaRPr lang="sv-SE" dirty="0"/>
          </a:p>
        </p:txBody>
      </p:sp>
    </p:spTree>
    <p:extLst>
      <p:ext uri="{BB962C8B-B14F-4D97-AF65-F5344CB8AC3E}">
        <p14:creationId xmlns:p14="http://schemas.microsoft.com/office/powerpoint/2010/main" val="764299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2026-01-28</a:t>
            </a:fld>
            <a:endParaRPr lang="sv-SE" dirty="0"/>
          </a:p>
        </p:txBody>
      </p:sp>
      <p:sp>
        <p:nvSpPr>
          <p:cNvPr id="5" name="Platshållare för bildnummer 4"/>
          <p:cNvSpPr>
            <a:spLocks noGrp="1"/>
          </p:cNvSpPr>
          <p:nvPr>
            <p:ph type="sldNum" sz="quarter" idx="5"/>
          </p:nvPr>
        </p:nvSpPr>
        <p:spPr/>
        <p:txBody>
          <a:bodyPr/>
          <a:lstStyle/>
          <a:p>
            <a:fld id="{4B1086EF-3011-429C-976B-61D9CA3A2B54}" type="slidenum">
              <a:rPr lang="sv-SE" smtClean="0"/>
              <a:t>8</a:t>
            </a:fld>
            <a:endParaRPr lang="sv-SE" dirty="0"/>
          </a:p>
        </p:txBody>
      </p:sp>
    </p:spTree>
    <p:extLst>
      <p:ext uri="{BB962C8B-B14F-4D97-AF65-F5344CB8AC3E}">
        <p14:creationId xmlns:p14="http://schemas.microsoft.com/office/powerpoint/2010/main" val="340405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Info på hemsidan Så behandlar vi dina uppgifter </a:t>
            </a:r>
            <a:r>
              <a:rPr lang="sv-SE" dirty="0" err="1"/>
              <a:t>inkl</a:t>
            </a:r>
            <a:r>
              <a:rPr lang="sv-SE" dirty="0"/>
              <a:t> HR info, reg </a:t>
            </a:r>
            <a:r>
              <a:rPr lang="sv-SE" dirty="0" err="1"/>
              <a:t>rth</a:t>
            </a:r>
            <a:r>
              <a:rPr lang="sv-SE" dirty="0"/>
              <a:t> info med möjlighet till klagomål </a:t>
            </a:r>
            <a:r>
              <a:rPr lang="sv-SE" b="1" dirty="0"/>
              <a:t>plus</a:t>
            </a:r>
            <a:r>
              <a:rPr lang="sv-SE" dirty="0"/>
              <a:t>  separat vid rekrytering, länk till svars e-post, info om cookies/kakor.</a:t>
            </a:r>
          </a:p>
          <a:p>
            <a:r>
              <a:rPr lang="sv-SE" dirty="0"/>
              <a:t>PUI = egen kontrollpunkt. Ofta anledning till att antal begäranden ökar. (Miljödata)</a:t>
            </a:r>
          </a:p>
          <a:p>
            <a:r>
              <a:rPr lang="sv-SE" dirty="0"/>
              <a:t>Begäranden och reg </a:t>
            </a:r>
            <a:r>
              <a:rPr lang="sv-SE" dirty="0" err="1"/>
              <a:t>rtgh</a:t>
            </a:r>
            <a:r>
              <a:rPr lang="sv-SE" dirty="0"/>
              <a:t> = egen kontrollpunkt med eget arbetssätt att kunna garantera insyn och ta fram dokument och rutiner som krävs vid begäran om registerutdrag, rätta  och radera uppgifter, ta hand om invändning </a:t>
            </a:r>
            <a:r>
              <a:rPr lang="sv-SE" dirty="0" err="1"/>
              <a:t>etc</a:t>
            </a:r>
            <a:r>
              <a:rPr lang="sv-SE" dirty="0"/>
              <a:t>…Följdriktigt fortsatt utbilda medarbetare.</a:t>
            </a:r>
          </a:p>
        </p:txBody>
      </p:sp>
      <p:sp>
        <p:nvSpPr>
          <p:cNvPr id="4" name="Platshållare för datum 3"/>
          <p:cNvSpPr>
            <a:spLocks noGrp="1"/>
          </p:cNvSpPr>
          <p:nvPr>
            <p:ph type="dt" idx="1"/>
          </p:nvPr>
        </p:nvSpPr>
        <p:spPr/>
        <p:txBody>
          <a:bodyPr/>
          <a:lstStyle/>
          <a:p>
            <a:fld id="{F995FFDC-F934-4037-B505-500B08CD3B8C}" type="datetime1">
              <a:rPr lang="sv-SE" smtClean="0"/>
              <a:t>2026-01-28</a:t>
            </a:fld>
            <a:endParaRPr lang="sv-SE" dirty="0"/>
          </a:p>
        </p:txBody>
      </p:sp>
      <p:sp>
        <p:nvSpPr>
          <p:cNvPr id="5" name="Platshållare för bildnummer 4"/>
          <p:cNvSpPr>
            <a:spLocks noGrp="1"/>
          </p:cNvSpPr>
          <p:nvPr>
            <p:ph type="sldNum" sz="quarter" idx="5"/>
          </p:nvPr>
        </p:nvSpPr>
        <p:spPr/>
        <p:txBody>
          <a:bodyPr/>
          <a:lstStyle/>
          <a:p>
            <a:fld id="{4B1086EF-3011-429C-976B-61D9CA3A2B54}" type="slidenum">
              <a:rPr lang="sv-SE" smtClean="0"/>
              <a:t>9</a:t>
            </a:fld>
            <a:endParaRPr lang="sv-SE" dirty="0"/>
          </a:p>
        </p:txBody>
      </p:sp>
    </p:spTree>
    <p:extLst>
      <p:ext uri="{BB962C8B-B14F-4D97-AF65-F5344CB8AC3E}">
        <p14:creationId xmlns:p14="http://schemas.microsoft.com/office/powerpoint/2010/main" val="83363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Kontrollpunkterna hänger ihop. När behandlingsregistret är komplett är det ett bra verktyg för informationsuppdatering liksom för  en snabbare orientering och hantering av registrerade rättigheter. Viktigt med dokumentation för att påvisa efterlevnad - </a:t>
            </a:r>
            <a:r>
              <a:rPr lang="en-US" dirty="0"/>
              <a:t>upprätta interna styrande dokument gällande hantering av registrerades rättigheter.</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2026-01-28</a:t>
            </a:fld>
            <a:endParaRPr lang="sv-SE" dirty="0"/>
          </a:p>
        </p:txBody>
      </p:sp>
      <p:sp>
        <p:nvSpPr>
          <p:cNvPr id="5" name="Platshållare för bildnummer 4"/>
          <p:cNvSpPr>
            <a:spLocks noGrp="1"/>
          </p:cNvSpPr>
          <p:nvPr>
            <p:ph type="sldNum" sz="quarter" idx="5"/>
          </p:nvPr>
        </p:nvSpPr>
        <p:spPr/>
        <p:txBody>
          <a:bodyPr/>
          <a:lstStyle/>
          <a:p>
            <a:fld id="{4B1086EF-3011-429C-976B-61D9CA3A2B54}" type="slidenum">
              <a:rPr lang="sv-SE" smtClean="0"/>
              <a:t>10</a:t>
            </a:fld>
            <a:endParaRPr lang="sv-SE" dirty="0"/>
          </a:p>
        </p:txBody>
      </p:sp>
    </p:spTree>
    <p:extLst>
      <p:ext uri="{BB962C8B-B14F-4D97-AF65-F5344CB8AC3E}">
        <p14:creationId xmlns:p14="http://schemas.microsoft.com/office/powerpoint/2010/main" val="1066885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5.png"/><Relationship Id="rId1" Type="http://schemas.openxmlformats.org/officeDocument/2006/relationships/slideMaster" Target="../slideMasters/slideMaster5.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6.sv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4.sv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58.svg"/><Relationship Id="rId4" Type="http://schemas.openxmlformats.org/officeDocument/2006/relationships/image" Target="../media/image57.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6.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5.png"/><Relationship Id="rId1" Type="http://schemas.openxmlformats.org/officeDocument/2006/relationships/slideMaster" Target="../slideMasters/slideMaster5.xml"/><Relationship Id="rId5" Type="http://schemas.openxmlformats.org/officeDocument/2006/relationships/image" Target="../media/image58.svg"/><Relationship Id="rId4" Type="http://schemas.openxmlformats.org/officeDocument/2006/relationships/image" Target="../media/image57.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i får staden att funka">
    <p:bg>
      <p:bgPr>
        <a:solidFill>
          <a:schemeClr val="tx2"/>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4D178A71-63A3-28D7-C2FF-F3DAF03407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9799053" y="4947461"/>
            <a:ext cx="2494547" cy="1885139"/>
          </a:xfrm>
          <a:prstGeom prst="rect">
            <a:avLst/>
          </a:prstGeom>
        </p:spPr>
      </p:pic>
      <p:sp>
        <p:nvSpPr>
          <p:cNvPr id="3" name="textruta 2">
            <a:extLst>
              <a:ext uri="{FF2B5EF4-FFF2-40B4-BE49-F238E27FC236}">
                <a16:creationId xmlns:a16="http://schemas.microsoft.com/office/drawing/2014/main" id="{E6941922-1D6E-F6EF-E0D2-6EA04FA333C9}"/>
              </a:ext>
            </a:extLst>
          </p:cNvPr>
          <p:cNvSpPr txBox="1"/>
          <p:nvPr userDrawn="1"/>
        </p:nvSpPr>
        <p:spPr>
          <a:xfrm>
            <a:off x="2353102" y="2702212"/>
            <a:ext cx="8222776" cy="784830"/>
          </a:xfrm>
          <a:prstGeom prst="rect">
            <a:avLst/>
          </a:prstGeom>
          <a:noFill/>
        </p:spPr>
        <p:txBody>
          <a:bodyPr wrap="square" rtlCol="0">
            <a:spAutoFit/>
          </a:bodyPr>
          <a:lstStyle/>
          <a:p>
            <a:r>
              <a:rPr lang="sv-SE" sz="4500" dirty="0">
                <a:solidFill>
                  <a:schemeClr val="bg1"/>
                </a:solidFill>
                <a:latin typeface="+mj-lt"/>
              </a:rPr>
              <a:t>Vi får staden att funka.</a:t>
            </a:r>
          </a:p>
        </p:txBody>
      </p:sp>
    </p:spTree>
    <p:extLst>
      <p:ext uri="{BB962C8B-B14F-4D97-AF65-F5344CB8AC3E}">
        <p14:creationId xmlns:p14="http://schemas.microsoft.com/office/powerpoint/2010/main" val="416440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Foto 6">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5C407E1-791B-E43F-915E-B5D4C1E76F93}"/>
              </a:ext>
            </a:extLst>
          </p:cNvPr>
          <p:cNvPicPr>
            <a:picLocks noChangeAspect="1"/>
          </p:cNvPicPr>
          <p:nvPr userDrawn="1"/>
        </p:nvPicPr>
        <p:blipFill>
          <a:blip r:embed="rId2">
            <a:extLst>
              <a:ext uri="{28A0092B-C50C-407E-A947-70E740481C1C}">
                <a14:useLocalDpi xmlns:a14="http://schemas.microsoft.com/office/drawing/2010/main" val="0"/>
              </a:ext>
            </a:extLst>
          </a:blip>
          <a:srcRect l="191" t="15925" r="163"/>
          <a:stretch/>
        </p:blipFill>
        <p:spPr>
          <a:xfrm>
            <a:off x="1" y="0"/>
            <a:ext cx="12192000" cy="6858000"/>
          </a:xfrm>
          <a:prstGeom prst="rect">
            <a:avLst/>
          </a:prstGeom>
        </p:spPr>
      </p:pic>
      <p:pic>
        <p:nvPicPr>
          <p:cNvPr id="3" name="Bild 2">
            <a:extLst>
              <a:ext uri="{FF2B5EF4-FFF2-40B4-BE49-F238E27FC236}">
                <a16:creationId xmlns:a16="http://schemas.microsoft.com/office/drawing/2014/main" id="{7D63EE8B-1D22-EAD3-CB3F-A0D316BCC989}"/>
              </a:ext>
            </a:extLst>
          </p:cNvPr>
          <p:cNvPicPr>
            <a:picLocks noChangeAspect="1"/>
          </p:cNvPicPr>
          <p:nvPr userDrawn="1"/>
        </p:nvPicPr>
        <p:blipFill>
          <a:blip r:embed="rId3">
            <a:extLst>
              <a:ext uri="{96DAC541-7B7A-43D3-8B79-37D633B846F1}">
                <asvg:svgBlip xmlns:asvg="http://schemas.microsoft.com/office/drawing/2016/SVG/main" r:embed="rId4"/>
              </a:ext>
            </a:extLst>
          </a:blip>
          <a:srcRect l="52121" r="22968" b="42303"/>
          <a:stretch/>
        </p:blipFill>
        <p:spPr>
          <a:xfrm>
            <a:off x="7493877" y="1787705"/>
            <a:ext cx="4698124" cy="5070295"/>
          </a:xfrm>
          <a:prstGeom prst="rect">
            <a:avLst/>
          </a:prstGeom>
        </p:spPr>
      </p:pic>
    </p:spTree>
    <p:extLst>
      <p:ext uri="{BB962C8B-B14F-4D97-AF65-F5344CB8AC3E}">
        <p14:creationId xmlns:p14="http://schemas.microsoft.com/office/powerpoint/2010/main" val="26719662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_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rgbClr val="6C1C3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2842603" y="2404809"/>
            <a:ext cx="6506795"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pic>
        <p:nvPicPr>
          <p:cNvPr id="13" name="Bild 12">
            <a:extLst>
              <a:ext uri="{FF2B5EF4-FFF2-40B4-BE49-F238E27FC236}">
                <a16:creationId xmlns:a16="http://schemas.microsoft.com/office/drawing/2014/main" id="{4BDA5B3E-7866-6561-7208-0BD097626BB6}"/>
              </a:ext>
            </a:extLst>
          </p:cNvPr>
          <p:cNvPicPr>
            <a:picLocks noChangeAspect="1"/>
          </p:cNvPicPr>
          <p:nvPr userDrawn="1"/>
        </p:nvPicPr>
        <p:blipFill>
          <a:blip r:embed="rId3">
            <a:extLst>
              <a:ext uri="{96DAC541-7B7A-43D3-8B79-37D633B846F1}">
                <asvg:svgBlip xmlns:asvg="http://schemas.microsoft.com/office/drawing/2016/SVG/main" r:embed="rId4"/>
              </a:ext>
            </a:extLst>
          </a:blip>
          <a:srcRect l="41585" t="5115" r="36205" b="35274"/>
          <a:stretch/>
        </p:blipFill>
        <p:spPr>
          <a:xfrm>
            <a:off x="8950036" y="1634836"/>
            <a:ext cx="2833978" cy="4278602"/>
          </a:xfrm>
          <a:prstGeom prst="rect">
            <a:avLst/>
          </a:prstGeom>
        </p:spPr>
      </p:pic>
      <p:pic>
        <p:nvPicPr>
          <p:cNvPr id="14" name="Bild 13">
            <a:extLst>
              <a:ext uri="{FF2B5EF4-FFF2-40B4-BE49-F238E27FC236}">
                <a16:creationId xmlns:a16="http://schemas.microsoft.com/office/drawing/2014/main" id="{FD6344D5-3F38-0893-DC8E-80105F5BB01D}"/>
              </a:ext>
            </a:extLst>
          </p:cNvPr>
          <p:cNvPicPr>
            <a:picLocks noChangeAspect="1"/>
          </p:cNvPicPr>
          <p:nvPr userDrawn="1"/>
        </p:nvPicPr>
        <p:blipFill>
          <a:blip r:embed="rId5">
            <a:extLst>
              <a:ext uri="{96DAC541-7B7A-43D3-8B79-37D633B846F1}">
                <asvg:svgBlip xmlns:asvg="http://schemas.microsoft.com/office/drawing/2016/SVG/main" r:embed="rId6"/>
              </a:ext>
            </a:extLst>
          </a:blip>
          <a:srcRect l="1409" t="5115" r="69429" b="55418"/>
          <a:stretch/>
        </p:blipFill>
        <p:spPr>
          <a:xfrm rot="10800000">
            <a:off x="407985" y="404813"/>
            <a:ext cx="3720975" cy="2832748"/>
          </a:xfrm>
          <a:prstGeom prst="rect">
            <a:avLst/>
          </a:prstGeom>
        </p:spPr>
      </p:pic>
    </p:spTree>
    <p:extLst>
      <p:ext uri="{BB962C8B-B14F-4D97-AF65-F5344CB8AC3E}">
        <p14:creationId xmlns:p14="http://schemas.microsoft.com/office/powerpoint/2010/main" val="16326730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6C1C3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5" name="Bild 4">
            <a:extLst>
              <a:ext uri="{FF2B5EF4-FFF2-40B4-BE49-F238E27FC236}">
                <a16:creationId xmlns:a16="http://schemas.microsoft.com/office/drawing/2014/main" id="{913D5DDD-F7EC-BFCB-541E-F38FD2E606A9}"/>
              </a:ext>
            </a:extLst>
          </p:cNvPr>
          <p:cNvPicPr>
            <a:picLocks noChangeAspect="1"/>
          </p:cNvPicPr>
          <p:nvPr userDrawn="1"/>
        </p:nvPicPr>
        <p:blipFill>
          <a:blip r:embed="rId3">
            <a:extLst>
              <a:ext uri="{96DAC541-7B7A-43D3-8B79-37D633B846F1}">
                <asvg:svgBlip xmlns:asvg="http://schemas.microsoft.com/office/drawing/2016/SVG/main" r:embed="rId4"/>
              </a:ext>
            </a:extLst>
          </a:blip>
          <a:srcRect l="8519" t="20382" r="27566"/>
          <a:stretch/>
        </p:blipFill>
        <p:spPr>
          <a:xfrm rot="5400000">
            <a:off x="7392751" y="2309273"/>
            <a:ext cx="5550913" cy="3222085"/>
          </a:xfrm>
          <a:prstGeom prst="rect">
            <a:avLst/>
          </a:prstGeom>
        </p:spPr>
      </p:pic>
    </p:spTree>
    <p:extLst>
      <p:ext uri="{BB962C8B-B14F-4D97-AF65-F5344CB8AC3E}">
        <p14:creationId xmlns:p14="http://schemas.microsoft.com/office/powerpoint/2010/main" val="33038634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9252740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5670935"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5670935"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5670935"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grpSp>
        <p:nvGrpSpPr>
          <p:cNvPr id="9" name="Grupp 8">
            <a:extLst>
              <a:ext uri="{FF2B5EF4-FFF2-40B4-BE49-F238E27FC236}">
                <a16:creationId xmlns:a16="http://schemas.microsoft.com/office/drawing/2014/main" id="{333CA846-22E9-42E6-9C74-E4B8FD5024B2}"/>
              </a:ext>
            </a:extLst>
          </p:cNvPr>
          <p:cNvGrpSpPr/>
          <p:nvPr userDrawn="1"/>
        </p:nvGrpSpPr>
        <p:grpSpPr>
          <a:xfrm>
            <a:off x="5876538" y="2134444"/>
            <a:ext cx="5248723" cy="3683076"/>
            <a:chOff x="5876538" y="2134444"/>
            <a:chExt cx="5248723" cy="3683076"/>
          </a:xfrm>
        </p:grpSpPr>
        <p:sp>
          <p:nvSpPr>
            <p:cNvPr id="10" name="Frihandsfigur: Form 9">
              <a:extLst>
                <a:ext uri="{FF2B5EF4-FFF2-40B4-BE49-F238E27FC236}">
                  <a16:creationId xmlns:a16="http://schemas.microsoft.com/office/drawing/2014/main" id="{A62A780B-6DE1-4BCF-9F7E-BC0AD97B7091}"/>
                </a:ext>
              </a:extLst>
            </p:cNvPr>
            <p:cNvSpPr/>
            <p:nvPr/>
          </p:nvSpPr>
          <p:spPr>
            <a:xfrm>
              <a:off x="6563358" y="5052961"/>
              <a:ext cx="180836" cy="180836"/>
            </a:xfrm>
            <a:custGeom>
              <a:avLst/>
              <a:gdLst>
                <a:gd name="connsiteX0" fmla="*/ 222573 w 222573"/>
                <a:gd name="connsiteY0" fmla="*/ 111287 h 222573"/>
                <a:gd name="connsiteX1" fmla="*/ 111286 w 222573"/>
                <a:gd name="connsiteY1" fmla="*/ 222573 h 222573"/>
                <a:gd name="connsiteX2" fmla="*/ 0 w 222573"/>
                <a:gd name="connsiteY2" fmla="*/ 111287 h 222573"/>
                <a:gd name="connsiteX3" fmla="*/ 111286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9"/>
                    <a:pt x="172748" y="222573"/>
                    <a:pt x="111286" y="222573"/>
                  </a:cubicBezTo>
                  <a:cubicBezTo>
                    <a:pt x="49825" y="222573"/>
                    <a:pt x="0" y="172749"/>
                    <a:pt x="0" y="111287"/>
                  </a:cubicBezTo>
                  <a:cubicBezTo>
                    <a:pt x="0" y="49825"/>
                    <a:pt x="49825" y="0"/>
                    <a:pt x="111286" y="0"/>
                  </a:cubicBezTo>
                  <a:cubicBezTo>
                    <a:pt x="172748" y="0"/>
                    <a:pt x="222573" y="49825"/>
                    <a:pt x="222573" y="111287"/>
                  </a:cubicBezTo>
                  <a:close/>
                </a:path>
              </a:pathLst>
            </a:custGeom>
            <a:solidFill>
              <a:srgbClr val="F8CCDC"/>
            </a:solidFill>
            <a:ln w="6381" cap="flat">
              <a:noFill/>
              <a:prstDash val="solid"/>
              <a:miter/>
            </a:ln>
          </p:spPr>
          <p:txBody>
            <a:bodyPr rtlCol="0" anchor="ctr"/>
            <a:lstStyle/>
            <a:p>
              <a:endParaRPr lang="sv-SE" dirty="0"/>
            </a:p>
          </p:txBody>
        </p:sp>
        <p:sp>
          <p:nvSpPr>
            <p:cNvPr id="12" name="Frihandsfigur: Form 11">
              <a:extLst>
                <a:ext uri="{FF2B5EF4-FFF2-40B4-BE49-F238E27FC236}">
                  <a16:creationId xmlns:a16="http://schemas.microsoft.com/office/drawing/2014/main" id="{32686554-D7CF-41EB-93D3-A0EA5A978DF8}"/>
                </a:ext>
              </a:extLst>
            </p:cNvPr>
            <p:cNvSpPr/>
            <p:nvPr/>
          </p:nvSpPr>
          <p:spPr>
            <a:xfrm>
              <a:off x="7574389" y="5636684"/>
              <a:ext cx="180836" cy="180836"/>
            </a:xfrm>
            <a:custGeom>
              <a:avLst/>
              <a:gdLst>
                <a:gd name="connsiteX0" fmla="*/ 222573 w 222573"/>
                <a:gd name="connsiteY0" fmla="*/ 111286 h 222573"/>
                <a:gd name="connsiteX1" fmla="*/ 111287 w 222573"/>
                <a:gd name="connsiteY1" fmla="*/ 222573 h 222573"/>
                <a:gd name="connsiteX2" fmla="*/ 0 w 222573"/>
                <a:gd name="connsiteY2" fmla="*/ 111286 h 222573"/>
                <a:gd name="connsiteX3" fmla="*/ 111287 w 222573"/>
                <a:gd name="connsiteY3" fmla="*/ 0 h 222573"/>
                <a:gd name="connsiteX4" fmla="*/ 222573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6"/>
                  </a:moveTo>
                  <a:cubicBezTo>
                    <a:pt x="222573" y="172748"/>
                    <a:pt x="172748" y="222573"/>
                    <a:pt x="111287" y="222573"/>
                  </a:cubicBezTo>
                  <a:cubicBezTo>
                    <a:pt x="49825" y="222573"/>
                    <a:pt x="0" y="172748"/>
                    <a:pt x="0" y="111286"/>
                  </a:cubicBezTo>
                  <a:cubicBezTo>
                    <a:pt x="0" y="49825"/>
                    <a:pt x="49825" y="0"/>
                    <a:pt x="111287" y="0"/>
                  </a:cubicBezTo>
                  <a:cubicBezTo>
                    <a:pt x="172748" y="0"/>
                    <a:pt x="222573" y="49825"/>
                    <a:pt x="222573" y="111286"/>
                  </a:cubicBezTo>
                  <a:close/>
                </a:path>
              </a:pathLst>
            </a:custGeom>
            <a:solidFill>
              <a:srgbClr val="F8CCDC"/>
            </a:solidFill>
            <a:ln w="6381" cap="flat">
              <a:noFill/>
              <a:prstDash val="solid"/>
              <a:miter/>
            </a:ln>
          </p:spPr>
          <p:txBody>
            <a:bodyPr rtlCol="0" anchor="ctr"/>
            <a:lstStyle/>
            <a:p>
              <a:endParaRPr lang="sv-SE" dirty="0"/>
            </a:p>
          </p:txBody>
        </p:sp>
        <p:sp>
          <p:nvSpPr>
            <p:cNvPr id="13" name="Frihandsfigur: Form 12">
              <a:extLst>
                <a:ext uri="{FF2B5EF4-FFF2-40B4-BE49-F238E27FC236}">
                  <a16:creationId xmlns:a16="http://schemas.microsoft.com/office/drawing/2014/main" id="{A68D0853-66D8-4D6B-8E65-F99E7F449F2C}"/>
                </a:ext>
              </a:extLst>
            </p:cNvPr>
            <p:cNvSpPr/>
            <p:nvPr/>
          </p:nvSpPr>
          <p:spPr>
            <a:xfrm>
              <a:off x="7911383" y="5052961"/>
              <a:ext cx="180836" cy="180836"/>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9"/>
                    <a:pt x="172749" y="222573"/>
                    <a:pt x="111287" y="222573"/>
                  </a:cubicBezTo>
                  <a:cubicBezTo>
                    <a:pt x="49825" y="222573"/>
                    <a:pt x="1" y="172749"/>
                    <a:pt x="1" y="111287"/>
                  </a:cubicBezTo>
                  <a:cubicBezTo>
                    <a:pt x="1" y="49825"/>
                    <a:pt x="49825" y="0"/>
                    <a:pt x="111287" y="0"/>
                  </a:cubicBezTo>
                  <a:cubicBezTo>
                    <a:pt x="172749" y="0"/>
                    <a:pt x="222574" y="49825"/>
                    <a:pt x="222574" y="111287"/>
                  </a:cubicBezTo>
                  <a:close/>
                </a:path>
              </a:pathLst>
            </a:custGeom>
            <a:solidFill>
              <a:srgbClr val="F8CCDC"/>
            </a:solidFill>
            <a:ln w="6381" cap="flat">
              <a:noFill/>
              <a:prstDash val="solid"/>
              <a:miter/>
            </a:ln>
          </p:spPr>
          <p:txBody>
            <a:bodyPr rtlCol="0" anchor="ctr"/>
            <a:lstStyle/>
            <a:p>
              <a:endParaRPr lang="sv-SE" dirty="0"/>
            </a:p>
          </p:txBody>
        </p:sp>
        <p:sp>
          <p:nvSpPr>
            <p:cNvPr id="14" name="Frihandsfigur: Form 13">
              <a:extLst>
                <a:ext uri="{FF2B5EF4-FFF2-40B4-BE49-F238E27FC236}">
                  <a16:creationId xmlns:a16="http://schemas.microsoft.com/office/drawing/2014/main" id="{970D732E-3D2C-46A5-B3E6-FBB6D8F1E64C}"/>
                </a:ext>
              </a:extLst>
            </p:cNvPr>
            <p:cNvSpPr/>
            <p:nvPr/>
          </p:nvSpPr>
          <p:spPr>
            <a:xfrm>
              <a:off x="7574389" y="4469288"/>
              <a:ext cx="180836" cy="180836"/>
            </a:xfrm>
            <a:custGeom>
              <a:avLst/>
              <a:gdLst>
                <a:gd name="connsiteX0" fmla="*/ 222573 w 222573"/>
                <a:gd name="connsiteY0" fmla="*/ 111287 h 222573"/>
                <a:gd name="connsiteX1" fmla="*/ 111287 w 222573"/>
                <a:gd name="connsiteY1" fmla="*/ 222573 h 222573"/>
                <a:gd name="connsiteX2" fmla="*/ 0 w 222573"/>
                <a:gd name="connsiteY2" fmla="*/ 111287 h 222573"/>
                <a:gd name="connsiteX3" fmla="*/ 111287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8"/>
                    <a:pt x="172748" y="222573"/>
                    <a:pt x="111287" y="222573"/>
                  </a:cubicBezTo>
                  <a:cubicBezTo>
                    <a:pt x="49825" y="222573"/>
                    <a:pt x="0" y="172748"/>
                    <a:pt x="0" y="111287"/>
                  </a:cubicBezTo>
                  <a:cubicBezTo>
                    <a:pt x="0" y="49825"/>
                    <a:pt x="49825" y="0"/>
                    <a:pt x="111287" y="0"/>
                  </a:cubicBezTo>
                  <a:cubicBezTo>
                    <a:pt x="172748" y="0"/>
                    <a:pt x="222573" y="49825"/>
                    <a:pt x="222573" y="111287"/>
                  </a:cubicBezTo>
                  <a:close/>
                </a:path>
              </a:pathLst>
            </a:custGeom>
            <a:solidFill>
              <a:srgbClr val="F8CCDC"/>
            </a:solidFill>
            <a:ln w="6381" cap="flat">
              <a:no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581083E6-55D7-469D-BDFD-E6E00A228BED}"/>
                </a:ext>
              </a:extLst>
            </p:cNvPr>
            <p:cNvSpPr/>
            <p:nvPr/>
          </p:nvSpPr>
          <p:spPr>
            <a:xfrm>
              <a:off x="7911383" y="3885564"/>
              <a:ext cx="180836" cy="180836"/>
            </a:xfrm>
            <a:custGeom>
              <a:avLst/>
              <a:gdLst>
                <a:gd name="connsiteX0" fmla="*/ 222574 w 222573"/>
                <a:gd name="connsiteY0" fmla="*/ 111286 h 222573"/>
                <a:gd name="connsiteX1" fmla="*/ 111287 w 222573"/>
                <a:gd name="connsiteY1" fmla="*/ 222573 h 222573"/>
                <a:gd name="connsiteX2" fmla="*/ 1 w 222573"/>
                <a:gd name="connsiteY2" fmla="*/ 111286 h 222573"/>
                <a:gd name="connsiteX3" fmla="*/ 111287 w 222573"/>
                <a:gd name="connsiteY3" fmla="*/ 0 h 222573"/>
                <a:gd name="connsiteX4" fmla="*/ 222574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6"/>
                  </a:moveTo>
                  <a:cubicBezTo>
                    <a:pt x="222574" y="172748"/>
                    <a:pt x="172749" y="222573"/>
                    <a:pt x="111287" y="222573"/>
                  </a:cubicBezTo>
                  <a:cubicBezTo>
                    <a:pt x="49825" y="222573"/>
                    <a:pt x="1" y="172748"/>
                    <a:pt x="1" y="111286"/>
                  </a:cubicBezTo>
                  <a:cubicBezTo>
                    <a:pt x="1" y="49825"/>
                    <a:pt x="49825" y="0"/>
                    <a:pt x="111287" y="0"/>
                  </a:cubicBezTo>
                  <a:cubicBezTo>
                    <a:pt x="172749" y="0"/>
                    <a:pt x="222574" y="49825"/>
                    <a:pt x="222574" y="111286"/>
                  </a:cubicBezTo>
                  <a:close/>
                </a:path>
              </a:pathLst>
            </a:custGeom>
            <a:solidFill>
              <a:srgbClr val="F8CCDC"/>
            </a:solidFill>
            <a:ln w="6381" cap="flat">
              <a:noFill/>
              <a:prstDash val="solid"/>
              <a:miter/>
            </a:ln>
          </p:spPr>
          <p:txBody>
            <a:bodyPr rtlCol="0" anchor="ctr"/>
            <a:lstStyle/>
            <a:p>
              <a:endParaRPr lang="sv-SE" dirty="0"/>
            </a:p>
          </p:txBody>
        </p:sp>
        <p:sp>
          <p:nvSpPr>
            <p:cNvPr id="16" name="Frihandsfigur: Form 15">
              <a:extLst>
                <a:ext uri="{FF2B5EF4-FFF2-40B4-BE49-F238E27FC236}">
                  <a16:creationId xmlns:a16="http://schemas.microsoft.com/office/drawing/2014/main" id="{5BE0A585-07C4-4EB4-AEA3-D3177CBC555D}"/>
                </a:ext>
              </a:extLst>
            </p:cNvPr>
            <p:cNvSpPr/>
            <p:nvPr/>
          </p:nvSpPr>
          <p:spPr>
            <a:xfrm>
              <a:off x="7574389" y="3301840"/>
              <a:ext cx="180836" cy="180836"/>
            </a:xfrm>
            <a:custGeom>
              <a:avLst/>
              <a:gdLst>
                <a:gd name="connsiteX0" fmla="*/ 222573 w 222573"/>
                <a:gd name="connsiteY0" fmla="*/ 111287 h 222573"/>
                <a:gd name="connsiteX1" fmla="*/ 111287 w 222573"/>
                <a:gd name="connsiteY1" fmla="*/ 222573 h 222573"/>
                <a:gd name="connsiteX2" fmla="*/ 0 w 222573"/>
                <a:gd name="connsiteY2" fmla="*/ 111287 h 222573"/>
                <a:gd name="connsiteX3" fmla="*/ 111287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8"/>
                    <a:pt x="172748" y="222573"/>
                    <a:pt x="111287" y="222573"/>
                  </a:cubicBezTo>
                  <a:cubicBezTo>
                    <a:pt x="49825" y="222573"/>
                    <a:pt x="0" y="172748"/>
                    <a:pt x="0" y="111287"/>
                  </a:cubicBezTo>
                  <a:cubicBezTo>
                    <a:pt x="0" y="49825"/>
                    <a:pt x="49825" y="0"/>
                    <a:pt x="111287" y="0"/>
                  </a:cubicBezTo>
                  <a:cubicBezTo>
                    <a:pt x="172748" y="0"/>
                    <a:pt x="222573" y="49825"/>
                    <a:pt x="222573" y="111287"/>
                  </a:cubicBezTo>
                  <a:close/>
                </a:path>
              </a:pathLst>
            </a:custGeom>
            <a:solidFill>
              <a:srgbClr val="F8CCDC"/>
            </a:solidFill>
            <a:ln w="6381" cap="flat">
              <a:noFill/>
              <a:prstDash val="solid"/>
              <a:miter/>
            </a:ln>
          </p:spPr>
          <p:txBody>
            <a:bodyPr rtlCol="0" anchor="ctr"/>
            <a:lstStyle/>
            <a:p>
              <a:endParaRPr lang="sv-SE" dirty="0"/>
            </a:p>
          </p:txBody>
        </p:sp>
        <p:sp>
          <p:nvSpPr>
            <p:cNvPr id="17" name="Frihandsfigur: Form 16">
              <a:extLst>
                <a:ext uri="{FF2B5EF4-FFF2-40B4-BE49-F238E27FC236}">
                  <a16:creationId xmlns:a16="http://schemas.microsoft.com/office/drawing/2014/main" id="{C527A288-3256-4D9F-9879-E3D64ACD02D8}"/>
                </a:ext>
              </a:extLst>
            </p:cNvPr>
            <p:cNvSpPr/>
            <p:nvPr/>
          </p:nvSpPr>
          <p:spPr>
            <a:xfrm>
              <a:off x="8585369" y="5052961"/>
              <a:ext cx="180836" cy="180836"/>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9"/>
                    <a:pt x="172749" y="222573"/>
                    <a:pt x="111287" y="222573"/>
                  </a:cubicBezTo>
                  <a:cubicBezTo>
                    <a:pt x="49825" y="222573"/>
                    <a:pt x="1" y="172749"/>
                    <a:pt x="1" y="111287"/>
                  </a:cubicBezTo>
                  <a:cubicBezTo>
                    <a:pt x="1" y="49825"/>
                    <a:pt x="49825" y="0"/>
                    <a:pt x="111287" y="0"/>
                  </a:cubicBezTo>
                  <a:cubicBezTo>
                    <a:pt x="172749" y="0"/>
                    <a:pt x="222574" y="49825"/>
                    <a:pt x="222574" y="111287"/>
                  </a:cubicBezTo>
                  <a:close/>
                </a:path>
              </a:pathLst>
            </a:custGeom>
            <a:solidFill>
              <a:srgbClr val="F8CCDC"/>
            </a:solidFill>
            <a:ln w="6381" cap="flat">
              <a:noFill/>
              <a:prstDash val="solid"/>
              <a:miter/>
            </a:ln>
          </p:spPr>
          <p:txBody>
            <a:bodyPr rtlCol="0" anchor="ctr"/>
            <a:lstStyle/>
            <a:p>
              <a:endParaRPr lang="sv-SE" dirty="0"/>
            </a:p>
          </p:txBody>
        </p:sp>
        <p:sp>
          <p:nvSpPr>
            <p:cNvPr id="18" name="Frihandsfigur: Form 17">
              <a:extLst>
                <a:ext uri="{FF2B5EF4-FFF2-40B4-BE49-F238E27FC236}">
                  <a16:creationId xmlns:a16="http://schemas.microsoft.com/office/drawing/2014/main" id="{75BFEC30-20DA-4E1B-82BA-68A28B5B99CA}"/>
                </a:ext>
              </a:extLst>
            </p:cNvPr>
            <p:cNvSpPr/>
            <p:nvPr/>
          </p:nvSpPr>
          <p:spPr>
            <a:xfrm>
              <a:off x="8922414" y="4469288"/>
              <a:ext cx="180836" cy="180836"/>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8"/>
                    <a:pt x="172749" y="222573"/>
                    <a:pt x="111287" y="222573"/>
                  </a:cubicBezTo>
                  <a:cubicBezTo>
                    <a:pt x="49826" y="222573"/>
                    <a:pt x="1" y="172748"/>
                    <a:pt x="1" y="111287"/>
                  </a:cubicBezTo>
                  <a:cubicBezTo>
                    <a:pt x="1" y="49825"/>
                    <a:pt x="49826" y="0"/>
                    <a:pt x="111287" y="0"/>
                  </a:cubicBezTo>
                  <a:cubicBezTo>
                    <a:pt x="172749" y="0"/>
                    <a:pt x="222574" y="49825"/>
                    <a:pt x="222574" y="111287"/>
                  </a:cubicBezTo>
                  <a:close/>
                </a:path>
              </a:pathLst>
            </a:custGeom>
            <a:solidFill>
              <a:srgbClr val="F8CCDC"/>
            </a:solidFill>
            <a:ln w="6381" cap="flat">
              <a:no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34034B52-E95E-4E45-82CF-3F3EFAFCC1AB}"/>
                </a:ext>
              </a:extLst>
            </p:cNvPr>
            <p:cNvSpPr/>
            <p:nvPr/>
          </p:nvSpPr>
          <p:spPr>
            <a:xfrm>
              <a:off x="8585369" y="3885564"/>
              <a:ext cx="180836" cy="180836"/>
            </a:xfrm>
            <a:custGeom>
              <a:avLst/>
              <a:gdLst>
                <a:gd name="connsiteX0" fmla="*/ 222574 w 222573"/>
                <a:gd name="connsiteY0" fmla="*/ 111286 h 222573"/>
                <a:gd name="connsiteX1" fmla="*/ 111287 w 222573"/>
                <a:gd name="connsiteY1" fmla="*/ 222573 h 222573"/>
                <a:gd name="connsiteX2" fmla="*/ 1 w 222573"/>
                <a:gd name="connsiteY2" fmla="*/ 111286 h 222573"/>
                <a:gd name="connsiteX3" fmla="*/ 111287 w 222573"/>
                <a:gd name="connsiteY3" fmla="*/ 0 h 222573"/>
                <a:gd name="connsiteX4" fmla="*/ 222574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6"/>
                  </a:moveTo>
                  <a:cubicBezTo>
                    <a:pt x="222574" y="172748"/>
                    <a:pt x="172749" y="222573"/>
                    <a:pt x="111287" y="222573"/>
                  </a:cubicBezTo>
                  <a:cubicBezTo>
                    <a:pt x="49825" y="222573"/>
                    <a:pt x="1" y="172748"/>
                    <a:pt x="1" y="111286"/>
                  </a:cubicBezTo>
                  <a:cubicBezTo>
                    <a:pt x="1" y="49825"/>
                    <a:pt x="49825" y="0"/>
                    <a:pt x="111287" y="0"/>
                  </a:cubicBezTo>
                  <a:cubicBezTo>
                    <a:pt x="172749" y="0"/>
                    <a:pt x="222574" y="49825"/>
                    <a:pt x="222574" y="111286"/>
                  </a:cubicBezTo>
                  <a:close/>
                </a:path>
              </a:pathLst>
            </a:custGeom>
            <a:solidFill>
              <a:srgbClr val="F8CCDC"/>
            </a:solidFill>
            <a:ln w="6381" cap="flat">
              <a:noFill/>
              <a:prstDash val="solid"/>
              <a:miter/>
            </a:ln>
          </p:spPr>
          <p:txBody>
            <a:bodyPr rtlCol="0" anchor="ctr"/>
            <a:lstStyle/>
            <a:p>
              <a:endParaRPr lang="sv-SE" dirty="0"/>
            </a:p>
          </p:txBody>
        </p:sp>
        <p:sp>
          <p:nvSpPr>
            <p:cNvPr id="20" name="Frihandsfigur: Form 19">
              <a:extLst>
                <a:ext uri="{FF2B5EF4-FFF2-40B4-BE49-F238E27FC236}">
                  <a16:creationId xmlns:a16="http://schemas.microsoft.com/office/drawing/2014/main" id="{6C0ECDD8-B2F8-460F-B345-F369FC66B91A}"/>
                </a:ext>
              </a:extLst>
            </p:cNvPr>
            <p:cNvSpPr/>
            <p:nvPr/>
          </p:nvSpPr>
          <p:spPr>
            <a:xfrm>
              <a:off x="8922414" y="3301840"/>
              <a:ext cx="180836" cy="180836"/>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8"/>
                    <a:pt x="172749" y="222573"/>
                    <a:pt x="111287" y="222573"/>
                  </a:cubicBezTo>
                  <a:cubicBezTo>
                    <a:pt x="49826" y="222573"/>
                    <a:pt x="1" y="172748"/>
                    <a:pt x="1" y="111287"/>
                  </a:cubicBezTo>
                  <a:cubicBezTo>
                    <a:pt x="1" y="49825"/>
                    <a:pt x="49826" y="0"/>
                    <a:pt x="111287" y="0"/>
                  </a:cubicBezTo>
                  <a:cubicBezTo>
                    <a:pt x="172749" y="0"/>
                    <a:pt x="222574" y="49825"/>
                    <a:pt x="222574" y="111287"/>
                  </a:cubicBezTo>
                  <a:close/>
                </a:path>
              </a:pathLst>
            </a:custGeom>
            <a:solidFill>
              <a:srgbClr val="F8CCDC"/>
            </a:solidFill>
            <a:ln w="6381" cap="flat">
              <a:noFill/>
              <a:prstDash val="solid"/>
              <a:miter/>
            </a:ln>
          </p:spPr>
          <p:txBody>
            <a:bodyPr rtlCol="0" anchor="ctr"/>
            <a:lstStyle/>
            <a:p>
              <a:endParaRPr lang="sv-SE" dirty="0"/>
            </a:p>
          </p:txBody>
        </p:sp>
        <p:sp>
          <p:nvSpPr>
            <p:cNvPr id="21" name="Frihandsfigur: Form 20">
              <a:extLst>
                <a:ext uri="{FF2B5EF4-FFF2-40B4-BE49-F238E27FC236}">
                  <a16:creationId xmlns:a16="http://schemas.microsoft.com/office/drawing/2014/main" id="{0C87ACB6-38BD-4BF5-B07F-7A31F5D82ECB}"/>
                </a:ext>
              </a:extLst>
            </p:cNvPr>
            <p:cNvSpPr/>
            <p:nvPr/>
          </p:nvSpPr>
          <p:spPr>
            <a:xfrm>
              <a:off x="8585369" y="2718116"/>
              <a:ext cx="180836" cy="180836"/>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8"/>
                    <a:pt x="172749" y="222573"/>
                    <a:pt x="111287" y="222573"/>
                  </a:cubicBezTo>
                  <a:cubicBezTo>
                    <a:pt x="49825" y="222573"/>
                    <a:pt x="1" y="172748"/>
                    <a:pt x="1" y="111287"/>
                  </a:cubicBezTo>
                  <a:cubicBezTo>
                    <a:pt x="1" y="49825"/>
                    <a:pt x="49825" y="0"/>
                    <a:pt x="111287" y="0"/>
                  </a:cubicBezTo>
                  <a:cubicBezTo>
                    <a:pt x="172749" y="0"/>
                    <a:pt x="222574" y="49825"/>
                    <a:pt x="222574" y="111287"/>
                  </a:cubicBezTo>
                  <a:close/>
                </a:path>
              </a:pathLst>
            </a:custGeom>
            <a:solidFill>
              <a:srgbClr val="F8CCDC"/>
            </a:solidFill>
            <a:ln w="6381" cap="flat">
              <a:noFill/>
              <a:prstDash val="solid"/>
              <a:miter/>
            </a:ln>
          </p:spPr>
          <p:txBody>
            <a:bodyPr rtlCol="0" anchor="ctr"/>
            <a:lstStyle/>
            <a:p>
              <a:endParaRPr lang="sv-SE" dirty="0"/>
            </a:p>
          </p:txBody>
        </p:sp>
        <p:sp>
          <p:nvSpPr>
            <p:cNvPr id="22" name="Frihandsfigur: Form 21">
              <a:extLst>
                <a:ext uri="{FF2B5EF4-FFF2-40B4-BE49-F238E27FC236}">
                  <a16:creationId xmlns:a16="http://schemas.microsoft.com/office/drawing/2014/main" id="{6408AFB9-AC70-4FC3-8516-1E371CC7010C}"/>
                </a:ext>
              </a:extLst>
            </p:cNvPr>
            <p:cNvSpPr/>
            <p:nvPr/>
          </p:nvSpPr>
          <p:spPr>
            <a:xfrm>
              <a:off x="8922414" y="2134444"/>
              <a:ext cx="180836" cy="180836"/>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8"/>
                    <a:pt x="172749" y="222573"/>
                    <a:pt x="111287" y="222573"/>
                  </a:cubicBezTo>
                  <a:cubicBezTo>
                    <a:pt x="49826" y="222573"/>
                    <a:pt x="1" y="172748"/>
                    <a:pt x="1" y="111287"/>
                  </a:cubicBezTo>
                  <a:cubicBezTo>
                    <a:pt x="1" y="49825"/>
                    <a:pt x="49826" y="0"/>
                    <a:pt x="111287" y="0"/>
                  </a:cubicBezTo>
                  <a:cubicBezTo>
                    <a:pt x="172749" y="0"/>
                    <a:pt x="222574" y="49825"/>
                    <a:pt x="222574" y="111287"/>
                  </a:cubicBezTo>
                  <a:close/>
                </a:path>
              </a:pathLst>
            </a:custGeom>
            <a:solidFill>
              <a:srgbClr val="F8CCDC"/>
            </a:solidFill>
            <a:ln w="6381" cap="flat">
              <a:noFill/>
              <a:prstDash val="solid"/>
              <a:miter/>
            </a:ln>
          </p:spPr>
          <p:txBody>
            <a:bodyPr rtlCol="0" anchor="ctr"/>
            <a:lstStyle/>
            <a:p>
              <a:endParaRPr lang="sv-SE" dirty="0"/>
            </a:p>
          </p:txBody>
        </p:sp>
        <p:sp>
          <p:nvSpPr>
            <p:cNvPr id="23" name="Frihandsfigur: Form 22">
              <a:extLst>
                <a:ext uri="{FF2B5EF4-FFF2-40B4-BE49-F238E27FC236}">
                  <a16:creationId xmlns:a16="http://schemas.microsoft.com/office/drawing/2014/main" id="{CBC4B494-0B27-4AA0-A368-97D3299E0A09}"/>
                </a:ext>
              </a:extLst>
            </p:cNvPr>
            <p:cNvSpPr/>
            <p:nvPr/>
          </p:nvSpPr>
          <p:spPr>
            <a:xfrm>
              <a:off x="9933394" y="5052961"/>
              <a:ext cx="180836" cy="180836"/>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9"/>
                    <a:pt x="172749" y="222573"/>
                    <a:pt x="111287" y="222573"/>
                  </a:cubicBezTo>
                  <a:cubicBezTo>
                    <a:pt x="49826" y="222573"/>
                    <a:pt x="1" y="172749"/>
                    <a:pt x="1" y="111287"/>
                  </a:cubicBezTo>
                  <a:cubicBezTo>
                    <a:pt x="1" y="49825"/>
                    <a:pt x="49826" y="0"/>
                    <a:pt x="111287" y="0"/>
                  </a:cubicBezTo>
                  <a:cubicBezTo>
                    <a:pt x="172749" y="0"/>
                    <a:pt x="222574" y="49825"/>
                    <a:pt x="222574" y="111287"/>
                  </a:cubicBezTo>
                  <a:close/>
                </a:path>
              </a:pathLst>
            </a:custGeom>
            <a:solidFill>
              <a:srgbClr val="F8CCDC"/>
            </a:solidFill>
            <a:ln w="6381" cap="flat">
              <a:noFill/>
              <a:prstDash val="solid"/>
              <a:miter/>
            </a:ln>
          </p:spPr>
          <p:txBody>
            <a:bodyPr rtlCol="0" anchor="ctr"/>
            <a:lstStyle/>
            <a:p>
              <a:endParaRPr lang="sv-SE" dirty="0"/>
            </a:p>
          </p:txBody>
        </p:sp>
        <p:sp>
          <p:nvSpPr>
            <p:cNvPr id="24" name="Frihandsfigur: Form 23">
              <a:extLst>
                <a:ext uri="{FF2B5EF4-FFF2-40B4-BE49-F238E27FC236}">
                  <a16:creationId xmlns:a16="http://schemas.microsoft.com/office/drawing/2014/main" id="{E130676E-E596-408C-ACFE-9EA8FE216361}"/>
                </a:ext>
              </a:extLst>
            </p:cNvPr>
            <p:cNvSpPr/>
            <p:nvPr/>
          </p:nvSpPr>
          <p:spPr>
            <a:xfrm>
              <a:off x="9596401" y="4469288"/>
              <a:ext cx="180836" cy="180836"/>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8"/>
                    <a:pt x="172749" y="222573"/>
                    <a:pt x="111287" y="222573"/>
                  </a:cubicBezTo>
                  <a:cubicBezTo>
                    <a:pt x="49826" y="222573"/>
                    <a:pt x="1" y="172748"/>
                    <a:pt x="1" y="111287"/>
                  </a:cubicBezTo>
                  <a:cubicBezTo>
                    <a:pt x="1" y="49825"/>
                    <a:pt x="49826" y="0"/>
                    <a:pt x="111287" y="0"/>
                  </a:cubicBezTo>
                  <a:cubicBezTo>
                    <a:pt x="172749" y="0"/>
                    <a:pt x="222574" y="49825"/>
                    <a:pt x="222574" y="111287"/>
                  </a:cubicBezTo>
                  <a:close/>
                </a:path>
              </a:pathLst>
            </a:custGeom>
            <a:solidFill>
              <a:srgbClr val="F8CCDC"/>
            </a:solidFill>
            <a:ln w="6381" cap="flat">
              <a:noFill/>
              <a:prstDash val="solid"/>
              <a:miter/>
            </a:ln>
          </p:spPr>
          <p:txBody>
            <a:bodyPr rtlCol="0" anchor="ctr"/>
            <a:lstStyle/>
            <a:p>
              <a:endParaRPr lang="sv-SE" dirty="0"/>
            </a:p>
          </p:txBody>
        </p:sp>
        <p:sp>
          <p:nvSpPr>
            <p:cNvPr id="25" name="Frihandsfigur: Form 24">
              <a:extLst>
                <a:ext uri="{FF2B5EF4-FFF2-40B4-BE49-F238E27FC236}">
                  <a16:creationId xmlns:a16="http://schemas.microsoft.com/office/drawing/2014/main" id="{EBF9B6D6-7110-40F7-BB51-4710B60D8496}"/>
                </a:ext>
              </a:extLst>
            </p:cNvPr>
            <p:cNvSpPr/>
            <p:nvPr/>
          </p:nvSpPr>
          <p:spPr>
            <a:xfrm>
              <a:off x="9933394" y="3885564"/>
              <a:ext cx="180836" cy="180836"/>
            </a:xfrm>
            <a:custGeom>
              <a:avLst/>
              <a:gdLst>
                <a:gd name="connsiteX0" fmla="*/ 222574 w 222573"/>
                <a:gd name="connsiteY0" fmla="*/ 111286 h 222573"/>
                <a:gd name="connsiteX1" fmla="*/ 111287 w 222573"/>
                <a:gd name="connsiteY1" fmla="*/ 222573 h 222573"/>
                <a:gd name="connsiteX2" fmla="*/ 1 w 222573"/>
                <a:gd name="connsiteY2" fmla="*/ 111286 h 222573"/>
                <a:gd name="connsiteX3" fmla="*/ 111287 w 222573"/>
                <a:gd name="connsiteY3" fmla="*/ 0 h 222573"/>
                <a:gd name="connsiteX4" fmla="*/ 222574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6"/>
                  </a:moveTo>
                  <a:cubicBezTo>
                    <a:pt x="222574" y="172748"/>
                    <a:pt x="172749" y="222573"/>
                    <a:pt x="111287" y="222573"/>
                  </a:cubicBezTo>
                  <a:cubicBezTo>
                    <a:pt x="49826" y="222573"/>
                    <a:pt x="1" y="172748"/>
                    <a:pt x="1" y="111286"/>
                  </a:cubicBezTo>
                  <a:cubicBezTo>
                    <a:pt x="1" y="49825"/>
                    <a:pt x="49826" y="0"/>
                    <a:pt x="111287" y="0"/>
                  </a:cubicBezTo>
                  <a:cubicBezTo>
                    <a:pt x="172749" y="0"/>
                    <a:pt x="222574" y="49825"/>
                    <a:pt x="222574" y="111286"/>
                  </a:cubicBezTo>
                  <a:close/>
                </a:path>
              </a:pathLst>
            </a:custGeom>
            <a:solidFill>
              <a:srgbClr val="F8CCDC"/>
            </a:solidFill>
            <a:ln w="6381" cap="flat">
              <a:noFill/>
              <a:prstDash val="solid"/>
              <a:miter/>
            </a:ln>
          </p:spPr>
          <p:txBody>
            <a:bodyPr rtlCol="0" anchor="ctr"/>
            <a:lstStyle/>
            <a:p>
              <a:endParaRPr lang="sv-SE" dirty="0"/>
            </a:p>
          </p:txBody>
        </p:sp>
        <p:sp>
          <p:nvSpPr>
            <p:cNvPr id="26" name="Frihandsfigur: Form 25">
              <a:extLst>
                <a:ext uri="{FF2B5EF4-FFF2-40B4-BE49-F238E27FC236}">
                  <a16:creationId xmlns:a16="http://schemas.microsoft.com/office/drawing/2014/main" id="{5899AA5C-3BD3-440E-9F34-11BE165D491E}"/>
                </a:ext>
              </a:extLst>
            </p:cNvPr>
            <p:cNvSpPr/>
            <p:nvPr/>
          </p:nvSpPr>
          <p:spPr>
            <a:xfrm>
              <a:off x="9596401" y="3301840"/>
              <a:ext cx="180836" cy="180836"/>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8"/>
                    <a:pt x="172749" y="222573"/>
                    <a:pt x="111287" y="222573"/>
                  </a:cubicBezTo>
                  <a:cubicBezTo>
                    <a:pt x="49826" y="222573"/>
                    <a:pt x="1" y="172748"/>
                    <a:pt x="1" y="111287"/>
                  </a:cubicBezTo>
                  <a:cubicBezTo>
                    <a:pt x="1" y="49825"/>
                    <a:pt x="49826" y="0"/>
                    <a:pt x="111287" y="0"/>
                  </a:cubicBezTo>
                  <a:cubicBezTo>
                    <a:pt x="172749" y="0"/>
                    <a:pt x="222574" y="49825"/>
                    <a:pt x="222574" y="111287"/>
                  </a:cubicBezTo>
                  <a:close/>
                </a:path>
              </a:pathLst>
            </a:custGeom>
            <a:solidFill>
              <a:srgbClr val="F8CCDC"/>
            </a:solidFill>
            <a:ln w="6381" cap="flat">
              <a:noFill/>
              <a:prstDash val="solid"/>
              <a:miter/>
            </a:ln>
          </p:spPr>
          <p:txBody>
            <a:bodyPr rtlCol="0" anchor="ctr"/>
            <a:lstStyle/>
            <a:p>
              <a:endParaRPr lang="sv-SE" dirty="0"/>
            </a:p>
          </p:txBody>
        </p:sp>
        <p:sp>
          <p:nvSpPr>
            <p:cNvPr id="27" name="Frihandsfigur: Form 26">
              <a:extLst>
                <a:ext uri="{FF2B5EF4-FFF2-40B4-BE49-F238E27FC236}">
                  <a16:creationId xmlns:a16="http://schemas.microsoft.com/office/drawing/2014/main" id="{5AFAA467-BAC0-4E65-8323-095D15B4E632}"/>
                </a:ext>
              </a:extLst>
            </p:cNvPr>
            <p:cNvSpPr/>
            <p:nvPr/>
          </p:nvSpPr>
          <p:spPr>
            <a:xfrm>
              <a:off x="9933394" y="2718116"/>
              <a:ext cx="180836" cy="180836"/>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8"/>
                    <a:pt x="172749" y="222573"/>
                    <a:pt x="111287" y="222573"/>
                  </a:cubicBezTo>
                  <a:cubicBezTo>
                    <a:pt x="49826" y="222573"/>
                    <a:pt x="1" y="172748"/>
                    <a:pt x="1" y="111287"/>
                  </a:cubicBezTo>
                  <a:cubicBezTo>
                    <a:pt x="1" y="49825"/>
                    <a:pt x="49826" y="0"/>
                    <a:pt x="111287" y="0"/>
                  </a:cubicBezTo>
                  <a:cubicBezTo>
                    <a:pt x="172749" y="0"/>
                    <a:pt x="222574" y="49825"/>
                    <a:pt x="222574" y="111287"/>
                  </a:cubicBezTo>
                  <a:close/>
                </a:path>
              </a:pathLst>
            </a:custGeom>
            <a:solidFill>
              <a:srgbClr val="F8CCDC"/>
            </a:solidFill>
            <a:ln w="6381" cap="flat">
              <a:noFill/>
              <a:prstDash val="solid"/>
              <a:miter/>
            </a:ln>
          </p:spPr>
          <p:txBody>
            <a:bodyPr rtlCol="0" anchor="ctr"/>
            <a:lstStyle/>
            <a:p>
              <a:endParaRPr lang="sv-SE" dirty="0"/>
            </a:p>
          </p:txBody>
        </p:sp>
        <p:sp>
          <p:nvSpPr>
            <p:cNvPr id="28" name="Frihandsfigur: Form 27">
              <a:extLst>
                <a:ext uri="{FF2B5EF4-FFF2-40B4-BE49-F238E27FC236}">
                  <a16:creationId xmlns:a16="http://schemas.microsoft.com/office/drawing/2014/main" id="{C15717ED-7882-4671-B31C-9F54C94ADC02}"/>
                </a:ext>
              </a:extLst>
            </p:cNvPr>
            <p:cNvSpPr/>
            <p:nvPr/>
          </p:nvSpPr>
          <p:spPr>
            <a:xfrm>
              <a:off x="10607433" y="5052961"/>
              <a:ext cx="180836" cy="180836"/>
            </a:xfrm>
            <a:custGeom>
              <a:avLst/>
              <a:gdLst>
                <a:gd name="connsiteX0" fmla="*/ 222573 w 222573"/>
                <a:gd name="connsiteY0" fmla="*/ 111287 h 222573"/>
                <a:gd name="connsiteX1" fmla="*/ 111287 w 222573"/>
                <a:gd name="connsiteY1" fmla="*/ 222573 h 222573"/>
                <a:gd name="connsiteX2" fmla="*/ 0 w 222573"/>
                <a:gd name="connsiteY2" fmla="*/ 111287 h 222573"/>
                <a:gd name="connsiteX3" fmla="*/ 111287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9"/>
                    <a:pt x="172748" y="222573"/>
                    <a:pt x="111287" y="222573"/>
                  </a:cubicBezTo>
                  <a:cubicBezTo>
                    <a:pt x="49825" y="222573"/>
                    <a:pt x="0" y="172749"/>
                    <a:pt x="0" y="111287"/>
                  </a:cubicBezTo>
                  <a:cubicBezTo>
                    <a:pt x="0" y="49825"/>
                    <a:pt x="49825" y="0"/>
                    <a:pt x="111287" y="0"/>
                  </a:cubicBezTo>
                  <a:cubicBezTo>
                    <a:pt x="172748" y="0"/>
                    <a:pt x="222573" y="49825"/>
                    <a:pt x="222573" y="111287"/>
                  </a:cubicBezTo>
                  <a:close/>
                </a:path>
              </a:pathLst>
            </a:custGeom>
            <a:solidFill>
              <a:srgbClr val="F8CCDC"/>
            </a:solidFill>
            <a:ln w="6381" cap="flat">
              <a:noFill/>
              <a:prstDash val="solid"/>
              <a:miter/>
            </a:ln>
          </p:spPr>
          <p:txBody>
            <a:bodyPr rtlCol="0" anchor="ctr"/>
            <a:lstStyle/>
            <a:p>
              <a:endParaRPr lang="sv-SE" dirty="0"/>
            </a:p>
          </p:txBody>
        </p:sp>
        <p:sp>
          <p:nvSpPr>
            <p:cNvPr id="29" name="Frihandsfigur: Form 28">
              <a:extLst>
                <a:ext uri="{FF2B5EF4-FFF2-40B4-BE49-F238E27FC236}">
                  <a16:creationId xmlns:a16="http://schemas.microsoft.com/office/drawing/2014/main" id="{BA7AE813-8F5E-4D85-8140-89F0173CEBB7}"/>
                </a:ext>
              </a:extLst>
            </p:cNvPr>
            <p:cNvSpPr/>
            <p:nvPr/>
          </p:nvSpPr>
          <p:spPr>
            <a:xfrm>
              <a:off x="10944425" y="5636684"/>
              <a:ext cx="180836" cy="180836"/>
            </a:xfrm>
            <a:custGeom>
              <a:avLst/>
              <a:gdLst>
                <a:gd name="connsiteX0" fmla="*/ 222573 w 222573"/>
                <a:gd name="connsiteY0" fmla="*/ 111286 h 222573"/>
                <a:gd name="connsiteX1" fmla="*/ 111287 w 222573"/>
                <a:gd name="connsiteY1" fmla="*/ 222573 h 222573"/>
                <a:gd name="connsiteX2" fmla="*/ 0 w 222573"/>
                <a:gd name="connsiteY2" fmla="*/ 111286 h 222573"/>
                <a:gd name="connsiteX3" fmla="*/ 111287 w 222573"/>
                <a:gd name="connsiteY3" fmla="*/ 0 h 222573"/>
                <a:gd name="connsiteX4" fmla="*/ 222573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6"/>
                  </a:moveTo>
                  <a:cubicBezTo>
                    <a:pt x="222573" y="172748"/>
                    <a:pt x="172748" y="222573"/>
                    <a:pt x="111287" y="222573"/>
                  </a:cubicBezTo>
                  <a:cubicBezTo>
                    <a:pt x="49825" y="222573"/>
                    <a:pt x="0" y="172748"/>
                    <a:pt x="0" y="111286"/>
                  </a:cubicBezTo>
                  <a:cubicBezTo>
                    <a:pt x="0" y="49825"/>
                    <a:pt x="49825" y="0"/>
                    <a:pt x="111287" y="0"/>
                  </a:cubicBezTo>
                  <a:cubicBezTo>
                    <a:pt x="172748" y="0"/>
                    <a:pt x="222573" y="49825"/>
                    <a:pt x="222573" y="111286"/>
                  </a:cubicBezTo>
                  <a:close/>
                </a:path>
              </a:pathLst>
            </a:custGeom>
            <a:solidFill>
              <a:srgbClr val="F8CCDC"/>
            </a:solidFill>
            <a:ln w="6381" cap="flat">
              <a:noFill/>
              <a:prstDash val="solid"/>
              <a:miter/>
            </a:ln>
          </p:spPr>
          <p:txBody>
            <a:bodyPr rtlCol="0" anchor="ctr"/>
            <a:lstStyle/>
            <a:p>
              <a:endParaRPr lang="sv-SE" dirty="0"/>
            </a:p>
          </p:txBody>
        </p:sp>
        <p:sp>
          <p:nvSpPr>
            <p:cNvPr id="30" name="Frihandsfigur: Form 29">
              <a:extLst>
                <a:ext uri="{FF2B5EF4-FFF2-40B4-BE49-F238E27FC236}">
                  <a16:creationId xmlns:a16="http://schemas.microsoft.com/office/drawing/2014/main" id="{02CDDE00-4A6B-409E-B89D-B5ED0BB076B8}"/>
                </a:ext>
              </a:extLst>
            </p:cNvPr>
            <p:cNvSpPr/>
            <p:nvPr/>
          </p:nvSpPr>
          <p:spPr>
            <a:xfrm>
              <a:off x="10607433" y="3885564"/>
              <a:ext cx="180836" cy="180836"/>
            </a:xfrm>
            <a:custGeom>
              <a:avLst/>
              <a:gdLst>
                <a:gd name="connsiteX0" fmla="*/ 222573 w 222573"/>
                <a:gd name="connsiteY0" fmla="*/ 111286 h 222573"/>
                <a:gd name="connsiteX1" fmla="*/ 111287 w 222573"/>
                <a:gd name="connsiteY1" fmla="*/ 222573 h 222573"/>
                <a:gd name="connsiteX2" fmla="*/ 0 w 222573"/>
                <a:gd name="connsiteY2" fmla="*/ 111286 h 222573"/>
                <a:gd name="connsiteX3" fmla="*/ 111287 w 222573"/>
                <a:gd name="connsiteY3" fmla="*/ 0 h 222573"/>
                <a:gd name="connsiteX4" fmla="*/ 222573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6"/>
                  </a:moveTo>
                  <a:cubicBezTo>
                    <a:pt x="222573" y="172748"/>
                    <a:pt x="172748" y="222573"/>
                    <a:pt x="111287" y="222573"/>
                  </a:cubicBezTo>
                  <a:cubicBezTo>
                    <a:pt x="49825" y="222573"/>
                    <a:pt x="0" y="172748"/>
                    <a:pt x="0" y="111286"/>
                  </a:cubicBezTo>
                  <a:cubicBezTo>
                    <a:pt x="0" y="49825"/>
                    <a:pt x="49825" y="0"/>
                    <a:pt x="111287" y="0"/>
                  </a:cubicBezTo>
                  <a:cubicBezTo>
                    <a:pt x="172748" y="0"/>
                    <a:pt x="222573" y="49825"/>
                    <a:pt x="222573" y="111286"/>
                  </a:cubicBezTo>
                  <a:close/>
                </a:path>
              </a:pathLst>
            </a:custGeom>
            <a:solidFill>
              <a:srgbClr val="F8CCDC"/>
            </a:solidFill>
            <a:ln w="6381" cap="flat">
              <a:noFill/>
              <a:prstDash val="solid"/>
              <a:miter/>
            </a:ln>
          </p:spPr>
          <p:txBody>
            <a:bodyPr rtlCol="0" anchor="ctr"/>
            <a:lstStyle/>
            <a:p>
              <a:endParaRPr lang="sv-SE" dirty="0"/>
            </a:p>
          </p:txBody>
        </p:sp>
        <p:sp>
          <p:nvSpPr>
            <p:cNvPr id="31" name="Frihandsfigur: Form 30">
              <a:extLst>
                <a:ext uri="{FF2B5EF4-FFF2-40B4-BE49-F238E27FC236}">
                  <a16:creationId xmlns:a16="http://schemas.microsoft.com/office/drawing/2014/main" id="{425B982E-F322-460F-9137-6FA45FB1EECB}"/>
                </a:ext>
              </a:extLst>
            </p:cNvPr>
            <p:cNvSpPr/>
            <p:nvPr/>
          </p:nvSpPr>
          <p:spPr>
            <a:xfrm>
              <a:off x="10944425" y="3301840"/>
              <a:ext cx="180836" cy="180836"/>
            </a:xfrm>
            <a:custGeom>
              <a:avLst/>
              <a:gdLst>
                <a:gd name="connsiteX0" fmla="*/ 222573 w 222573"/>
                <a:gd name="connsiteY0" fmla="*/ 111287 h 222573"/>
                <a:gd name="connsiteX1" fmla="*/ 111287 w 222573"/>
                <a:gd name="connsiteY1" fmla="*/ 222573 h 222573"/>
                <a:gd name="connsiteX2" fmla="*/ 0 w 222573"/>
                <a:gd name="connsiteY2" fmla="*/ 111287 h 222573"/>
                <a:gd name="connsiteX3" fmla="*/ 111287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8"/>
                    <a:pt x="172748" y="222573"/>
                    <a:pt x="111287" y="222573"/>
                  </a:cubicBezTo>
                  <a:cubicBezTo>
                    <a:pt x="49825" y="222573"/>
                    <a:pt x="0" y="172748"/>
                    <a:pt x="0" y="111287"/>
                  </a:cubicBezTo>
                  <a:cubicBezTo>
                    <a:pt x="0" y="49825"/>
                    <a:pt x="49825" y="0"/>
                    <a:pt x="111287" y="0"/>
                  </a:cubicBezTo>
                  <a:cubicBezTo>
                    <a:pt x="172748" y="0"/>
                    <a:pt x="222573" y="49825"/>
                    <a:pt x="222573" y="111287"/>
                  </a:cubicBezTo>
                  <a:close/>
                </a:path>
              </a:pathLst>
            </a:custGeom>
            <a:solidFill>
              <a:srgbClr val="F8CCDC"/>
            </a:solidFill>
            <a:ln w="6381" cap="flat">
              <a:noFill/>
              <a:prstDash val="solid"/>
              <a:miter/>
            </a:ln>
          </p:spPr>
          <p:txBody>
            <a:bodyPr rtlCol="0" anchor="ctr"/>
            <a:lstStyle/>
            <a:p>
              <a:endParaRPr lang="sv-SE" dirty="0"/>
            </a:p>
          </p:txBody>
        </p:sp>
        <p:sp>
          <p:nvSpPr>
            <p:cNvPr id="32" name="Frihandsfigur: Form 31">
              <a:extLst>
                <a:ext uri="{FF2B5EF4-FFF2-40B4-BE49-F238E27FC236}">
                  <a16:creationId xmlns:a16="http://schemas.microsoft.com/office/drawing/2014/main" id="{0B63566C-E161-4B07-AA4C-2F269AC77F63}"/>
                </a:ext>
              </a:extLst>
            </p:cNvPr>
            <p:cNvSpPr/>
            <p:nvPr/>
          </p:nvSpPr>
          <p:spPr>
            <a:xfrm>
              <a:off x="10607433" y="2718116"/>
              <a:ext cx="180836" cy="180836"/>
            </a:xfrm>
            <a:custGeom>
              <a:avLst/>
              <a:gdLst>
                <a:gd name="connsiteX0" fmla="*/ 222573 w 222573"/>
                <a:gd name="connsiteY0" fmla="*/ 111287 h 222573"/>
                <a:gd name="connsiteX1" fmla="*/ 111287 w 222573"/>
                <a:gd name="connsiteY1" fmla="*/ 222573 h 222573"/>
                <a:gd name="connsiteX2" fmla="*/ 0 w 222573"/>
                <a:gd name="connsiteY2" fmla="*/ 111287 h 222573"/>
                <a:gd name="connsiteX3" fmla="*/ 111287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8"/>
                    <a:pt x="172748" y="222573"/>
                    <a:pt x="111287" y="222573"/>
                  </a:cubicBezTo>
                  <a:cubicBezTo>
                    <a:pt x="49825" y="222573"/>
                    <a:pt x="0" y="172748"/>
                    <a:pt x="0" y="111287"/>
                  </a:cubicBezTo>
                  <a:cubicBezTo>
                    <a:pt x="0" y="49825"/>
                    <a:pt x="49825" y="0"/>
                    <a:pt x="111287" y="0"/>
                  </a:cubicBezTo>
                  <a:cubicBezTo>
                    <a:pt x="172748" y="0"/>
                    <a:pt x="222573" y="49825"/>
                    <a:pt x="222573" y="111287"/>
                  </a:cubicBezTo>
                  <a:close/>
                </a:path>
              </a:pathLst>
            </a:custGeom>
            <a:solidFill>
              <a:srgbClr val="F8CCDC"/>
            </a:solidFill>
            <a:ln w="6381" cap="flat">
              <a:noFill/>
              <a:prstDash val="solid"/>
              <a:miter/>
            </a:ln>
          </p:spPr>
          <p:txBody>
            <a:bodyPr rtlCol="0" anchor="ctr"/>
            <a:lstStyle/>
            <a:p>
              <a:endParaRPr lang="sv-SE" dirty="0"/>
            </a:p>
          </p:txBody>
        </p:sp>
        <p:sp>
          <p:nvSpPr>
            <p:cNvPr id="33" name="Frihandsfigur: Form 32">
              <a:extLst>
                <a:ext uri="{FF2B5EF4-FFF2-40B4-BE49-F238E27FC236}">
                  <a16:creationId xmlns:a16="http://schemas.microsoft.com/office/drawing/2014/main" id="{48FD6ED7-73CB-480F-A790-253C8791D516}"/>
                </a:ext>
              </a:extLst>
            </p:cNvPr>
            <p:cNvSpPr/>
            <p:nvPr/>
          </p:nvSpPr>
          <p:spPr>
            <a:xfrm>
              <a:off x="10944425" y="2134444"/>
              <a:ext cx="180836" cy="180836"/>
            </a:xfrm>
            <a:custGeom>
              <a:avLst/>
              <a:gdLst>
                <a:gd name="connsiteX0" fmla="*/ 222573 w 222573"/>
                <a:gd name="connsiteY0" fmla="*/ 111287 h 222573"/>
                <a:gd name="connsiteX1" fmla="*/ 111287 w 222573"/>
                <a:gd name="connsiteY1" fmla="*/ 222573 h 222573"/>
                <a:gd name="connsiteX2" fmla="*/ 0 w 222573"/>
                <a:gd name="connsiteY2" fmla="*/ 111287 h 222573"/>
                <a:gd name="connsiteX3" fmla="*/ 111287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8"/>
                    <a:pt x="172748" y="222573"/>
                    <a:pt x="111287" y="222573"/>
                  </a:cubicBezTo>
                  <a:cubicBezTo>
                    <a:pt x="49825" y="222573"/>
                    <a:pt x="0" y="172748"/>
                    <a:pt x="0" y="111287"/>
                  </a:cubicBezTo>
                  <a:cubicBezTo>
                    <a:pt x="0" y="49825"/>
                    <a:pt x="49825" y="0"/>
                    <a:pt x="111287" y="0"/>
                  </a:cubicBezTo>
                  <a:cubicBezTo>
                    <a:pt x="172748" y="0"/>
                    <a:pt x="222573" y="49825"/>
                    <a:pt x="222573" y="111287"/>
                  </a:cubicBezTo>
                  <a:close/>
                </a:path>
              </a:pathLst>
            </a:custGeom>
            <a:solidFill>
              <a:srgbClr val="F8CCDC"/>
            </a:solidFill>
            <a:ln w="6381" cap="flat">
              <a:noFill/>
              <a:prstDash val="solid"/>
              <a:miter/>
            </a:ln>
          </p:spPr>
          <p:txBody>
            <a:bodyPr rtlCol="0" anchor="ctr"/>
            <a:lstStyle/>
            <a:p>
              <a:endParaRPr lang="sv-SE" dirty="0"/>
            </a:p>
          </p:txBody>
        </p:sp>
        <p:sp>
          <p:nvSpPr>
            <p:cNvPr id="34" name="Frihandsfigur: Form 33">
              <a:extLst>
                <a:ext uri="{FF2B5EF4-FFF2-40B4-BE49-F238E27FC236}">
                  <a16:creationId xmlns:a16="http://schemas.microsoft.com/office/drawing/2014/main" id="{0AE88F20-9F89-4FC3-9FDA-69261282842E}"/>
                </a:ext>
              </a:extLst>
            </p:cNvPr>
            <p:cNvSpPr/>
            <p:nvPr/>
          </p:nvSpPr>
          <p:spPr>
            <a:xfrm>
              <a:off x="5876538" y="5052961"/>
              <a:ext cx="180836" cy="180836"/>
            </a:xfrm>
            <a:custGeom>
              <a:avLst/>
              <a:gdLst>
                <a:gd name="connsiteX0" fmla="*/ 222573 w 222573"/>
                <a:gd name="connsiteY0" fmla="*/ 111287 h 222573"/>
                <a:gd name="connsiteX1" fmla="*/ 111286 w 222573"/>
                <a:gd name="connsiteY1" fmla="*/ 222573 h 222573"/>
                <a:gd name="connsiteX2" fmla="*/ 0 w 222573"/>
                <a:gd name="connsiteY2" fmla="*/ 111287 h 222573"/>
                <a:gd name="connsiteX3" fmla="*/ 111286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9"/>
                    <a:pt x="172748" y="222573"/>
                    <a:pt x="111286" y="222573"/>
                  </a:cubicBezTo>
                  <a:cubicBezTo>
                    <a:pt x="49825" y="222573"/>
                    <a:pt x="0" y="172749"/>
                    <a:pt x="0" y="111287"/>
                  </a:cubicBezTo>
                  <a:cubicBezTo>
                    <a:pt x="0" y="49825"/>
                    <a:pt x="49825" y="0"/>
                    <a:pt x="111286" y="0"/>
                  </a:cubicBezTo>
                  <a:cubicBezTo>
                    <a:pt x="172748" y="0"/>
                    <a:pt x="222573" y="49825"/>
                    <a:pt x="222573" y="111287"/>
                  </a:cubicBezTo>
                  <a:close/>
                </a:path>
              </a:pathLst>
            </a:custGeom>
            <a:solidFill>
              <a:srgbClr val="F8CCDC"/>
            </a:solidFill>
            <a:ln w="6381" cap="flat">
              <a:noFill/>
              <a:prstDash val="solid"/>
              <a:miter/>
            </a:ln>
          </p:spPr>
          <p:txBody>
            <a:bodyPr rtlCol="0" anchor="ctr"/>
            <a:lstStyle/>
            <a:p>
              <a:endParaRPr lang="sv-SE" dirty="0"/>
            </a:p>
          </p:txBody>
        </p:sp>
        <p:sp>
          <p:nvSpPr>
            <p:cNvPr id="35" name="Frihandsfigur: Form 34">
              <a:extLst>
                <a:ext uri="{FF2B5EF4-FFF2-40B4-BE49-F238E27FC236}">
                  <a16:creationId xmlns:a16="http://schemas.microsoft.com/office/drawing/2014/main" id="{A0958306-4F29-4D6E-AC15-B59850E2A0EF}"/>
                </a:ext>
              </a:extLst>
            </p:cNvPr>
            <p:cNvSpPr/>
            <p:nvPr/>
          </p:nvSpPr>
          <p:spPr>
            <a:xfrm>
              <a:off x="6897633" y="5630690"/>
              <a:ext cx="180836" cy="180836"/>
            </a:xfrm>
            <a:custGeom>
              <a:avLst/>
              <a:gdLst>
                <a:gd name="connsiteX0" fmla="*/ 222573 w 222573"/>
                <a:gd name="connsiteY0" fmla="*/ 111287 h 222573"/>
                <a:gd name="connsiteX1" fmla="*/ 111286 w 222573"/>
                <a:gd name="connsiteY1" fmla="*/ 222573 h 222573"/>
                <a:gd name="connsiteX2" fmla="*/ 0 w 222573"/>
                <a:gd name="connsiteY2" fmla="*/ 111287 h 222573"/>
                <a:gd name="connsiteX3" fmla="*/ 111286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8"/>
                    <a:pt x="172748" y="222573"/>
                    <a:pt x="111286" y="222573"/>
                  </a:cubicBezTo>
                  <a:cubicBezTo>
                    <a:pt x="49825" y="222573"/>
                    <a:pt x="0" y="172748"/>
                    <a:pt x="0" y="111287"/>
                  </a:cubicBezTo>
                  <a:cubicBezTo>
                    <a:pt x="0" y="49825"/>
                    <a:pt x="49825" y="0"/>
                    <a:pt x="111286" y="0"/>
                  </a:cubicBezTo>
                  <a:cubicBezTo>
                    <a:pt x="172748" y="0"/>
                    <a:pt x="222573" y="49825"/>
                    <a:pt x="222573" y="111287"/>
                  </a:cubicBezTo>
                  <a:close/>
                </a:path>
              </a:pathLst>
            </a:custGeom>
            <a:solidFill>
              <a:srgbClr val="F8CCDC"/>
            </a:solidFill>
            <a:ln w="6381" cap="flat">
              <a:noFill/>
              <a:prstDash val="solid"/>
              <a:miter/>
            </a:ln>
          </p:spPr>
          <p:txBody>
            <a:bodyPr rtlCol="0" anchor="ctr"/>
            <a:lstStyle/>
            <a:p>
              <a:endParaRPr lang="sv-SE" dirty="0"/>
            </a:p>
          </p:txBody>
        </p:sp>
        <p:grpSp>
          <p:nvGrpSpPr>
            <p:cNvPr id="36" name="Grupp 35">
              <a:extLst>
                <a:ext uri="{FF2B5EF4-FFF2-40B4-BE49-F238E27FC236}">
                  <a16:creationId xmlns:a16="http://schemas.microsoft.com/office/drawing/2014/main" id="{B4BAB36C-38E8-446B-9906-5C7AC63D7783}"/>
                </a:ext>
              </a:extLst>
            </p:cNvPr>
            <p:cNvGrpSpPr/>
            <p:nvPr/>
          </p:nvGrpSpPr>
          <p:grpSpPr>
            <a:xfrm>
              <a:off x="5972013" y="2217035"/>
              <a:ext cx="5070605" cy="3519626"/>
              <a:chOff x="5972013" y="2217035"/>
              <a:chExt cx="5070605" cy="3519626"/>
            </a:xfrm>
          </p:grpSpPr>
          <p:sp>
            <p:nvSpPr>
              <p:cNvPr id="37" name="Frihandsfigur: Form 36">
                <a:extLst>
                  <a:ext uri="{FF2B5EF4-FFF2-40B4-BE49-F238E27FC236}">
                    <a16:creationId xmlns:a16="http://schemas.microsoft.com/office/drawing/2014/main" id="{5CA11ADA-8E61-4981-91B5-73C5DD9ED80B}"/>
                  </a:ext>
                </a:extLst>
              </p:cNvPr>
              <p:cNvSpPr/>
              <p:nvPr/>
            </p:nvSpPr>
            <p:spPr>
              <a:xfrm>
                <a:off x="5972013" y="5135602"/>
                <a:ext cx="689540" cy="15553"/>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5"/>
                      <a:pt x="4276" y="0"/>
                      <a:pt x="9572" y="0"/>
                    </a:cubicBezTo>
                    <a:lnTo>
                      <a:pt x="839116" y="0"/>
                    </a:lnTo>
                    <a:cubicBezTo>
                      <a:pt x="844413" y="0"/>
                      <a:pt x="848688" y="4275"/>
                      <a:pt x="848688" y="9572"/>
                    </a:cubicBezTo>
                    <a:cubicBezTo>
                      <a:pt x="848688" y="14868"/>
                      <a:pt x="844413" y="19143"/>
                      <a:pt x="839116" y="19143"/>
                    </a:cubicBezTo>
                    <a:close/>
                  </a:path>
                </a:pathLst>
              </a:custGeom>
              <a:solidFill>
                <a:srgbClr val="F8CCDC"/>
              </a:solidFill>
              <a:ln w="6381" cap="flat">
                <a:noFill/>
                <a:prstDash val="solid"/>
                <a:miter/>
              </a:ln>
            </p:spPr>
            <p:txBody>
              <a:bodyPr rtlCol="0" anchor="ctr"/>
              <a:lstStyle/>
              <a:p>
                <a:endParaRPr lang="sv-SE" dirty="0"/>
              </a:p>
            </p:txBody>
          </p:sp>
          <p:sp>
            <p:nvSpPr>
              <p:cNvPr id="38" name="Frihandsfigur: Form 37">
                <a:extLst>
                  <a:ext uri="{FF2B5EF4-FFF2-40B4-BE49-F238E27FC236}">
                    <a16:creationId xmlns:a16="http://schemas.microsoft.com/office/drawing/2014/main" id="{96823741-C9B1-432A-A631-14896E8D676D}"/>
                  </a:ext>
                </a:extLst>
              </p:cNvPr>
              <p:cNvSpPr/>
              <p:nvPr/>
            </p:nvSpPr>
            <p:spPr>
              <a:xfrm>
                <a:off x="7657033" y="5135604"/>
                <a:ext cx="352543" cy="599275"/>
              </a:xfrm>
              <a:custGeom>
                <a:avLst/>
                <a:gdLst>
                  <a:gd name="connsiteX0" fmla="*/ 9569 w 433911"/>
                  <a:gd name="connsiteY0" fmla="*/ 737590 h 737590"/>
                  <a:gd name="connsiteX1" fmla="*/ 4783 w 433911"/>
                  <a:gd name="connsiteY1" fmla="*/ 736315 h 737590"/>
                  <a:gd name="connsiteX2" fmla="*/ 1274 w 433911"/>
                  <a:gd name="connsiteY2" fmla="*/ 723233 h 737590"/>
                  <a:gd name="connsiteX3" fmla="*/ 416047 w 433911"/>
                  <a:gd name="connsiteY3" fmla="*/ 4784 h 737590"/>
                  <a:gd name="connsiteX4" fmla="*/ 429128 w 433911"/>
                  <a:gd name="connsiteY4" fmla="*/ 1274 h 737590"/>
                  <a:gd name="connsiteX5" fmla="*/ 432637 w 433911"/>
                  <a:gd name="connsiteY5" fmla="*/ 14355 h 737590"/>
                  <a:gd name="connsiteX6" fmla="*/ 17865 w 433911"/>
                  <a:gd name="connsiteY6" fmla="*/ 732805 h 737590"/>
                  <a:gd name="connsiteX7" fmla="*/ 9569 w 433911"/>
                  <a:gd name="connsiteY7" fmla="*/ 737590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9569" y="737590"/>
                    </a:moveTo>
                    <a:cubicBezTo>
                      <a:pt x="7974" y="737590"/>
                      <a:pt x="6315" y="737208"/>
                      <a:pt x="4783" y="736315"/>
                    </a:cubicBezTo>
                    <a:cubicBezTo>
                      <a:pt x="189" y="733698"/>
                      <a:pt x="-1342" y="727827"/>
                      <a:pt x="1274" y="723233"/>
                    </a:cubicBezTo>
                    <a:lnTo>
                      <a:pt x="416047" y="4784"/>
                    </a:lnTo>
                    <a:cubicBezTo>
                      <a:pt x="418662" y="189"/>
                      <a:pt x="424533" y="-1342"/>
                      <a:pt x="429128" y="1274"/>
                    </a:cubicBezTo>
                    <a:cubicBezTo>
                      <a:pt x="433722" y="3890"/>
                      <a:pt x="435253" y="9761"/>
                      <a:pt x="432637" y="14355"/>
                    </a:cubicBezTo>
                    <a:lnTo>
                      <a:pt x="17865" y="732805"/>
                    </a:lnTo>
                    <a:cubicBezTo>
                      <a:pt x="16078" y="735867"/>
                      <a:pt x="12824" y="737590"/>
                      <a:pt x="9569" y="737590"/>
                    </a:cubicBezTo>
                    <a:close/>
                  </a:path>
                </a:pathLst>
              </a:custGeom>
              <a:solidFill>
                <a:srgbClr val="F8CCDC"/>
              </a:solidFill>
              <a:ln w="6381" cap="flat">
                <a:noFill/>
                <a:prstDash val="solid"/>
                <a:miter/>
              </a:ln>
            </p:spPr>
            <p:txBody>
              <a:bodyPr rtlCol="0" anchor="ctr"/>
              <a:lstStyle/>
              <a:p>
                <a:endParaRPr lang="sv-SE" dirty="0"/>
              </a:p>
            </p:txBody>
          </p:sp>
          <p:sp>
            <p:nvSpPr>
              <p:cNvPr id="39" name="Frihandsfigur: Form 38">
                <a:extLst>
                  <a:ext uri="{FF2B5EF4-FFF2-40B4-BE49-F238E27FC236}">
                    <a16:creationId xmlns:a16="http://schemas.microsoft.com/office/drawing/2014/main" id="{6E88EC53-2CDF-435D-BA46-6530066293DB}"/>
                  </a:ext>
                </a:extLst>
              </p:cNvPr>
              <p:cNvSpPr/>
              <p:nvPr/>
            </p:nvSpPr>
            <p:spPr>
              <a:xfrm>
                <a:off x="7657033" y="4551879"/>
                <a:ext cx="352543" cy="599275"/>
              </a:xfrm>
              <a:custGeom>
                <a:avLst/>
                <a:gdLst>
                  <a:gd name="connsiteX0" fmla="*/ 424342 w 433911"/>
                  <a:gd name="connsiteY0" fmla="*/ 737591 h 737590"/>
                  <a:gd name="connsiteX1" fmla="*/ 416047 w 433911"/>
                  <a:gd name="connsiteY1" fmla="*/ 732805 h 737590"/>
                  <a:gd name="connsiteX2" fmla="*/ 1274 w 433911"/>
                  <a:gd name="connsiteY2" fmla="*/ 14355 h 737590"/>
                  <a:gd name="connsiteX3" fmla="*/ 4783 w 433911"/>
                  <a:gd name="connsiteY3" fmla="*/ 1274 h 737590"/>
                  <a:gd name="connsiteX4" fmla="*/ 17865 w 433911"/>
                  <a:gd name="connsiteY4" fmla="*/ 4783 h 737590"/>
                  <a:gd name="connsiteX5" fmla="*/ 432637 w 433911"/>
                  <a:gd name="connsiteY5" fmla="*/ 723233 h 737590"/>
                  <a:gd name="connsiteX6" fmla="*/ 429128 w 433911"/>
                  <a:gd name="connsiteY6" fmla="*/ 736314 h 737590"/>
                  <a:gd name="connsiteX7" fmla="*/ 424342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1"/>
                    </a:moveTo>
                    <a:cubicBezTo>
                      <a:pt x="421023" y="737591"/>
                      <a:pt x="417833" y="735868"/>
                      <a:pt x="416047" y="732805"/>
                    </a:cubicBezTo>
                    <a:lnTo>
                      <a:pt x="1274" y="14355"/>
                    </a:lnTo>
                    <a:cubicBezTo>
                      <a:pt x="-1342" y="9761"/>
                      <a:pt x="189" y="3954"/>
                      <a:pt x="4783" y="1274"/>
                    </a:cubicBezTo>
                    <a:cubicBezTo>
                      <a:pt x="9378" y="-1342"/>
                      <a:pt x="15185" y="189"/>
                      <a:pt x="17865" y="4783"/>
                    </a:cubicBezTo>
                    <a:lnTo>
                      <a:pt x="432637" y="723233"/>
                    </a:lnTo>
                    <a:cubicBezTo>
                      <a:pt x="435253" y="727827"/>
                      <a:pt x="433722" y="733634"/>
                      <a:pt x="429128" y="736314"/>
                    </a:cubicBezTo>
                    <a:cubicBezTo>
                      <a:pt x="427596" y="737208"/>
                      <a:pt x="426001" y="737591"/>
                      <a:pt x="424342" y="737591"/>
                    </a:cubicBezTo>
                    <a:close/>
                  </a:path>
                </a:pathLst>
              </a:custGeom>
              <a:solidFill>
                <a:srgbClr val="F8CCDC"/>
              </a:solidFill>
              <a:ln w="6381" cap="flat">
                <a:noFill/>
                <a:prstDash val="solid"/>
                <a:miter/>
              </a:ln>
            </p:spPr>
            <p:txBody>
              <a:bodyPr rtlCol="0" anchor="ctr"/>
              <a:lstStyle/>
              <a:p>
                <a:endParaRPr lang="sv-SE" dirty="0"/>
              </a:p>
            </p:txBody>
          </p:sp>
          <p:sp>
            <p:nvSpPr>
              <p:cNvPr id="40" name="Frihandsfigur: Form 39">
                <a:extLst>
                  <a:ext uri="{FF2B5EF4-FFF2-40B4-BE49-F238E27FC236}">
                    <a16:creationId xmlns:a16="http://schemas.microsoft.com/office/drawing/2014/main" id="{31D6BDC8-8176-4747-A055-F45D010F9621}"/>
                  </a:ext>
                </a:extLst>
              </p:cNvPr>
              <p:cNvSpPr/>
              <p:nvPr/>
            </p:nvSpPr>
            <p:spPr>
              <a:xfrm>
                <a:off x="7657033" y="3384483"/>
                <a:ext cx="352543" cy="599275"/>
              </a:xfrm>
              <a:custGeom>
                <a:avLst/>
                <a:gdLst>
                  <a:gd name="connsiteX0" fmla="*/ 424342 w 433911"/>
                  <a:gd name="connsiteY0" fmla="*/ 737590 h 737590"/>
                  <a:gd name="connsiteX1" fmla="*/ 416047 w 433911"/>
                  <a:gd name="connsiteY1" fmla="*/ 732805 h 737590"/>
                  <a:gd name="connsiteX2" fmla="*/ 1274 w 433911"/>
                  <a:gd name="connsiteY2" fmla="*/ 14355 h 737590"/>
                  <a:gd name="connsiteX3" fmla="*/ 4783 w 433911"/>
                  <a:gd name="connsiteY3" fmla="*/ 1274 h 737590"/>
                  <a:gd name="connsiteX4" fmla="*/ 17865 w 433911"/>
                  <a:gd name="connsiteY4" fmla="*/ 4784 h 737590"/>
                  <a:gd name="connsiteX5" fmla="*/ 432637 w 433911"/>
                  <a:gd name="connsiteY5" fmla="*/ 723233 h 737590"/>
                  <a:gd name="connsiteX6" fmla="*/ 429128 w 433911"/>
                  <a:gd name="connsiteY6" fmla="*/ 736315 h 737590"/>
                  <a:gd name="connsiteX7" fmla="*/ 424342 w 433911"/>
                  <a:gd name="connsiteY7" fmla="*/ 737590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0"/>
                    </a:moveTo>
                    <a:cubicBezTo>
                      <a:pt x="421023" y="737590"/>
                      <a:pt x="417833" y="735868"/>
                      <a:pt x="416047" y="732805"/>
                    </a:cubicBezTo>
                    <a:lnTo>
                      <a:pt x="1274" y="14355"/>
                    </a:lnTo>
                    <a:cubicBezTo>
                      <a:pt x="-1342" y="9761"/>
                      <a:pt x="189" y="3954"/>
                      <a:pt x="4783" y="1274"/>
                    </a:cubicBezTo>
                    <a:cubicBezTo>
                      <a:pt x="9378" y="-1342"/>
                      <a:pt x="15185" y="189"/>
                      <a:pt x="17865" y="4784"/>
                    </a:cubicBezTo>
                    <a:lnTo>
                      <a:pt x="432637" y="723233"/>
                    </a:lnTo>
                    <a:cubicBezTo>
                      <a:pt x="435253" y="727828"/>
                      <a:pt x="433722" y="733634"/>
                      <a:pt x="429128" y="736315"/>
                    </a:cubicBezTo>
                    <a:cubicBezTo>
                      <a:pt x="427596" y="737144"/>
                      <a:pt x="426001" y="737590"/>
                      <a:pt x="424342" y="737590"/>
                    </a:cubicBezTo>
                    <a:close/>
                  </a:path>
                </a:pathLst>
              </a:custGeom>
              <a:solidFill>
                <a:srgbClr val="F8CCDC"/>
              </a:solidFill>
              <a:ln w="6381" cap="flat">
                <a:noFill/>
                <a:prstDash val="solid"/>
                <a:miter/>
              </a:ln>
            </p:spPr>
            <p:txBody>
              <a:bodyPr rtlCol="0" anchor="ctr"/>
              <a:lstStyle/>
              <a:p>
                <a:endParaRPr lang="sv-SE" dirty="0"/>
              </a:p>
            </p:txBody>
          </p:sp>
          <p:sp>
            <p:nvSpPr>
              <p:cNvPr id="41" name="Frihandsfigur: Form 40">
                <a:extLst>
                  <a:ext uri="{FF2B5EF4-FFF2-40B4-BE49-F238E27FC236}">
                    <a16:creationId xmlns:a16="http://schemas.microsoft.com/office/drawing/2014/main" id="{04010356-54DB-4046-AFDF-B8FBAA7DD5F3}"/>
                  </a:ext>
                </a:extLst>
              </p:cNvPr>
              <p:cNvSpPr/>
              <p:nvPr/>
            </p:nvSpPr>
            <p:spPr>
              <a:xfrm>
                <a:off x="7994024" y="5135602"/>
                <a:ext cx="689540" cy="15553"/>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5"/>
                      <a:pt x="4276" y="0"/>
                      <a:pt x="9572" y="0"/>
                    </a:cubicBezTo>
                    <a:lnTo>
                      <a:pt x="839116" y="0"/>
                    </a:lnTo>
                    <a:cubicBezTo>
                      <a:pt x="844413" y="0"/>
                      <a:pt x="848688" y="4275"/>
                      <a:pt x="848688" y="9572"/>
                    </a:cubicBezTo>
                    <a:cubicBezTo>
                      <a:pt x="848688" y="14868"/>
                      <a:pt x="844413" y="19143"/>
                      <a:pt x="839116" y="19143"/>
                    </a:cubicBezTo>
                    <a:close/>
                  </a:path>
                </a:pathLst>
              </a:custGeom>
              <a:solidFill>
                <a:srgbClr val="F8CCDC"/>
              </a:solidFill>
              <a:ln w="6381" cap="flat">
                <a:noFill/>
                <a:prstDash val="solid"/>
                <a:miter/>
              </a:ln>
            </p:spPr>
            <p:txBody>
              <a:bodyPr rtlCol="0" anchor="ctr"/>
              <a:lstStyle/>
              <a:p>
                <a:endParaRPr lang="sv-SE" dirty="0"/>
              </a:p>
            </p:txBody>
          </p:sp>
          <p:sp>
            <p:nvSpPr>
              <p:cNvPr id="42" name="Frihandsfigur: Form 41">
                <a:extLst>
                  <a:ext uri="{FF2B5EF4-FFF2-40B4-BE49-F238E27FC236}">
                    <a16:creationId xmlns:a16="http://schemas.microsoft.com/office/drawing/2014/main" id="{22D8809D-C71A-4F23-90FD-2B972E5708FE}"/>
                  </a:ext>
                </a:extLst>
              </p:cNvPr>
              <p:cNvSpPr/>
              <p:nvPr/>
            </p:nvSpPr>
            <p:spPr>
              <a:xfrm>
                <a:off x="8668012" y="4551879"/>
                <a:ext cx="352542" cy="599275"/>
              </a:xfrm>
              <a:custGeom>
                <a:avLst/>
                <a:gdLst>
                  <a:gd name="connsiteX0" fmla="*/ 9569 w 433910"/>
                  <a:gd name="connsiteY0" fmla="*/ 737591 h 737590"/>
                  <a:gd name="connsiteX1" fmla="*/ 4783 w 433910"/>
                  <a:gd name="connsiteY1" fmla="*/ 736314 h 737590"/>
                  <a:gd name="connsiteX2" fmla="*/ 1274 w 433910"/>
                  <a:gd name="connsiteY2" fmla="*/ 723233 h 737590"/>
                  <a:gd name="connsiteX3" fmla="*/ 416047 w 433910"/>
                  <a:gd name="connsiteY3" fmla="*/ 4783 h 737590"/>
                  <a:gd name="connsiteX4" fmla="*/ 429127 w 433910"/>
                  <a:gd name="connsiteY4" fmla="*/ 1274 h 737590"/>
                  <a:gd name="connsiteX5" fmla="*/ 432637 w 433910"/>
                  <a:gd name="connsiteY5" fmla="*/ 14355 h 737590"/>
                  <a:gd name="connsiteX6" fmla="*/ 17865 w 433910"/>
                  <a:gd name="connsiteY6" fmla="*/ 732805 h 737590"/>
                  <a:gd name="connsiteX7" fmla="*/ 9569 w 433910"/>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0" h="737590">
                    <a:moveTo>
                      <a:pt x="9569" y="737591"/>
                    </a:moveTo>
                    <a:cubicBezTo>
                      <a:pt x="7974" y="737591"/>
                      <a:pt x="6315" y="737208"/>
                      <a:pt x="4783" y="736314"/>
                    </a:cubicBezTo>
                    <a:cubicBezTo>
                      <a:pt x="189" y="733698"/>
                      <a:pt x="-1342" y="727827"/>
                      <a:pt x="1274" y="723233"/>
                    </a:cubicBezTo>
                    <a:lnTo>
                      <a:pt x="416047" y="4783"/>
                    </a:lnTo>
                    <a:cubicBezTo>
                      <a:pt x="418662" y="189"/>
                      <a:pt x="424533" y="-1342"/>
                      <a:pt x="429127" y="1274"/>
                    </a:cubicBezTo>
                    <a:cubicBezTo>
                      <a:pt x="433722" y="3890"/>
                      <a:pt x="435253" y="9761"/>
                      <a:pt x="432637" y="14355"/>
                    </a:cubicBezTo>
                    <a:lnTo>
                      <a:pt x="17865" y="732805"/>
                    </a:lnTo>
                    <a:cubicBezTo>
                      <a:pt x="16142" y="735868"/>
                      <a:pt x="12887" y="737591"/>
                      <a:pt x="9569" y="737591"/>
                    </a:cubicBezTo>
                    <a:close/>
                  </a:path>
                </a:pathLst>
              </a:custGeom>
              <a:solidFill>
                <a:srgbClr val="F8CCDC"/>
              </a:solidFill>
              <a:ln w="6381" cap="flat">
                <a:noFill/>
                <a:prstDash val="solid"/>
                <a:miter/>
              </a:ln>
            </p:spPr>
            <p:txBody>
              <a:bodyPr rtlCol="0" anchor="ctr"/>
              <a:lstStyle/>
              <a:p>
                <a:endParaRPr lang="sv-SE" dirty="0"/>
              </a:p>
            </p:txBody>
          </p:sp>
          <p:sp>
            <p:nvSpPr>
              <p:cNvPr id="43" name="Frihandsfigur: Form 42">
                <a:extLst>
                  <a:ext uri="{FF2B5EF4-FFF2-40B4-BE49-F238E27FC236}">
                    <a16:creationId xmlns:a16="http://schemas.microsoft.com/office/drawing/2014/main" id="{E0B85040-8533-49C0-ABF5-584A2CD49828}"/>
                  </a:ext>
                </a:extLst>
              </p:cNvPr>
              <p:cNvSpPr/>
              <p:nvPr/>
            </p:nvSpPr>
            <p:spPr>
              <a:xfrm>
                <a:off x="7994024" y="3968205"/>
                <a:ext cx="689540" cy="15553"/>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6"/>
                      <a:pt x="4276" y="0"/>
                      <a:pt x="9572" y="0"/>
                    </a:cubicBezTo>
                    <a:lnTo>
                      <a:pt x="839116" y="0"/>
                    </a:lnTo>
                    <a:cubicBezTo>
                      <a:pt x="844413" y="0"/>
                      <a:pt x="848688" y="4276"/>
                      <a:pt x="848688" y="9572"/>
                    </a:cubicBezTo>
                    <a:cubicBezTo>
                      <a:pt x="848688" y="14868"/>
                      <a:pt x="844413" y="19143"/>
                      <a:pt x="839116" y="19143"/>
                    </a:cubicBezTo>
                    <a:close/>
                  </a:path>
                </a:pathLst>
              </a:custGeom>
              <a:solidFill>
                <a:srgbClr val="F8CCDC"/>
              </a:solidFill>
              <a:ln w="6381" cap="flat">
                <a:noFill/>
                <a:prstDash val="solid"/>
                <a:miter/>
              </a:ln>
            </p:spPr>
            <p:txBody>
              <a:bodyPr rtlCol="0" anchor="ctr"/>
              <a:lstStyle/>
              <a:p>
                <a:endParaRPr lang="sv-SE" dirty="0"/>
              </a:p>
            </p:txBody>
          </p:sp>
          <p:sp>
            <p:nvSpPr>
              <p:cNvPr id="44" name="Frihandsfigur: Form 43">
                <a:extLst>
                  <a:ext uri="{FF2B5EF4-FFF2-40B4-BE49-F238E27FC236}">
                    <a16:creationId xmlns:a16="http://schemas.microsoft.com/office/drawing/2014/main" id="{2EC6B563-CA95-4E2B-B48B-69793F85CC0E}"/>
                  </a:ext>
                </a:extLst>
              </p:cNvPr>
              <p:cNvSpPr/>
              <p:nvPr/>
            </p:nvSpPr>
            <p:spPr>
              <a:xfrm>
                <a:off x="8668064" y="3968207"/>
                <a:ext cx="352543" cy="599275"/>
              </a:xfrm>
              <a:custGeom>
                <a:avLst/>
                <a:gdLst>
                  <a:gd name="connsiteX0" fmla="*/ 424342 w 433911"/>
                  <a:gd name="connsiteY0" fmla="*/ 737591 h 737590"/>
                  <a:gd name="connsiteX1" fmla="*/ 416046 w 433911"/>
                  <a:gd name="connsiteY1" fmla="*/ 732805 h 737590"/>
                  <a:gd name="connsiteX2" fmla="*/ 1274 w 433911"/>
                  <a:gd name="connsiteY2" fmla="*/ 14355 h 737590"/>
                  <a:gd name="connsiteX3" fmla="*/ 4784 w 433911"/>
                  <a:gd name="connsiteY3" fmla="*/ 1274 h 737590"/>
                  <a:gd name="connsiteX4" fmla="*/ 17865 w 433911"/>
                  <a:gd name="connsiteY4" fmla="*/ 4783 h 737590"/>
                  <a:gd name="connsiteX5" fmla="*/ 432638 w 433911"/>
                  <a:gd name="connsiteY5" fmla="*/ 723233 h 737590"/>
                  <a:gd name="connsiteX6" fmla="*/ 429128 w 433911"/>
                  <a:gd name="connsiteY6" fmla="*/ 736314 h 737590"/>
                  <a:gd name="connsiteX7" fmla="*/ 424342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1"/>
                    </a:moveTo>
                    <a:cubicBezTo>
                      <a:pt x="421024" y="737591"/>
                      <a:pt x="417833" y="735868"/>
                      <a:pt x="416046" y="732805"/>
                    </a:cubicBezTo>
                    <a:lnTo>
                      <a:pt x="1274" y="14355"/>
                    </a:lnTo>
                    <a:cubicBezTo>
                      <a:pt x="-1342" y="9761"/>
                      <a:pt x="189" y="3954"/>
                      <a:pt x="4784" y="1274"/>
                    </a:cubicBezTo>
                    <a:cubicBezTo>
                      <a:pt x="9378" y="-1342"/>
                      <a:pt x="15185" y="189"/>
                      <a:pt x="17865" y="4783"/>
                    </a:cubicBezTo>
                    <a:lnTo>
                      <a:pt x="432638" y="723233"/>
                    </a:lnTo>
                    <a:cubicBezTo>
                      <a:pt x="435253" y="727828"/>
                      <a:pt x="433722" y="733634"/>
                      <a:pt x="429128" y="736314"/>
                    </a:cubicBezTo>
                    <a:cubicBezTo>
                      <a:pt x="427596" y="737144"/>
                      <a:pt x="425937" y="737591"/>
                      <a:pt x="424342" y="737591"/>
                    </a:cubicBezTo>
                    <a:close/>
                  </a:path>
                </a:pathLst>
              </a:custGeom>
              <a:solidFill>
                <a:srgbClr val="F8CCDC"/>
              </a:solidFill>
              <a:ln w="6381" cap="flat">
                <a:noFill/>
                <a:prstDash val="solid"/>
                <a:miter/>
              </a:ln>
            </p:spPr>
            <p:txBody>
              <a:bodyPr rtlCol="0" anchor="ctr"/>
              <a:lstStyle/>
              <a:p>
                <a:endParaRPr lang="sv-SE" dirty="0"/>
              </a:p>
            </p:txBody>
          </p:sp>
          <p:sp>
            <p:nvSpPr>
              <p:cNvPr id="45" name="Frihandsfigur: Form 44">
                <a:extLst>
                  <a:ext uri="{FF2B5EF4-FFF2-40B4-BE49-F238E27FC236}">
                    <a16:creationId xmlns:a16="http://schemas.microsoft.com/office/drawing/2014/main" id="{3C03CE17-78C4-4C8E-98AC-56FCAD00289B}"/>
                  </a:ext>
                </a:extLst>
              </p:cNvPr>
              <p:cNvSpPr/>
              <p:nvPr/>
            </p:nvSpPr>
            <p:spPr>
              <a:xfrm>
                <a:off x="8668012" y="3384483"/>
                <a:ext cx="352542" cy="599275"/>
              </a:xfrm>
              <a:custGeom>
                <a:avLst/>
                <a:gdLst>
                  <a:gd name="connsiteX0" fmla="*/ 9569 w 433910"/>
                  <a:gd name="connsiteY0" fmla="*/ 737590 h 737590"/>
                  <a:gd name="connsiteX1" fmla="*/ 4783 w 433910"/>
                  <a:gd name="connsiteY1" fmla="*/ 736315 h 737590"/>
                  <a:gd name="connsiteX2" fmla="*/ 1274 w 433910"/>
                  <a:gd name="connsiteY2" fmla="*/ 723233 h 737590"/>
                  <a:gd name="connsiteX3" fmla="*/ 416047 w 433910"/>
                  <a:gd name="connsiteY3" fmla="*/ 4784 h 737590"/>
                  <a:gd name="connsiteX4" fmla="*/ 429127 w 433910"/>
                  <a:gd name="connsiteY4" fmla="*/ 1274 h 737590"/>
                  <a:gd name="connsiteX5" fmla="*/ 432637 w 433910"/>
                  <a:gd name="connsiteY5" fmla="*/ 14355 h 737590"/>
                  <a:gd name="connsiteX6" fmla="*/ 17865 w 433910"/>
                  <a:gd name="connsiteY6" fmla="*/ 732805 h 737590"/>
                  <a:gd name="connsiteX7" fmla="*/ 9569 w 433910"/>
                  <a:gd name="connsiteY7" fmla="*/ 737590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0" h="737590">
                    <a:moveTo>
                      <a:pt x="9569" y="737590"/>
                    </a:moveTo>
                    <a:cubicBezTo>
                      <a:pt x="7974" y="737590"/>
                      <a:pt x="6315" y="737208"/>
                      <a:pt x="4783" y="736315"/>
                    </a:cubicBezTo>
                    <a:cubicBezTo>
                      <a:pt x="189" y="733698"/>
                      <a:pt x="-1342" y="727828"/>
                      <a:pt x="1274" y="723233"/>
                    </a:cubicBezTo>
                    <a:lnTo>
                      <a:pt x="416047" y="4784"/>
                    </a:lnTo>
                    <a:cubicBezTo>
                      <a:pt x="418662" y="189"/>
                      <a:pt x="424533" y="-1342"/>
                      <a:pt x="429127" y="1274"/>
                    </a:cubicBezTo>
                    <a:cubicBezTo>
                      <a:pt x="433722" y="3890"/>
                      <a:pt x="435253" y="9761"/>
                      <a:pt x="432637" y="14355"/>
                    </a:cubicBezTo>
                    <a:lnTo>
                      <a:pt x="17865" y="732805"/>
                    </a:lnTo>
                    <a:cubicBezTo>
                      <a:pt x="16142" y="735868"/>
                      <a:pt x="12887" y="737590"/>
                      <a:pt x="9569" y="737590"/>
                    </a:cubicBezTo>
                    <a:close/>
                  </a:path>
                </a:pathLst>
              </a:custGeom>
              <a:solidFill>
                <a:srgbClr val="F8CCDC"/>
              </a:solidFill>
              <a:ln w="6381" cap="flat">
                <a:noFill/>
                <a:prstDash val="solid"/>
                <a:miter/>
              </a:ln>
            </p:spPr>
            <p:txBody>
              <a:bodyPr rtlCol="0" anchor="ctr"/>
              <a:lstStyle/>
              <a:p>
                <a:endParaRPr lang="sv-SE" dirty="0"/>
              </a:p>
            </p:txBody>
          </p:sp>
          <p:sp>
            <p:nvSpPr>
              <p:cNvPr id="46" name="Frihandsfigur: Form 45">
                <a:extLst>
                  <a:ext uri="{FF2B5EF4-FFF2-40B4-BE49-F238E27FC236}">
                    <a16:creationId xmlns:a16="http://schemas.microsoft.com/office/drawing/2014/main" id="{60166B2E-3DC5-4B11-9D98-ABD871A82BE4}"/>
                  </a:ext>
                </a:extLst>
              </p:cNvPr>
              <p:cNvSpPr/>
              <p:nvPr/>
            </p:nvSpPr>
            <p:spPr>
              <a:xfrm>
                <a:off x="8668064" y="2800759"/>
                <a:ext cx="352543" cy="599275"/>
              </a:xfrm>
              <a:custGeom>
                <a:avLst/>
                <a:gdLst>
                  <a:gd name="connsiteX0" fmla="*/ 424342 w 433911"/>
                  <a:gd name="connsiteY0" fmla="*/ 737591 h 737590"/>
                  <a:gd name="connsiteX1" fmla="*/ 416046 w 433911"/>
                  <a:gd name="connsiteY1" fmla="*/ 732805 h 737590"/>
                  <a:gd name="connsiteX2" fmla="*/ 1274 w 433911"/>
                  <a:gd name="connsiteY2" fmla="*/ 14355 h 737590"/>
                  <a:gd name="connsiteX3" fmla="*/ 4784 w 433911"/>
                  <a:gd name="connsiteY3" fmla="*/ 1274 h 737590"/>
                  <a:gd name="connsiteX4" fmla="*/ 17865 w 433911"/>
                  <a:gd name="connsiteY4" fmla="*/ 4784 h 737590"/>
                  <a:gd name="connsiteX5" fmla="*/ 432638 w 433911"/>
                  <a:gd name="connsiteY5" fmla="*/ 723233 h 737590"/>
                  <a:gd name="connsiteX6" fmla="*/ 429128 w 433911"/>
                  <a:gd name="connsiteY6" fmla="*/ 736314 h 737590"/>
                  <a:gd name="connsiteX7" fmla="*/ 424342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1"/>
                    </a:moveTo>
                    <a:cubicBezTo>
                      <a:pt x="421024" y="737591"/>
                      <a:pt x="417833" y="735868"/>
                      <a:pt x="416046" y="732805"/>
                    </a:cubicBezTo>
                    <a:lnTo>
                      <a:pt x="1274" y="14355"/>
                    </a:lnTo>
                    <a:cubicBezTo>
                      <a:pt x="-1342" y="9761"/>
                      <a:pt x="189" y="3954"/>
                      <a:pt x="4784" y="1274"/>
                    </a:cubicBezTo>
                    <a:cubicBezTo>
                      <a:pt x="9378" y="-1342"/>
                      <a:pt x="15185" y="189"/>
                      <a:pt x="17865" y="4784"/>
                    </a:cubicBezTo>
                    <a:lnTo>
                      <a:pt x="432638" y="723233"/>
                    </a:lnTo>
                    <a:cubicBezTo>
                      <a:pt x="435253" y="727827"/>
                      <a:pt x="433722" y="733634"/>
                      <a:pt x="429128" y="736314"/>
                    </a:cubicBezTo>
                    <a:cubicBezTo>
                      <a:pt x="427596" y="737208"/>
                      <a:pt x="425937" y="737591"/>
                      <a:pt x="424342" y="737591"/>
                    </a:cubicBezTo>
                    <a:close/>
                  </a:path>
                </a:pathLst>
              </a:custGeom>
              <a:solidFill>
                <a:srgbClr val="F8CCDC"/>
              </a:solidFill>
              <a:ln w="6381" cap="flat">
                <a:noFill/>
                <a:prstDash val="solid"/>
                <a:miter/>
              </a:ln>
            </p:spPr>
            <p:txBody>
              <a:bodyPr rtlCol="0" anchor="ctr"/>
              <a:lstStyle/>
              <a:p>
                <a:endParaRPr lang="sv-SE" dirty="0"/>
              </a:p>
            </p:txBody>
          </p:sp>
          <p:sp>
            <p:nvSpPr>
              <p:cNvPr id="47" name="Frihandsfigur: Form 46">
                <a:extLst>
                  <a:ext uri="{FF2B5EF4-FFF2-40B4-BE49-F238E27FC236}">
                    <a16:creationId xmlns:a16="http://schemas.microsoft.com/office/drawing/2014/main" id="{B1C968F4-301E-4527-AE35-FAE6BD208F2B}"/>
                  </a:ext>
                </a:extLst>
              </p:cNvPr>
              <p:cNvSpPr/>
              <p:nvPr/>
            </p:nvSpPr>
            <p:spPr>
              <a:xfrm>
                <a:off x="8668012" y="2217035"/>
                <a:ext cx="352542" cy="599275"/>
              </a:xfrm>
              <a:custGeom>
                <a:avLst/>
                <a:gdLst>
                  <a:gd name="connsiteX0" fmla="*/ 9569 w 433910"/>
                  <a:gd name="connsiteY0" fmla="*/ 737591 h 737590"/>
                  <a:gd name="connsiteX1" fmla="*/ 4783 w 433910"/>
                  <a:gd name="connsiteY1" fmla="*/ 736314 h 737590"/>
                  <a:gd name="connsiteX2" fmla="*/ 1274 w 433910"/>
                  <a:gd name="connsiteY2" fmla="*/ 723233 h 737590"/>
                  <a:gd name="connsiteX3" fmla="*/ 416047 w 433910"/>
                  <a:gd name="connsiteY3" fmla="*/ 4784 h 737590"/>
                  <a:gd name="connsiteX4" fmla="*/ 429127 w 433910"/>
                  <a:gd name="connsiteY4" fmla="*/ 1274 h 737590"/>
                  <a:gd name="connsiteX5" fmla="*/ 432637 w 433910"/>
                  <a:gd name="connsiteY5" fmla="*/ 14355 h 737590"/>
                  <a:gd name="connsiteX6" fmla="*/ 17865 w 433910"/>
                  <a:gd name="connsiteY6" fmla="*/ 732805 h 737590"/>
                  <a:gd name="connsiteX7" fmla="*/ 9569 w 433910"/>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0" h="737590">
                    <a:moveTo>
                      <a:pt x="9569" y="737591"/>
                    </a:moveTo>
                    <a:cubicBezTo>
                      <a:pt x="7974" y="737591"/>
                      <a:pt x="6315" y="737208"/>
                      <a:pt x="4783" y="736314"/>
                    </a:cubicBezTo>
                    <a:cubicBezTo>
                      <a:pt x="189" y="733698"/>
                      <a:pt x="-1342" y="727828"/>
                      <a:pt x="1274" y="723233"/>
                    </a:cubicBezTo>
                    <a:lnTo>
                      <a:pt x="416047" y="4784"/>
                    </a:lnTo>
                    <a:cubicBezTo>
                      <a:pt x="418662" y="189"/>
                      <a:pt x="424533" y="-1342"/>
                      <a:pt x="429127" y="1274"/>
                    </a:cubicBezTo>
                    <a:cubicBezTo>
                      <a:pt x="433722" y="3890"/>
                      <a:pt x="435253" y="9761"/>
                      <a:pt x="432637" y="14355"/>
                    </a:cubicBezTo>
                    <a:lnTo>
                      <a:pt x="17865" y="732805"/>
                    </a:lnTo>
                    <a:cubicBezTo>
                      <a:pt x="16142" y="735932"/>
                      <a:pt x="12887" y="737591"/>
                      <a:pt x="9569" y="737591"/>
                    </a:cubicBezTo>
                    <a:close/>
                  </a:path>
                </a:pathLst>
              </a:custGeom>
              <a:solidFill>
                <a:srgbClr val="F8CCDC"/>
              </a:solidFill>
              <a:ln w="6381" cap="flat">
                <a:noFill/>
                <a:prstDash val="solid"/>
                <a:miter/>
              </a:ln>
            </p:spPr>
            <p:txBody>
              <a:bodyPr rtlCol="0" anchor="ctr"/>
              <a:lstStyle/>
              <a:p>
                <a:endParaRPr lang="sv-SE" dirty="0"/>
              </a:p>
            </p:txBody>
          </p:sp>
          <p:sp>
            <p:nvSpPr>
              <p:cNvPr id="48" name="Frihandsfigur: Form 47">
                <a:extLst>
                  <a:ext uri="{FF2B5EF4-FFF2-40B4-BE49-F238E27FC236}">
                    <a16:creationId xmlns:a16="http://schemas.microsoft.com/office/drawing/2014/main" id="{820DF194-79B6-46B9-8E61-ADB5416C3EEA}"/>
                  </a:ext>
                </a:extLst>
              </p:cNvPr>
              <p:cNvSpPr/>
              <p:nvPr/>
            </p:nvSpPr>
            <p:spPr>
              <a:xfrm>
                <a:off x="9005056" y="4551929"/>
                <a:ext cx="689540" cy="15553"/>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5"/>
                      <a:pt x="4276" y="0"/>
                      <a:pt x="9572" y="0"/>
                    </a:cubicBezTo>
                    <a:lnTo>
                      <a:pt x="839116" y="0"/>
                    </a:lnTo>
                    <a:cubicBezTo>
                      <a:pt x="844413" y="0"/>
                      <a:pt x="848688" y="4275"/>
                      <a:pt x="848688" y="9572"/>
                    </a:cubicBezTo>
                    <a:cubicBezTo>
                      <a:pt x="848688" y="14868"/>
                      <a:pt x="844413" y="19143"/>
                      <a:pt x="839116" y="19143"/>
                    </a:cubicBezTo>
                    <a:close/>
                  </a:path>
                </a:pathLst>
              </a:custGeom>
              <a:solidFill>
                <a:srgbClr val="F8CCDC"/>
              </a:solidFill>
              <a:ln w="6381" cap="flat">
                <a:noFill/>
                <a:prstDash val="solid"/>
                <a:miter/>
              </a:ln>
            </p:spPr>
            <p:txBody>
              <a:bodyPr rtlCol="0" anchor="ctr"/>
              <a:lstStyle/>
              <a:p>
                <a:endParaRPr lang="sv-SE" dirty="0"/>
              </a:p>
            </p:txBody>
          </p:sp>
          <p:sp>
            <p:nvSpPr>
              <p:cNvPr id="49" name="Frihandsfigur: Form 48">
                <a:extLst>
                  <a:ext uri="{FF2B5EF4-FFF2-40B4-BE49-F238E27FC236}">
                    <a16:creationId xmlns:a16="http://schemas.microsoft.com/office/drawing/2014/main" id="{E9147EF1-4885-4CC1-A805-5E4CC211B25B}"/>
                  </a:ext>
                </a:extLst>
              </p:cNvPr>
              <p:cNvSpPr/>
              <p:nvPr/>
            </p:nvSpPr>
            <p:spPr>
              <a:xfrm>
                <a:off x="9679044" y="4551879"/>
                <a:ext cx="352543" cy="599275"/>
              </a:xfrm>
              <a:custGeom>
                <a:avLst/>
                <a:gdLst>
                  <a:gd name="connsiteX0" fmla="*/ 424342 w 433911"/>
                  <a:gd name="connsiteY0" fmla="*/ 737591 h 737590"/>
                  <a:gd name="connsiteX1" fmla="*/ 416046 w 433911"/>
                  <a:gd name="connsiteY1" fmla="*/ 732805 h 737590"/>
                  <a:gd name="connsiteX2" fmla="*/ 1274 w 433911"/>
                  <a:gd name="connsiteY2" fmla="*/ 14355 h 737590"/>
                  <a:gd name="connsiteX3" fmla="*/ 4784 w 433911"/>
                  <a:gd name="connsiteY3" fmla="*/ 1274 h 737590"/>
                  <a:gd name="connsiteX4" fmla="*/ 17865 w 433911"/>
                  <a:gd name="connsiteY4" fmla="*/ 4783 h 737590"/>
                  <a:gd name="connsiteX5" fmla="*/ 432638 w 433911"/>
                  <a:gd name="connsiteY5" fmla="*/ 723233 h 737590"/>
                  <a:gd name="connsiteX6" fmla="*/ 429128 w 433911"/>
                  <a:gd name="connsiteY6" fmla="*/ 736314 h 737590"/>
                  <a:gd name="connsiteX7" fmla="*/ 424342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1"/>
                    </a:moveTo>
                    <a:cubicBezTo>
                      <a:pt x="421024" y="737591"/>
                      <a:pt x="417833" y="735868"/>
                      <a:pt x="416046" y="732805"/>
                    </a:cubicBezTo>
                    <a:lnTo>
                      <a:pt x="1274" y="14355"/>
                    </a:lnTo>
                    <a:cubicBezTo>
                      <a:pt x="-1342" y="9761"/>
                      <a:pt x="189" y="3954"/>
                      <a:pt x="4784" y="1274"/>
                    </a:cubicBezTo>
                    <a:cubicBezTo>
                      <a:pt x="9378" y="-1342"/>
                      <a:pt x="15185" y="189"/>
                      <a:pt x="17865" y="4783"/>
                    </a:cubicBezTo>
                    <a:lnTo>
                      <a:pt x="432638" y="723233"/>
                    </a:lnTo>
                    <a:cubicBezTo>
                      <a:pt x="435253" y="727827"/>
                      <a:pt x="433722" y="733634"/>
                      <a:pt x="429128" y="736314"/>
                    </a:cubicBezTo>
                    <a:cubicBezTo>
                      <a:pt x="427660" y="737208"/>
                      <a:pt x="426001" y="737591"/>
                      <a:pt x="424342" y="737591"/>
                    </a:cubicBezTo>
                    <a:close/>
                  </a:path>
                </a:pathLst>
              </a:custGeom>
              <a:solidFill>
                <a:srgbClr val="F8CCDC"/>
              </a:solidFill>
              <a:ln w="6381" cap="flat">
                <a:noFill/>
                <a:prstDash val="solid"/>
                <a:miter/>
              </a:ln>
            </p:spPr>
            <p:txBody>
              <a:bodyPr rtlCol="0" anchor="ctr"/>
              <a:lstStyle/>
              <a:p>
                <a:endParaRPr lang="sv-SE" dirty="0"/>
              </a:p>
            </p:txBody>
          </p:sp>
          <p:sp>
            <p:nvSpPr>
              <p:cNvPr id="50" name="Frihandsfigur: Form 49">
                <a:extLst>
                  <a:ext uri="{FF2B5EF4-FFF2-40B4-BE49-F238E27FC236}">
                    <a16:creationId xmlns:a16="http://schemas.microsoft.com/office/drawing/2014/main" id="{BFA69347-4A47-4040-830E-552C84478937}"/>
                  </a:ext>
                </a:extLst>
              </p:cNvPr>
              <p:cNvSpPr/>
              <p:nvPr/>
            </p:nvSpPr>
            <p:spPr>
              <a:xfrm>
                <a:off x="9679044" y="3968207"/>
                <a:ext cx="352543" cy="599275"/>
              </a:xfrm>
              <a:custGeom>
                <a:avLst/>
                <a:gdLst>
                  <a:gd name="connsiteX0" fmla="*/ 9569 w 433911"/>
                  <a:gd name="connsiteY0" fmla="*/ 737591 h 737590"/>
                  <a:gd name="connsiteX1" fmla="*/ 4784 w 433911"/>
                  <a:gd name="connsiteY1" fmla="*/ 736314 h 737590"/>
                  <a:gd name="connsiteX2" fmla="*/ 1274 w 433911"/>
                  <a:gd name="connsiteY2" fmla="*/ 723233 h 737590"/>
                  <a:gd name="connsiteX3" fmla="*/ 416046 w 433911"/>
                  <a:gd name="connsiteY3" fmla="*/ 4783 h 737590"/>
                  <a:gd name="connsiteX4" fmla="*/ 429128 w 433911"/>
                  <a:gd name="connsiteY4" fmla="*/ 1274 h 737590"/>
                  <a:gd name="connsiteX5" fmla="*/ 432638 w 433911"/>
                  <a:gd name="connsiteY5" fmla="*/ 14355 h 737590"/>
                  <a:gd name="connsiteX6" fmla="*/ 17865 w 433911"/>
                  <a:gd name="connsiteY6" fmla="*/ 732805 h 737590"/>
                  <a:gd name="connsiteX7" fmla="*/ 9569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9569" y="737591"/>
                    </a:moveTo>
                    <a:cubicBezTo>
                      <a:pt x="7974" y="737591"/>
                      <a:pt x="6315" y="737208"/>
                      <a:pt x="4784" y="736314"/>
                    </a:cubicBezTo>
                    <a:cubicBezTo>
                      <a:pt x="189" y="733698"/>
                      <a:pt x="-1342" y="727828"/>
                      <a:pt x="1274" y="723233"/>
                    </a:cubicBezTo>
                    <a:lnTo>
                      <a:pt x="416046" y="4783"/>
                    </a:lnTo>
                    <a:cubicBezTo>
                      <a:pt x="418663" y="189"/>
                      <a:pt x="424533" y="-1342"/>
                      <a:pt x="429128" y="1274"/>
                    </a:cubicBezTo>
                    <a:cubicBezTo>
                      <a:pt x="433722" y="3890"/>
                      <a:pt x="435253" y="9761"/>
                      <a:pt x="432638" y="14355"/>
                    </a:cubicBezTo>
                    <a:lnTo>
                      <a:pt x="17865" y="732805"/>
                    </a:lnTo>
                    <a:cubicBezTo>
                      <a:pt x="16078" y="735868"/>
                      <a:pt x="12888" y="737591"/>
                      <a:pt x="9569" y="737591"/>
                    </a:cubicBezTo>
                    <a:close/>
                  </a:path>
                </a:pathLst>
              </a:custGeom>
              <a:solidFill>
                <a:srgbClr val="F8CCDC"/>
              </a:solidFill>
              <a:ln w="6381" cap="flat">
                <a:noFill/>
                <a:prstDash val="solid"/>
                <a:miter/>
              </a:ln>
            </p:spPr>
            <p:txBody>
              <a:bodyPr rtlCol="0" anchor="ctr"/>
              <a:lstStyle/>
              <a:p>
                <a:endParaRPr lang="sv-SE" dirty="0"/>
              </a:p>
            </p:txBody>
          </p:sp>
          <p:sp>
            <p:nvSpPr>
              <p:cNvPr id="51" name="Frihandsfigur: Form 50">
                <a:extLst>
                  <a:ext uri="{FF2B5EF4-FFF2-40B4-BE49-F238E27FC236}">
                    <a16:creationId xmlns:a16="http://schemas.microsoft.com/office/drawing/2014/main" id="{FBD9F420-3C3C-4726-9CA7-69A6215BB867}"/>
                  </a:ext>
                </a:extLst>
              </p:cNvPr>
              <p:cNvSpPr/>
              <p:nvPr/>
            </p:nvSpPr>
            <p:spPr>
              <a:xfrm>
                <a:off x="9005056" y="3384481"/>
                <a:ext cx="689540" cy="15553"/>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5"/>
                      <a:pt x="4276" y="0"/>
                      <a:pt x="9572" y="0"/>
                    </a:cubicBezTo>
                    <a:lnTo>
                      <a:pt x="839116" y="0"/>
                    </a:lnTo>
                    <a:cubicBezTo>
                      <a:pt x="844413" y="0"/>
                      <a:pt x="848688" y="4275"/>
                      <a:pt x="848688" y="9572"/>
                    </a:cubicBezTo>
                    <a:cubicBezTo>
                      <a:pt x="848688" y="14868"/>
                      <a:pt x="844413" y="19143"/>
                      <a:pt x="839116" y="19143"/>
                    </a:cubicBezTo>
                    <a:close/>
                  </a:path>
                </a:pathLst>
              </a:custGeom>
              <a:solidFill>
                <a:srgbClr val="F8CCDC"/>
              </a:solidFill>
              <a:ln w="6381" cap="flat">
                <a:noFill/>
                <a:prstDash val="solid"/>
                <a:miter/>
              </a:ln>
            </p:spPr>
            <p:txBody>
              <a:bodyPr rtlCol="0" anchor="ctr"/>
              <a:lstStyle/>
              <a:p>
                <a:endParaRPr lang="sv-SE" dirty="0"/>
              </a:p>
            </p:txBody>
          </p:sp>
          <p:sp>
            <p:nvSpPr>
              <p:cNvPr id="52" name="Frihandsfigur: Form 51">
                <a:extLst>
                  <a:ext uri="{FF2B5EF4-FFF2-40B4-BE49-F238E27FC236}">
                    <a16:creationId xmlns:a16="http://schemas.microsoft.com/office/drawing/2014/main" id="{BA05428D-3E5E-4E25-BFD4-8FEBA0D1461F}"/>
                  </a:ext>
                </a:extLst>
              </p:cNvPr>
              <p:cNvSpPr/>
              <p:nvPr/>
            </p:nvSpPr>
            <p:spPr>
              <a:xfrm>
                <a:off x="9679044" y="3384483"/>
                <a:ext cx="352543" cy="599275"/>
              </a:xfrm>
              <a:custGeom>
                <a:avLst/>
                <a:gdLst>
                  <a:gd name="connsiteX0" fmla="*/ 424342 w 433911"/>
                  <a:gd name="connsiteY0" fmla="*/ 737590 h 737590"/>
                  <a:gd name="connsiteX1" fmla="*/ 416046 w 433911"/>
                  <a:gd name="connsiteY1" fmla="*/ 732805 h 737590"/>
                  <a:gd name="connsiteX2" fmla="*/ 1274 w 433911"/>
                  <a:gd name="connsiteY2" fmla="*/ 14355 h 737590"/>
                  <a:gd name="connsiteX3" fmla="*/ 4784 w 433911"/>
                  <a:gd name="connsiteY3" fmla="*/ 1274 h 737590"/>
                  <a:gd name="connsiteX4" fmla="*/ 17865 w 433911"/>
                  <a:gd name="connsiteY4" fmla="*/ 4784 h 737590"/>
                  <a:gd name="connsiteX5" fmla="*/ 432638 w 433911"/>
                  <a:gd name="connsiteY5" fmla="*/ 723233 h 737590"/>
                  <a:gd name="connsiteX6" fmla="*/ 429128 w 433911"/>
                  <a:gd name="connsiteY6" fmla="*/ 736315 h 737590"/>
                  <a:gd name="connsiteX7" fmla="*/ 424342 w 433911"/>
                  <a:gd name="connsiteY7" fmla="*/ 737590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0"/>
                    </a:moveTo>
                    <a:cubicBezTo>
                      <a:pt x="421024" y="737590"/>
                      <a:pt x="417833" y="735868"/>
                      <a:pt x="416046" y="732805"/>
                    </a:cubicBezTo>
                    <a:lnTo>
                      <a:pt x="1274" y="14355"/>
                    </a:lnTo>
                    <a:cubicBezTo>
                      <a:pt x="-1342" y="9761"/>
                      <a:pt x="189" y="3954"/>
                      <a:pt x="4784" y="1274"/>
                    </a:cubicBezTo>
                    <a:cubicBezTo>
                      <a:pt x="9378" y="-1342"/>
                      <a:pt x="15185" y="189"/>
                      <a:pt x="17865" y="4784"/>
                    </a:cubicBezTo>
                    <a:lnTo>
                      <a:pt x="432638" y="723233"/>
                    </a:lnTo>
                    <a:cubicBezTo>
                      <a:pt x="435253" y="727828"/>
                      <a:pt x="433722" y="733634"/>
                      <a:pt x="429128" y="736315"/>
                    </a:cubicBezTo>
                    <a:cubicBezTo>
                      <a:pt x="427660" y="737144"/>
                      <a:pt x="426001" y="737590"/>
                      <a:pt x="424342" y="737590"/>
                    </a:cubicBezTo>
                    <a:close/>
                  </a:path>
                </a:pathLst>
              </a:custGeom>
              <a:solidFill>
                <a:srgbClr val="F8CCDC"/>
              </a:solidFill>
              <a:ln w="6381" cap="flat">
                <a:noFill/>
                <a:prstDash val="solid"/>
                <a:miter/>
              </a:ln>
            </p:spPr>
            <p:txBody>
              <a:bodyPr rtlCol="0" anchor="ctr"/>
              <a:lstStyle/>
              <a:p>
                <a:endParaRPr lang="sv-SE" dirty="0"/>
              </a:p>
            </p:txBody>
          </p:sp>
          <p:sp>
            <p:nvSpPr>
              <p:cNvPr id="53" name="Frihandsfigur: Form 52">
                <a:extLst>
                  <a:ext uri="{FF2B5EF4-FFF2-40B4-BE49-F238E27FC236}">
                    <a16:creationId xmlns:a16="http://schemas.microsoft.com/office/drawing/2014/main" id="{0AE62AFE-8E1B-4E29-875B-81AA73DC09AB}"/>
                  </a:ext>
                </a:extLst>
              </p:cNvPr>
              <p:cNvSpPr/>
              <p:nvPr/>
            </p:nvSpPr>
            <p:spPr>
              <a:xfrm>
                <a:off x="9679044" y="2800759"/>
                <a:ext cx="352543" cy="599275"/>
              </a:xfrm>
              <a:custGeom>
                <a:avLst/>
                <a:gdLst>
                  <a:gd name="connsiteX0" fmla="*/ 9569 w 433911"/>
                  <a:gd name="connsiteY0" fmla="*/ 737591 h 737590"/>
                  <a:gd name="connsiteX1" fmla="*/ 4784 w 433911"/>
                  <a:gd name="connsiteY1" fmla="*/ 736314 h 737590"/>
                  <a:gd name="connsiteX2" fmla="*/ 1274 w 433911"/>
                  <a:gd name="connsiteY2" fmla="*/ 723233 h 737590"/>
                  <a:gd name="connsiteX3" fmla="*/ 416046 w 433911"/>
                  <a:gd name="connsiteY3" fmla="*/ 4784 h 737590"/>
                  <a:gd name="connsiteX4" fmla="*/ 429128 w 433911"/>
                  <a:gd name="connsiteY4" fmla="*/ 1274 h 737590"/>
                  <a:gd name="connsiteX5" fmla="*/ 432638 w 433911"/>
                  <a:gd name="connsiteY5" fmla="*/ 14355 h 737590"/>
                  <a:gd name="connsiteX6" fmla="*/ 17865 w 433911"/>
                  <a:gd name="connsiteY6" fmla="*/ 732805 h 737590"/>
                  <a:gd name="connsiteX7" fmla="*/ 9569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9569" y="737591"/>
                    </a:moveTo>
                    <a:cubicBezTo>
                      <a:pt x="7974" y="737591"/>
                      <a:pt x="6315" y="737208"/>
                      <a:pt x="4784" y="736314"/>
                    </a:cubicBezTo>
                    <a:cubicBezTo>
                      <a:pt x="189" y="733698"/>
                      <a:pt x="-1342" y="727827"/>
                      <a:pt x="1274" y="723233"/>
                    </a:cubicBezTo>
                    <a:lnTo>
                      <a:pt x="416046" y="4784"/>
                    </a:lnTo>
                    <a:cubicBezTo>
                      <a:pt x="418663" y="189"/>
                      <a:pt x="424533" y="-1342"/>
                      <a:pt x="429128" y="1274"/>
                    </a:cubicBezTo>
                    <a:cubicBezTo>
                      <a:pt x="433722" y="3890"/>
                      <a:pt x="435253" y="9761"/>
                      <a:pt x="432638" y="14355"/>
                    </a:cubicBezTo>
                    <a:lnTo>
                      <a:pt x="17865" y="732805"/>
                    </a:lnTo>
                    <a:cubicBezTo>
                      <a:pt x="16078" y="735868"/>
                      <a:pt x="12888" y="737591"/>
                      <a:pt x="9569" y="737591"/>
                    </a:cubicBezTo>
                    <a:close/>
                  </a:path>
                </a:pathLst>
              </a:custGeom>
              <a:solidFill>
                <a:srgbClr val="F8CCDC"/>
              </a:solidFill>
              <a:ln w="6381" cap="flat">
                <a:noFill/>
                <a:prstDash val="solid"/>
                <a:miter/>
              </a:ln>
            </p:spPr>
            <p:txBody>
              <a:bodyPr rtlCol="0" anchor="ctr"/>
              <a:lstStyle/>
              <a:p>
                <a:endParaRPr lang="sv-SE" dirty="0"/>
              </a:p>
            </p:txBody>
          </p:sp>
          <p:sp>
            <p:nvSpPr>
              <p:cNvPr id="54" name="Frihandsfigur: Form 53">
                <a:extLst>
                  <a:ext uri="{FF2B5EF4-FFF2-40B4-BE49-F238E27FC236}">
                    <a16:creationId xmlns:a16="http://schemas.microsoft.com/office/drawing/2014/main" id="{E892DB69-E5C2-4883-9E69-3D7C98519B99}"/>
                  </a:ext>
                </a:extLst>
              </p:cNvPr>
              <p:cNvSpPr/>
              <p:nvPr/>
            </p:nvSpPr>
            <p:spPr>
              <a:xfrm>
                <a:off x="10016087" y="5135602"/>
                <a:ext cx="689540" cy="15553"/>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5"/>
                      <a:pt x="4276" y="0"/>
                      <a:pt x="9572" y="0"/>
                    </a:cubicBezTo>
                    <a:lnTo>
                      <a:pt x="839116" y="0"/>
                    </a:lnTo>
                    <a:cubicBezTo>
                      <a:pt x="844413" y="0"/>
                      <a:pt x="848688" y="4275"/>
                      <a:pt x="848688" y="9572"/>
                    </a:cubicBezTo>
                    <a:cubicBezTo>
                      <a:pt x="848688" y="14868"/>
                      <a:pt x="844413" y="19143"/>
                      <a:pt x="839116" y="19143"/>
                    </a:cubicBezTo>
                    <a:close/>
                  </a:path>
                </a:pathLst>
              </a:custGeom>
              <a:solidFill>
                <a:srgbClr val="F8CCDC"/>
              </a:solidFill>
              <a:ln w="6381" cap="flat">
                <a:noFill/>
                <a:prstDash val="solid"/>
                <a:miter/>
              </a:ln>
            </p:spPr>
            <p:txBody>
              <a:bodyPr rtlCol="0" anchor="ctr"/>
              <a:lstStyle/>
              <a:p>
                <a:endParaRPr lang="sv-SE" dirty="0"/>
              </a:p>
            </p:txBody>
          </p:sp>
          <p:sp>
            <p:nvSpPr>
              <p:cNvPr id="55" name="Frihandsfigur: Form 54">
                <a:extLst>
                  <a:ext uri="{FF2B5EF4-FFF2-40B4-BE49-F238E27FC236}">
                    <a16:creationId xmlns:a16="http://schemas.microsoft.com/office/drawing/2014/main" id="{ED0FDCBF-36BC-4676-B6E3-5D2330CBDDDF}"/>
                  </a:ext>
                </a:extLst>
              </p:cNvPr>
              <p:cNvSpPr/>
              <p:nvPr/>
            </p:nvSpPr>
            <p:spPr>
              <a:xfrm>
                <a:off x="10690075" y="5135604"/>
                <a:ext cx="352543" cy="599275"/>
              </a:xfrm>
              <a:custGeom>
                <a:avLst/>
                <a:gdLst>
                  <a:gd name="connsiteX0" fmla="*/ 424342 w 433911"/>
                  <a:gd name="connsiteY0" fmla="*/ 737590 h 737590"/>
                  <a:gd name="connsiteX1" fmla="*/ 416046 w 433911"/>
                  <a:gd name="connsiteY1" fmla="*/ 732805 h 737590"/>
                  <a:gd name="connsiteX2" fmla="*/ 1274 w 433911"/>
                  <a:gd name="connsiteY2" fmla="*/ 14355 h 737590"/>
                  <a:gd name="connsiteX3" fmla="*/ 4784 w 433911"/>
                  <a:gd name="connsiteY3" fmla="*/ 1274 h 737590"/>
                  <a:gd name="connsiteX4" fmla="*/ 17865 w 433911"/>
                  <a:gd name="connsiteY4" fmla="*/ 4784 h 737590"/>
                  <a:gd name="connsiteX5" fmla="*/ 432638 w 433911"/>
                  <a:gd name="connsiteY5" fmla="*/ 723233 h 737590"/>
                  <a:gd name="connsiteX6" fmla="*/ 429128 w 433911"/>
                  <a:gd name="connsiteY6" fmla="*/ 736315 h 737590"/>
                  <a:gd name="connsiteX7" fmla="*/ 424342 w 433911"/>
                  <a:gd name="connsiteY7" fmla="*/ 737590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0"/>
                    </a:moveTo>
                    <a:cubicBezTo>
                      <a:pt x="421024" y="737590"/>
                      <a:pt x="417833" y="735867"/>
                      <a:pt x="416046" y="732805"/>
                    </a:cubicBezTo>
                    <a:lnTo>
                      <a:pt x="1274" y="14355"/>
                    </a:lnTo>
                    <a:cubicBezTo>
                      <a:pt x="-1342" y="9761"/>
                      <a:pt x="189" y="3954"/>
                      <a:pt x="4784" y="1274"/>
                    </a:cubicBezTo>
                    <a:cubicBezTo>
                      <a:pt x="9378" y="-1342"/>
                      <a:pt x="15185" y="189"/>
                      <a:pt x="17865" y="4784"/>
                    </a:cubicBezTo>
                    <a:lnTo>
                      <a:pt x="432638" y="723233"/>
                    </a:lnTo>
                    <a:cubicBezTo>
                      <a:pt x="435253" y="727827"/>
                      <a:pt x="433722" y="733634"/>
                      <a:pt x="429128" y="736315"/>
                    </a:cubicBezTo>
                    <a:cubicBezTo>
                      <a:pt x="427596" y="737144"/>
                      <a:pt x="426001" y="737590"/>
                      <a:pt x="424342" y="737590"/>
                    </a:cubicBezTo>
                    <a:close/>
                  </a:path>
                </a:pathLst>
              </a:custGeom>
              <a:solidFill>
                <a:srgbClr val="F8CCDC"/>
              </a:solidFill>
              <a:ln w="6381" cap="flat">
                <a:noFill/>
                <a:prstDash val="solid"/>
                <a:miter/>
              </a:ln>
            </p:spPr>
            <p:txBody>
              <a:bodyPr rtlCol="0" anchor="ctr"/>
              <a:lstStyle/>
              <a:p>
                <a:endParaRPr lang="sv-SE" dirty="0"/>
              </a:p>
            </p:txBody>
          </p:sp>
          <p:sp>
            <p:nvSpPr>
              <p:cNvPr id="56" name="Frihandsfigur: Form 55">
                <a:extLst>
                  <a:ext uri="{FF2B5EF4-FFF2-40B4-BE49-F238E27FC236}">
                    <a16:creationId xmlns:a16="http://schemas.microsoft.com/office/drawing/2014/main" id="{97A09CB9-22EF-44BF-90F5-41E5F922CC41}"/>
                  </a:ext>
                </a:extLst>
              </p:cNvPr>
              <p:cNvSpPr/>
              <p:nvPr/>
            </p:nvSpPr>
            <p:spPr>
              <a:xfrm>
                <a:off x="10016087" y="3968205"/>
                <a:ext cx="689540" cy="15553"/>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6"/>
                      <a:pt x="4276" y="0"/>
                      <a:pt x="9572" y="0"/>
                    </a:cubicBezTo>
                    <a:lnTo>
                      <a:pt x="839116" y="0"/>
                    </a:lnTo>
                    <a:cubicBezTo>
                      <a:pt x="844413" y="0"/>
                      <a:pt x="848688" y="4276"/>
                      <a:pt x="848688" y="9572"/>
                    </a:cubicBezTo>
                    <a:cubicBezTo>
                      <a:pt x="848688" y="14868"/>
                      <a:pt x="844413" y="19143"/>
                      <a:pt x="839116" y="19143"/>
                    </a:cubicBezTo>
                    <a:close/>
                  </a:path>
                </a:pathLst>
              </a:custGeom>
              <a:solidFill>
                <a:srgbClr val="F8CCDC"/>
              </a:solidFill>
              <a:ln w="6381" cap="flat">
                <a:noFill/>
                <a:prstDash val="solid"/>
                <a:miter/>
              </a:ln>
            </p:spPr>
            <p:txBody>
              <a:bodyPr rtlCol="0" anchor="ctr"/>
              <a:lstStyle/>
              <a:p>
                <a:endParaRPr lang="sv-SE" dirty="0"/>
              </a:p>
            </p:txBody>
          </p:sp>
          <p:sp>
            <p:nvSpPr>
              <p:cNvPr id="57" name="Frihandsfigur: Form 56">
                <a:extLst>
                  <a:ext uri="{FF2B5EF4-FFF2-40B4-BE49-F238E27FC236}">
                    <a16:creationId xmlns:a16="http://schemas.microsoft.com/office/drawing/2014/main" id="{8A0762C8-46C8-4B01-A1FD-6392D4F85FF6}"/>
                  </a:ext>
                </a:extLst>
              </p:cNvPr>
              <p:cNvSpPr/>
              <p:nvPr/>
            </p:nvSpPr>
            <p:spPr>
              <a:xfrm>
                <a:off x="10690075" y="3384483"/>
                <a:ext cx="352543" cy="599275"/>
              </a:xfrm>
              <a:custGeom>
                <a:avLst/>
                <a:gdLst>
                  <a:gd name="connsiteX0" fmla="*/ 9569 w 433911"/>
                  <a:gd name="connsiteY0" fmla="*/ 737590 h 737590"/>
                  <a:gd name="connsiteX1" fmla="*/ 4784 w 433911"/>
                  <a:gd name="connsiteY1" fmla="*/ 736315 h 737590"/>
                  <a:gd name="connsiteX2" fmla="*/ 1274 w 433911"/>
                  <a:gd name="connsiteY2" fmla="*/ 723233 h 737590"/>
                  <a:gd name="connsiteX3" fmla="*/ 416046 w 433911"/>
                  <a:gd name="connsiteY3" fmla="*/ 4784 h 737590"/>
                  <a:gd name="connsiteX4" fmla="*/ 429128 w 433911"/>
                  <a:gd name="connsiteY4" fmla="*/ 1274 h 737590"/>
                  <a:gd name="connsiteX5" fmla="*/ 432638 w 433911"/>
                  <a:gd name="connsiteY5" fmla="*/ 14355 h 737590"/>
                  <a:gd name="connsiteX6" fmla="*/ 17865 w 433911"/>
                  <a:gd name="connsiteY6" fmla="*/ 732805 h 737590"/>
                  <a:gd name="connsiteX7" fmla="*/ 9569 w 433911"/>
                  <a:gd name="connsiteY7" fmla="*/ 737590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9569" y="737590"/>
                    </a:moveTo>
                    <a:cubicBezTo>
                      <a:pt x="7974" y="737590"/>
                      <a:pt x="6315" y="737208"/>
                      <a:pt x="4784" y="736315"/>
                    </a:cubicBezTo>
                    <a:cubicBezTo>
                      <a:pt x="189" y="733698"/>
                      <a:pt x="-1342" y="727828"/>
                      <a:pt x="1274" y="723233"/>
                    </a:cubicBezTo>
                    <a:lnTo>
                      <a:pt x="416046" y="4784"/>
                    </a:lnTo>
                    <a:cubicBezTo>
                      <a:pt x="418663" y="189"/>
                      <a:pt x="424533" y="-1342"/>
                      <a:pt x="429128" y="1274"/>
                    </a:cubicBezTo>
                    <a:cubicBezTo>
                      <a:pt x="433722" y="3890"/>
                      <a:pt x="435253" y="9761"/>
                      <a:pt x="432638" y="14355"/>
                    </a:cubicBezTo>
                    <a:lnTo>
                      <a:pt x="17865" y="732805"/>
                    </a:lnTo>
                    <a:cubicBezTo>
                      <a:pt x="16078" y="735868"/>
                      <a:pt x="12824" y="737590"/>
                      <a:pt x="9569" y="737590"/>
                    </a:cubicBezTo>
                    <a:close/>
                  </a:path>
                </a:pathLst>
              </a:custGeom>
              <a:solidFill>
                <a:srgbClr val="F8CCDC"/>
              </a:solidFill>
              <a:ln w="6381" cap="flat">
                <a:noFill/>
                <a:prstDash val="solid"/>
                <a:miter/>
              </a:ln>
            </p:spPr>
            <p:txBody>
              <a:bodyPr rtlCol="0" anchor="ctr"/>
              <a:lstStyle/>
              <a:p>
                <a:endParaRPr lang="sv-SE" dirty="0"/>
              </a:p>
            </p:txBody>
          </p:sp>
          <p:sp>
            <p:nvSpPr>
              <p:cNvPr id="58" name="Frihandsfigur: Form 57">
                <a:extLst>
                  <a:ext uri="{FF2B5EF4-FFF2-40B4-BE49-F238E27FC236}">
                    <a16:creationId xmlns:a16="http://schemas.microsoft.com/office/drawing/2014/main" id="{CFC5E897-CD58-4A49-BB3E-4DD91258B4ED}"/>
                  </a:ext>
                </a:extLst>
              </p:cNvPr>
              <p:cNvSpPr/>
              <p:nvPr/>
            </p:nvSpPr>
            <p:spPr>
              <a:xfrm>
                <a:off x="10690075" y="2800759"/>
                <a:ext cx="352543" cy="599275"/>
              </a:xfrm>
              <a:custGeom>
                <a:avLst/>
                <a:gdLst>
                  <a:gd name="connsiteX0" fmla="*/ 424342 w 433911"/>
                  <a:gd name="connsiteY0" fmla="*/ 737591 h 737590"/>
                  <a:gd name="connsiteX1" fmla="*/ 416046 w 433911"/>
                  <a:gd name="connsiteY1" fmla="*/ 732805 h 737590"/>
                  <a:gd name="connsiteX2" fmla="*/ 1274 w 433911"/>
                  <a:gd name="connsiteY2" fmla="*/ 14355 h 737590"/>
                  <a:gd name="connsiteX3" fmla="*/ 4784 w 433911"/>
                  <a:gd name="connsiteY3" fmla="*/ 1274 h 737590"/>
                  <a:gd name="connsiteX4" fmla="*/ 17865 w 433911"/>
                  <a:gd name="connsiteY4" fmla="*/ 4784 h 737590"/>
                  <a:gd name="connsiteX5" fmla="*/ 432638 w 433911"/>
                  <a:gd name="connsiteY5" fmla="*/ 723233 h 737590"/>
                  <a:gd name="connsiteX6" fmla="*/ 429128 w 433911"/>
                  <a:gd name="connsiteY6" fmla="*/ 736314 h 737590"/>
                  <a:gd name="connsiteX7" fmla="*/ 424342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1"/>
                    </a:moveTo>
                    <a:cubicBezTo>
                      <a:pt x="421024" y="737591"/>
                      <a:pt x="417833" y="735868"/>
                      <a:pt x="416046" y="732805"/>
                    </a:cubicBezTo>
                    <a:lnTo>
                      <a:pt x="1274" y="14355"/>
                    </a:lnTo>
                    <a:cubicBezTo>
                      <a:pt x="-1342" y="9761"/>
                      <a:pt x="189" y="3954"/>
                      <a:pt x="4784" y="1274"/>
                    </a:cubicBezTo>
                    <a:cubicBezTo>
                      <a:pt x="9378" y="-1342"/>
                      <a:pt x="15185" y="189"/>
                      <a:pt x="17865" y="4784"/>
                    </a:cubicBezTo>
                    <a:lnTo>
                      <a:pt x="432638" y="723233"/>
                    </a:lnTo>
                    <a:cubicBezTo>
                      <a:pt x="435253" y="727827"/>
                      <a:pt x="433722" y="733634"/>
                      <a:pt x="429128" y="736314"/>
                    </a:cubicBezTo>
                    <a:cubicBezTo>
                      <a:pt x="427596" y="737208"/>
                      <a:pt x="426001" y="737591"/>
                      <a:pt x="424342" y="737591"/>
                    </a:cubicBezTo>
                    <a:close/>
                  </a:path>
                </a:pathLst>
              </a:custGeom>
              <a:solidFill>
                <a:srgbClr val="F8CCDC"/>
              </a:solidFill>
              <a:ln w="6381" cap="flat">
                <a:noFill/>
                <a:prstDash val="solid"/>
                <a:miter/>
              </a:ln>
            </p:spPr>
            <p:txBody>
              <a:bodyPr rtlCol="0" anchor="ctr"/>
              <a:lstStyle/>
              <a:p>
                <a:endParaRPr lang="sv-SE" dirty="0"/>
              </a:p>
            </p:txBody>
          </p:sp>
          <p:sp>
            <p:nvSpPr>
              <p:cNvPr id="59" name="Frihandsfigur: Form 58">
                <a:extLst>
                  <a:ext uri="{FF2B5EF4-FFF2-40B4-BE49-F238E27FC236}">
                    <a16:creationId xmlns:a16="http://schemas.microsoft.com/office/drawing/2014/main" id="{9DDF8755-F138-4E51-A127-5861D0F4CDDC}"/>
                  </a:ext>
                </a:extLst>
              </p:cNvPr>
              <p:cNvSpPr/>
              <p:nvPr/>
            </p:nvSpPr>
            <p:spPr>
              <a:xfrm>
                <a:off x="10690075" y="2217035"/>
                <a:ext cx="352543" cy="599275"/>
              </a:xfrm>
              <a:custGeom>
                <a:avLst/>
                <a:gdLst>
                  <a:gd name="connsiteX0" fmla="*/ 9569 w 433911"/>
                  <a:gd name="connsiteY0" fmla="*/ 737591 h 737590"/>
                  <a:gd name="connsiteX1" fmla="*/ 4784 w 433911"/>
                  <a:gd name="connsiteY1" fmla="*/ 736314 h 737590"/>
                  <a:gd name="connsiteX2" fmla="*/ 1274 w 433911"/>
                  <a:gd name="connsiteY2" fmla="*/ 723233 h 737590"/>
                  <a:gd name="connsiteX3" fmla="*/ 416046 w 433911"/>
                  <a:gd name="connsiteY3" fmla="*/ 4784 h 737590"/>
                  <a:gd name="connsiteX4" fmla="*/ 429128 w 433911"/>
                  <a:gd name="connsiteY4" fmla="*/ 1274 h 737590"/>
                  <a:gd name="connsiteX5" fmla="*/ 432638 w 433911"/>
                  <a:gd name="connsiteY5" fmla="*/ 14355 h 737590"/>
                  <a:gd name="connsiteX6" fmla="*/ 17865 w 433911"/>
                  <a:gd name="connsiteY6" fmla="*/ 732805 h 737590"/>
                  <a:gd name="connsiteX7" fmla="*/ 9569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9569" y="737591"/>
                    </a:moveTo>
                    <a:cubicBezTo>
                      <a:pt x="7974" y="737591"/>
                      <a:pt x="6315" y="737208"/>
                      <a:pt x="4784" y="736314"/>
                    </a:cubicBezTo>
                    <a:cubicBezTo>
                      <a:pt x="189" y="733698"/>
                      <a:pt x="-1342" y="727828"/>
                      <a:pt x="1274" y="723233"/>
                    </a:cubicBezTo>
                    <a:lnTo>
                      <a:pt x="416046" y="4784"/>
                    </a:lnTo>
                    <a:cubicBezTo>
                      <a:pt x="418663" y="189"/>
                      <a:pt x="424533" y="-1342"/>
                      <a:pt x="429128" y="1274"/>
                    </a:cubicBezTo>
                    <a:cubicBezTo>
                      <a:pt x="433722" y="3890"/>
                      <a:pt x="435253" y="9761"/>
                      <a:pt x="432638" y="14355"/>
                    </a:cubicBezTo>
                    <a:lnTo>
                      <a:pt x="17865" y="732805"/>
                    </a:lnTo>
                    <a:cubicBezTo>
                      <a:pt x="16078" y="735932"/>
                      <a:pt x="12824" y="737591"/>
                      <a:pt x="9569" y="737591"/>
                    </a:cubicBezTo>
                    <a:close/>
                  </a:path>
                </a:pathLst>
              </a:custGeom>
              <a:solidFill>
                <a:srgbClr val="F8CCDC"/>
              </a:solidFill>
              <a:ln w="6381" cap="flat">
                <a:noFill/>
                <a:prstDash val="solid"/>
                <a:miter/>
              </a:ln>
            </p:spPr>
            <p:txBody>
              <a:bodyPr rtlCol="0" anchor="ctr"/>
              <a:lstStyle/>
              <a:p>
                <a:endParaRPr lang="sv-SE" dirty="0"/>
              </a:p>
            </p:txBody>
          </p:sp>
          <p:sp>
            <p:nvSpPr>
              <p:cNvPr id="60" name="Frihandsfigur: Form 59">
                <a:extLst>
                  <a:ext uri="{FF2B5EF4-FFF2-40B4-BE49-F238E27FC236}">
                    <a16:creationId xmlns:a16="http://schemas.microsoft.com/office/drawing/2014/main" id="{A65BC026-9101-49CD-9CEE-254EE3E37C3B}"/>
                  </a:ext>
                </a:extLst>
              </p:cNvPr>
              <p:cNvSpPr/>
              <p:nvPr/>
            </p:nvSpPr>
            <p:spPr>
              <a:xfrm>
                <a:off x="6967467" y="5721108"/>
                <a:ext cx="689540" cy="15553"/>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5"/>
                      <a:pt x="4276" y="0"/>
                      <a:pt x="9572" y="0"/>
                    </a:cubicBezTo>
                    <a:lnTo>
                      <a:pt x="839116" y="0"/>
                    </a:lnTo>
                    <a:cubicBezTo>
                      <a:pt x="844413" y="0"/>
                      <a:pt x="848688" y="4275"/>
                      <a:pt x="848688" y="9572"/>
                    </a:cubicBezTo>
                    <a:cubicBezTo>
                      <a:pt x="848688" y="14868"/>
                      <a:pt x="844413" y="19143"/>
                      <a:pt x="839116" y="19143"/>
                    </a:cubicBezTo>
                    <a:close/>
                  </a:path>
                </a:pathLst>
              </a:custGeom>
              <a:solidFill>
                <a:srgbClr val="F8CCDC"/>
              </a:solidFill>
              <a:ln w="6381" cap="flat">
                <a:noFill/>
                <a:prstDash val="solid"/>
                <a:miter/>
              </a:ln>
            </p:spPr>
            <p:txBody>
              <a:bodyPr rtlCol="0" anchor="ctr"/>
              <a:lstStyle/>
              <a:p>
                <a:endParaRPr lang="sv-SE" dirty="0"/>
              </a:p>
            </p:txBody>
          </p:sp>
          <p:sp>
            <p:nvSpPr>
              <p:cNvPr id="61" name="Frihandsfigur: Form 60">
                <a:extLst>
                  <a:ext uri="{FF2B5EF4-FFF2-40B4-BE49-F238E27FC236}">
                    <a16:creationId xmlns:a16="http://schemas.microsoft.com/office/drawing/2014/main" id="{B99DE9D6-EAD5-4812-9C4C-7ECB58119318}"/>
                  </a:ext>
                </a:extLst>
              </p:cNvPr>
              <p:cNvSpPr/>
              <p:nvPr/>
            </p:nvSpPr>
            <p:spPr>
              <a:xfrm>
                <a:off x="6644642" y="5137386"/>
                <a:ext cx="352543" cy="599275"/>
              </a:xfrm>
              <a:custGeom>
                <a:avLst/>
                <a:gdLst>
                  <a:gd name="connsiteX0" fmla="*/ 424342 w 433911"/>
                  <a:gd name="connsiteY0" fmla="*/ 737591 h 737590"/>
                  <a:gd name="connsiteX1" fmla="*/ 416047 w 433911"/>
                  <a:gd name="connsiteY1" fmla="*/ 732805 h 737590"/>
                  <a:gd name="connsiteX2" fmla="*/ 1274 w 433911"/>
                  <a:gd name="connsiteY2" fmla="*/ 14355 h 737590"/>
                  <a:gd name="connsiteX3" fmla="*/ 4783 w 433911"/>
                  <a:gd name="connsiteY3" fmla="*/ 1274 h 737590"/>
                  <a:gd name="connsiteX4" fmla="*/ 17865 w 433911"/>
                  <a:gd name="connsiteY4" fmla="*/ 4783 h 737590"/>
                  <a:gd name="connsiteX5" fmla="*/ 432637 w 433911"/>
                  <a:gd name="connsiteY5" fmla="*/ 723233 h 737590"/>
                  <a:gd name="connsiteX6" fmla="*/ 429128 w 433911"/>
                  <a:gd name="connsiteY6" fmla="*/ 736314 h 737590"/>
                  <a:gd name="connsiteX7" fmla="*/ 424342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1"/>
                    </a:moveTo>
                    <a:cubicBezTo>
                      <a:pt x="421023" y="737591"/>
                      <a:pt x="417833" y="735868"/>
                      <a:pt x="416047" y="732805"/>
                    </a:cubicBezTo>
                    <a:lnTo>
                      <a:pt x="1274" y="14355"/>
                    </a:lnTo>
                    <a:cubicBezTo>
                      <a:pt x="-1342" y="9761"/>
                      <a:pt x="189" y="3954"/>
                      <a:pt x="4783" y="1274"/>
                    </a:cubicBezTo>
                    <a:cubicBezTo>
                      <a:pt x="9378" y="-1342"/>
                      <a:pt x="15185" y="189"/>
                      <a:pt x="17865" y="4783"/>
                    </a:cubicBezTo>
                    <a:lnTo>
                      <a:pt x="432637" y="723233"/>
                    </a:lnTo>
                    <a:cubicBezTo>
                      <a:pt x="435253" y="727827"/>
                      <a:pt x="433722" y="733634"/>
                      <a:pt x="429128" y="736314"/>
                    </a:cubicBezTo>
                    <a:cubicBezTo>
                      <a:pt x="427596" y="737208"/>
                      <a:pt x="426001" y="737591"/>
                      <a:pt x="424342" y="737591"/>
                    </a:cubicBezTo>
                    <a:close/>
                  </a:path>
                </a:pathLst>
              </a:custGeom>
              <a:solidFill>
                <a:srgbClr val="F8CCDC"/>
              </a:solidFill>
              <a:ln w="6381" cap="flat">
                <a:noFill/>
                <a:prstDash val="solid"/>
                <a:miter/>
              </a:ln>
            </p:spPr>
            <p:txBody>
              <a:bodyPr rtlCol="0" anchor="ctr"/>
              <a:lstStyle/>
              <a:p>
                <a:endParaRPr lang="sv-SE" dirty="0"/>
              </a:p>
            </p:txBody>
          </p:sp>
        </p:grpSp>
      </p:grpSp>
    </p:spTree>
    <p:extLst>
      <p:ext uri="{BB962C8B-B14F-4D97-AF65-F5344CB8AC3E}">
        <p14:creationId xmlns:p14="http://schemas.microsoft.com/office/powerpoint/2010/main" val="14211822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20932849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2BC929D8-093F-4826-8D04-F268FF63E889}"/>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53882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änk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hasCustomPrompt="1"/>
          </p:nvPr>
        </p:nvSpPr>
        <p:spPr/>
        <p:txBody>
          <a:bodyPr/>
          <a:lstStyle>
            <a:lvl1pPr>
              <a:defRPr/>
            </a:lvl1pPr>
          </a:lstStyle>
          <a:p>
            <a:r>
              <a:rPr lang="sv-SE"/>
              <a:t>Länkar</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hasCustomPrompt="1"/>
          </p:nvPr>
        </p:nvSpPr>
        <p:spPr>
          <a:xfrm>
            <a:off x="417075" y="1736728"/>
            <a:ext cx="10303241" cy="4194629"/>
          </a:xfrm>
        </p:spPr>
        <p:txBody>
          <a:bodyPr>
            <a:normAutofit/>
          </a:bodyPr>
          <a:lstStyle>
            <a:lvl1pPr marL="457200" indent="-457200">
              <a:buFont typeface="+mj-lt"/>
              <a:buAutoNum type="arabicPeriod"/>
              <a:defRPr sz="1700"/>
            </a:lvl1pPr>
          </a:lstStyle>
          <a:p>
            <a:pPr lvl="0"/>
            <a:r>
              <a:rPr lang="sv-SE"/>
              <a:t>Redigera format för bakgrundstext</a:t>
            </a:r>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2090954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453124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169145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764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Animerat 1">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D488B0A-068E-6999-697D-249022054BDC}"/>
              </a:ext>
            </a:extLst>
          </p:cNvPr>
          <p:cNvSpPr>
            <a:spLocks/>
          </p:cNvSpPr>
          <p:nvPr userDrawn="1"/>
        </p:nvSpPr>
        <p:spPr>
          <a:xfrm>
            <a:off x="0" y="0"/>
            <a:ext cx="6096001" cy="6858000"/>
          </a:xfrm>
          <a:prstGeom prst="rect">
            <a:avLst/>
          </a:prstGeom>
          <a:solidFill>
            <a:srgbClr val="C0E4F2"/>
          </a:solidFill>
          <a:ln w="6452" cap="flat">
            <a:noFill/>
            <a:prstDash val="solid"/>
            <a:miter/>
          </a:ln>
        </p:spPr>
        <p:txBody>
          <a:bodyPr rtlCol="0" anchor="ctr"/>
          <a:lstStyle/>
          <a:p>
            <a:pPr algn="l"/>
            <a:endParaRPr lang="sv-SE" dirty="0"/>
          </a:p>
        </p:txBody>
      </p:sp>
      <p:sp>
        <p:nvSpPr>
          <p:cNvPr id="3" name="Ellips 2">
            <a:extLst>
              <a:ext uri="{FF2B5EF4-FFF2-40B4-BE49-F238E27FC236}">
                <a16:creationId xmlns:a16="http://schemas.microsoft.com/office/drawing/2014/main" id="{494E4C53-8A3A-0799-39DE-8E9460DE7B93}"/>
              </a:ext>
            </a:extLst>
          </p:cNvPr>
          <p:cNvSpPr/>
          <p:nvPr userDrawn="1"/>
        </p:nvSpPr>
        <p:spPr>
          <a:xfrm>
            <a:off x="1392715" y="1502698"/>
            <a:ext cx="104775" cy="104775"/>
          </a:xfrm>
          <a:prstGeom prst="ellipse">
            <a:avLst/>
          </a:prstGeom>
          <a:solidFill>
            <a:srgbClr val="03434A"/>
          </a:solidFill>
          <a:ln w="6452" cap="flat">
            <a:noFill/>
            <a:prstDash val="solid"/>
            <a:miter/>
          </a:ln>
        </p:spPr>
        <p:txBody>
          <a:bodyPr rtlCol="0" anchor="ctr"/>
          <a:lstStyle/>
          <a:p>
            <a:pPr algn="l"/>
            <a:endParaRPr lang="sv-SE" dirty="0"/>
          </a:p>
        </p:txBody>
      </p:sp>
      <p:sp>
        <p:nvSpPr>
          <p:cNvPr id="4" name="Ellips 3">
            <a:extLst>
              <a:ext uri="{FF2B5EF4-FFF2-40B4-BE49-F238E27FC236}">
                <a16:creationId xmlns:a16="http://schemas.microsoft.com/office/drawing/2014/main" id="{B0D4F7EA-52F0-304F-3785-C538CF9766EB}"/>
              </a:ext>
            </a:extLst>
          </p:cNvPr>
          <p:cNvSpPr/>
          <p:nvPr userDrawn="1"/>
        </p:nvSpPr>
        <p:spPr>
          <a:xfrm>
            <a:off x="853872" y="3656264"/>
            <a:ext cx="104775" cy="104775"/>
          </a:xfrm>
          <a:prstGeom prst="ellipse">
            <a:avLst/>
          </a:prstGeom>
          <a:solidFill>
            <a:srgbClr val="03434A"/>
          </a:solidFill>
          <a:ln w="6452" cap="flat">
            <a:noFill/>
            <a:prstDash val="solid"/>
            <a:miter/>
          </a:ln>
        </p:spPr>
        <p:txBody>
          <a:bodyPr rtlCol="0" anchor="ctr"/>
          <a:lstStyle/>
          <a:p>
            <a:pPr algn="l"/>
            <a:endParaRPr lang="sv-SE" dirty="0"/>
          </a:p>
        </p:txBody>
      </p:sp>
      <p:sp>
        <p:nvSpPr>
          <p:cNvPr id="5" name="Ellips 4">
            <a:extLst>
              <a:ext uri="{FF2B5EF4-FFF2-40B4-BE49-F238E27FC236}">
                <a16:creationId xmlns:a16="http://schemas.microsoft.com/office/drawing/2014/main" id="{6B04B03F-F56D-F122-2410-FCB06550144B}"/>
              </a:ext>
            </a:extLst>
          </p:cNvPr>
          <p:cNvSpPr/>
          <p:nvPr userDrawn="1"/>
        </p:nvSpPr>
        <p:spPr>
          <a:xfrm>
            <a:off x="2461733" y="2583048"/>
            <a:ext cx="104775" cy="104775"/>
          </a:xfrm>
          <a:prstGeom prst="ellipse">
            <a:avLst/>
          </a:prstGeom>
          <a:solidFill>
            <a:srgbClr val="03434A"/>
          </a:solidFill>
          <a:ln w="6452" cap="flat">
            <a:noFill/>
            <a:prstDash val="solid"/>
            <a:miter/>
          </a:ln>
        </p:spPr>
        <p:txBody>
          <a:bodyPr rtlCol="0" anchor="ctr"/>
          <a:lstStyle/>
          <a:p>
            <a:pPr algn="l"/>
            <a:endParaRPr lang="sv-SE" dirty="0"/>
          </a:p>
        </p:txBody>
      </p:sp>
      <p:sp>
        <p:nvSpPr>
          <p:cNvPr id="8" name="Ellips 7">
            <a:extLst>
              <a:ext uri="{FF2B5EF4-FFF2-40B4-BE49-F238E27FC236}">
                <a16:creationId xmlns:a16="http://schemas.microsoft.com/office/drawing/2014/main" id="{0BC4CEE1-F6F2-133F-677D-2067930E8445}"/>
              </a:ext>
            </a:extLst>
          </p:cNvPr>
          <p:cNvSpPr/>
          <p:nvPr userDrawn="1"/>
        </p:nvSpPr>
        <p:spPr>
          <a:xfrm>
            <a:off x="1931558" y="5260251"/>
            <a:ext cx="104775" cy="104775"/>
          </a:xfrm>
          <a:prstGeom prst="ellipse">
            <a:avLst/>
          </a:prstGeom>
          <a:solidFill>
            <a:srgbClr val="03434A"/>
          </a:solidFill>
          <a:ln w="6452" cap="flat">
            <a:noFill/>
            <a:prstDash val="solid"/>
            <a:miter/>
          </a:ln>
        </p:spPr>
        <p:txBody>
          <a:bodyPr rtlCol="0" anchor="ctr"/>
          <a:lstStyle/>
          <a:p>
            <a:pPr algn="l"/>
            <a:endParaRPr lang="sv-SE" dirty="0"/>
          </a:p>
        </p:txBody>
      </p:sp>
      <p:sp>
        <p:nvSpPr>
          <p:cNvPr id="9" name="Ellips 8">
            <a:extLst>
              <a:ext uri="{FF2B5EF4-FFF2-40B4-BE49-F238E27FC236}">
                <a16:creationId xmlns:a16="http://schemas.microsoft.com/office/drawing/2014/main" id="{E0BAEF95-2D9F-F38C-8B18-7F1218777817}"/>
              </a:ext>
            </a:extLst>
          </p:cNvPr>
          <p:cNvSpPr/>
          <p:nvPr userDrawn="1"/>
        </p:nvSpPr>
        <p:spPr>
          <a:xfrm>
            <a:off x="3542644" y="3650821"/>
            <a:ext cx="104775" cy="104775"/>
          </a:xfrm>
          <a:prstGeom prst="ellipse">
            <a:avLst/>
          </a:prstGeom>
          <a:solidFill>
            <a:srgbClr val="03434A"/>
          </a:solidFill>
          <a:ln w="6452" cap="flat">
            <a:noFill/>
            <a:prstDash val="solid"/>
            <a:miter/>
          </a:ln>
        </p:spPr>
        <p:txBody>
          <a:bodyPr rtlCol="0" anchor="ctr"/>
          <a:lstStyle/>
          <a:p>
            <a:pPr algn="l"/>
            <a:endParaRPr lang="sv-SE" dirty="0"/>
          </a:p>
        </p:txBody>
      </p:sp>
      <p:sp>
        <p:nvSpPr>
          <p:cNvPr id="10" name="Ellips 9">
            <a:extLst>
              <a:ext uri="{FF2B5EF4-FFF2-40B4-BE49-F238E27FC236}">
                <a16:creationId xmlns:a16="http://schemas.microsoft.com/office/drawing/2014/main" id="{6E22A03E-6CEA-8E48-8B23-941203355659}"/>
              </a:ext>
            </a:extLst>
          </p:cNvPr>
          <p:cNvSpPr/>
          <p:nvPr userDrawn="1"/>
        </p:nvSpPr>
        <p:spPr>
          <a:xfrm>
            <a:off x="4614887" y="5260251"/>
            <a:ext cx="104775" cy="104775"/>
          </a:xfrm>
          <a:prstGeom prst="ellipse">
            <a:avLst/>
          </a:prstGeom>
          <a:solidFill>
            <a:srgbClr val="03434A"/>
          </a:solidFill>
          <a:ln w="6452" cap="flat">
            <a:noFill/>
            <a:prstDash val="solid"/>
            <a:miter/>
          </a:ln>
        </p:spPr>
        <p:txBody>
          <a:bodyPr rtlCol="0" anchor="ctr"/>
          <a:lstStyle/>
          <a:p>
            <a:pPr algn="l"/>
            <a:endParaRPr lang="sv-SE" dirty="0"/>
          </a:p>
        </p:txBody>
      </p:sp>
      <p:sp>
        <p:nvSpPr>
          <p:cNvPr id="11" name="Ellips 10">
            <a:extLst>
              <a:ext uri="{FF2B5EF4-FFF2-40B4-BE49-F238E27FC236}">
                <a16:creationId xmlns:a16="http://schemas.microsoft.com/office/drawing/2014/main" id="{F18341BA-BED1-B1E7-679B-7F810BB125C0}"/>
              </a:ext>
            </a:extLst>
          </p:cNvPr>
          <p:cNvSpPr/>
          <p:nvPr userDrawn="1"/>
        </p:nvSpPr>
        <p:spPr>
          <a:xfrm>
            <a:off x="4614887" y="2577738"/>
            <a:ext cx="104775" cy="104775"/>
          </a:xfrm>
          <a:prstGeom prst="ellipse">
            <a:avLst/>
          </a:prstGeom>
          <a:solidFill>
            <a:srgbClr val="03434A"/>
          </a:solidFill>
          <a:ln w="6452" cap="flat">
            <a:noFill/>
            <a:prstDash val="solid"/>
            <a:miter/>
          </a:ln>
        </p:spPr>
        <p:txBody>
          <a:bodyPr rtlCol="0" anchor="ctr"/>
          <a:lstStyle/>
          <a:p>
            <a:pPr algn="l"/>
            <a:endParaRPr lang="sv-SE" dirty="0"/>
          </a:p>
        </p:txBody>
      </p:sp>
      <p:pic>
        <p:nvPicPr>
          <p:cNvPr id="12" name="Bild 11">
            <a:extLst>
              <a:ext uri="{FF2B5EF4-FFF2-40B4-BE49-F238E27FC236}">
                <a16:creationId xmlns:a16="http://schemas.microsoft.com/office/drawing/2014/main" id="{D0E74ECA-2BE4-ED2B-E207-CB7C684059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textruta 12">
            <a:extLst>
              <a:ext uri="{FF2B5EF4-FFF2-40B4-BE49-F238E27FC236}">
                <a16:creationId xmlns:a16="http://schemas.microsoft.com/office/drawing/2014/main" id="{87CA94E7-54A4-FC37-3045-815CD46E9A8C}"/>
              </a:ext>
            </a:extLst>
          </p:cNvPr>
          <p:cNvSpPr txBox="1"/>
          <p:nvPr userDrawn="1"/>
        </p:nvSpPr>
        <p:spPr>
          <a:xfrm>
            <a:off x="7129803" y="2457487"/>
            <a:ext cx="3959537" cy="2308324"/>
          </a:xfrm>
          <a:prstGeom prst="rect">
            <a:avLst/>
          </a:prstGeom>
          <a:noFill/>
        </p:spPr>
        <p:txBody>
          <a:bodyPr wrap="square">
            <a:spAutoFit/>
          </a:bodyPr>
          <a:lstStyle/>
          <a:p>
            <a:r>
              <a:rPr lang="sv-SE" dirty="0">
                <a:ea typeface="Open Sans"/>
                <a:cs typeface="Open Sans"/>
              </a:rPr>
              <a:t>Vi jobbar för dig som jobbar. I våra system rör sig allt från mattebetyg och bygglov till bidrag. När samhället förändras följer vi med. Utan oss inget </a:t>
            </a:r>
            <a:r>
              <a:rPr lang="sv-SE" dirty="0" err="1">
                <a:ea typeface="Open Sans"/>
                <a:cs typeface="Open Sans"/>
              </a:rPr>
              <a:t>wifi</a:t>
            </a:r>
            <a:r>
              <a:rPr lang="sv-SE" dirty="0">
                <a:ea typeface="Open Sans"/>
                <a:cs typeface="Open Sans"/>
              </a:rPr>
              <a:t>, teams eller löner. </a:t>
            </a:r>
          </a:p>
          <a:p>
            <a:br>
              <a:rPr lang="sv-SE" b="1" dirty="0">
                <a:ea typeface="Open Sans"/>
                <a:cs typeface="Open Sans"/>
              </a:rPr>
            </a:br>
            <a:r>
              <a:rPr lang="sv-SE" b="1" dirty="0">
                <a:ea typeface="Open Sans"/>
                <a:cs typeface="Open Sans"/>
              </a:rPr>
              <a:t>Vi får staden att funka.</a:t>
            </a:r>
          </a:p>
          <a:p>
            <a:endParaRPr lang="sv-SE" dirty="0">
              <a:ea typeface="Open Sans"/>
              <a:cs typeface="Open Sans"/>
            </a:endParaRPr>
          </a:p>
        </p:txBody>
      </p:sp>
    </p:spTree>
    <p:extLst>
      <p:ext uri="{BB962C8B-B14F-4D97-AF65-F5344CB8AC3E}">
        <p14:creationId xmlns:p14="http://schemas.microsoft.com/office/powerpoint/2010/main" val="210096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repeatCount="indefinite"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par>
                                <p:cTn id="15" presetID="53" presetClass="entr" presetSubtype="16" repeatCount="indefinite"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53" presetClass="entr" presetSubtype="16" repeatCount="indefinite" fill="hold" grpId="0" nodeType="withEffect">
                                  <p:stCondLst>
                                    <p:cond delay="9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Effect transition="in" filter="fade">
                                      <p:cBhvr>
                                        <p:cTn id="24" dur="1000"/>
                                        <p:tgtEl>
                                          <p:spTgt spid="8"/>
                                        </p:tgtEl>
                                      </p:cBhvr>
                                    </p:animEffect>
                                  </p:childTnLst>
                                </p:cTn>
                              </p:par>
                              <p:par>
                                <p:cTn id="25" presetID="53" presetClass="entr" presetSubtype="16" repeatCount="indefinite" fill="hold" grpId="0" nodeType="withEffect">
                                  <p:stCondLst>
                                    <p:cond delay="110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par>
                                <p:cTn id="30" presetID="53" presetClass="entr" presetSubtype="16" repeatCount="indefinite" fill="hold" grpId="0" nodeType="withEffect">
                                  <p:stCondLst>
                                    <p:cond delay="14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Effect transition="in" filter="fade">
                                      <p:cBhvr>
                                        <p:cTn id="34" dur="1000"/>
                                        <p:tgtEl>
                                          <p:spTgt spid="10"/>
                                        </p:tgtEl>
                                      </p:cBhvr>
                                    </p:animEffect>
                                  </p:childTnLst>
                                </p:cTn>
                              </p:par>
                              <p:par>
                                <p:cTn id="35" presetID="53" presetClass="entr" presetSubtype="16" repeatCount="indefinite" fill="hold" grpId="0" nodeType="withEffect">
                                  <p:stCondLst>
                                    <p:cond delay="17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Effect transition="in" filter="fade">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P spid="11" grpId="0" animBg="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4418278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440827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834799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095534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122390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28791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8459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Helt svart">
    <p:bg>
      <p:bgPr>
        <a:solidFill>
          <a:srgbClr val="1F1F1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3368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10;&#10;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2C9C189C-4F50-4B1D-9EA5-30AB73E59C08}"/>
              </a:ext>
            </a:extLst>
          </p:cNvPr>
          <p:cNvSpPr>
            <a:spLocks noGrp="1"/>
          </p:cNvSpPr>
          <p:nvPr>
            <p:ph type="title" hasCustomPrompt="1"/>
          </p:nvPr>
        </p:nvSpPr>
        <p:spPr>
          <a:xfrm>
            <a:off x="1420650" y="2399545"/>
            <a:ext cx="6148878" cy="309600"/>
          </a:xfrm>
        </p:spPr>
        <p:txBody>
          <a:bodyPr>
            <a:normAutofit/>
          </a:bodyPr>
          <a:lstStyle>
            <a:lvl1pPr>
              <a:defRPr sz="1700">
                <a:solidFill>
                  <a:schemeClr val="tx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grpSp>
        <p:nvGrpSpPr>
          <p:cNvPr id="91" name="Grupp 90">
            <a:extLst>
              <a:ext uri="{FF2B5EF4-FFF2-40B4-BE49-F238E27FC236}">
                <a16:creationId xmlns:a16="http://schemas.microsoft.com/office/drawing/2014/main" id="{2BA1AD24-80FC-9645-F572-1A542DFE28F6}"/>
              </a:ext>
            </a:extLst>
          </p:cNvPr>
          <p:cNvGrpSpPr/>
          <p:nvPr userDrawn="1"/>
        </p:nvGrpSpPr>
        <p:grpSpPr>
          <a:xfrm flipH="1">
            <a:off x="7661862" y="3951027"/>
            <a:ext cx="3700805" cy="2040848"/>
            <a:chOff x="657296" y="4558837"/>
            <a:chExt cx="2586698" cy="1426462"/>
          </a:xfrm>
        </p:grpSpPr>
        <p:sp>
          <p:nvSpPr>
            <p:cNvPr id="92" name="Frihandsfigur: Form 91">
              <a:extLst>
                <a:ext uri="{FF2B5EF4-FFF2-40B4-BE49-F238E27FC236}">
                  <a16:creationId xmlns:a16="http://schemas.microsoft.com/office/drawing/2014/main" id="{17FDFFA0-95C8-9958-891D-5C681A48F939}"/>
                </a:ext>
              </a:extLst>
            </p:cNvPr>
            <p:cNvSpPr/>
            <p:nvPr/>
          </p:nvSpPr>
          <p:spPr>
            <a:xfrm>
              <a:off x="848380" y="4889825"/>
              <a:ext cx="102539" cy="102539"/>
            </a:xfrm>
            <a:custGeom>
              <a:avLst/>
              <a:gdLst>
                <a:gd name="connsiteX0" fmla="*/ 222573 w 222573"/>
                <a:gd name="connsiteY0" fmla="*/ 111286 h 222573"/>
                <a:gd name="connsiteX1" fmla="*/ 111286 w 222573"/>
                <a:gd name="connsiteY1" fmla="*/ 222573 h 222573"/>
                <a:gd name="connsiteX2" fmla="*/ 0 w 222573"/>
                <a:gd name="connsiteY2" fmla="*/ 111286 h 222573"/>
                <a:gd name="connsiteX3" fmla="*/ 111286 w 222573"/>
                <a:gd name="connsiteY3" fmla="*/ 0 h 222573"/>
                <a:gd name="connsiteX4" fmla="*/ 222573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6"/>
                  </a:moveTo>
                  <a:cubicBezTo>
                    <a:pt x="222573" y="172748"/>
                    <a:pt x="172748" y="222573"/>
                    <a:pt x="111286" y="222573"/>
                  </a:cubicBezTo>
                  <a:cubicBezTo>
                    <a:pt x="49825" y="222573"/>
                    <a:pt x="0" y="172748"/>
                    <a:pt x="0" y="111286"/>
                  </a:cubicBezTo>
                  <a:cubicBezTo>
                    <a:pt x="0" y="49825"/>
                    <a:pt x="49825" y="0"/>
                    <a:pt x="111286" y="0"/>
                  </a:cubicBezTo>
                  <a:cubicBezTo>
                    <a:pt x="172748" y="0"/>
                    <a:pt x="222573" y="49825"/>
                    <a:pt x="222573" y="111286"/>
                  </a:cubicBezTo>
                  <a:close/>
                </a:path>
              </a:pathLst>
            </a:custGeom>
            <a:solidFill>
              <a:srgbClr val="000000"/>
            </a:solidFill>
            <a:ln w="6381" cap="flat">
              <a:noFill/>
              <a:prstDash val="solid"/>
              <a:miter/>
            </a:ln>
          </p:spPr>
          <p:txBody>
            <a:bodyPr rtlCol="0" anchor="ctr"/>
            <a:lstStyle/>
            <a:p>
              <a:endParaRPr lang="sv-SE" dirty="0"/>
            </a:p>
          </p:txBody>
        </p:sp>
        <p:sp>
          <p:nvSpPr>
            <p:cNvPr id="93" name="Frihandsfigur: Form 92">
              <a:extLst>
                <a:ext uri="{FF2B5EF4-FFF2-40B4-BE49-F238E27FC236}">
                  <a16:creationId xmlns:a16="http://schemas.microsoft.com/office/drawing/2014/main" id="{3B53AE86-EF66-A676-62C4-F2C91CE41BC0}"/>
                </a:ext>
              </a:extLst>
            </p:cNvPr>
            <p:cNvSpPr/>
            <p:nvPr/>
          </p:nvSpPr>
          <p:spPr>
            <a:xfrm>
              <a:off x="704157" y="4605698"/>
              <a:ext cx="199902" cy="339806"/>
            </a:xfrm>
            <a:custGeom>
              <a:avLst/>
              <a:gdLst>
                <a:gd name="connsiteX0" fmla="*/ 424342 w 433911"/>
                <a:gd name="connsiteY0" fmla="*/ 737590 h 737590"/>
                <a:gd name="connsiteX1" fmla="*/ 416046 w 433911"/>
                <a:gd name="connsiteY1" fmla="*/ 732805 h 737590"/>
                <a:gd name="connsiteX2" fmla="*/ 1274 w 433911"/>
                <a:gd name="connsiteY2" fmla="*/ 14355 h 737590"/>
                <a:gd name="connsiteX3" fmla="*/ 4783 w 433911"/>
                <a:gd name="connsiteY3" fmla="*/ 1274 h 737590"/>
                <a:gd name="connsiteX4" fmla="*/ 17865 w 433911"/>
                <a:gd name="connsiteY4" fmla="*/ 4784 h 737590"/>
                <a:gd name="connsiteX5" fmla="*/ 432637 w 433911"/>
                <a:gd name="connsiteY5" fmla="*/ 723233 h 737590"/>
                <a:gd name="connsiteX6" fmla="*/ 429128 w 433911"/>
                <a:gd name="connsiteY6" fmla="*/ 736315 h 737590"/>
                <a:gd name="connsiteX7" fmla="*/ 424342 w 433911"/>
                <a:gd name="connsiteY7" fmla="*/ 737590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0"/>
                  </a:moveTo>
                  <a:cubicBezTo>
                    <a:pt x="421024" y="737590"/>
                    <a:pt x="417833" y="735868"/>
                    <a:pt x="416046" y="732805"/>
                  </a:cubicBezTo>
                  <a:lnTo>
                    <a:pt x="1274" y="14355"/>
                  </a:lnTo>
                  <a:cubicBezTo>
                    <a:pt x="-1342" y="9761"/>
                    <a:pt x="189" y="3954"/>
                    <a:pt x="4783" y="1274"/>
                  </a:cubicBezTo>
                  <a:cubicBezTo>
                    <a:pt x="9378" y="-1342"/>
                    <a:pt x="15185" y="189"/>
                    <a:pt x="17865" y="4784"/>
                  </a:cubicBezTo>
                  <a:lnTo>
                    <a:pt x="432637" y="723233"/>
                  </a:lnTo>
                  <a:cubicBezTo>
                    <a:pt x="435254" y="727828"/>
                    <a:pt x="433722" y="733634"/>
                    <a:pt x="429128" y="736315"/>
                  </a:cubicBezTo>
                  <a:cubicBezTo>
                    <a:pt x="427596" y="737144"/>
                    <a:pt x="425937" y="737590"/>
                    <a:pt x="424342" y="737590"/>
                  </a:cubicBezTo>
                  <a:close/>
                </a:path>
              </a:pathLst>
            </a:custGeom>
            <a:solidFill>
              <a:srgbClr val="000000"/>
            </a:solidFill>
            <a:ln w="6381" cap="flat">
              <a:noFill/>
              <a:prstDash val="solid"/>
              <a:miter/>
            </a:ln>
          </p:spPr>
          <p:txBody>
            <a:bodyPr rtlCol="0" anchor="ctr"/>
            <a:lstStyle/>
            <a:p>
              <a:endParaRPr lang="sv-SE" dirty="0"/>
            </a:p>
          </p:txBody>
        </p:sp>
        <p:sp>
          <p:nvSpPr>
            <p:cNvPr id="94" name="Frihandsfigur: Form 93">
              <a:extLst>
                <a:ext uri="{FF2B5EF4-FFF2-40B4-BE49-F238E27FC236}">
                  <a16:creationId xmlns:a16="http://schemas.microsoft.com/office/drawing/2014/main" id="{D84E7409-66A1-F46F-4BB5-745225A0720F}"/>
                </a:ext>
              </a:extLst>
            </p:cNvPr>
            <p:cNvSpPr/>
            <p:nvPr/>
          </p:nvSpPr>
          <p:spPr>
            <a:xfrm>
              <a:off x="657296" y="4558837"/>
              <a:ext cx="102539" cy="102539"/>
            </a:xfrm>
            <a:custGeom>
              <a:avLst/>
              <a:gdLst>
                <a:gd name="connsiteX0" fmla="*/ 222573 w 222573"/>
                <a:gd name="connsiteY0" fmla="*/ 111287 h 222573"/>
                <a:gd name="connsiteX1" fmla="*/ 111286 w 222573"/>
                <a:gd name="connsiteY1" fmla="*/ 222573 h 222573"/>
                <a:gd name="connsiteX2" fmla="*/ 0 w 222573"/>
                <a:gd name="connsiteY2" fmla="*/ 111287 h 222573"/>
                <a:gd name="connsiteX3" fmla="*/ 111286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8"/>
                    <a:pt x="172748" y="222573"/>
                    <a:pt x="111286" y="222573"/>
                  </a:cubicBezTo>
                  <a:cubicBezTo>
                    <a:pt x="49825" y="222573"/>
                    <a:pt x="0" y="172748"/>
                    <a:pt x="0" y="111287"/>
                  </a:cubicBezTo>
                  <a:cubicBezTo>
                    <a:pt x="0" y="49825"/>
                    <a:pt x="49825" y="0"/>
                    <a:pt x="111286" y="0"/>
                  </a:cubicBezTo>
                  <a:cubicBezTo>
                    <a:pt x="172748" y="0"/>
                    <a:pt x="222573" y="49825"/>
                    <a:pt x="222573" y="111287"/>
                  </a:cubicBezTo>
                  <a:close/>
                </a:path>
              </a:pathLst>
            </a:custGeom>
            <a:solidFill>
              <a:srgbClr val="000000"/>
            </a:solidFill>
            <a:ln w="6381" cap="flat">
              <a:noFill/>
              <a:prstDash val="solid"/>
              <a:miter/>
            </a:ln>
          </p:spPr>
          <p:txBody>
            <a:bodyPr rtlCol="0" anchor="ctr"/>
            <a:lstStyle/>
            <a:p>
              <a:endParaRPr lang="sv-SE" dirty="0"/>
            </a:p>
          </p:txBody>
        </p:sp>
        <p:sp>
          <p:nvSpPr>
            <p:cNvPr id="95" name="Frihandsfigur: Form 94">
              <a:extLst>
                <a:ext uri="{FF2B5EF4-FFF2-40B4-BE49-F238E27FC236}">
                  <a16:creationId xmlns:a16="http://schemas.microsoft.com/office/drawing/2014/main" id="{DA1AA5B1-CDC3-8D49-8551-67CD354100F9}"/>
                </a:ext>
              </a:extLst>
            </p:cNvPr>
            <p:cNvSpPr/>
            <p:nvPr/>
          </p:nvSpPr>
          <p:spPr>
            <a:xfrm>
              <a:off x="1277411" y="5598633"/>
              <a:ext cx="199902" cy="339806"/>
            </a:xfrm>
            <a:custGeom>
              <a:avLst/>
              <a:gdLst>
                <a:gd name="connsiteX0" fmla="*/ 424342 w 433911"/>
                <a:gd name="connsiteY0" fmla="*/ 737590 h 737590"/>
                <a:gd name="connsiteX1" fmla="*/ 416046 w 433911"/>
                <a:gd name="connsiteY1" fmla="*/ 732805 h 737590"/>
                <a:gd name="connsiteX2" fmla="*/ 1274 w 433911"/>
                <a:gd name="connsiteY2" fmla="*/ 14355 h 737590"/>
                <a:gd name="connsiteX3" fmla="*/ 4783 w 433911"/>
                <a:gd name="connsiteY3" fmla="*/ 1274 h 737590"/>
                <a:gd name="connsiteX4" fmla="*/ 17865 w 433911"/>
                <a:gd name="connsiteY4" fmla="*/ 4784 h 737590"/>
                <a:gd name="connsiteX5" fmla="*/ 432637 w 433911"/>
                <a:gd name="connsiteY5" fmla="*/ 723233 h 737590"/>
                <a:gd name="connsiteX6" fmla="*/ 429128 w 433911"/>
                <a:gd name="connsiteY6" fmla="*/ 736315 h 737590"/>
                <a:gd name="connsiteX7" fmla="*/ 424342 w 433911"/>
                <a:gd name="connsiteY7" fmla="*/ 737590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0"/>
                  </a:moveTo>
                  <a:cubicBezTo>
                    <a:pt x="421024" y="737590"/>
                    <a:pt x="417833" y="735867"/>
                    <a:pt x="416046" y="732805"/>
                  </a:cubicBezTo>
                  <a:lnTo>
                    <a:pt x="1274" y="14355"/>
                  </a:lnTo>
                  <a:cubicBezTo>
                    <a:pt x="-1342" y="9761"/>
                    <a:pt x="189" y="3954"/>
                    <a:pt x="4783" y="1274"/>
                  </a:cubicBezTo>
                  <a:cubicBezTo>
                    <a:pt x="9378" y="-1342"/>
                    <a:pt x="15185" y="189"/>
                    <a:pt x="17865" y="4784"/>
                  </a:cubicBezTo>
                  <a:lnTo>
                    <a:pt x="432637" y="723233"/>
                  </a:lnTo>
                  <a:cubicBezTo>
                    <a:pt x="435254" y="727827"/>
                    <a:pt x="433722" y="733634"/>
                    <a:pt x="429128" y="736315"/>
                  </a:cubicBezTo>
                  <a:cubicBezTo>
                    <a:pt x="427660" y="737144"/>
                    <a:pt x="426001" y="737590"/>
                    <a:pt x="424342" y="737590"/>
                  </a:cubicBezTo>
                  <a:close/>
                </a:path>
              </a:pathLst>
            </a:custGeom>
            <a:solidFill>
              <a:srgbClr val="000000"/>
            </a:solidFill>
            <a:ln w="6381" cap="flat">
              <a:noFill/>
              <a:prstDash val="solid"/>
              <a:miter/>
            </a:ln>
          </p:spPr>
          <p:txBody>
            <a:bodyPr rtlCol="0" anchor="ctr"/>
            <a:lstStyle/>
            <a:p>
              <a:endParaRPr lang="sv-SE" dirty="0"/>
            </a:p>
          </p:txBody>
        </p:sp>
        <p:sp>
          <p:nvSpPr>
            <p:cNvPr id="96" name="Frihandsfigur: Form 95">
              <a:extLst>
                <a:ext uri="{FF2B5EF4-FFF2-40B4-BE49-F238E27FC236}">
                  <a16:creationId xmlns:a16="http://schemas.microsoft.com/office/drawing/2014/main" id="{09A2CFF5-CE9B-59AE-EA4A-97A3D89A8475}"/>
                </a:ext>
              </a:extLst>
            </p:cNvPr>
            <p:cNvSpPr/>
            <p:nvPr/>
          </p:nvSpPr>
          <p:spPr>
            <a:xfrm>
              <a:off x="1230550" y="5551772"/>
              <a:ext cx="102539" cy="102539"/>
            </a:xfrm>
            <a:custGeom>
              <a:avLst/>
              <a:gdLst>
                <a:gd name="connsiteX0" fmla="*/ 222573 w 222573"/>
                <a:gd name="connsiteY0" fmla="*/ 111287 h 222573"/>
                <a:gd name="connsiteX1" fmla="*/ 111286 w 222573"/>
                <a:gd name="connsiteY1" fmla="*/ 222573 h 222573"/>
                <a:gd name="connsiteX2" fmla="*/ 0 w 222573"/>
                <a:gd name="connsiteY2" fmla="*/ 111287 h 222573"/>
                <a:gd name="connsiteX3" fmla="*/ 111286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9"/>
                    <a:pt x="172748" y="222573"/>
                    <a:pt x="111286" y="222573"/>
                  </a:cubicBezTo>
                  <a:cubicBezTo>
                    <a:pt x="49825" y="222573"/>
                    <a:pt x="0" y="172749"/>
                    <a:pt x="0" y="111287"/>
                  </a:cubicBezTo>
                  <a:cubicBezTo>
                    <a:pt x="0" y="49825"/>
                    <a:pt x="49825" y="0"/>
                    <a:pt x="111286" y="0"/>
                  </a:cubicBezTo>
                  <a:cubicBezTo>
                    <a:pt x="172748" y="0"/>
                    <a:pt x="222573" y="49825"/>
                    <a:pt x="222573" y="111287"/>
                  </a:cubicBezTo>
                  <a:close/>
                </a:path>
              </a:pathLst>
            </a:custGeom>
            <a:solidFill>
              <a:srgbClr val="000000"/>
            </a:solidFill>
            <a:ln w="6381" cap="flat">
              <a:noFill/>
              <a:prstDash val="solid"/>
              <a:miter/>
            </a:ln>
          </p:spPr>
          <p:txBody>
            <a:bodyPr rtlCol="0" anchor="ctr"/>
            <a:lstStyle/>
            <a:p>
              <a:endParaRPr lang="sv-SE" dirty="0"/>
            </a:p>
          </p:txBody>
        </p:sp>
        <p:sp>
          <p:nvSpPr>
            <p:cNvPr id="97" name="Frihandsfigur: Form 96">
              <a:extLst>
                <a:ext uri="{FF2B5EF4-FFF2-40B4-BE49-F238E27FC236}">
                  <a16:creationId xmlns:a16="http://schemas.microsoft.com/office/drawing/2014/main" id="{6818C072-7692-7C8C-F3CB-3181936F9999}"/>
                </a:ext>
              </a:extLst>
            </p:cNvPr>
            <p:cNvSpPr/>
            <p:nvPr/>
          </p:nvSpPr>
          <p:spPr>
            <a:xfrm>
              <a:off x="1421634" y="5882760"/>
              <a:ext cx="102539" cy="102539"/>
            </a:xfrm>
            <a:custGeom>
              <a:avLst/>
              <a:gdLst>
                <a:gd name="connsiteX0" fmla="*/ 222573 w 222573"/>
                <a:gd name="connsiteY0" fmla="*/ 111286 h 222573"/>
                <a:gd name="connsiteX1" fmla="*/ 111286 w 222573"/>
                <a:gd name="connsiteY1" fmla="*/ 222573 h 222573"/>
                <a:gd name="connsiteX2" fmla="*/ 0 w 222573"/>
                <a:gd name="connsiteY2" fmla="*/ 111286 h 222573"/>
                <a:gd name="connsiteX3" fmla="*/ 111286 w 222573"/>
                <a:gd name="connsiteY3" fmla="*/ 0 h 222573"/>
                <a:gd name="connsiteX4" fmla="*/ 222573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6"/>
                  </a:moveTo>
                  <a:cubicBezTo>
                    <a:pt x="222573" y="172748"/>
                    <a:pt x="172748" y="222573"/>
                    <a:pt x="111286" y="222573"/>
                  </a:cubicBezTo>
                  <a:cubicBezTo>
                    <a:pt x="49825" y="222573"/>
                    <a:pt x="0" y="172748"/>
                    <a:pt x="0" y="111286"/>
                  </a:cubicBezTo>
                  <a:cubicBezTo>
                    <a:pt x="0" y="49825"/>
                    <a:pt x="49825" y="0"/>
                    <a:pt x="111286" y="0"/>
                  </a:cubicBezTo>
                  <a:cubicBezTo>
                    <a:pt x="172748" y="0"/>
                    <a:pt x="222573" y="49825"/>
                    <a:pt x="222573" y="111286"/>
                  </a:cubicBezTo>
                  <a:close/>
                </a:path>
              </a:pathLst>
            </a:custGeom>
            <a:solidFill>
              <a:srgbClr val="000000"/>
            </a:solidFill>
            <a:ln w="6381" cap="flat">
              <a:noFill/>
              <a:prstDash val="solid"/>
              <a:miter/>
            </a:ln>
          </p:spPr>
          <p:txBody>
            <a:bodyPr rtlCol="0" anchor="ctr"/>
            <a:lstStyle/>
            <a:p>
              <a:endParaRPr lang="sv-SE" dirty="0"/>
            </a:p>
          </p:txBody>
        </p:sp>
        <p:sp>
          <p:nvSpPr>
            <p:cNvPr id="98" name="Frihandsfigur: Form 97">
              <a:extLst>
                <a:ext uri="{FF2B5EF4-FFF2-40B4-BE49-F238E27FC236}">
                  <a16:creationId xmlns:a16="http://schemas.microsoft.com/office/drawing/2014/main" id="{BA8620DC-3009-B9D9-BD29-9A36E21578F6}"/>
                </a:ext>
              </a:extLst>
            </p:cNvPr>
            <p:cNvSpPr/>
            <p:nvPr/>
          </p:nvSpPr>
          <p:spPr>
            <a:xfrm>
              <a:off x="1421634" y="5220813"/>
              <a:ext cx="102539" cy="102539"/>
            </a:xfrm>
            <a:custGeom>
              <a:avLst/>
              <a:gdLst>
                <a:gd name="connsiteX0" fmla="*/ 222573 w 222573"/>
                <a:gd name="connsiteY0" fmla="*/ 111287 h 222573"/>
                <a:gd name="connsiteX1" fmla="*/ 111286 w 222573"/>
                <a:gd name="connsiteY1" fmla="*/ 222573 h 222573"/>
                <a:gd name="connsiteX2" fmla="*/ 0 w 222573"/>
                <a:gd name="connsiteY2" fmla="*/ 111287 h 222573"/>
                <a:gd name="connsiteX3" fmla="*/ 111286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8"/>
                    <a:pt x="172748" y="222573"/>
                    <a:pt x="111286" y="222573"/>
                  </a:cubicBezTo>
                  <a:cubicBezTo>
                    <a:pt x="49825" y="222573"/>
                    <a:pt x="0" y="172748"/>
                    <a:pt x="0" y="111287"/>
                  </a:cubicBezTo>
                  <a:cubicBezTo>
                    <a:pt x="0" y="49825"/>
                    <a:pt x="49825" y="0"/>
                    <a:pt x="111286" y="0"/>
                  </a:cubicBezTo>
                  <a:cubicBezTo>
                    <a:pt x="172748" y="0"/>
                    <a:pt x="222573" y="49825"/>
                    <a:pt x="222573" y="111287"/>
                  </a:cubicBezTo>
                  <a:close/>
                </a:path>
              </a:pathLst>
            </a:custGeom>
            <a:solidFill>
              <a:srgbClr val="000000"/>
            </a:solidFill>
            <a:ln w="6381" cap="flat">
              <a:noFill/>
              <a:prstDash val="solid"/>
              <a:miter/>
            </a:ln>
          </p:spPr>
          <p:txBody>
            <a:bodyPr rtlCol="0" anchor="ctr"/>
            <a:lstStyle/>
            <a:p>
              <a:endParaRPr lang="sv-SE" dirty="0"/>
            </a:p>
          </p:txBody>
        </p:sp>
        <p:sp>
          <p:nvSpPr>
            <p:cNvPr id="99" name="Frihandsfigur: Form 98">
              <a:extLst>
                <a:ext uri="{FF2B5EF4-FFF2-40B4-BE49-F238E27FC236}">
                  <a16:creationId xmlns:a16="http://schemas.microsoft.com/office/drawing/2014/main" id="{DC4599B9-B1DB-64C1-1DC3-407D0C5919A9}"/>
                </a:ext>
              </a:extLst>
            </p:cNvPr>
            <p:cNvSpPr/>
            <p:nvPr/>
          </p:nvSpPr>
          <p:spPr>
            <a:xfrm>
              <a:off x="895240" y="4936685"/>
              <a:ext cx="390989" cy="8819"/>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6"/>
                    <a:pt x="4276" y="0"/>
                    <a:pt x="9572" y="0"/>
                  </a:cubicBezTo>
                  <a:lnTo>
                    <a:pt x="839116" y="0"/>
                  </a:lnTo>
                  <a:cubicBezTo>
                    <a:pt x="844413" y="0"/>
                    <a:pt x="848688" y="4276"/>
                    <a:pt x="848688" y="9572"/>
                  </a:cubicBezTo>
                  <a:cubicBezTo>
                    <a:pt x="848688" y="14868"/>
                    <a:pt x="844413" y="19143"/>
                    <a:pt x="839116" y="19143"/>
                  </a:cubicBezTo>
                  <a:close/>
                </a:path>
              </a:pathLst>
            </a:custGeom>
            <a:solidFill>
              <a:srgbClr val="000000"/>
            </a:solidFill>
            <a:ln w="6381" cap="flat">
              <a:noFill/>
              <a:prstDash val="solid"/>
              <a:miter/>
            </a:ln>
          </p:spPr>
          <p:txBody>
            <a:bodyPr rtlCol="0" anchor="ctr"/>
            <a:lstStyle/>
            <a:p>
              <a:endParaRPr lang="sv-SE" dirty="0"/>
            </a:p>
          </p:txBody>
        </p:sp>
        <p:sp>
          <p:nvSpPr>
            <p:cNvPr id="100" name="Frihandsfigur: Form 99">
              <a:extLst>
                <a:ext uri="{FF2B5EF4-FFF2-40B4-BE49-F238E27FC236}">
                  <a16:creationId xmlns:a16="http://schemas.microsoft.com/office/drawing/2014/main" id="{B6FA14E5-A11D-69D8-1B04-6F1A082A4D3C}"/>
                </a:ext>
              </a:extLst>
            </p:cNvPr>
            <p:cNvSpPr/>
            <p:nvPr/>
          </p:nvSpPr>
          <p:spPr>
            <a:xfrm>
              <a:off x="1277411" y="4936686"/>
              <a:ext cx="199902" cy="339806"/>
            </a:xfrm>
            <a:custGeom>
              <a:avLst/>
              <a:gdLst>
                <a:gd name="connsiteX0" fmla="*/ 424342 w 433911"/>
                <a:gd name="connsiteY0" fmla="*/ 737591 h 737590"/>
                <a:gd name="connsiteX1" fmla="*/ 416046 w 433911"/>
                <a:gd name="connsiteY1" fmla="*/ 732805 h 737590"/>
                <a:gd name="connsiteX2" fmla="*/ 1274 w 433911"/>
                <a:gd name="connsiteY2" fmla="*/ 14355 h 737590"/>
                <a:gd name="connsiteX3" fmla="*/ 4783 w 433911"/>
                <a:gd name="connsiteY3" fmla="*/ 1274 h 737590"/>
                <a:gd name="connsiteX4" fmla="*/ 17865 w 433911"/>
                <a:gd name="connsiteY4" fmla="*/ 4783 h 737590"/>
                <a:gd name="connsiteX5" fmla="*/ 432637 w 433911"/>
                <a:gd name="connsiteY5" fmla="*/ 723233 h 737590"/>
                <a:gd name="connsiteX6" fmla="*/ 429128 w 433911"/>
                <a:gd name="connsiteY6" fmla="*/ 736314 h 737590"/>
                <a:gd name="connsiteX7" fmla="*/ 424342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1"/>
                  </a:moveTo>
                  <a:cubicBezTo>
                    <a:pt x="421024" y="737591"/>
                    <a:pt x="417833" y="735868"/>
                    <a:pt x="416046" y="732805"/>
                  </a:cubicBezTo>
                  <a:lnTo>
                    <a:pt x="1274" y="14355"/>
                  </a:lnTo>
                  <a:cubicBezTo>
                    <a:pt x="-1342" y="9761"/>
                    <a:pt x="189" y="3954"/>
                    <a:pt x="4783" y="1274"/>
                  </a:cubicBezTo>
                  <a:cubicBezTo>
                    <a:pt x="9378" y="-1342"/>
                    <a:pt x="15185" y="189"/>
                    <a:pt x="17865" y="4783"/>
                  </a:cubicBezTo>
                  <a:lnTo>
                    <a:pt x="432637" y="723233"/>
                  </a:lnTo>
                  <a:cubicBezTo>
                    <a:pt x="435254" y="727828"/>
                    <a:pt x="433722" y="733634"/>
                    <a:pt x="429128" y="736314"/>
                  </a:cubicBezTo>
                  <a:cubicBezTo>
                    <a:pt x="427660" y="737144"/>
                    <a:pt x="426001" y="737591"/>
                    <a:pt x="424342" y="737591"/>
                  </a:cubicBezTo>
                  <a:close/>
                </a:path>
              </a:pathLst>
            </a:custGeom>
            <a:solidFill>
              <a:srgbClr val="000000"/>
            </a:solidFill>
            <a:ln w="6381" cap="flat">
              <a:noFill/>
              <a:prstDash val="solid"/>
              <a:miter/>
            </a:ln>
          </p:spPr>
          <p:txBody>
            <a:bodyPr rtlCol="0" anchor="ctr"/>
            <a:lstStyle/>
            <a:p>
              <a:endParaRPr lang="sv-SE" dirty="0"/>
            </a:p>
          </p:txBody>
        </p:sp>
        <p:sp>
          <p:nvSpPr>
            <p:cNvPr id="101" name="Frihandsfigur: Form 100">
              <a:extLst>
                <a:ext uri="{FF2B5EF4-FFF2-40B4-BE49-F238E27FC236}">
                  <a16:creationId xmlns:a16="http://schemas.microsoft.com/office/drawing/2014/main" id="{B6096652-7999-F869-4B6B-0B1FE38DC9FB}"/>
                </a:ext>
              </a:extLst>
            </p:cNvPr>
            <p:cNvSpPr/>
            <p:nvPr/>
          </p:nvSpPr>
          <p:spPr>
            <a:xfrm>
              <a:off x="1230550" y="4889825"/>
              <a:ext cx="102539" cy="102539"/>
            </a:xfrm>
            <a:custGeom>
              <a:avLst/>
              <a:gdLst>
                <a:gd name="connsiteX0" fmla="*/ 222573 w 222573"/>
                <a:gd name="connsiteY0" fmla="*/ 111286 h 222573"/>
                <a:gd name="connsiteX1" fmla="*/ 111286 w 222573"/>
                <a:gd name="connsiteY1" fmla="*/ 222573 h 222573"/>
                <a:gd name="connsiteX2" fmla="*/ 0 w 222573"/>
                <a:gd name="connsiteY2" fmla="*/ 111286 h 222573"/>
                <a:gd name="connsiteX3" fmla="*/ 111286 w 222573"/>
                <a:gd name="connsiteY3" fmla="*/ 0 h 222573"/>
                <a:gd name="connsiteX4" fmla="*/ 222573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6"/>
                  </a:moveTo>
                  <a:cubicBezTo>
                    <a:pt x="222573" y="172748"/>
                    <a:pt x="172748" y="222573"/>
                    <a:pt x="111286" y="222573"/>
                  </a:cubicBezTo>
                  <a:cubicBezTo>
                    <a:pt x="49825" y="222573"/>
                    <a:pt x="0" y="172748"/>
                    <a:pt x="0" y="111286"/>
                  </a:cubicBezTo>
                  <a:cubicBezTo>
                    <a:pt x="0" y="49825"/>
                    <a:pt x="49825" y="0"/>
                    <a:pt x="111286" y="0"/>
                  </a:cubicBezTo>
                  <a:cubicBezTo>
                    <a:pt x="172748" y="0"/>
                    <a:pt x="222573" y="49825"/>
                    <a:pt x="222573" y="111286"/>
                  </a:cubicBezTo>
                  <a:close/>
                </a:path>
              </a:pathLst>
            </a:custGeom>
            <a:solidFill>
              <a:srgbClr val="000000"/>
            </a:solidFill>
            <a:ln w="6381" cap="flat">
              <a:noFill/>
              <a:prstDash val="solid"/>
              <a:miter/>
            </a:ln>
          </p:spPr>
          <p:txBody>
            <a:bodyPr rtlCol="0" anchor="ctr"/>
            <a:lstStyle/>
            <a:p>
              <a:endParaRPr lang="sv-SE" dirty="0"/>
            </a:p>
          </p:txBody>
        </p:sp>
        <p:sp>
          <p:nvSpPr>
            <p:cNvPr id="102" name="Frihandsfigur: Form 101">
              <a:extLst>
                <a:ext uri="{FF2B5EF4-FFF2-40B4-BE49-F238E27FC236}">
                  <a16:creationId xmlns:a16="http://schemas.microsoft.com/office/drawing/2014/main" id="{69312DF9-1865-BF33-D794-6A086F43CAB9}"/>
                </a:ext>
              </a:extLst>
            </p:cNvPr>
            <p:cNvSpPr/>
            <p:nvPr/>
          </p:nvSpPr>
          <p:spPr>
            <a:xfrm>
              <a:off x="1468524" y="5929619"/>
              <a:ext cx="390989" cy="8819"/>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6"/>
                    <a:pt x="4276" y="0"/>
                    <a:pt x="9572" y="0"/>
                  </a:cubicBezTo>
                  <a:lnTo>
                    <a:pt x="839116" y="0"/>
                  </a:lnTo>
                  <a:cubicBezTo>
                    <a:pt x="844413" y="0"/>
                    <a:pt x="848688" y="4276"/>
                    <a:pt x="848688" y="9572"/>
                  </a:cubicBezTo>
                  <a:cubicBezTo>
                    <a:pt x="848688" y="14868"/>
                    <a:pt x="844413" y="19143"/>
                    <a:pt x="839116" y="19143"/>
                  </a:cubicBezTo>
                  <a:close/>
                </a:path>
              </a:pathLst>
            </a:custGeom>
            <a:solidFill>
              <a:srgbClr val="000000"/>
            </a:solidFill>
            <a:ln w="6381" cap="flat">
              <a:noFill/>
              <a:prstDash val="solid"/>
              <a:miter/>
            </a:ln>
          </p:spPr>
          <p:txBody>
            <a:bodyPr rtlCol="0" anchor="ctr"/>
            <a:lstStyle/>
            <a:p>
              <a:endParaRPr lang="sv-SE" dirty="0"/>
            </a:p>
          </p:txBody>
        </p:sp>
        <p:sp>
          <p:nvSpPr>
            <p:cNvPr id="103" name="Frihandsfigur: Form 102">
              <a:extLst>
                <a:ext uri="{FF2B5EF4-FFF2-40B4-BE49-F238E27FC236}">
                  <a16:creationId xmlns:a16="http://schemas.microsoft.com/office/drawing/2014/main" id="{FC77DD02-A865-4447-8BA1-D83076A3350F}"/>
                </a:ext>
              </a:extLst>
            </p:cNvPr>
            <p:cNvSpPr/>
            <p:nvPr/>
          </p:nvSpPr>
          <p:spPr>
            <a:xfrm>
              <a:off x="1803833" y="5882760"/>
              <a:ext cx="102539" cy="102539"/>
            </a:xfrm>
            <a:custGeom>
              <a:avLst/>
              <a:gdLst>
                <a:gd name="connsiteX0" fmla="*/ 222573 w 222573"/>
                <a:gd name="connsiteY0" fmla="*/ 111286 h 222573"/>
                <a:gd name="connsiteX1" fmla="*/ 111287 w 222573"/>
                <a:gd name="connsiteY1" fmla="*/ 222573 h 222573"/>
                <a:gd name="connsiteX2" fmla="*/ 0 w 222573"/>
                <a:gd name="connsiteY2" fmla="*/ 111286 h 222573"/>
                <a:gd name="connsiteX3" fmla="*/ 111287 w 222573"/>
                <a:gd name="connsiteY3" fmla="*/ 0 h 222573"/>
                <a:gd name="connsiteX4" fmla="*/ 222573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6"/>
                  </a:moveTo>
                  <a:cubicBezTo>
                    <a:pt x="222573" y="172748"/>
                    <a:pt x="172748" y="222573"/>
                    <a:pt x="111287" y="222573"/>
                  </a:cubicBezTo>
                  <a:cubicBezTo>
                    <a:pt x="49825" y="222573"/>
                    <a:pt x="0" y="172748"/>
                    <a:pt x="0" y="111286"/>
                  </a:cubicBezTo>
                  <a:cubicBezTo>
                    <a:pt x="0" y="49825"/>
                    <a:pt x="49825" y="0"/>
                    <a:pt x="111287" y="0"/>
                  </a:cubicBezTo>
                  <a:cubicBezTo>
                    <a:pt x="172748" y="0"/>
                    <a:pt x="222573" y="49825"/>
                    <a:pt x="222573" y="111286"/>
                  </a:cubicBezTo>
                  <a:close/>
                </a:path>
              </a:pathLst>
            </a:custGeom>
            <a:solidFill>
              <a:srgbClr val="000000"/>
            </a:solidFill>
            <a:ln w="6381" cap="flat">
              <a:noFill/>
              <a:prstDash val="solid"/>
              <a:miter/>
            </a:ln>
          </p:spPr>
          <p:txBody>
            <a:bodyPr rtlCol="0" anchor="ctr"/>
            <a:lstStyle/>
            <a:p>
              <a:endParaRPr lang="sv-SE" dirty="0"/>
            </a:p>
          </p:txBody>
        </p:sp>
        <p:sp>
          <p:nvSpPr>
            <p:cNvPr id="104" name="Frihandsfigur: Form 103">
              <a:extLst>
                <a:ext uri="{FF2B5EF4-FFF2-40B4-BE49-F238E27FC236}">
                  <a16:creationId xmlns:a16="http://schemas.microsoft.com/office/drawing/2014/main" id="{2203EE49-B9A8-6060-4B04-CF02C8728414}"/>
                </a:ext>
              </a:extLst>
            </p:cNvPr>
            <p:cNvSpPr/>
            <p:nvPr/>
          </p:nvSpPr>
          <p:spPr>
            <a:xfrm>
              <a:off x="1850694" y="5598633"/>
              <a:ext cx="199902" cy="339806"/>
            </a:xfrm>
            <a:custGeom>
              <a:avLst/>
              <a:gdLst>
                <a:gd name="connsiteX0" fmla="*/ 9569 w 433911"/>
                <a:gd name="connsiteY0" fmla="*/ 737590 h 737590"/>
                <a:gd name="connsiteX1" fmla="*/ 4783 w 433911"/>
                <a:gd name="connsiteY1" fmla="*/ 736315 h 737590"/>
                <a:gd name="connsiteX2" fmla="*/ 1274 w 433911"/>
                <a:gd name="connsiteY2" fmla="*/ 723233 h 737590"/>
                <a:gd name="connsiteX3" fmla="*/ 416047 w 433911"/>
                <a:gd name="connsiteY3" fmla="*/ 4784 h 737590"/>
                <a:gd name="connsiteX4" fmla="*/ 429128 w 433911"/>
                <a:gd name="connsiteY4" fmla="*/ 1274 h 737590"/>
                <a:gd name="connsiteX5" fmla="*/ 432637 w 433911"/>
                <a:gd name="connsiteY5" fmla="*/ 14355 h 737590"/>
                <a:gd name="connsiteX6" fmla="*/ 17865 w 433911"/>
                <a:gd name="connsiteY6" fmla="*/ 732805 h 737590"/>
                <a:gd name="connsiteX7" fmla="*/ 9569 w 433911"/>
                <a:gd name="connsiteY7" fmla="*/ 737590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9569" y="737590"/>
                  </a:moveTo>
                  <a:cubicBezTo>
                    <a:pt x="7974" y="737590"/>
                    <a:pt x="6315" y="737208"/>
                    <a:pt x="4783" y="736315"/>
                  </a:cubicBezTo>
                  <a:cubicBezTo>
                    <a:pt x="189" y="733698"/>
                    <a:pt x="-1342" y="727827"/>
                    <a:pt x="1274" y="723233"/>
                  </a:cubicBezTo>
                  <a:lnTo>
                    <a:pt x="416047" y="4784"/>
                  </a:lnTo>
                  <a:cubicBezTo>
                    <a:pt x="418662" y="189"/>
                    <a:pt x="424533" y="-1342"/>
                    <a:pt x="429128" y="1274"/>
                  </a:cubicBezTo>
                  <a:cubicBezTo>
                    <a:pt x="433722" y="3890"/>
                    <a:pt x="435253" y="9761"/>
                    <a:pt x="432637" y="14355"/>
                  </a:cubicBezTo>
                  <a:lnTo>
                    <a:pt x="17865" y="732805"/>
                  </a:lnTo>
                  <a:cubicBezTo>
                    <a:pt x="16078" y="735867"/>
                    <a:pt x="12824" y="737590"/>
                    <a:pt x="9569" y="737590"/>
                  </a:cubicBezTo>
                  <a:close/>
                </a:path>
              </a:pathLst>
            </a:custGeom>
            <a:solidFill>
              <a:srgbClr val="000000"/>
            </a:solidFill>
            <a:ln w="6381" cap="flat">
              <a:noFill/>
              <a:prstDash val="solid"/>
              <a:miter/>
            </a:ln>
          </p:spPr>
          <p:txBody>
            <a:bodyPr rtlCol="0" anchor="ctr"/>
            <a:lstStyle/>
            <a:p>
              <a:endParaRPr lang="sv-SE" dirty="0"/>
            </a:p>
          </p:txBody>
        </p:sp>
        <p:sp>
          <p:nvSpPr>
            <p:cNvPr id="105" name="Frihandsfigur: Form 104">
              <a:extLst>
                <a:ext uri="{FF2B5EF4-FFF2-40B4-BE49-F238E27FC236}">
                  <a16:creationId xmlns:a16="http://schemas.microsoft.com/office/drawing/2014/main" id="{EB3222B0-EC74-A09F-7FF5-A07B4A15A11A}"/>
                </a:ext>
              </a:extLst>
            </p:cNvPr>
            <p:cNvSpPr/>
            <p:nvPr/>
          </p:nvSpPr>
          <p:spPr>
            <a:xfrm>
              <a:off x="1994918" y="5551772"/>
              <a:ext cx="102539" cy="102539"/>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9"/>
                    <a:pt x="172749" y="222573"/>
                    <a:pt x="111287" y="222573"/>
                  </a:cubicBezTo>
                  <a:cubicBezTo>
                    <a:pt x="49825" y="222573"/>
                    <a:pt x="1" y="172749"/>
                    <a:pt x="1" y="111287"/>
                  </a:cubicBezTo>
                  <a:cubicBezTo>
                    <a:pt x="1" y="49825"/>
                    <a:pt x="49825" y="0"/>
                    <a:pt x="111287" y="0"/>
                  </a:cubicBezTo>
                  <a:cubicBezTo>
                    <a:pt x="172749" y="0"/>
                    <a:pt x="222574" y="49825"/>
                    <a:pt x="222574" y="111287"/>
                  </a:cubicBezTo>
                  <a:close/>
                </a:path>
              </a:pathLst>
            </a:custGeom>
            <a:solidFill>
              <a:srgbClr val="000000"/>
            </a:solidFill>
            <a:ln w="6381" cap="flat">
              <a:noFill/>
              <a:prstDash val="solid"/>
              <a:miter/>
            </a:ln>
          </p:spPr>
          <p:txBody>
            <a:bodyPr rtlCol="0" anchor="ctr"/>
            <a:lstStyle/>
            <a:p>
              <a:endParaRPr lang="sv-SE" dirty="0"/>
            </a:p>
          </p:txBody>
        </p:sp>
        <p:sp>
          <p:nvSpPr>
            <p:cNvPr id="106" name="Frihandsfigur: Form 105">
              <a:extLst>
                <a:ext uri="{FF2B5EF4-FFF2-40B4-BE49-F238E27FC236}">
                  <a16:creationId xmlns:a16="http://schemas.microsoft.com/office/drawing/2014/main" id="{8DA5A0E8-FAF5-6ACB-3639-8B9B4BFE484C}"/>
                </a:ext>
              </a:extLst>
            </p:cNvPr>
            <p:cNvSpPr/>
            <p:nvPr/>
          </p:nvSpPr>
          <p:spPr>
            <a:xfrm>
              <a:off x="1468524" y="5267673"/>
              <a:ext cx="390989" cy="8819"/>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5"/>
                    <a:pt x="4276" y="0"/>
                    <a:pt x="9572" y="0"/>
                  </a:cubicBezTo>
                  <a:lnTo>
                    <a:pt x="839116" y="0"/>
                  </a:lnTo>
                  <a:cubicBezTo>
                    <a:pt x="844413" y="0"/>
                    <a:pt x="848688" y="4275"/>
                    <a:pt x="848688" y="9572"/>
                  </a:cubicBezTo>
                  <a:cubicBezTo>
                    <a:pt x="848688" y="14868"/>
                    <a:pt x="844413" y="19143"/>
                    <a:pt x="839116" y="19143"/>
                  </a:cubicBezTo>
                  <a:close/>
                </a:path>
              </a:pathLst>
            </a:custGeom>
            <a:solidFill>
              <a:srgbClr val="000000"/>
            </a:solidFill>
            <a:ln w="6381" cap="flat">
              <a:noFill/>
              <a:prstDash val="solid"/>
              <a:miter/>
            </a:ln>
          </p:spPr>
          <p:txBody>
            <a:bodyPr rtlCol="0" anchor="ctr"/>
            <a:lstStyle/>
            <a:p>
              <a:endParaRPr lang="sv-SE" dirty="0"/>
            </a:p>
          </p:txBody>
        </p:sp>
        <p:sp>
          <p:nvSpPr>
            <p:cNvPr id="107" name="Frihandsfigur: Form 106">
              <a:extLst>
                <a:ext uri="{FF2B5EF4-FFF2-40B4-BE49-F238E27FC236}">
                  <a16:creationId xmlns:a16="http://schemas.microsoft.com/office/drawing/2014/main" id="{99A466FC-42AF-5864-610D-2E0190465468}"/>
                </a:ext>
              </a:extLst>
            </p:cNvPr>
            <p:cNvSpPr/>
            <p:nvPr/>
          </p:nvSpPr>
          <p:spPr>
            <a:xfrm>
              <a:off x="1850694" y="5267644"/>
              <a:ext cx="199902" cy="339806"/>
            </a:xfrm>
            <a:custGeom>
              <a:avLst/>
              <a:gdLst>
                <a:gd name="connsiteX0" fmla="*/ 424342 w 433911"/>
                <a:gd name="connsiteY0" fmla="*/ 737591 h 737590"/>
                <a:gd name="connsiteX1" fmla="*/ 416047 w 433911"/>
                <a:gd name="connsiteY1" fmla="*/ 732805 h 737590"/>
                <a:gd name="connsiteX2" fmla="*/ 1274 w 433911"/>
                <a:gd name="connsiteY2" fmla="*/ 14355 h 737590"/>
                <a:gd name="connsiteX3" fmla="*/ 4783 w 433911"/>
                <a:gd name="connsiteY3" fmla="*/ 1274 h 737590"/>
                <a:gd name="connsiteX4" fmla="*/ 17865 w 433911"/>
                <a:gd name="connsiteY4" fmla="*/ 4783 h 737590"/>
                <a:gd name="connsiteX5" fmla="*/ 432637 w 433911"/>
                <a:gd name="connsiteY5" fmla="*/ 723233 h 737590"/>
                <a:gd name="connsiteX6" fmla="*/ 429128 w 433911"/>
                <a:gd name="connsiteY6" fmla="*/ 736314 h 737590"/>
                <a:gd name="connsiteX7" fmla="*/ 424342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1"/>
                  </a:moveTo>
                  <a:cubicBezTo>
                    <a:pt x="421023" y="737591"/>
                    <a:pt x="417833" y="735868"/>
                    <a:pt x="416047" y="732805"/>
                  </a:cubicBezTo>
                  <a:lnTo>
                    <a:pt x="1274" y="14355"/>
                  </a:lnTo>
                  <a:cubicBezTo>
                    <a:pt x="-1342" y="9761"/>
                    <a:pt x="189" y="3954"/>
                    <a:pt x="4783" y="1274"/>
                  </a:cubicBezTo>
                  <a:cubicBezTo>
                    <a:pt x="9378" y="-1342"/>
                    <a:pt x="15185" y="189"/>
                    <a:pt x="17865" y="4783"/>
                  </a:cubicBezTo>
                  <a:lnTo>
                    <a:pt x="432637" y="723233"/>
                  </a:lnTo>
                  <a:cubicBezTo>
                    <a:pt x="435253" y="727827"/>
                    <a:pt x="433722" y="733634"/>
                    <a:pt x="429128" y="736314"/>
                  </a:cubicBezTo>
                  <a:cubicBezTo>
                    <a:pt x="427596" y="737208"/>
                    <a:pt x="426001" y="737591"/>
                    <a:pt x="424342" y="737591"/>
                  </a:cubicBezTo>
                  <a:close/>
                </a:path>
              </a:pathLst>
            </a:custGeom>
            <a:solidFill>
              <a:srgbClr val="000000"/>
            </a:solidFill>
            <a:ln w="6381" cap="flat">
              <a:noFill/>
              <a:prstDash val="solid"/>
              <a:miter/>
            </a:ln>
          </p:spPr>
          <p:txBody>
            <a:bodyPr rtlCol="0" anchor="ctr"/>
            <a:lstStyle/>
            <a:p>
              <a:endParaRPr lang="sv-SE" dirty="0"/>
            </a:p>
          </p:txBody>
        </p:sp>
        <p:sp>
          <p:nvSpPr>
            <p:cNvPr id="108" name="Frihandsfigur: Form 107">
              <a:extLst>
                <a:ext uri="{FF2B5EF4-FFF2-40B4-BE49-F238E27FC236}">
                  <a16:creationId xmlns:a16="http://schemas.microsoft.com/office/drawing/2014/main" id="{7A7B19DF-D735-5520-46A8-802F860B0877}"/>
                </a:ext>
              </a:extLst>
            </p:cNvPr>
            <p:cNvSpPr/>
            <p:nvPr/>
          </p:nvSpPr>
          <p:spPr>
            <a:xfrm>
              <a:off x="1803833" y="5220813"/>
              <a:ext cx="102539" cy="102539"/>
            </a:xfrm>
            <a:custGeom>
              <a:avLst/>
              <a:gdLst>
                <a:gd name="connsiteX0" fmla="*/ 222573 w 222573"/>
                <a:gd name="connsiteY0" fmla="*/ 111287 h 222573"/>
                <a:gd name="connsiteX1" fmla="*/ 111287 w 222573"/>
                <a:gd name="connsiteY1" fmla="*/ 222573 h 222573"/>
                <a:gd name="connsiteX2" fmla="*/ 0 w 222573"/>
                <a:gd name="connsiteY2" fmla="*/ 111287 h 222573"/>
                <a:gd name="connsiteX3" fmla="*/ 111287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8"/>
                    <a:pt x="172748" y="222573"/>
                    <a:pt x="111287" y="222573"/>
                  </a:cubicBezTo>
                  <a:cubicBezTo>
                    <a:pt x="49825" y="222573"/>
                    <a:pt x="0" y="172748"/>
                    <a:pt x="0" y="111287"/>
                  </a:cubicBezTo>
                  <a:cubicBezTo>
                    <a:pt x="0" y="49825"/>
                    <a:pt x="49825" y="0"/>
                    <a:pt x="111287" y="0"/>
                  </a:cubicBezTo>
                  <a:cubicBezTo>
                    <a:pt x="172748" y="0"/>
                    <a:pt x="222573" y="49825"/>
                    <a:pt x="222573" y="111287"/>
                  </a:cubicBezTo>
                  <a:close/>
                </a:path>
              </a:pathLst>
            </a:custGeom>
            <a:solidFill>
              <a:srgbClr val="000000"/>
            </a:solidFill>
            <a:ln w="6381" cap="flat">
              <a:noFill/>
              <a:prstDash val="solid"/>
              <a:miter/>
            </a:ln>
          </p:spPr>
          <p:txBody>
            <a:bodyPr rtlCol="0" anchor="ctr"/>
            <a:lstStyle/>
            <a:p>
              <a:endParaRPr lang="sv-SE" dirty="0"/>
            </a:p>
          </p:txBody>
        </p:sp>
        <p:sp>
          <p:nvSpPr>
            <p:cNvPr id="109" name="Frihandsfigur: Form 108">
              <a:extLst>
                <a:ext uri="{FF2B5EF4-FFF2-40B4-BE49-F238E27FC236}">
                  <a16:creationId xmlns:a16="http://schemas.microsoft.com/office/drawing/2014/main" id="{124BF36E-985A-E41D-B693-6B2BB411D887}"/>
                </a:ext>
              </a:extLst>
            </p:cNvPr>
            <p:cNvSpPr/>
            <p:nvPr/>
          </p:nvSpPr>
          <p:spPr>
            <a:xfrm>
              <a:off x="1850694" y="4936686"/>
              <a:ext cx="199902" cy="339806"/>
            </a:xfrm>
            <a:custGeom>
              <a:avLst/>
              <a:gdLst>
                <a:gd name="connsiteX0" fmla="*/ 9569 w 433911"/>
                <a:gd name="connsiteY0" fmla="*/ 737591 h 737590"/>
                <a:gd name="connsiteX1" fmla="*/ 4783 w 433911"/>
                <a:gd name="connsiteY1" fmla="*/ 736314 h 737590"/>
                <a:gd name="connsiteX2" fmla="*/ 1274 w 433911"/>
                <a:gd name="connsiteY2" fmla="*/ 723233 h 737590"/>
                <a:gd name="connsiteX3" fmla="*/ 416047 w 433911"/>
                <a:gd name="connsiteY3" fmla="*/ 4783 h 737590"/>
                <a:gd name="connsiteX4" fmla="*/ 429128 w 433911"/>
                <a:gd name="connsiteY4" fmla="*/ 1274 h 737590"/>
                <a:gd name="connsiteX5" fmla="*/ 432637 w 433911"/>
                <a:gd name="connsiteY5" fmla="*/ 14355 h 737590"/>
                <a:gd name="connsiteX6" fmla="*/ 17865 w 433911"/>
                <a:gd name="connsiteY6" fmla="*/ 732805 h 737590"/>
                <a:gd name="connsiteX7" fmla="*/ 9569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9569" y="737591"/>
                  </a:moveTo>
                  <a:cubicBezTo>
                    <a:pt x="7974" y="737591"/>
                    <a:pt x="6315" y="737208"/>
                    <a:pt x="4783" y="736314"/>
                  </a:cubicBezTo>
                  <a:cubicBezTo>
                    <a:pt x="189" y="733698"/>
                    <a:pt x="-1342" y="727828"/>
                    <a:pt x="1274" y="723233"/>
                  </a:cubicBezTo>
                  <a:lnTo>
                    <a:pt x="416047" y="4783"/>
                  </a:lnTo>
                  <a:cubicBezTo>
                    <a:pt x="418662" y="189"/>
                    <a:pt x="424533" y="-1342"/>
                    <a:pt x="429128" y="1274"/>
                  </a:cubicBezTo>
                  <a:cubicBezTo>
                    <a:pt x="433722" y="3890"/>
                    <a:pt x="435253" y="9761"/>
                    <a:pt x="432637" y="14355"/>
                  </a:cubicBezTo>
                  <a:lnTo>
                    <a:pt x="17865" y="732805"/>
                  </a:lnTo>
                  <a:cubicBezTo>
                    <a:pt x="16078" y="735868"/>
                    <a:pt x="12824" y="737591"/>
                    <a:pt x="9569" y="737591"/>
                  </a:cubicBezTo>
                  <a:close/>
                </a:path>
              </a:pathLst>
            </a:custGeom>
            <a:solidFill>
              <a:srgbClr val="000000"/>
            </a:solidFill>
            <a:ln w="6381" cap="flat">
              <a:noFill/>
              <a:prstDash val="solid"/>
              <a:miter/>
            </a:ln>
          </p:spPr>
          <p:txBody>
            <a:bodyPr rtlCol="0" anchor="ctr"/>
            <a:lstStyle/>
            <a:p>
              <a:endParaRPr lang="sv-SE" dirty="0"/>
            </a:p>
          </p:txBody>
        </p:sp>
        <p:sp>
          <p:nvSpPr>
            <p:cNvPr id="110" name="Frihandsfigur: Form 109">
              <a:extLst>
                <a:ext uri="{FF2B5EF4-FFF2-40B4-BE49-F238E27FC236}">
                  <a16:creationId xmlns:a16="http://schemas.microsoft.com/office/drawing/2014/main" id="{7ADC851F-3551-94ED-8E49-247F92D69031}"/>
                </a:ext>
              </a:extLst>
            </p:cNvPr>
            <p:cNvSpPr/>
            <p:nvPr/>
          </p:nvSpPr>
          <p:spPr>
            <a:xfrm>
              <a:off x="1994918" y="4889825"/>
              <a:ext cx="102539" cy="102539"/>
            </a:xfrm>
            <a:custGeom>
              <a:avLst/>
              <a:gdLst>
                <a:gd name="connsiteX0" fmla="*/ 222574 w 222573"/>
                <a:gd name="connsiteY0" fmla="*/ 111286 h 222573"/>
                <a:gd name="connsiteX1" fmla="*/ 111287 w 222573"/>
                <a:gd name="connsiteY1" fmla="*/ 222573 h 222573"/>
                <a:gd name="connsiteX2" fmla="*/ 1 w 222573"/>
                <a:gd name="connsiteY2" fmla="*/ 111286 h 222573"/>
                <a:gd name="connsiteX3" fmla="*/ 111287 w 222573"/>
                <a:gd name="connsiteY3" fmla="*/ 0 h 222573"/>
                <a:gd name="connsiteX4" fmla="*/ 222574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6"/>
                  </a:moveTo>
                  <a:cubicBezTo>
                    <a:pt x="222574" y="172748"/>
                    <a:pt x="172749" y="222573"/>
                    <a:pt x="111287" y="222573"/>
                  </a:cubicBezTo>
                  <a:cubicBezTo>
                    <a:pt x="49825" y="222573"/>
                    <a:pt x="1" y="172748"/>
                    <a:pt x="1" y="111286"/>
                  </a:cubicBezTo>
                  <a:cubicBezTo>
                    <a:pt x="1" y="49825"/>
                    <a:pt x="49825" y="0"/>
                    <a:pt x="111287" y="0"/>
                  </a:cubicBezTo>
                  <a:cubicBezTo>
                    <a:pt x="172749" y="0"/>
                    <a:pt x="222574" y="49825"/>
                    <a:pt x="222574" y="111286"/>
                  </a:cubicBezTo>
                  <a:close/>
                </a:path>
              </a:pathLst>
            </a:custGeom>
            <a:solidFill>
              <a:srgbClr val="000000"/>
            </a:solidFill>
            <a:ln w="6381" cap="flat">
              <a:noFill/>
              <a:prstDash val="solid"/>
              <a:miter/>
            </a:ln>
          </p:spPr>
          <p:txBody>
            <a:bodyPr rtlCol="0" anchor="ctr"/>
            <a:lstStyle/>
            <a:p>
              <a:endParaRPr lang="sv-SE" dirty="0"/>
            </a:p>
          </p:txBody>
        </p:sp>
        <p:sp>
          <p:nvSpPr>
            <p:cNvPr id="111" name="Frihandsfigur: Form 110">
              <a:extLst>
                <a:ext uri="{FF2B5EF4-FFF2-40B4-BE49-F238E27FC236}">
                  <a16:creationId xmlns:a16="http://schemas.microsoft.com/office/drawing/2014/main" id="{F6BBC601-FAAF-62E9-A1D1-6898B2F5AF1C}"/>
                </a:ext>
              </a:extLst>
            </p:cNvPr>
            <p:cNvSpPr/>
            <p:nvPr/>
          </p:nvSpPr>
          <p:spPr>
            <a:xfrm>
              <a:off x="1850694" y="4605698"/>
              <a:ext cx="199902" cy="339806"/>
            </a:xfrm>
            <a:custGeom>
              <a:avLst/>
              <a:gdLst>
                <a:gd name="connsiteX0" fmla="*/ 424342 w 433911"/>
                <a:gd name="connsiteY0" fmla="*/ 737590 h 737590"/>
                <a:gd name="connsiteX1" fmla="*/ 416047 w 433911"/>
                <a:gd name="connsiteY1" fmla="*/ 732805 h 737590"/>
                <a:gd name="connsiteX2" fmla="*/ 1274 w 433911"/>
                <a:gd name="connsiteY2" fmla="*/ 14355 h 737590"/>
                <a:gd name="connsiteX3" fmla="*/ 4783 w 433911"/>
                <a:gd name="connsiteY3" fmla="*/ 1274 h 737590"/>
                <a:gd name="connsiteX4" fmla="*/ 17865 w 433911"/>
                <a:gd name="connsiteY4" fmla="*/ 4784 h 737590"/>
                <a:gd name="connsiteX5" fmla="*/ 432637 w 433911"/>
                <a:gd name="connsiteY5" fmla="*/ 723233 h 737590"/>
                <a:gd name="connsiteX6" fmla="*/ 429128 w 433911"/>
                <a:gd name="connsiteY6" fmla="*/ 736315 h 737590"/>
                <a:gd name="connsiteX7" fmla="*/ 424342 w 433911"/>
                <a:gd name="connsiteY7" fmla="*/ 737590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0"/>
                  </a:moveTo>
                  <a:cubicBezTo>
                    <a:pt x="421023" y="737590"/>
                    <a:pt x="417833" y="735868"/>
                    <a:pt x="416047" y="732805"/>
                  </a:cubicBezTo>
                  <a:lnTo>
                    <a:pt x="1274" y="14355"/>
                  </a:lnTo>
                  <a:cubicBezTo>
                    <a:pt x="-1342" y="9761"/>
                    <a:pt x="189" y="3954"/>
                    <a:pt x="4783" y="1274"/>
                  </a:cubicBezTo>
                  <a:cubicBezTo>
                    <a:pt x="9378" y="-1342"/>
                    <a:pt x="15185" y="189"/>
                    <a:pt x="17865" y="4784"/>
                  </a:cubicBezTo>
                  <a:lnTo>
                    <a:pt x="432637" y="723233"/>
                  </a:lnTo>
                  <a:cubicBezTo>
                    <a:pt x="435253" y="727828"/>
                    <a:pt x="433722" y="733634"/>
                    <a:pt x="429128" y="736315"/>
                  </a:cubicBezTo>
                  <a:cubicBezTo>
                    <a:pt x="427596" y="737144"/>
                    <a:pt x="426001" y="737590"/>
                    <a:pt x="424342" y="737590"/>
                  </a:cubicBezTo>
                  <a:close/>
                </a:path>
              </a:pathLst>
            </a:custGeom>
            <a:solidFill>
              <a:srgbClr val="000000"/>
            </a:solidFill>
            <a:ln w="6381" cap="flat">
              <a:noFill/>
              <a:prstDash val="solid"/>
              <a:miter/>
            </a:ln>
          </p:spPr>
          <p:txBody>
            <a:bodyPr rtlCol="0" anchor="ctr"/>
            <a:lstStyle/>
            <a:p>
              <a:endParaRPr lang="sv-SE" dirty="0"/>
            </a:p>
          </p:txBody>
        </p:sp>
        <p:sp>
          <p:nvSpPr>
            <p:cNvPr id="112" name="Frihandsfigur: Form 111">
              <a:extLst>
                <a:ext uri="{FF2B5EF4-FFF2-40B4-BE49-F238E27FC236}">
                  <a16:creationId xmlns:a16="http://schemas.microsoft.com/office/drawing/2014/main" id="{0D91DA54-07E2-5792-224F-D2E4C475D05D}"/>
                </a:ext>
              </a:extLst>
            </p:cNvPr>
            <p:cNvSpPr/>
            <p:nvPr/>
          </p:nvSpPr>
          <p:spPr>
            <a:xfrm>
              <a:off x="1803833" y="4558837"/>
              <a:ext cx="102539" cy="102539"/>
            </a:xfrm>
            <a:custGeom>
              <a:avLst/>
              <a:gdLst>
                <a:gd name="connsiteX0" fmla="*/ 222573 w 222573"/>
                <a:gd name="connsiteY0" fmla="*/ 111287 h 222573"/>
                <a:gd name="connsiteX1" fmla="*/ 111287 w 222573"/>
                <a:gd name="connsiteY1" fmla="*/ 222573 h 222573"/>
                <a:gd name="connsiteX2" fmla="*/ 0 w 222573"/>
                <a:gd name="connsiteY2" fmla="*/ 111287 h 222573"/>
                <a:gd name="connsiteX3" fmla="*/ 111287 w 222573"/>
                <a:gd name="connsiteY3" fmla="*/ 0 h 222573"/>
                <a:gd name="connsiteX4" fmla="*/ 222573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3" y="111287"/>
                  </a:moveTo>
                  <a:cubicBezTo>
                    <a:pt x="222573" y="172748"/>
                    <a:pt x="172748" y="222573"/>
                    <a:pt x="111287" y="222573"/>
                  </a:cubicBezTo>
                  <a:cubicBezTo>
                    <a:pt x="49825" y="222573"/>
                    <a:pt x="0" y="172748"/>
                    <a:pt x="0" y="111287"/>
                  </a:cubicBezTo>
                  <a:cubicBezTo>
                    <a:pt x="0" y="49825"/>
                    <a:pt x="49825" y="0"/>
                    <a:pt x="111287" y="0"/>
                  </a:cubicBezTo>
                  <a:cubicBezTo>
                    <a:pt x="172748" y="0"/>
                    <a:pt x="222573" y="49825"/>
                    <a:pt x="222573" y="111287"/>
                  </a:cubicBezTo>
                  <a:close/>
                </a:path>
              </a:pathLst>
            </a:custGeom>
            <a:solidFill>
              <a:srgbClr val="000000"/>
            </a:solidFill>
            <a:ln w="6381" cap="flat">
              <a:noFill/>
              <a:prstDash val="solid"/>
              <a:miter/>
            </a:ln>
          </p:spPr>
          <p:txBody>
            <a:bodyPr rtlCol="0" anchor="ctr"/>
            <a:lstStyle/>
            <a:p>
              <a:endParaRPr lang="sv-SE" dirty="0"/>
            </a:p>
          </p:txBody>
        </p:sp>
        <p:sp>
          <p:nvSpPr>
            <p:cNvPr id="113" name="Frihandsfigur: Form 112">
              <a:extLst>
                <a:ext uri="{FF2B5EF4-FFF2-40B4-BE49-F238E27FC236}">
                  <a16:creationId xmlns:a16="http://schemas.microsoft.com/office/drawing/2014/main" id="{CA6AEDB9-CB71-7267-0F74-67AD17685E5C}"/>
                </a:ext>
              </a:extLst>
            </p:cNvPr>
            <p:cNvSpPr/>
            <p:nvPr/>
          </p:nvSpPr>
          <p:spPr>
            <a:xfrm>
              <a:off x="2041778" y="5598632"/>
              <a:ext cx="390989" cy="8819"/>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5"/>
                    <a:pt x="4276" y="0"/>
                    <a:pt x="9572" y="0"/>
                  </a:cubicBezTo>
                  <a:lnTo>
                    <a:pt x="839116" y="0"/>
                  </a:lnTo>
                  <a:cubicBezTo>
                    <a:pt x="844413" y="0"/>
                    <a:pt x="848688" y="4275"/>
                    <a:pt x="848688" y="9572"/>
                  </a:cubicBezTo>
                  <a:cubicBezTo>
                    <a:pt x="848688" y="14868"/>
                    <a:pt x="844413" y="19143"/>
                    <a:pt x="839116" y="19143"/>
                  </a:cubicBezTo>
                  <a:close/>
                </a:path>
              </a:pathLst>
            </a:custGeom>
            <a:solidFill>
              <a:srgbClr val="000000"/>
            </a:solidFill>
            <a:ln w="6381" cap="flat">
              <a:noFill/>
              <a:prstDash val="solid"/>
              <a:miter/>
            </a:ln>
          </p:spPr>
          <p:txBody>
            <a:bodyPr rtlCol="0" anchor="ctr"/>
            <a:lstStyle/>
            <a:p>
              <a:endParaRPr lang="sv-SE" dirty="0"/>
            </a:p>
          </p:txBody>
        </p:sp>
        <p:sp>
          <p:nvSpPr>
            <p:cNvPr id="114" name="Frihandsfigur: Form 113">
              <a:extLst>
                <a:ext uri="{FF2B5EF4-FFF2-40B4-BE49-F238E27FC236}">
                  <a16:creationId xmlns:a16="http://schemas.microsoft.com/office/drawing/2014/main" id="{6DF6ED7C-AD1E-C0AC-DAF3-EF6A96427B54}"/>
                </a:ext>
              </a:extLst>
            </p:cNvPr>
            <p:cNvSpPr/>
            <p:nvPr/>
          </p:nvSpPr>
          <p:spPr>
            <a:xfrm>
              <a:off x="2423978" y="5598633"/>
              <a:ext cx="199902" cy="339806"/>
            </a:xfrm>
            <a:custGeom>
              <a:avLst/>
              <a:gdLst>
                <a:gd name="connsiteX0" fmla="*/ 424342 w 433911"/>
                <a:gd name="connsiteY0" fmla="*/ 737590 h 737590"/>
                <a:gd name="connsiteX1" fmla="*/ 416046 w 433911"/>
                <a:gd name="connsiteY1" fmla="*/ 732805 h 737590"/>
                <a:gd name="connsiteX2" fmla="*/ 1274 w 433911"/>
                <a:gd name="connsiteY2" fmla="*/ 14355 h 737590"/>
                <a:gd name="connsiteX3" fmla="*/ 4784 w 433911"/>
                <a:gd name="connsiteY3" fmla="*/ 1274 h 737590"/>
                <a:gd name="connsiteX4" fmla="*/ 17865 w 433911"/>
                <a:gd name="connsiteY4" fmla="*/ 4784 h 737590"/>
                <a:gd name="connsiteX5" fmla="*/ 432638 w 433911"/>
                <a:gd name="connsiteY5" fmla="*/ 723233 h 737590"/>
                <a:gd name="connsiteX6" fmla="*/ 429128 w 433911"/>
                <a:gd name="connsiteY6" fmla="*/ 736315 h 737590"/>
                <a:gd name="connsiteX7" fmla="*/ 424342 w 433911"/>
                <a:gd name="connsiteY7" fmla="*/ 737590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0"/>
                  </a:moveTo>
                  <a:cubicBezTo>
                    <a:pt x="421024" y="737590"/>
                    <a:pt x="417833" y="735867"/>
                    <a:pt x="416046" y="732805"/>
                  </a:cubicBezTo>
                  <a:lnTo>
                    <a:pt x="1274" y="14355"/>
                  </a:lnTo>
                  <a:cubicBezTo>
                    <a:pt x="-1342" y="9761"/>
                    <a:pt x="189" y="3954"/>
                    <a:pt x="4784" y="1274"/>
                  </a:cubicBezTo>
                  <a:cubicBezTo>
                    <a:pt x="9378" y="-1342"/>
                    <a:pt x="15185" y="189"/>
                    <a:pt x="17865" y="4784"/>
                  </a:cubicBezTo>
                  <a:lnTo>
                    <a:pt x="432638" y="723233"/>
                  </a:lnTo>
                  <a:cubicBezTo>
                    <a:pt x="435253" y="727827"/>
                    <a:pt x="433722" y="733634"/>
                    <a:pt x="429128" y="736315"/>
                  </a:cubicBezTo>
                  <a:cubicBezTo>
                    <a:pt x="427596" y="737144"/>
                    <a:pt x="425937" y="737590"/>
                    <a:pt x="424342" y="737590"/>
                  </a:cubicBezTo>
                  <a:close/>
                </a:path>
              </a:pathLst>
            </a:custGeom>
            <a:solidFill>
              <a:srgbClr val="000000"/>
            </a:solidFill>
            <a:ln w="6381" cap="flat">
              <a:noFill/>
              <a:prstDash val="solid"/>
              <a:miter/>
            </a:ln>
          </p:spPr>
          <p:txBody>
            <a:bodyPr rtlCol="0" anchor="ctr"/>
            <a:lstStyle/>
            <a:p>
              <a:endParaRPr lang="sv-SE" dirty="0"/>
            </a:p>
          </p:txBody>
        </p:sp>
        <p:sp>
          <p:nvSpPr>
            <p:cNvPr id="115" name="Frihandsfigur: Form 114">
              <a:extLst>
                <a:ext uri="{FF2B5EF4-FFF2-40B4-BE49-F238E27FC236}">
                  <a16:creationId xmlns:a16="http://schemas.microsoft.com/office/drawing/2014/main" id="{6FAB0E37-2C7F-E44E-7B14-B1FAEDF01BFF}"/>
                </a:ext>
              </a:extLst>
            </p:cNvPr>
            <p:cNvSpPr/>
            <p:nvPr/>
          </p:nvSpPr>
          <p:spPr>
            <a:xfrm>
              <a:off x="2377087" y="5551772"/>
              <a:ext cx="102539" cy="102539"/>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9"/>
                    <a:pt x="172749" y="222573"/>
                    <a:pt x="111287" y="222573"/>
                  </a:cubicBezTo>
                  <a:cubicBezTo>
                    <a:pt x="49825" y="222573"/>
                    <a:pt x="1" y="172749"/>
                    <a:pt x="1" y="111287"/>
                  </a:cubicBezTo>
                  <a:cubicBezTo>
                    <a:pt x="1" y="49825"/>
                    <a:pt x="49825" y="0"/>
                    <a:pt x="111287" y="0"/>
                  </a:cubicBezTo>
                  <a:cubicBezTo>
                    <a:pt x="172749" y="0"/>
                    <a:pt x="222574" y="49825"/>
                    <a:pt x="222574" y="111287"/>
                  </a:cubicBezTo>
                  <a:close/>
                </a:path>
              </a:pathLst>
            </a:custGeom>
            <a:solidFill>
              <a:srgbClr val="000000"/>
            </a:solidFill>
            <a:ln w="6381" cap="flat">
              <a:noFill/>
              <a:prstDash val="solid"/>
              <a:miter/>
            </a:ln>
          </p:spPr>
          <p:txBody>
            <a:bodyPr rtlCol="0" anchor="ctr"/>
            <a:lstStyle/>
            <a:p>
              <a:endParaRPr lang="sv-SE" dirty="0"/>
            </a:p>
          </p:txBody>
        </p:sp>
        <p:sp>
          <p:nvSpPr>
            <p:cNvPr id="116" name="Frihandsfigur: Form 115">
              <a:extLst>
                <a:ext uri="{FF2B5EF4-FFF2-40B4-BE49-F238E27FC236}">
                  <a16:creationId xmlns:a16="http://schemas.microsoft.com/office/drawing/2014/main" id="{8AEE96E2-F5DA-409A-E87D-F2755397AF00}"/>
                </a:ext>
              </a:extLst>
            </p:cNvPr>
            <p:cNvSpPr/>
            <p:nvPr/>
          </p:nvSpPr>
          <p:spPr>
            <a:xfrm>
              <a:off x="2568201" y="5882760"/>
              <a:ext cx="102539" cy="102539"/>
            </a:xfrm>
            <a:custGeom>
              <a:avLst/>
              <a:gdLst>
                <a:gd name="connsiteX0" fmla="*/ 222574 w 222573"/>
                <a:gd name="connsiteY0" fmla="*/ 111286 h 222573"/>
                <a:gd name="connsiteX1" fmla="*/ 111287 w 222573"/>
                <a:gd name="connsiteY1" fmla="*/ 222573 h 222573"/>
                <a:gd name="connsiteX2" fmla="*/ 1 w 222573"/>
                <a:gd name="connsiteY2" fmla="*/ 111286 h 222573"/>
                <a:gd name="connsiteX3" fmla="*/ 111287 w 222573"/>
                <a:gd name="connsiteY3" fmla="*/ 0 h 222573"/>
                <a:gd name="connsiteX4" fmla="*/ 222574 w 222573"/>
                <a:gd name="connsiteY4" fmla="*/ 111286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6"/>
                  </a:moveTo>
                  <a:cubicBezTo>
                    <a:pt x="222574" y="172748"/>
                    <a:pt x="172749" y="222573"/>
                    <a:pt x="111287" y="222573"/>
                  </a:cubicBezTo>
                  <a:cubicBezTo>
                    <a:pt x="49826" y="222573"/>
                    <a:pt x="1" y="172748"/>
                    <a:pt x="1" y="111286"/>
                  </a:cubicBezTo>
                  <a:cubicBezTo>
                    <a:pt x="1" y="49825"/>
                    <a:pt x="49826" y="0"/>
                    <a:pt x="111287" y="0"/>
                  </a:cubicBezTo>
                  <a:cubicBezTo>
                    <a:pt x="172749" y="0"/>
                    <a:pt x="222574" y="49825"/>
                    <a:pt x="222574" y="111286"/>
                  </a:cubicBezTo>
                  <a:close/>
                </a:path>
              </a:pathLst>
            </a:custGeom>
            <a:solidFill>
              <a:srgbClr val="000000"/>
            </a:solidFill>
            <a:ln w="6381" cap="flat">
              <a:noFill/>
              <a:prstDash val="solid"/>
              <a:miter/>
            </a:ln>
          </p:spPr>
          <p:txBody>
            <a:bodyPr rtlCol="0" anchor="ctr"/>
            <a:lstStyle/>
            <a:p>
              <a:endParaRPr lang="sv-SE" dirty="0"/>
            </a:p>
          </p:txBody>
        </p:sp>
        <p:sp>
          <p:nvSpPr>
            <p:cNvPr id="117" name="Frihandsfigur: Form 116">
              <a:extLst>
                <a:ext uri="{FF2B5EF4-FFF2-40B4-BE49-F238E27FC236}">
                  <a16:creationId xmlns:a16="http://schemas.microsoft.com/office/drawing/2014/main" id="{9A03AFBD-18F6-5573-47E8-CAD926F6220C}"/>
                </a:ext>
              </a:extLst>
            </p:cNvPr>
            <p:cNvSpPr/>
            <p:nvPr/>
          </p:nvSpPr>
          <p:spPr>
            <a:xfrm>
              <a:off x="2423948" y="5267644"/>
              <a:ext cx="199901" cy="339806"/>
            </a:xfrm>
            <a:custGeom>
              <a:avLst/>
              <a:gdLst>
                <a:gd name="connsiteX0" fmla="*/ 9569 w 433910"/>
                <a:gd name="connsiteY0" fmla="*/ 737591 h 737590"/>
                <a:gd name="connsiteX1" fmla="*/ 4783 w 433910"/>
                <a:gd name="connsiteY1" fmla="*/ 736314 h 737590"/>
                <a:gd name="connsiteX2" fmla="*/ 1274 w 433910"/>
                <a:gd name="connsiteY2" fmla="*/ 723233 h 737590"/>
                <a:gd name="connsiteX3" fmla="*/ 416047 w 433910"/>
                <a:gd name="connsiteY3" fmla="*/ 4783 h 737590"/>
                <a:gd name="connsiteX4" fmla="*/ 429127 w 433910"/>
                <a:gd name="connsiteY4" fmla="*/ 1274 h 737590"/>
                <a:gd name="connsiteX5" fmla="*/ 432637 w 433910"/>
                <a:gd name="connsiteY5" fmla="*/ 14355 h 737590"/>
                <a:gd name="connsiteX6" fmla="*/ 17865 w 433910"/>
                <a:gd name="connsiteY6" fmla="*/ 732805 h 737590"/>
                <a:gd name="connsiteX7" fmla="*/ 9569 w 433910"/>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0" h="737590">
                  <a:moveTo>
                    <a:pt x="9569" y="737591"/>
                  </a:moveTo>
                  <a:cubicBezTo>
                    <a:pt x="7974" y="737591"/>
                    <a:pt x="6315" y="737208"/>
                    <a:pt x="4783" y="736314"/>
                  </a:cubicBezTo>
                  <a:cubicBezTo>
                    <a:pt x="189" y="733698"/>
                    <a:pt x="-1342" y="727827"/>
                    <a:pt x="1274" y="723233"/>
                  </a:cubicBezTo>
                  <a:lnTo>
                    <a:pt x="416047" y="4783"/>
                  </a:lnTo>
                  <a:cubicBezTo>
                    <a:pt x="418662" y="189"/>
                    <a:pt x="424533" y="-1342"/>
                    <a:pt x="429127" y="1274"/>
                  </a:cubicBezTo>
                  <a:cubicBezTo>
                    <a:pt x="433722" y="3890"/>
                    <a:pt x="435253" y="9761"/>
                    <a:pt x="432637" y="14355"/>
                  </a:cubicBezTo>
                  <a:lnTo>
                    <a:pt x="17865" y="732805"/>
                  </a:lnTo>
                  <a:cubicBezTo>
                    <a:pt x="16142" y="735868"/>
                    <a:pt x="12887" y="737591"/>
                    <a:pt x="9569" y="737591"/>
                  </a:cubicBezTo>
                  <a:close/>
                </a:path>
              </a:pathLst>
            </a:custGeom>
            <a:solidFill>
              <a:srgbClr val="000000"/>
            </a:solidFill>
            <a:ln w="6381" cap="flat">
              <a:noFill/>
              <a:prstDash val="solid"/>
              <a:miter/>
            </a:ln>
          </p:spPr>
          <p:txBody>
            <a:bodyPr rtlCol="0" anchor="ctr"/>
            <a:lstStyle/>
            <a:p>
              <a:endParaRPr lang="sv-SE" dirty="0"/>
            </a:p>
          </p:txBody>
        </p:sp>
        <p:sp>
          <p:nvSpPr>
            <p:cNvPr id="118" name="Frihandsfigur: Form 117">
              <a:extLst>
                <a:ext uri="{FF2B5EF4-FFF2-40B4-BE49-F238E27FC236}">
                  <a16:creationId xmlns:a16="http://schemas.microsoft.com/office/drawing/2014/main" id="{2DAC6E49-7B25-13CF-97F2-38284E29138E}"/>
                </a:ext>
              </a:extLst>
            </p:cNvPr>
            <p:cNvSpPr/>
            <p:nvPr/>
          </p:nvSpPr>
          <p:spPr>
            <a:xfrm>
              <a:off x="2568201" y="5220813"/>
              <a:ext cx="102539" cy="102539"/>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8"/>
                    <a:pt x="172749" y="222573"/>
                    <a:pt x="111287" y="222573"/>
                  </a:cubicBezTo>
                  <a:cubicBezTo>
                    <a:pt x="49826" y="222573"/>
                    <a:pt x="1" y="172748"/>
                    <a:pt x="1" y="111287"/>
                  </a:cubicBezTo>
                  <a:cubicBezTo>
                    <a:pt x="1" y="49825"/>
                    <a:pt x="49826" y="0"/>
                    <a:pt x="111287" y="0"/>
                  </a:cubicBezTo>
                  <a:cubicBezTo>
                    <a:pt x="172749" y="0"/>
                    <a:pt x="222574" y="49825"/>
                    <a:pt x="222574" y="111287"/>
                  </a:cubicBezTo>
                  <a:close/>
                </a:path>
              </a:pathLst>
            </a:custGeom>
            <a:solidFill>
              <a:srgbClr val="000000"/>
            </a:solidFill>
            <a:ln w="6381" cap="flat">
              <a:noFill/>
              <a:prstDash val="solid"/>
              <a:miter/>
            </a:ln>
          </p:spPr>
          <p:txBody>
            <a:bodyPr rtlCol="0" anchor="ctr"/>
            <a:lstStyle/>
            <a:p>
              <a:endParaRPr lang="sv-SE" dirty="0"/>
            </a:p>
          </p:txBody>
        </p:sp>
        <p:sp>
          <p:nvSpPr>
            <p:cNvPr id="119" name="Frihandsfigur: Form 118">
              <a:extLst>
                <a:ext uri="{FF2B5EF4-FFF2-40B4-BE49-F238E27FC236}">
                  <a16:creationId xmlns:a16="http://schemas.microsoft.com/office/drawing/2014/main" id="{8CE496FE-A93F-29EC-6329-19D859A7A4E3}"/>
                </a:ext>
              </a:extLst>
            </p:cNvPr>
            <p:cNvSpPr/>
            <p:nvPr/>
          </p:nvSpPr>
          <p:spPr>
            <a:xfrm>
              <a:off x="3141455" y="5551772"/>
              <a:ext cx="102539" cy="102539"/>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9"/>
                    <a:pt x="172749" y="222573"/>
                    <a:pt x="111287" y="222573"/>
                  </a:cubicBezTo>
                  <a:cubicBezTo>
                    <a:pt x="49826" y="222573"/>
                    <a:pt x="1" y="172749"/>
                    <a:pt x="1" y="111287"/>
                  </a:cubicBezTo>
                  <a:cubicBezTo>
                    <a:pt x="1" y="49825"/>
                    <a:pt x="49826" y="0"/>
                    <a:pt x="111287" y="0"/>
                  </a:cubicBezTo>
                  <a:cubicBezTo>
                    <a:pt x="172749" y="0"/>
                    <a:pt x="222574" y="49825"/>
                    <a:pt x="222574" y="111287"/>
                  </a:cubicBezTo>
                  <a:close/>
                </a:path>
              </a:pathLst>
            </a:custGeom>
            <a:solidFill>
              <a:srgbClr val="000000"/>
            </a:solidFill>
            <a:ln w="6381" cap="flat">
              <a:noFill/>
              <a:prstDash val="solid"/>
              <a:miter/>
            </a:ln>
          </p:spPr>
          <p:txBody>
            <a:bodyPr rtlCol="0" anchor="ctr"/>
            <a:lstStyle/>
            <a:p>
              <a:endParaRPr lang="sv-SE" dirty="0"/>
            </a:p>
          </p:txBody>
        </p:sp>
        <p:sp>
          <p:nvSpPr>
            <p:cNvPr id="120" name="Frihandsfigur: Form 119">
              <a:extLst>
                <a:ext uri="{FF2B5EF4-FFF2-40B4-BE49-F238E27FC236}">
                  <a16:creationId xmlns:a16="http://schemas.microsoft.com/office/drawing/2014/main" id="{203D5E5C-0D78-EEC7-E193-C17E0C4072DE}"/>
                </a:ext>
              </a:extLst>
            </p:cNvPr>
            <p:cNvSpPr/>
            <p:nvPr/>
          </p:nvSpPr>
          <p:spPr>
            <a:xfrm>
              <a:off x="2615061" y="5267673"/>
              <a:ext cx="390989" cy="8819"/>
            </a:xfrm>
            <a:custGeom>
              <a:avLst/>
              <a:gdLst>
                <a:gd name="connsiteX0" fmla="*/ 839116 w 848688"/>
                <a:gd name="connsiteY0" fmla="*/ 19143 h 19143"/>
                <a:gd name="connsiteX1" fmla="*/ 9572 w 848688"/>
                <a:gd name="connsiteY1" fmla="*/ 19143 h 19143"/>
                <a:gd name="connsiteX2" fmla="*/ 0 w 848688"/>
                <a:gd name="connsiteY2" fmla="*/ 9572 h 19143"/>
                <a:gd name="connsiteX3" fmla="*/ 9572 w 848688"/>
                <a:gd name="connsiteY3" fmla="*/ 0 h 19143"/>
                <a:gd name="connsiteX4" fmla="*/ 839116 w 848688"/>
                <a:gd name="connsiteY4" fmla="*/ 0 h 19143"/>
                <a:gd name="connsiteX5" fmla="*/ 848688 w 848688"/>
                <a:gd name="connsiteY5" fmla="*/ 9572 h 19143"/>
                <a:gd name="connsiteX6" fmla="*/ 839116 w 848688"/>
                <a:gd name="connsiteY6" fmla="*/ 19143 h 1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8" h="19143">
                  <a:moveTo>
                    <a:pt x="839116" y="19143"/>
                  </a:moveTo>
                  <a:lnTo>
                    <a:pt x="9572" y="19143"/>
                  </a:lnTo>
                  <a:cubicBezTo>
                    <a:pt x="4276" y="19143"/>
                    <a:pt x="0" y="14868"/>
                    <a:pt x="0" y="9572"/>
                  </a:cubicBezTo>
                  <a:cubicBezTo>
                    <a:pt x="0" y="4275"/>
                    <a:pt x="4276" y="0"/>
                    <a:pt x="9572" y="0"/>
                  </a:cubicBezTo>
                  <a:lnTo>
                    <a:pt x="839116" y="0"/>
                  </a:lnTo>
                  <a:cubicBezTo>
                    <a:pt x="844413" y="0"/>
                    <a:pt x="848688" y="4275"/>
                    <a:pt x="848688" y="9572"/>
                  </a:cubicBezTo>
                  <a:cubicBezTo>
                    <a:pt x="848688" y="14868"/>
                    <a:pt x="844413" y="19143"/>
                    <a:pt x="839116" y="19143"/>
                  </a:cubicBezTo>
                  <a:close/>
                </a:path>
              </a:pathLst>
            </a:custGeom>
            <a:solidFill>
              <a:srgbClr val="000000"/>
            </a:solidFill>
            <a:ln w="6381" cap="flat">
              <a:noFill/>
              <a:prstDash val="solid"/>
              <a:miter/>
            </a:ln>
          </p:spPr>
          <p:txBody>
            <a:bodyPr rtlCol="0" anchor="ctr"/>
            <a:lstStyle/>
            <a:p>
              <a:endParaRPr lang="sv-SE" dirty="0"/>
            </a:p>
          </p:txBody>
        </p:sp>
        <p:sp>
          <p:nvSpPr>
            <p:cNvPr id="121" name="Frihandsfigur: Form 120">
              <a:extLst>
                <a:ext uri="{FF2B5EF4-FFF2-40B4-BE49-F238E27FC236}">
                  <a16:creationId xmlns:a16="http://schemas.microsoft.com/office/drawing/2014/main" id="{2784CF6F-BF7F-D055-62D3-0B20FD95255C}"/>
                </a:ext>
              </a:extLst>
            </p:cNvPr>
            <p:cNvSpPr/>
            <p:nvPr/>
          </p:nvSpPr>
          <p:spPr>
            <a:xfrm>
              <a:off x="2997232" y="5267644"/>
              <a:ext cx="199902" cy="339806"/>
            </a:xfrm>
            <a:custGeom>
              <a:avLst/>
              <a:gdLst>
                <a:gd name="connsiteX0" fmla="*/ 424342 w 433911"/>
                <a:gd name="connsiteY0" fmla="*/ 737591 h 737590"/>
                <a:gd name="connsiteX1" fmla="*/ 416046 w 433911"/>
                <a:gd name="connsiteY1" fmla="*/ 732805 h 737590"/>
                <a:gd name="connsiteX2" fmla="*/ 1274 w 433911"/>
                <a:gd name="connsiteY2" fmla="*/ 14355 h 737590"/>
                <a:gd name="connsiteX3" fmla="*/ 4784 w 433911"/>
                <a:gd name="connsiteY3" fmla="*/ 1274 h 737590"/>
                <a:gd name="connsiteX4" fmla="*/ 17865 w 433911"/>
                <a:gd name="connsiteY4" fmla="*/ 4783 h 737590"/>
                <a:gd name="connsiteX5" fmla="*/ 432638 w 433911"/>
                <a:gd name="connsiteY5" fmla="*/ 723233 h 737590"/>
                <a:gd name="connsiteX6" fmla="*/ 429128 w 433911"/>
                <a:gd name="connsiteY6" fmla="*/ 736314 h 737590"/>
                <a:gd name="connsiteX7" fmla="*/ 424342 w 433911"/>
                <a:gd name="connsiteY7" fmla="*/ 737591 h 73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911" h="737590">
                  <a:moveTo>
                    <a:pt x="424342" y="737591"/>
                  </a:moveTo>
                  <a:cubicBezTo>
                    <a:pt x="421024" y="737591"/>
                    <a:pt x="417833" y="735868"/>
                    <a:pt x="416046" y="732805"/>
                  </a:cubicBezTo>
                  <a:lnTo>
                    <a:pt x="1274" y="14355"/>
                  </a:lnTo>
                  <a:cubicBezTo>
                    <a:pt x="-1342" y="9761"/>
                    <a:pt x="189" y="3954"/>
                    <a:pt x="4784" y="1274"/>
                  </a:cubicBezTo>
                  <a:cubicBezTo>
                    <a:pt x="9378" y="-1342"/>
                    <a:pt x="15185" y="189"/>
                    <a:pt x="17865" y="4783"/>
                  </a:cubicBezTo>
                  <a:lnTo>
                    <a:pt x="432638" y="723233"/>
                  </a:lnTo>
                  <a:cubicBezTo>
                    <a:pt x="435253" y="727827"/>
                    <a:pt x="433722" y="733634"/>
                    <a:pt x="429128" y="736314"/>
                  </a:cubicBezTo>
                  <a:cubicBezTo>
                    <a:pt x="427660" y="737208"/>
                    <a:pt x="426001" y="737591"/>
                    <a:pt x="424342" y="737591"/>
                  </a:cubicBezTo>
                  <a:close/>
                </a:path>
              </a:pathLst>
            </a:custGeom>
            <a:solidFill>
              <a:srgbClr val="000000"/>
            </a:solidFill>
            <a:ln w="6381" cap="flat">
              <a:noFill/>
              <a:prstDash val="solid"/>
              <a:miter/>
            </a:ln>
          </p:spPr>
          <p:txBody>
            <a:bodyPr rtlCol="0" anchor="ctr"/>
            <a:lstStyle/>
            <a:p>
              <a:endParaRPr lang="sv-SE" dirty="0"/>
            </a:p>
          </p:txBody>
        </p:sp>
        <p:sp>
          <p:nvSpPr>
            <p:cNvPr id="122" name="Frihandsfigur: Form 121">
              <a:extLst>
                <a:ext uri="{FF2B5EF4-FFF2-40B4-BE49-F238E27FC236}">
                  <a16:creationId xmlns:a16="http://schemas.microsoft.com/office/drawing/2014/main" id="{BD83478F-940E-BF72-F27D-E081BC9CBDD2}"/>
                </a:ext>
              </a:extLst>
            </p:cNvPr>
            <p:cNvSpPr/>
            <p:nvPr/>
          </p:nvSpPr>
          <p:spPr>
            <a:xfrm>
              <a:off x="2950371" y="5220813"/>
              <a:ext cx="102539" cy="102539"/>
            </a:xfrm>
            <a:custGeom>
              <a:avLst/>
              <a:gdLst>
                <a:gd name="connsiteX0" fmla="*/ 222574 w 222573"/>
                <a:gd name="connsiteY0" fmla="*/ 111287 h 222573"/>
                <a:gd name="connsiteX1" fmla="*/ 111287 w 222573"/>
                <a:gd name="connsiteY1" fmla="*/ 222573 h 222573"/>
                <a:gd name="connsiteX2" fmla="*/ 1 w 222573"/>
                <a:gd name="connsiteY2" fmla="*/ 111287 h 222573"/>
                <a:gd name="connsiteX3" fmla="*/ 111287 w 222573"/>
                <a:gd name="connsiteY3" fmla="*/ 0 h 222573"/>
                <a:gd name="connsiteX4" fmla="*/ 222574 w 222573"/>
                <a:gd name="connsiteY4" fmla="*/ 111287 h 2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3" h="222573">
                  <a:moveTo>
                    <a:pt x="222574" y="111287"/>
                  </a:moveTo>
                  <a:cubicBezTo>
                    <a:pt x="222574" y="172748"/>
                    <a:pt x="172749" y="222573"/>
                    <a:pt x="111287" y="222573"/>
                  </a:cubicBezTo>
                  <a:cubicBezTo>
                    <a:pt x="49826" y="222573"/>
                    <a:pt x="1" y="172748"/>
                    <a:pt x="1" y="111287"/>
                  </a:cubicBezTo>
                  <a:cubicBezTo>
                    <a:pt x="1" y="49825"/>
                    <a:pt x="49826" y="0"/>
                    <a:pt x="111287" y="0"/>
                  </a:cubicBezTo>
                  <a:cubicBezTo>
                    <a:pt x="172749" y="0"/>
                    <a:pt x="222574" y="49825"/>
                    <a:pt x="222574" y="111287"/>
                  </a:cubicBezTo>
                  <a:close/>
                </a:path>
              </a:pathLst>
            </a:custGeom>
            <a:solidFill>
              <a:srgbClr val="000000"/>
            </a:solidFill>
            <a:ln w="6381" cap="flat">
              <a:noFill/>
              <a:prstDash val="solid"/>
              <a:miter/>
            </a:ln>
          </p:spPr>
          <p:txBody>
            <a:bodyPr rtlCol="0" anchor="ctr"/>
            <a:lstStyle/>
            <a:p>
              <a:endParaRPr lang="sv-SE" dirty="0"/>
            </a:p>
          </p:txBody>
        </p:sp>
      </p:grpSp>
    </p:spTree>
    <p:extLst>
      <p:ext uri="{BB962C8B-B14F-4D97-AF65-F5344CB8AC3E}">
        <p14:creationId xmlns:p14="http://schemas.microsoft.com/office/powerpoint/2010/main" val="23947195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268682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Animerat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D488B0A-068E-6999-697D-249022054BDC}"/>
              </a:ext>
            </a:extLst>
          </p:cNvPr>
          <p:cNvSpPr>
            <a:spLocks/>
          </p:cNvSpPr>
          <p:nvPr userDrawn="1"/>
        </p:nvSpPr>
        <p:spPr>
          <a:xfrm>
            <a:off x="0" y="0"/>
            <a:ext cx="6096001" cy="6858000"/>
          </a:xfrm>
          <a:prstGeom prst="rect">
            <a:avLst/>
          </a:prstGeom>
          <a:solidFill>
            <a:schemeClr val="accent1"/>
          </a:solidFill>
          <a:ln w="6452" cap="flat">
            <a:noFill/>
            <a:prstDash val="solid"/>
            <a:miter/>
          </a:ln>
        </p:spPr>
        <p:txBody>
          <a:bodyPr rtlCol="0" anchor="ctr"/>
          <a:lstStyle/>
          <a:p>
            <a:pPr algn="l"/>
            <a:endParaRPr lang="sv-SE" dirty="0"/>
          </a:p>
        </p:txBody>
      </p:sp>
      <p:sp>
        <p:nvSpPr>
          <p:cNvPr id="3" name="Ellips 2">
            <a:extLst>
              <a:ext uri="{FF2B5EF4-FFF2-40B4-BE49-F238E27FC236}">
                <a16:creationId xmlns:a16="http://schemas.microsoft.com/office/drawing/2014/main" id="{494E4C53-8A3A-0799-39DE-8E9460DE7B93}"/>
              </a:ext>
            </a:extLst>
          </p:cNvPr>
          <p:cNvSpPr/>
          <p:nvPr userDrawn="1"/>
        </p:nvSpPr>
        <p:spPr>
          <a:xfrm>
            <a:off x="1392715" y="1502698"/>
            <a:ext cx="104775" cy="104775"/>
          </a:xfrm>
          <a:prstGeom prst="ellipse">
            <a:avLst/>
          </a:prstGeom>
          <a:solidFill>
            <a:schemeClr val="accent3"/>
          </a:solidFill>
          <a:ln w="6452" cap="flat">
            <a:noFill/>
            <a:prstDash val="solid"/>
            <a:miter/>
          </a:ln>
        </p:spPr>
        <p:txBody>
          <a:bodyPr rtlCol="0" anchor="ctr"/>
          <a:lstStyle/>
          <a:p>
            <a:pPr algn="l"/>
            <a:endParaRPr lang="sv-SE" dirty="0"/>
          </a:p>
        </p:txBody>
      </p:sp>
      <p:sp>
        <p:nvSpPr>
          <p:cNvPr id="4" name="Ellips 3">
            <a:extLst>
              <a:ext uri="{FF2B5EF4-FFF2-40B4-BE49-F238E27FC236}">
                <a16:creationId xmlns:a16="http://schemas.microsoft.com/office/drawing/2014/main" id="{B0D4F7EA-52F0-304F-3785-C538CF9766EB}"/>
              </a:ext>
            </a:extLst>
          </p:cNvPr>
          <p:cNvSpPr/>
          <p:nvPr userDrawn="1"/>
        </p:nvSpPr>
        <p:spPr>
          <a:xfrm>
            <a:off x="853872" y="3656264"/>
            <a:ext cx="104775" cy="104775"/>
          </a:xfrm>
          <a:prstGeom prst="ellipse">
            <a:avLst/>
          </a:prstGeom>
          <a:solidFill>
            <a:schemeClr val="accent3"/>
          </a:solidFill>
          <a:ln w="6452" cap="flat">
            <a:noFill/>
            <a:prstDash val="solid"/>
            <a:miter/>
          </a:ln>
        </p:spPr>
        <p:txBody>
          <a:bodyPr rtlCol="0" anchor="ctr"/>
          <a:lstStyle/>
          <a:p>
            <a:pPr algn="l"/>
            <a:endParaRPr lang="sv-SE" dirty="0"/>
          </a:p>
        </p:txBody>
      </p:sp>
      <p:sp>
        <p:nvSpPr>
          <p:cNvPr id="5" name="Ellips 4">
            <a:extLst>
              <a:ext uri="{FF2B5EF4-FFF2-40B4-BE49-F238E27FC236}">
                <a16:creationId xmlns:a16="http://schemas.microsoft.com/office/drawing/2014/main" id="{6B04B03F-F56D-F122-2410-FCB06550144B}"/>
              </a:ext>
            </a:extLst>
          </p:cNvPr>
          <p:cNvSpPr/>
          <p:nvPr userDrawn="1"/>
        </p:nvSpPr>
        <p:spPr>
          <a:xfrm>
            <a:off x="2461733" y="2583048"/>
            <a:ext cx="104775" cy="104775"/>
          </a:xfrm>
          <a:prstGeom prst="ellipse">
            <a:avLst/>
          </a:prstGeom>
          <a:solidFill>
            <a:schemeClr val="accent3"/>
          </a:solidFill>
          <a:ln w="6452" cap="flat">
            <a:noFill/>
            <a:prstDash val="solid"/>
            <a:miter/>
          </a:ln>
        </p:spPr>
        <p:txBody>
          <a:bodyPr rtlCol="0" anchor="ctr"/>
          <a:lstStyle/>
          <a:p>
            <a:pPr algn="l"/>
            <a:endParaRPr lang="sv-SE" dirty="0"/>
          </a:p>
        </p:txBody>
      </p:sp>
      <p:sp>
        <p:nvSpPr>
          <p:cNvPr id="8" name="Ellips 7">
            <a:extLst>
              <a:ext uri="{FF2B5EF4-FFF2-40B4-BE49-F238E27FC236}">
                <a16:creationId xmlns:a16="http://schemas.microsoft.com/office/drawing/2014/main" id="{0BC4CEE1-F6F2-133F-677D-2067930E8445}"/>
              </a:ext>
            </a:extLst>
          </p:cNvPr>
          <p:cNvSpPr/>
          <p:nvPr userDrawn="1"/>
        </p:nvSpPr>
        <p:spPr>
          <a:xfrm>
            <a:off x="1931558" y="5260251"/>
            <a:ext cx="104775" cy="104775"/>
          </a:xfrm>
          <a:prstGeom prst="ellipse">
            <a:avLst/>
          </a:prstGeom>
          <a:solidFill>
            <a:schemeClr val="accent3"/>
          </a:solidFill>
          <a:ln w="6452" cap="flat">
            <a:noFill/>
            <a:prstDash val="solid"/>
            <a:miter/>
          </a:ln>
        </p:spPr>
        <p:txBody>
          <a:bodyPr rtlCol="0" anchor="ctr"/>
          <a:lstStyle/>
          <a:p>
            <a:pPr algn="l"/>
            <a:endParaRPr lang="sv-SE" dirty="0"/>
          </a:p>
        </p:txBody>
      </p:sp>
      <p:sp>
        <p:nvSpPr>
          <p:cNvPr id="9" name="Ellips 8">
            <a:extLst>
              <a:ext uri="{FF2B5EF4-FFF2-40B4-BE49-F238E27FC236}">
                <a16:creationId xmlns:a16="http://schemas.microsoft.com/office/drawing/2014/main" id="{E0BAEF95-2D9F-F38C-8B18-7F1218777817}"/>
              </a:ext>
            </a:extLst>
          </p:cNvPr>
          <p:cNvSpPr/>
          <p:nvPr userDrawn="1"/>
        </p:nvSpPr>
        <p:spPr>
          <a:xfrm>
            <a:off x="3542644" y="3650821"/>
            <a:ext cx="104775" cy="104775"/>
          </a:xfrm>
          <a:prstGeom prst="ellipse">
            <a:avLst/>
          </a:prstGeom>
          <a:solidFill>
            <a:schemeClr val="accent3"/>
          </a:solidFill>
          <a:ln w="6452" cap="flat">
            <a:noFill/>
            <a:prstDash val="solid"/>
            <a:miter/>
          </a:ln>
        </p:spPr>
        <p:txBody>
          <a:bodyPr rtlCol="0" anchor="ctr"/>
          <a:lstStyle/>
          <a:p>
            <a:pPr algn="l"/>
            <a:endParaRPr lang="sv-SE" dirty="0"/>
          </a:p>
        </p:txBody>
      </p:sp>
      <p:sp>
        <p:nvSpPr>
          <p:cNvPr id="10" name="Ellips 9">
            <a:extLst>
              <a:ext uri="{FF2B5EF4-FFF2-40B4-BE49-F238E27FC236}">
                <a16:creationId xmlns:a16="http://schemas.microsoft.com/office/drawing/2014/main" id="{6E22A03E-6CEA-8E48-8B23-941203355659}"/>
              </a:ext>
            </a:extLst>
          </p:cNvPr>
          <p:cNvSpPr/>
          <p:nvPr userDrawn="1"/>
        </p:nvSpPr>
        <p:spPr>
          <a:xfrm>
            <a:off x="4614887" y="5260251"/>
            <a:ext cx="104775" cy="104775"/>
          </a:xfrm>
          <a:prstGeom prst="ellipse">
            <a:avLst/>
          </a:prstGeom>
          <a:solidFill>
            <a:schemeClr val="accent3"/>
          </a:solidFill>
          <a:ln w="6452" cap="flat">
            <a:noFill/>
            <a:prstDash val="solid"/>
            <a:miter/>
          </a:ln>
        </p:spPr>
        <p:txBody>
          <a:bodyPr rtlCol="0" anchor="ctr"/>
          <a:lstStyle/>
          <a:p>
            <a:pPr algn="l"/>
            <a:endParaRPr lang="sv-SE" dirty="0"/>
          </a:p>
        </p:txBody>
      </p:sp>
      <p:sp>
        <p:nvSpPr>
          <p:cNvPr id="11" name="Ellips 10">
            <a:extLst>
              <a:ext uri="{FF2B5EF4-FFF2-40B4-BE49-F238E27FC236}">
                <a16:creationId xmlns:a16="http://schemas.microsoft.com/office/drawing/2014/main" id="{F18341BA-BED1-B1E7-679B-7F810BB125C0}"/>
              </a:ext>
            </a:extLst>
          </p:cNvPr>
          <p:cNvSpPr/>
          <p:nvPr userDrawn="1"/>
        </p:nvSpPr>
        <p:spPr>
          <a:xfrm>
            <a:off x="4614887" y="2577738"/>
            <a:ext cx="104775" cy="104775"/>
          </a:xfrm>
          <a:prstGeom prst="ellipse">
            <a:avLst/>
          </a:prstGeom>
          <a:solidFill>
            <a:schemeClr val="accent3"/>
          </a:solidFill>
          <a:ln w="6452" cap="flat">
            <a:noFill/>
            <a:prstDash val="solid"/>
            <a:miter/>
          </a:ln>
        </p:spPr>
        <p:txBody>
          <a:bodyPr rtlCol="0" anchor="ctr"/>
          <a:lstStyle/>
          <a:p>
            <a:pPr algn="l"/>
            <a:endParaRPr lang="sv-SE" dirty="0"/>
          </a:p>
        </p:txBody>
      </p:sp>
      <p:pic>
        <p:nvPicPr>
          <p:cNvPr id="12" name="Bild 11">
            <a:extLst>
              <a:ext uri="{FF2B5EF4-FFF2-40B4-BE49-F238E27FC236}">
                <a16:creationId xmlns:a16="http://schemas.microsoft.com/office/drawing/2014/main" id="{D0E74ECA-2BE4-ED2B-E207-CB7C684059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textruta 12">
            <a:extLst>
              <a:ext uri="{FF2B5EF4-FFF2-40B4-BE49-F238E27FC236}">
                <a16:creationId xmlns:a16="http://schemas.microsoft.com/office/drawing/2014/main" id="{87CA94E7-54A4-FC37-3045-815CD46E9A8C}"/>
              </a:ext>
            </a:extLst>
          </p:cNvPr>
          <p:cNvSpPr txBox="1"/>
          <p:nvPr userDrawn="1"/>
        </p:nvSpPr>
        <p:spPr>
          <a:xfrm>
            <a:off x="7129803" y="2457487"/>
            <a:ext cx="3923679" cy="2308324"/>
          </a:xfrm>
          <a:prstGeom prst="rect">
            <a:avLst/>
          </a:prstGeom>
          <a:noFill/>
        </p:spPr>
        <p:txBody>
          <a:bodyPr wrap="square">
            <a:spAutoFit/>
          </a:bodyPr>
          <a:lstStyle/>
          <a:p>
            <a:r>
              <a:rPr lang="sv-SE" dirty="0">
                <a:ea typeface="Open Sans"/>
                <a:cs typeface="Open Sans"/>
              </a:rPr>
              <a:t>Vi jobbar för dig som jobbar. I våra system rör sig allt från mattebetyg och bygglov till bidrag. När samhället förändras följer vi med. Utan oss inget </a:t>
            </a:r>
            <a:r>
              <a:rPr lang="sv-SE" dirty="0" err="1">
                <a:ea typeface="Open Sans"/>
                <a:cs typeface="Open Sans"/>
              </a:rPr>
              <a:t>wifi</a:t>
            </a:r>
            <a:r>
              <a:rPr lang="sv-SE" dirty="0">
                <a:ea typeface="Open Sans"/>
                <a:cs typeface="Open Sans"/>
              </a:rPr>
              <a:t>, teams eller löner. </a:t>
            </a:r>
          </a:p>
          <a:p>
            <a:br>
              <a:rPr lang="sv-SE" b="1" dirty="0">
                <a:ea typeface="Open Sans"/>
                <a:cs typeface="Open Sans"/>
              </a:rPr>
            </a:br>
            <a:r>
              <a:rPr lang="sv-SE" b="1" dirty="0">
                <a:ea typeface="Open Sans"/>
                <a:cs typeface="Open Sans"/>
              </a:rPr>
              <a:t>Vi får staden att funka.</a:t>
            </a:r>
          </a:p>
          <a:p>
            <a:endParaRPr lang="sv-SE" dirty="0">
              <a:ea typeface="Open Sans"/>
              <a:cs typeface="Open Sans"/>
            </a:endParaRPr>
          </a:p>
        </p:txBody>
      </p:sp>
    </p:spTree>
    <p:extLst>
      <p:ext uri="{BB962C8B-B14F-4D97-AF65-F5344CB8AC3E}">
        <p14:creationId xmlns:p14="http://schemas.microsoft.com/office/powerpoint/2010/main" val="206823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repeatCount="indefinite"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par>
                                <p:cTn id="15" presetID="53" presetClass="entr" presetSubtype="16" repeatCount="indefinite"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53" presetClass="entr" presetSubtype="16" repeatCount="indefinite" fill="hold" grpId="0" nodeType="withEffect">
                                  <p:stCondLst>
                                    <p:cond delay="9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Effect transition="in" filter="fade">
                                      <p:cBhvr>
                                        <p:cTn id="24" dur="1000"/>
                                        <p:tgtEl>
                                          <p:spTgt spid="8"/>
                                        </p:tgtEl>
                                      </p:cBhvr>
                                    </p:animEffect>
                                  </p:childTnLst>
                                </p:cTn>
                              </p:par>
                              <p:par>
                                <p:cTn id="25" presetID="53" presetClass="entr" presetSubtype="16" repeatCount="indefinite" fill="hold" grpId="0" nodeType="withEffect">
                                  <p:stCondLst>
                                    <p:cond delay="110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par>
                                <p:cTn id="30" presetID="53" presetClass="entr" presetSubtype="16" repeatCount="indefinite" fill="hold" grpId="0" nodeType="withEffect">
                                  <p:stCondLst>
                                    <p:cond delay="14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Effect transition="in" filter="fade">
                                      <p:cBhvr>
                                        <p:cTn id="34" dur="1000"/>
                                        <p:tgtEl>
                                          <p:spTgt spid="10"/>
                                        </p:tgtEl>
                                      </p:cBhvr>
                                    </p:animEffect>
                                  </p:childTnLst>
                                </p:cTn>
                              </p:par>
                              <p:par>
                                <p:cTn id="35" presetID="53" presetClass="entr" presetSubtype="16" repeatCount="indefinite" fill="hold" grpId="0" nodeType="withEffect">
                                  <p:stCondLst>
                                    <p:cond delay="17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Effect transition="in" filter="fade">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P spid="11"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Animerat 3">
    <p:spTree>
      <p:nvGrpSpPr>
        <p:cNvPr id="1" name=""/>
        <p:cNvGrpSpPr/>
        <p:nvPr/>
      </p:nvGrpSpPr>
      <p:grpSpPr>
        <a:xfrm>
          <a:off x="0" y="0"/>
          <a:ext cx="0" cy="0"/>
          <a:chOff x="0" y="0"/>
          <a:chExt cx="0" cy="0"/>
        </a:xfrm>
      </p:grpSpPr>
      <p:pic>
        <p:nvPicPr>
          <p:cNvPr id="3" name="Platshållare för bild 3" descr="En bild som visar utomhus, himmel, moln, vatten&#10;&#10;AI-genererat innehåll kan vara felaktigt.">
            <a:extLst>
              <a:ext uri="{FF2B5EF4-FFF2-40B4-BE49-F238E27FC236}">
                <a16:creationId xmlns:a16="http://schemas.microsoft.com/office/drawing/2014/main" id="{79FD1521-B8E3-5526-6D95-3A0358EB4688}"/>
              </a:ext>
            </a:extLst>
          </p:cNvPr>
          <p:cNvPicPr>
            <a:picLocks noChangeAspect="1"/>
          </p:cNvPicPr>
          <p:nvPr userDrawn="1"/>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a:prstGeom prst="round2SameRect">
            <a:avLst>
              <a:gd name="adj1" fmla="val 0"/>
              <a:gd name="adj2" fmla="val 0"/>
            </a:avLst>
          </a:prstGeom>
        </p:spPr>
      </p:pic>
      <p:pic>
        <p:nvPicPr>
          <p:cNvPr id="2" name="Bildobjekt 1" descr="En bild som visar svart, mörker&#10;&#10;AI-genererat innehåll kan vara felaktigt.">
            <a:extLst>
              <a:ext uri="{FF2B5EF4-FFF2-40B4-BE49-F238E27FC236}">
                <a16:creationId xmlns:a16="http://schemas.microsoft.com/office/drawing/2014/main" id="{EB0CA4FC-8929-894D-C451-7956766B3F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29622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nimerat 4">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1A38064-991F-9953-C56E-0986B4E71D68}"/>
              </a:ext>
            </a:extLst>
          </p:cNvPr>
          <p:cNvPicPr>
            <a:picLocks noChangeAspect="1"/>
          </p:cNvPicPr>
          <p:nvPr userDrawn="1"/>
        </p:nvPicPr>
        <p:blipFill>
          <a:blip r:embed="rId2"/>
          <a:srcRect l="8253" r="32461"/>
          <a:stretch/>
        </p:blipFill>
        <p:spPr>
          <a:xfrm>
            <a:off x="0" y="0"/>
            <a:ext cx="6095998" cy="6858000"/>
          </a:xfrm>
          <a:prstGeom prst="rect">
            <a:avLst/>
          </a:prstGeom>
        </p:spPr>
      </p:pic>
      <p:pic>
        <p:nvPicPr>
          <p:cNvPr id="2" name="Bildobjekt 1" descr="En bild som visar svart, mörker&#10;&#10;AI-genererat innehåll kan vara felaktigt.">
            <a:extLst>
              <a:ext uri="{FF2B5EF4-FFF2-40B4-BE49-F238E27FC236}">
                <a16:creationId xmlns:a16="http://schemas.microsoft.com/office/drawing/2014/main" id="{26A929F4-C1EE-6610-0143-011A33FE4AEC}"/>
              </a:ext>
            </a:extLst>
          </p:cNvPr>
          <p:cNvPicPr>
            <a:picLocks noChangeAspect="1"/>
          </p:cNvPicPr>
          <p:nvPr userDrawn="1"/>
        </p:nvPicPr>
        <p:blipFill>
          <a:blip r:embed="rId3">
            <a:extLst>
              <a:ext uri="{28A0092B-C50C-407E-A947-70E740481C1C}">
                <a14:useLocalDpi xmlns:a14="http://schemas.microsoft.com/office/drawing/2010/main" val="0"/>
              </a:ext>
            </a:extLst>
          </a:blip>
          <a:srcRect l="1557"/>
          <a:stretch/>
        </p:blipFill>
        <p:spPr>
          <a:xfrm>
            <a:off x="0" y="0"/>
            <a:ext cx="12002168" cy="6858000"/>
          </a:xfrm>
          <a:prstGeom prst="rect">
            <a:avLst/>
          </a:prstGeom>
        </p:spPr>
      </p:pic>
      <p:sp>
        <p:nvSpPr>
          <p:cNvPr id="4" name="textruta 3">
            <a:extLst>
              <a:ext uri="{FF2B5EF4-FFF2-40B4-BE49-F238E27FC236}">
                <a16:creationId xmlns:a16="http://schemas.microsoft.com/office/drawing/2014/main" id="{039376ED-9241-AA5D-F810-A337074D9874}"/>
              </a:ext>
            </a:extLst>
          </p:cNvPr>
          <p:cNvSpPr txBox="1"/>
          <p:nvPr userDrawn="1"/>
        </p:nvSpPr>
        <p:spPr>
          <a:xfrm>
            <a:off x="7129804" y="2457487"/>
            <a:ext cx="3995396" cy="2308324"/>
          </a:xfrm>
          <a:prstGeom prst="rect">
            <a:avLst/>
          </a:prstGeom>
          <a:noFill/>
        </p:spPr>
        <p:txBody>
          <a:bodyPr wrap="square">
            <a:spAutoFit/>
          </a:bodyPr>
          <a:lstStyle/>
          <a:p>
            <a:r>
              <a:rPr lang="sv-SE" dirty="0">
                <a:ea typeface="Open Sans"/>
                <a:cs typeface="Open Sans"/>
              </a:rPr>
              <a:t>Vi jobbar för dig som jobbar. I våra system rör sig allt från mattebetyg och bygglov till bidrag. När samhället förändras följer vi med. Utan oss inget </a:t>
            </a:r>
            <a:r>
              <a:rPr lang="sv-SE" dirty="0" err="1">
                <a:ea typeface="Open Sans"/>
                <a:cs typeface="Open Sans"/>
              </a:rPr>
              <a:t>wifi</a:t>
            </a:r>
            <a:r>
              <a:rPr lang="sv-SE" dirty="0">
                <a:ea typeface="Open Sans"/>
                <a:cs typeface="Open Sans"/>
              </a:rPr>
              <a:t>, teams eller löner. </a:t>
            </a:r>
          </a:p>
          <a:p>
            <a:br>
              <a:rPr lang="sv-SE" b="1" dirty="0">
                <a:ea typeface="Open Sans"/>
                <a:cs typeface="Open Sans"/>
              </a:rPr>
            </a:br>
            <a:r>
              <a:rPr lang="sv-SE" b="1" dirty="0">
                <a:ea typeface="Open Sans"/>
                <a:cs typeface="Open Sans"/>
              </a:rPr>
              <a:t>Vi får staden att funka.</a:t>
            </a:r>
          </a:p>
          <a:p>
            <a:endParaRPr lang="sv-SE" dirty="0">
              <a:ea typeface="Open Sans"/>
              <a:cs typeface="Open Sans"/>
            </a:endParaRPr>
          </a:p>
        </p:txBody>
      </p:sp>
    </p:spTree>
    <p:extLst>
      <p:ext uri="{BB962C8B-B14F-4D97-AF65-F5344CB8AC3E}">
        <p14:creationId xmlns:p14="http://schemas.microsoft.com/office/powerpoint/2010/main" val="1768335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C0E4F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5693571"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5693571"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5693571"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7" name="Bild 6">
            <a:extLst>
              <a:ext uri="{FF2B5EF4-FFF2-40B4-BE49-F238E27FC236}">
                <a16:creationId xmlns:a16="http://schemas.microsoft.com/office/drawing/2014/main" id="{EF091891-BF8D-4652-2B89-46D6B11CF43B}"/>
              </a:ext>
            </a:extLst>
          </p:cNvPr>
          <p:cNvPicPr>
            <a:picLocks noChangeAspect="1"/>
          </p:cNvPicPr>
          <p:nvPr userDrawn="1"/>
        </p:nvPicPr>
        <p:blipFill>
          <a:blip r:embed="rId3">
            <a:extLst>
              <a:ext uri="{96DAC541-7B7A-43D3-8B79-37D633B846F1}">
                <asvg:svgBlip xmlns:asvg="http://schemas.microsoft.com/office/drawing/2016/SVG/main" r:embed="rId4"/>
              </a:ext>
            </a:extLst>
          </a:blip>
          <a:srcRect l="8519" t="20382" r="27566"/>
          <a:stretch/>
        </p:blipFill>
        <p:spPr>
          <a:xfrm rot="5400000">
            <a:off x="7392751" y="2309273"/>
            <a:ext cx="5550913" cy="3222085"/>
          </a:xfrm>
          <a:prstGeom prst="rect">
            <a:avLst/>
          </a:prstGeom>
        </p:spPr>
      </p:pic>
    </p:spTree>
    <p:extLst>
      <p:ext uri="{BB962C8B-B14F-4D97-AF65-F5344CB8AC3E}">
        <p14:creationId xmlns:p14="http://schemas.microsoft.com/office/powerpoint/2010/main" val="155098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ubrikbild_kort 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C0E4F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6835529"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6835529"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6835529"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4" name="Bild 3">
            <a:extLst>
              <a:ext uri="{FF2B5EF4-FFF2-40B4-BE49-F238E27FC236}">
                <a16:creationId xmlns:a16="http://schemas.microsoft.com/office/drawing/2014/main" id="{25A726D3-A748-0DA9-A8D4-BB76ABC53D91}"/>
              </a:ext>
            </a:extLst>
          </p:cNvPr>
          <p:cNvPicPr>
            <a:picLocks noChangeAspect="1"/>
          </p:cNvPicPr>
          <p:nvPr userDrawn="1"/>
        </p:nvPicPr>
        <p:blipFill>
          <a:blip r:embed="rId3">
            <a:extLst>
              <a:ext uri="{96DAC541-7B7A-43D3-8B79-37D633B846F1}">
                <asvg:svgBlip xmlns:asvg="http://schemas.microsoft.com/office/drawing/2016/SVG/main" r:embed="rId4"/>
              </a:ext>
            </a:extLst>
          </a:blip>
          <a:srcRect l="15798" t="39438" r="30041"/>
          <a:stretch/>
        </p:blipFill>
        <p:spPr>
          <a:xfrm rot="5400000">
            <a:off x="7792690" y="2400152"/>
            <a:ext cx="5241855" cy="2731264"/>
          </a:xfrm>
          <a:prstGeom prst="rect">
            <a:avLst/>
          </a:prstGeom>
        </p:spPr>
      </p:pic>
      <p:pic>
        <p:nvPicPr>
          <p:cNvPr id="7" name="Bild 6">
            <a:extLst>
              <a:ext uri="{FF2B5EF4-FFF2-40B4-BE49-F238E27FC236}">
                <a16:creationId xmlns:a16="http://schemas.microsoft.com/office/drawing/2014/main" id="{0F0077CE-7A9D-6D7F-B7B0-D3295D0FA3F7}"/>
              </a:ext>
            </a:extLst>
          </p:cNvPr>
          <p:cNvPicPr>
            <a:picLocks noChangeAspect="1"/>
          </p:cNvPicPr>
          <p:nvPr userDrawn="1"/>
        </p:nvPicPr>
        <p:blipFill>
          <a:blip r:embed="rId5">
            <a:extLst>
              <a:ext uri="{96DAC541-7B7A-43D3-8B79-37D633B846F1}">
                <asvg:svgBlip xmlns:asvg="http://schemas.microsoft.com/office/drawing/2016/SVG/main" r:embed="rId6"/>
              </a:ext>
            </a:extLst>
          </a:blip>
          <a:srcRect l="4477" t="28408" r="64407" b="34985"/>
          <a:stretch/>
        </p:blipFill>
        <p:spPr>
          <a:xfrm rot="5400000">
            <a:off x="-541229" y="3200046"/>
            <a:ext cx="4201980" cy="2303549"/>
          </a:xfrm>
          <a:prstGeom prst="rect">
            <a:avLst/>
          </a:prstGeom>
        </p:spPr>
      </p:pic>
    </p:spTree>
    <p:extLst>
      <p:ext uri="{BB962C8B-B14F-4D97-AF65-F5344CB8AC3E}">
        <p14:creationId xmlns:p14="http://schemas.microsoft.com/office/powerpoint/2010/main" val="2497552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bild_lång 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C0E4F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9" name="Bild 8">
            <a:extLst>
              <a:ext uri="{FF2B5EF4-FFF2-40B4-BE49-F238E27FC236}">
                <a16:creationId xmlns:a16="http://schemas.microsoft.com/office/drawing/2014/main" id="{DDE4C486-FFB6-9FFE-4DFB-5454AEAF5D89}"/>
              </a:ext>
            </a:extLst>
          </p:cNvPr>
          <p:cNvPicPr>
            <a:picLocks noChangeAspect="1"/>
          </p:cNvPicPr>
          <p:nvPr userDrawn="1"/>
        </p:nvPicPr>
        <p:blipFill>
          <a:blip r:embed="rId3">
            <a:extLst>
              <a:ext uri="{96DAC541-7B7A-43D3-8B79-37D633B846F1}">
                <asvg:svgBlip xmlns:asvg="http://schemas.microsoft.com/office/drawing/2016/SVG/main" r:embed="rId4"/>
              </a:ext>
            </a:extLst>
          </a:blip>
          <a:srcRect l="11525" t="30816" r="42022" b="25512"/>
          <a:stretch/>
        </p:blipFill>
        <p:spPr>
          <a:xfrm>
            <a:off x="7568871" y="4606636"/>
            <a:ext cx="4215141" cy="1846551"/>
          </a:xfrm>
          <a:prstGeom prst="rect">
            <a:avLst/>
          </a:prstGeom>
        </p:spPr>
      </p:pic>
      <p:pic>
        <p:nvPicPr>
          <p:cNvPr id="10" name="Bild 9">
            <a:extLst>
              <a:ext uri="{FF2B5EF4-FFF2-40B4-BE49-F238E27FC236}">
                <a16:creationId xmlns:a16="http://schemas.microsoft.com/office/drawing/2014/main" id="{AB1DAB45-25D8-5C83-B12A-2A4759677C98}"/>
              </a:ext>
            </a:extLst>
          </p:cNvPr>
          <p:cNvPicPr>
            <a:picLocks noChangeAspect="1"/>
          </p:cNvPicPr>
          <p:nvPr userDrawn="1"/>
        </p:nvPicPr>
        <p:blipFill>
          <a:blip r:embed="rId5">
            <a:extLst>
              <a:ext uri="{96DAC541-7B7A-43D3-8B79-37D633B846F1}">
                <asvg:svgBlip xmlns:asvg="http://schemas.microsoft.com/office/drawing/2016/SVG/main" r:embed="rId6"/>
              </a:ext>
            </a:extLst>
          </a:blip>
          <a:srcRect l="61871" r="28633" b="45515"/>
          <a:stretch/>
        </p:blipFill>
        <p:spPr>
          <a:xfrm rot="10800000">
            <a:off x="406770" y="1144478"/>
            <a:ext cx="919110" cy="2457203"/>
          </a:xfrm>
          <a:prstGeom prst="rect">
            <a:avLst/>
          </a:prstGeom>
        </p:spPr>
      </p:pic>
    </p:spTree>
    <p:extLst>
      <p:ext uri="{BB962C8B-B14F-4D97-AF65-F5344CB8AC3E}">
        <p14:creationId xmlns:p14="http://schemas.microsoft.com/office/powerpoint/2010/main" val="2868134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68507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innehåll pricka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8522267"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10" name="Bild 9">
            <a:extLst>
              <a:ext uri="{FF2B5EF4-FFF2-40B4-BE49-F238E27FC236}">
                <a16:creationId xmlns:a16="http://schemas.microsoft.com/office/drawing/2014/main" id="{EC776E6F-2A1F-37F2-60BA-08998F723859}"/>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9799053" y="4947461"/>
            <a:ext cx="2494547" cy="1885139"/>
          </a:xfrm>
          <a:prstGeom prst="rect">
            <a:avLst/>
          </a:prstGeom>
        </p:spPr>
      </p:pic>
    </p:spTree>
    <p:extLst>
      <p:ext uri="{BB962C8B-B14F-4D97-AF65-F5344CB8AC3E}">
        <p14:creationId xmlns:p14="http://schemas.microsoft.com/office/powerpoint/2010/main" val="252724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2_Utan oss inget wifi">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F105733-A01A-A089-7752-8F0B804C384A}"/>
              </a:ext>
            </a:extLst>
          </p:cNvPr>
          <p:cNvPicPr>
            <a:picLocks noChangeAspect="1"/>
          </p:cNvPicPr>
          <p:nvPr userDrawn="1"/>
        </p:nvPicPr>
        <p:blipFill>
          <a:blip r:embed="rId2"/>
          <a:srcRect l="8253" r="32461"/>
          <a:stretch/>
        </p:blipFill>
        <p:spPr>
          <a:xfrm>
            <a:off x="1" y="0"/>
            <a:ext cx="6095998" cy="6858000"/>
          </a:xfrm>
          <a:prstGeom prst="rect">
            <a:avLst/>
          </a:prstGeom>
        </p:spPr>
      </p:pic>
      <p:pic>
        <p:nvPicPr>
          <p:cNvPr id="5" name="Bild 4">
            <a:extLst>
              <a:ext uri="{FF2B5EF4-FFF2-40B4-BE49-F238E27FC236}">
                <a16:creationId xmlns:a16="http://schemas.microsoft.com/office/drawing/2014/main" id="{DC50B8A2-0AE4-B461-2027-6CAA6690F783}"/>
              </a:ext>
            </a:extLst>
          </p:cNvPr>
          <p:cNvPicPr>
            <a:picLocks noChangeAspect="1"/>
          </p:cNvPicPr>
          <p:nvPr userDrawn="1"/>
        </p:nvPicPr>
        <p:blipFill>
          <a:blip r:embed="rId3">
            <a:extLst>
              <a:ext uri="{96DAC541-7B7A-43D3-8B79-37D633B846F1}">
                <asvg:svgBlip xmlns:asvg="http://schemas.microsoft.com/office/drawing/2016/SVG/main" r:embed="rId4"/>
              </a:ext>
            </a:extLst>
          </a:blip>
          <a:srcRect l="27129" t="-1735" r="27178" b="21205"/>
          <a:stretch/>
        </p:blipFill>
        <p:spPr>
          <a:xfrm rot="16200000" flipH="1" flipV="1">
            <a:off x="-613045" y="613046"/>
            <a:ext cx="6858001" cy="5631912"/>
          </a:xfrm>
          <a:prstGeom prst="rect">
            <a:avLst/>
          </a:prstGeom>
        </p:spPr>
      </p:pic>
      <p:sp>
        <p:nvSpPr>
          <p:cNvPr id="6" name="Rubrik 1">
            <a:extLst>
              <a:ext uri="{FF2B5EF4-FFF2-40B4-BE49-F238E27FC236}">
                <a16:creationId xmlns:a16="http://schemas.microsoft.com/office/drawing/2014/main" id="{1C440F44-6F5B-ECD0-8A34-F96A93189B7B}"/>
              </a:ext>
            </a:extLst>
          </p:cNvPr>
          <p:cNvSpPr txBox="1"/>
          <p:nvPr userDrawn="1"/>
        </p:nvSpPr>
        <p:spPr>
          <a:xfrm>
            <a:off x="6095998" y="2859666"/>
            <a:ext cx="6095999" cy="1349829"/>
          </a:xfrm>
          <a:prstGeom prst="rect">
            <a:avLst/>
          </a:prstGeom>
        </p:spPr>
        <p:txBody>
          <a:bodyPr/>
          <a:lstStyle>
            <a:defPPr>
              <a:defRPr lang="en-US"/>
            </a:defPPr>
            <a:lvl1pPr marL="0"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4200" b="0" dirty="0">
                <a:latin typeface="+mn-lt"/>
              </a:rPr>
              <a:t>Utan oss</a:t>
            </a:r>
          </a:p>
          <a:p>
            <a:pPr algn="ctr"/>
            <a:r>
              <a:rPr lang="sv-SE" sz="4200" dirty="0"/>
              <a:t>inget </a:t>
            </a:r>
            <a:r>
              <a:rPr lang="sv-SE" sz="4200" dirty="0" err="1"/>
              <a:t>wifi</a:t>
            </a:r>
            <a:endParaRPr lang="sv-SE" sz="4200" dirty="0"/>
          </a:p>
        </p:txBody>
      </p:sp>
      <p:sp>
        <p:nvSpPr>
          <p:cNvPr id="7" name="textruta 6">
            <a:extLst>
              <a:ext uri="{FF2B5EF4-FFF2-40B4-BE49-F238E27FC236}">
                <a16:creationId xmlns:a16="http://schemas.microsoft.com/office/drawing/2014/main" id="{8928F415-BDF7-551C-0CE8-728D35C105F0}"/>
              </a:ext>
            </a:extLst>
          </p:cNvPr>
          <p:cNvSpPr txBox="1"/>
          <p:nvPr userDrawn="1"/>
        </p:nvSpPr>
        <p:spPr>
          <a:xfrm>
            <a:off x="6095999" y="853587"/>
            <a:ext cx="6095998"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600" dirty="0"/>
              <a:t>Intraservice</a:t>
            </a:r>
          </a:p>
        </p:txBody>
      </p:sp>
    </p:spTree>
    <p:extLst>
      <p:ext uri="{BB962C8B-B14F-4D97-AF65-F5344CB8AC3E}">
        <p14:creationId xmlns:p14="http://schemas.microsoft.com/office/powerpoint/2010/main" val="4220756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68598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56211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45214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706907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50348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6328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94413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829266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23883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73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Utan oss ingen lön">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0F1F3B27-4CCB-F3FA-507C-6592FC94B995}"/>
              </a:ext>
            </a:extLst>
          </p:cNvPr>
          <p:cNvPicPr>
            <a:picLocks noChangeAspect="1"/>
          </p:cNvPicPr>
          <p:nvPr userDrawn="1"/>
        </p:nvPicPr>
        <p:blipFill>
          <a:blip r:embed="rId2">
            <a:extLst>
              <a:ext uri="{28A0092B-C50C-407E-A947-70E740481C1C}">
                <a14:useLocalDpi xmlns:a14="http://schemas.microsoft.com/office/drawing/2010/main" val="0"/>
              </a:ext>
            </a:extLst>
          </a:blip>
          <a:srcRect t="9110" b="15890"/>
          <a:stretch/>
        </p:blipFill>
        <p:spPr>
          <a:xfrm>
            <a:off x="6096002" y="0"/>
            <a:ext cx="6095998" cy="6858000"/>
          </a:xfrm>
          <a:prstGeom prst="rect">
            <a:avLst/>
          </a:prstGeom>
        </p:spPr>
      </p:pic>
      <p:pic>
        <p:nvPicPr>
          <p:cNvPr id="3" name="Bild 2">
            <a:extLst>
              <a:ext uri="{FF2B5EF4-FFF2-40B4-BE49-F238E27FC236}">
                <a16:creationId xmlns:a16="http://schemas.microsoft.com/office/drawing/2014/main" id="{46608618-1FCD-8350-44EF-10231BAFBC6D}"/>
              </a:ext>
            </a:extLst>
          </p:cNvPr>
          <p:cNvPicPr>
            <a:picLocks noChangeAspect="1"/>
          </p:cNvPicPr>
          <p:nvPr userDrawn="1"/>
        </p:nvPicPr>
        <p:blipFill>
          <a:blip r:embed="rId3">
            <a:extLst>
              <a:ext uri="{96DAC541-7B7A-43D3-8B79-37D633B846F1}">
                <asvg:svgBlip xmlns:asvg="http://schemas.microsoft.com/office/drawing/2016/SVG/main" r:embed="rId4"/>
              </a:ext>
            </a:extLst>
          </a:blip>
          <a:srcRect l="51615" t="39764" r="29756" b="137"/>
          <a:stretch/>
        </p:blipFill>
        <p:spPr>
          <a:xfrm rot="5400000">
            <a:off x="7794698" y="-884079"/>
            <a:ext cx="3513223" cy="5281381"/>
          </a:xfrm>
          <a:prstGeom prst="rect">
            <a:avLst/>
          </a:prstGeom>
        </p:spPr>
      </p:pic>
      <p:sp>
        <p:nvSpPr>
          <p:cNvPr id="6" name="Rubrik 1">
            <a:extLst>
              <a:ext uri="{FF2B5EF4-FFF2-40B4-BE49-F238E27FC236}">
                <a16:creationId xmlns:a16="http://schemas.microsoft.com/office/drawing/2014/main" id="{7C565EEA-4168-9D05-2F91-74CBDB3D42B6}"/>
              </a:ext>
            </a:extLst>
          </p:cNvPr>
          <p:cNvSpPr txBox="1"/>
          <p:nvPr userDrawn="1"/>
        </p:nvSpPr>
        <p:spPr>
          <a:xfrm>
            <a:off x="290346" y="2859666"/>
            <a:ext cx="5541817" cy="1349829"/>
          </a:xfrm>
          <a:prstGeom prst="rect">
            <a:avLst/>
          </a:prstGeom>
        </p:spPr>
        <p:txBody>
          <a:bodyPr/>
          <a:lstStyle>
            <a:defPPr>
              <a:defRPr lang="en-US"/>
            </a:defPPr>
            <a:lvl1pPr marL="0"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4200" b="0" dirty="0">
                <a:latin typeface="+mn-lt"/>
              </a:rPr>
              <a:t>Utan oss</a:t>
            </a:r>
          </a:p>
          <a:p>
            <a:pPr algn="ctr"/>
            <a:r>
              <a:rPr lang="sv-SE" sz="4200" dirty="0"/>
              <a:t>ingen lön</a:t>
            </a:r>
          </a:p>
        </p:txBody>
      </p:sp>
      <p:sp>
        <p:nvSpPr>
          <p:cNvPr id="7" name="textruta 6">
            <a:extLst>
              <a:ext uri="{FF2B5EF4-FFF2-40B4-BE49-F238E27FC236}">
                <a16:creationId xmlns:a16="http://schemas.microsoft.com/office/drawing/2014/main" id="{519E5FDA-E559-4436-D456-E0C936F7A45A}"/>
              </a:ext>
            </a:extLst>
          </p:cNvPr>
          <p:cNvSpPr txBox="1"/>
          <p:nvPr userDrawn="1"/>
        </p:nvSpPr>
        <p:spPr>
          <a:xfrm>
            <a:off x="290347" y="853587"/>
            <a:ext cx="5541817"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600" dirty="0"/>
              <a:t>Intraservice</a:t>
            </a:r>
          </a:p>
        </p:txBody>
      </p:sp>
    </p:spTree>
    <p:extLst>
      <p:ext uri="{BB962C8B-B14F-4D97-AF65-F5344CB8AC3E}">
        <p14:creationId xmlns:p14="http://schemas.microsoft.com/office/powerpoint/2010/main" val="2268715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Helt ljusblå">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788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bg>
      <p:bgPr>
        <a:solidFill>
          <a:srgbClr val="C0E4F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768878"/>
            <a:ext cx="9134323" cy="1113092"/>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pic>
        <p:nvPicPr>
          <p:cNvPr id="2" name="Bild 1">
            <a:extLst>
              <a:ext uri="{FF2B5EF4-FFF2-40B4-BE49-F238E27FC236}">
                <a16:creationId xmlns:a16="http://schemas.microsoft.com/office/drawing/2014/main" id="{4D178A71-63A3-28D7-C2FF-F3DAF03407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9778734" y="4961007"/>
            <a:ext cx="2494547" cy="1885139"/>
          </a:xfrm>
          <a:prstGeom prst="rect">
            <a:avLst/>
          </a:prstGeom>
        </p:spPr>
      </p:pic>
    </p:spTree>
    <p:extLst>
      <p:ext uri="{BB962C8B-B14F-4D97-AF65-F5344CB8AC3E}">
        <p14:creationId xmlns:p14="http://schemas.microsoft.com/office/powerpoint/2010/main" val="3982681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rickar uppe">
    <p:bg>
      <p:bgPr>
        <a:solidFill>
          <a:srgbClr val="C0E4F2"/>
        </a:solidFill>
        <a:effectLst/>
      </p:bgPr>
    </p:bg>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57F0A105-9C86-11EC-21C4-72E5F0DE5390}"/>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486771" y="485081"/>
            <a:ext cx="2494547" cy="1885139"/>
          </a:xfrm>
          <a:prstGeom prst="rect">
            <a:avLst/>
          </a:prstGeom>
        </p:spPr>
      </p:pic>
      <p:sp>
        <p:nvSpPr>
          <p:cNvPr id="3" name="Title 1">
            <a:extLst>
              <a:ext uri="{FF2B5EF4-FFF2-40B4-BE49-F238E27FC236}">
                <a16:creationId xmlns:a16="http://schemas.microsoft.com/office/drawing/2014/main" id="{02697B7C-F8AC-F7F2-B809-650A3E2AFF17}"/>
              </a:ext>
            </a:extLst>
          </p:cNvPr>
          <p:cNvSpPr>
            <a:spLocks noGrp="1"/>
          </p:cNvSpPr>
          <p:nvPr>
            <p:ph type="ctrTitle"/>
          </p:nvPr>
        </p:nvSpPr>
        <p:spPr>
          <a:xfrm>
            <a:off x="1528841" y="2768878"/>
            <a:ext cx="9134323" cy="1113092"/>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2796353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2887" y="404813"/>
            <a:ext cx="11376025" cy="5508000"/>
          </a:xfrm>
          <a:prstGeom prst="rect">
            <a:avLst/>
          </a:prstGeom>
          <a:solidFill>
            <a:srgbClr val="C0E4F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2842603" y="2404809"/>
            <a:ext cx="6506795" cy="1349829"/>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pic>
        <p:nvPicPr>
          <p:cNvPr id="4" name="Bild 3">
            <a:extLst>
              <a:ext uri="{FF2B5EF4-FFF2-40B4-BE49-F238E27FC236}">
                <a16:creationId xmlns:a16="http://schemas.microsoft.com/office/drawing/2014/main" id="{D6950888-3C14-BA6A-1086-439711CB088F}"/>
              </a:ext>
            </a:extLst>
          </p:cNvPr>
          <p:cNvPicPr>
            <a:picLocks noChangeAspect="1"/>
          </p:cNvPicPr>
          <p:nvPr userDrawn="1"/>
        </p:nvPicPr>
        <p:blipFill>
          <a:blip r:embed="rId3">
            <a:extLst>
              <a:ext uri="{96DAC541-7B7A-43D3-8B79-37D633B846F1}">
                <asvg:svgBlip xmlns:asvg="http://schemas.microsoft.com/office/drawing/2016/SVG/main" r:embed="rId4"/>
              </a:ext>
            </a:extLst>
          </a:blip>
          <a:srcRect l="63126" t="4173" r="8655" b="47275"/>
          <a:stretch/>
        </p:blipFill>
        <p:spPr>
          <a:xfrm>
            <a:off x="413088" y="2404809"/>
            <a:ext cx="3625512" cy="3508629"/>
          </a:xfrm>
          <a:prstGeom prst="rect">
            <a:avLst/>
          </a:prstGeom>
        </p:spPr>
      </p:pic>
      <p:pic>
        <p:nvPicPr>
          <p:cNvPr id="5" name="Bild 4">
            <a:extLst>
              <a:ext uri="{FF2B5EF4-FFF2-40B4-BE49-F238E27FC236}">
                <a16:creationId xmlns:a16="http://schemas.microsoft.com/office/drawing/2014/main" id="{B92B97CD-0942-D9C0-62BE-208232BF88E4}"/>
              </a:ext>
            </a:extLst>
          </p:cNvPr>
          <p:cNvPicPr>
            <a:picLocks noChangeAspect="1"/>
          </p:cNvPicPr>
          <p:nvPr userDrawn="1"/>
        </p:nvPicPr>
        <p:blipFill>
          <a:blip r:embed="rId5">
            <a:extLst>
              <a:ext uri="{96DAC541-7B7A-43D3-8B79-37D633B846F1}">
                <asvg:svgBlip xmlns:asvg="http://schemas.microsoft.com/office/drawing/2016/SVG/main" r:embed="rId6"/>
              </a:ext>
            </a:extLst>
          </a:blip>
          <a:srcRect r="57122" b="55716"/>
          <a:stretch/>
        </p:blipFill>
        <p:spPr>
          <a:xfrm rot="16200000">
            <a:off x="7424493" y="1559015"/>
            <a:ext cx="5508624" cy="3200215"/>
          </a:xfrm>
          <a:prstGeom prst="rect">
            <a:avLst/>
          </a:prstGeom>
        </p:spPr>
      </p:pic>
    </p:spTree>
    <p:extLst>
      <p:ext uri="{BB962C8B-B14F-4D97-AF65-F5344CB8AC3E}">
        <p14:creationId xmlns:p14="http://schemas.microsoft.com/office/powerpoint/2010/main" val="2152754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2842603" y="2404809"/>
            <a:ext cx="6506795" cy="1349829"/>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pic>
        <p:nvPicPr>
          <p:cNvPr id="13" name="Bild 12">
            <a:extLst>
              <a:ext uri="{FF2B5EF4-FFF2-40B4-BE49-F238E27FC236}">
                <a16:creationId xmlns:a16="http://schemas.microsoft.com/office/drawing/2014/main" id="{4BDA5B3E-7866-6561-7208-0BD097626BB6}"/>
              </a:ext>
            </a:extLst>
          </p:cNvPr>
          <p:cNvPicPr>
            <a:picLocks noChangeAspect="1"/>
          </p:cNvPicPr>
          <p:nvPr userDrawn="1"/>
        </p:nvPicPr>
        <p:blipFill>
          <a:blip r:embed="rId3">
            <a:extLst>
              <a:ext uri="{96DAC541-7B7A-43D3-8B79-37D633B846F1}">
                <asvg:svgBlip xmlns:asvg="http://schemas.microsoft.com/office/drawing/2016/SVG/main" r:embed="rId4"/>
              </a:ext>
            </a:extLst>
          </a:blip>
          <a:srcRect l="41585" t="5115" r="36205" b="35274"/>
          <a:stretch/>
        </p:blipFill>
        <p:spPr>
          <a:xfrm>
            <a:off x="8950036" y="1634836"/>
            <a:ext cx="2833978" cy="4278602"/>
          </a:xfrm>
          <a:prstGeom prst="rect">
            <a:avLst/>
          </a:prstGeom>
        </p:spPr>
      </p:pic>
      <p:pic>
        <p:nvPicPr>
          <p:cNvPr id="14" name="Bild 13">
            <a:extLst>
              <a:ext uri="{FF2B5EF4-FFF2-40B4-BE49-F238E27FC236}">
                <a16:creationId xmlns:a16="http://schemas.microsoft.com/office/drawing/2014/main" id="{FD6344D5-3F38-0893-DC8E-80105F5BB01D}"/>
              </a:ext>
            </a:extLst>
          </p:cNvPr>
          <p:cNvPicPr>
            <a:picLocks noChangeAspect="1"/>
          </p:cNvPicPr>
          <p:nvPr userDrawn="1"/>
        </p:nvPicPr>
        <p:blipFill>
          <a:blip r:embed="rId5">
            <a:extLst>
              <a:ext uri="{96DAC541-7B7A-43D3-8B79-37D633B846F1}">
                <asvg:svgBlip xmlns:asvg="http://schemas.microsoft.com/office/drawing/2016/SVG/main" r:embed="rId6"/>
              </a:ext>
            </a:extLst>
          </a:blip>
          <a:srcRect l="1409" t="5115" r="69429" b="55418"/>
          <a:stretch/>
        </p:blipFill>
        <p:spPr>
          <a:xfrm rot="10800000">
            <a:off x="407985" y="404813"/>
            <a:ext cx="3720975" cy="2832748"/>
          </a:xfrm>
          <a:prstGeom prst="rect">
            <a:avLst/>
          </a:prstGeom>
        </p:spPr>
      </p:pic>
    </p:spTree>
    <p:extLst>
      <p:ext uri="{BB962C8B-B14F-4D97-AF65-F5344CB8AC3E}">
        <p14:creationId xmlns:p14="http://schemas.microsoft.com/office/powerpoint/2010/main" val="1621596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tx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5" name="Bild 4">
            <a:extLst>
              <a:ext uri="{FF2B5EF4-FFF2-40B4-BE49-F238E27FC236}">
                <a16:creationId xmlns:a16="http://schemas.microsoft.com/office/drawing/2014/main" id="{913D5DDD-F7EC-BFCB-541E-F38FD2E606A9}"/>
              </a:ext>
            </a:extLst>
          </p:cNvPr>
          <p:cNvPicPr>
            <a:picLocks noChangeAspect="1"/>
          </p:cNvPicPr>
          <p:nvPr userDrawn="1"/>
        </p:nvPicPr>
        <p:blipFill>
          <a:blip r:embed="rId3">
            <a:extLst>
              <a:ext uri="{96DAC541-7B7A-43D3-8B79-37D633B846F1}">
                <asvg:svgBlip xmlns:asvg="http://schemas.microsoft.com/office/drawing/2016/SVG/main" r:embed="rId4"/>
              </a:ext>
            </a:extLst>
          </a:blip>
          <a:srcRect l="8519" t="20382" r="27566"/>
          <a:stretch/>
        </p:blipFill>
        <p:spPr>
          <a:xfrm rot="5400000">
            <a:off x="7392751" y="2309273"/>
            <a:ext cx="5550913" cy="3222085"/>
          </a:xfrm>
          <a:prstGeom prst="rect">
            <a:avLst/>
          </a:prstGeom>
        </p:spPr>
      </p:pic>
    </p:spTree>
    <p:extLst>
      <p:ext uri="{BB962C8B-B14F-4D97-AF65-F5344CB8AC3E}">
        <p14:creationId xmlns:p14="http://schemas.microsoft.com/office/powerpoint/2010/main" val="2415801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73588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F8CCD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5693571"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5693571"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5693571"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7" name="Bild 6">
            <a:extLst>
              <a:ext uri="{FF2B5EF4-FFF2-40B4-BE49-F238E27FC236}">
                <a16:creationId xmlns:a16="http://schemas.microsoft.com/office/drawing/2014/main" id="{EF091891-BF8D-4652-2B89-46D6B11CF43B}"/>
              </a:ext>
            </a:extLst>
          </p:cNvPr>
          <p:cNvPicPr>
            <a:picLocks noChangeAspect="1"/>
          </p:cNvPicPr>
          <p:nvPr userDrawn="1"/>
        </p:nvPicPr>
        <p:blipFill>
          <a:blip r:embed="rId3">
            <a:extLst>
              <a:ext uri="{96DAC541-7B7A-43D3-8B79-37D633B846F1}">
                <asvg:svgBlip xmlns:asvg="http://schemas.microsoft.com/office/drawing/2016/SVG/main" r:embed="rId4"/>
              </a:ext>
            </a:extLst>
          </a:blip>
          <a:srcRect l="8519" t="20382" r="27566"/>
          <a:stretch/>
        </p:blipFill>
        <p:spPr>
          <a:xfrm rot="5400000">
            <a:off x="7392751" y="2309273"/>
            <a:ext cx="5550913" cy="3222085"/>
          </a:xfrm>
          <a:prstGeom prst="rect">
            <a:avLst/>
          </a:prstGeom>
        </p:spPr>
      </p:pic>
    </p:spTree>
    <p:extLst>
      <p:ext uri="{BB962C8B-B14F-4D97-AF65-F5344CB8AC3E}">
        <p14:creationId xmlns:p14="http://schemas.microsoft.com/office/powerpoint/2010/main" val="3605541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ubrikbild_kort 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F8CCD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6835529"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6835529"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6835529"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4" name="Bild 3">
            <a:extLst>
              <a:ext uri="{FF2B5EF4-FFF2-40B4-BE49-F238E27FC236}">
                <a16:creationId xmlns:a16="http://schemas.microsoft.com/office/drawing/2014/main" id="{25A726D3-A748-0DA9-A8D4-BB76ABC53D91}"/>
              </a:ext>
            </a:extLst>
          </p:cNvPr>
          <p:cNvPicPr>
            <a:picLocks noChangeAspect="1"/>
          </p:cNvPicPr>
          <p:nvPr userDrawn="1"/>
        </p:nvPicPr>
        <p:blipFill>
          <a:blip r:embed="rId3">
            <a:extLst>
              <a:ext uri="{96DAC541-7B7A-43D3-8B79-37D633B846F1}">
                <asvg:svgBlip xmlns:asvg="http://schemas.microsoft.com/office/drawing/2016/SVG/main" r:embed="rId4"/>
              </a:ext>
            </a:extLst>
          </a:blip>
          <a:srcRect l="15798" t="39438" r="30041"/>
          <a:stretch/>
        </p:blipFill>
        <p:spPr>
          <a:xfrm rot="5400000">
            <a:off x="7792690" y="2400152"/>
            <a:ext cx="5241855" cy="2731264"/>
          </a:xfrm>
          <a:prstGeom prst="rect">
            <a:avLst/>
          </a:prstGeom>
        </p:spPr>
      </p:pic>
      <p:pic>
        <p:nvPicPr>
          <p:cNvPr id="7" name="Bild 6">
            <a:extLst>
              <a:ext uri="{FF2B5EF4-FFF2-40B4-BE49-F238E27FC236}">
                <a16:creationId xmlns:a16="http://schemas.microsoft.com/office/drawing/2014/main" id="{0F0077CE-7A9D-6D7F-B7B0-D3295D0FA3F7}"/>
              </a:ext>
            </a:extLst>
          </p:cNvPr>
          <p:cNvPicPr>
            <a:picLocks noChangeAspect="1"/>
          </p:cNvPicPr>
          <p:nvPr userDrawn="1"/>
        </p:nvPicPr>
        <p:blipFill>
          <a:blip r:embed="rId5">
            <a:extLst>
              <a:ext uri="{96DAC541-7B7A-43D3-8B79-37D633B846F1}">
                <asvg:svgBlip xmlns:asvg="http://schemas.microsoft.com/office/drawing/2016/SVG/main" r:embed="rId6"/>
              </a:ext>
            </a:extLst>
          </a:blip>
          <a:srcRect l="4477" t="28408" r="64407" b="34985"/>
          <a:stretch/>
        </p:blipFill>
        <p:spPr>
          <a:xfrm rot="5400000">
            <a:off x="-541229" y="3200046"/>
            <a:ext cx="4201980" cy="2303549"/>
          </a:xfrm>
          <a:prstGeom prst="rect">
            <a:avLst/>
          </a:prstGeom>
        </p:spPr>
      </p:pic>
    </p:spTree>
    <p:extLst>
      <p:ext uri="{BB962C8B-B14F-4D97-AF65-F5344CB8AC3E}">
        <p14:creationId xmlns:p14="http://schemas.microsoft.com/office/powerpoint/2010/main" val="3088340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ubrikbild_lång 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F8CCD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9" name="Bild 8">
            <a:extLst>
              <a:ext uri="{FF2B5EF4-FFF2-40B4-BE49-F238E27FC236}">
                <a16:creationId xmlns:a16="http://schemas.microsoft.com/office/drawing/2014/main" id="{DDE4C486-FFB6-9FFE-4DFB-5454AEAF5D89}"/>
              </a:ext>
            </a:extLst>
          </p:cNvPr>
          <p:cNvPicPr>
            <a:picLocks noChangeAspect="1"/>
          </p:cNvPicPr>
          <p:nvPr userDrawn="1"/>
        </p:nvPicPr>
        <p:blipFill>
          <a:blip r:embed="rId3">
            <a:extLst>
              <a:ext uri="{96DAC541-7B7A-43D3-8B79-37D633B846F1}">
                <asvg:svgBlip xmlns:asvg="http://schemas.microsoft.com/office/drawing/2016/SVG/main" r:embed="rId4"/>
              </a:ext>
            </a:extLst>
          </a:blip>
          <a:srcRect l="11525" t="30816" r="42022" b="25512"/>
          <a:stretch/>
        </p:blipFill>
        <p:spPr>
          <a:xfrm>
            <a:off x="7568871" y="4606636"/>
            <a:ext cx="4215141" cy="1846551"/>
          </a:xfrm>
          <a:prstGeom prst="rect">
            <a:avLst/>
          </a:prstGeom>
        </p:spPr>
      </p:pic>
      <p:pic>
        <p:nvPicPr>
          <p:cNvPr id="10" name="Bild 9">
            <a:extLst>
              <a:ext uri="{FF2B5EF4-FFF2-40B4-BE49-F238E27FC236}">
                <a16:creationId xmlns:a16="http://schemas.microsoft.com/office/drawing/2014/main" id="{AB1DAB45-25D8-5C83-B12A-2A4759677C98}"/>
              </a:ext>
            </a:extLst>
          </p:cNvPr>
          <p:cNvPicPr>
            <a:picLocks noChangeAspect="1"/>
          </p:cNvPicPr>
          <p:nvPr userDrawn="1"/>
        </p:nvPicPr>
        <p:blipFill>
          <a:blip r:embed="rId5">
            <a:extLst>
              <a:ext uri="{96DAC541-7B7A-43D3-8B79-37D633B846F1}">
                <asvg:svgBlip xmlns:asvg="http://schemas.microsoft.com/office/drawing/2016/SVG/main" r:embed="rId6"/>
              </a:ext>
            </a:extLst>
          </a:blip>
          <a:srcRect l="61871" r="28633" b="45515"/>
          <a:stretch/>
        </p:blipFill>
        <p:spPr>
          <a:xfrm rot="10800000">
            <a:off x="406770" y="1144478"/>
            <a:ext cx="919110" cy="2457203"/>
          </a:xfrm>
          <a:prstGeom prst="rect">
            <a:avLst/>
          </a:prstGeom>
        </p:spPr>
      </p:pic>
    </p:spTree>
    <p:extLst>
      <p:ext uri="{BB962C8B-B14F-4D97-AF65-F5344CB8AC3E}">
        <p14:creationId xmlns:p14="http://schemas.microsoft.com/office/powerpoint/2010/main" val="113465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Utan oss inga lösenor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5F1DD648-D13E-A19C-535F-FEBDD867D87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0"/>
            <a:ext cx="6095998" cy="6858000"/>
          </a:xfrm>
          <a:prstGeom prst="rect">
            <a:avLst/>
          </a:prstGeom>
        </p:spPr>
      </p:pic>
      <p:pic>
        <p:nvPicPr>
          <p:cNvPr id="5" name="Bild 4">
            <a:extLst>
              <a:ext uri="{FF2B5EF4-FFF2-40B4-BE49-F238E27FC236}">
                <a16:creationId xmlns:a16="http://schemas.microsoft.com/office/drawing/2014/main" id="{3285273C-B682-7D0E-8A06-377F0F687F27}"/>
              </a:ext>
            </a:extLst>
          </p:cNvPr>
          <p:cNvPicPr>
            <a:picLocks noChangeAspect="1"/>
          </p:cNvPicPr>
          <p:nvPr userDrawn="1"/>
        </p:nvPicPr>
        <p:blipFill>
          <a:blip r:embed="rId3">
            <a:extLst>
              <a:ext uri="{96DAC541-7B7A-43D3-8B79-37D633B846F1}">
                <asvg:svgBlip xmlns:asvg="http://schemas.microsoft.com/office/drawing/2016/SVG/main" r:embed="rId4"/>
              </a:ext>
            </a:extLst>
          </a:blip>
          <a:srcRect l="59611" t="37139" r="29756" b="-3285"/>
          <a:stretch/>
        </p:blipFill>
        <p:spPr>
          <a:xfrm rot="5400000">
            <a:off x="2186934" y="-1903678"/>
            <a:ext cx="2005388" cy="5812745"/>
          </a:xfrm>
          <a:prstGeom prst="rect">
            <a:avLst/>
          </a:prstGeom>
        </p:spPr>
      </p:pic>
      <p:sp>
        <p:nvSpPr>
          <p:cNvPr id="6" name="Rubrik 1">
            <a:extLst>
              <a:ext uri="{FF2B5EF4-FFF2-40B4-BE49-F238E27FC236}">
                <a16:creationId xmlns:a16="http://schemas.microsoft.com/office/drawing/2014/main" id="{C85AA5B6-5F40-A7FB-99CE-0D6E6CA52417}"/>
              </a:ext>
            </a:extLst>
          </p:cNvPr>
          <p:cNvSpPr txBox="1"/>
          <p:nvPr userDrawn="1"/>
        </p:nvSpPr>
        <p:spPr>
          <a:xfrm>
            <a:off x="6095998" y="2859666"/>
            <a:ext cx="6095999" cy="1349829"/>
          </a:xfrm>
          <a:prstGeom prst="rect">
            <a:avLst/>
          </a:prstGeom>
        </p:spPr>
        <p:txBody>
          <a:bodyPr/>
          <a:lstStyle>
            <a:defPPr>
              <a:defRPr lang="en-US"/>
            </a:defPPr>
            <a:lvl1pPr marL="0"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4200" b="0" dirty="0">
                <a:latin typeface="+mn-lt"/>
              </a:rPr>
              <a:t>Utan oss</a:t>
            </a:r>
          </a:p>
          <a:p>
            <a:pPr algn="ctr"/>
            <a:r>
              <a:rPr lang="sv-SE" sz="4200" dirty="0"/>
              <a:t>Inga lösenord</a:t>
            </a:r>
          </a:p>
        </p:txBody>
      </p:sp>
      <p:sp>
        <p:nvSpPr>
          <p:cNvPr id="7" name="textruta 6">
            <a:extLst>
              <a:ext uri="{FF2B5EF4-FFF2-40B4-BE49-F238E27FC236}">
                <a16:creationId xmlns:a16="http://schemas.microsoft.com/office/drawing/2014/main" id="{434A8B31-E50F-9F9F-19CA-6A516E2A1EFA}"/>
              </a:ext>
            </a:extLst>
          </p:cNvPr>
          <p:cNvSpPr txBox="1"/>
          <p:nvPr userDrawn="1"/>
        </p:nvSpPr>
        <p:spPr>
          <a:xfrm>
            <a:off x="6095999" y="853587"/>
            <a:ext cx="6095998"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600" dirty="0"/>
              <a:t>Intraservice</a:t>
            </a:r>
          </a:p>
        </p:txBody>
      </p:sp>
    </p:spTree>
    <p:extLst>
      <p:ext uri="{BB962C8B-B14F-4D97-AF65-F5344CB8AC3E}">
        <p14:creationId xmlns:p14="http://schemas.microsoft.com/office/powerpoint/2010/main" val="3036076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67363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och innehåll pricka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8522267"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3" name="Bild 2">
            <a:extLst>
              <a:ext uri="{FF2B5EF4-FFF2-40B4-BE49-F238E27FC236}">
                <a16:creationId xmlns:a16="http://schemas.microsoft.com/office/drawing/2014/main" id="{A1CF865C-5F6B-7B8A-2E68-7B32E555CF04}"/>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9778734" y="4961007"/>
            <a:ext cx="2494547" cy="1885139"/>
          </a:xfrm>
          <a:prstGeom prst="rect">
            <a:avLst/>
          </a:prstGeom>
        </p:spPr>
      </p:pic>
    </p:spTree>
    <p:extLst>
      <p:ext uri="{BB962C8B-B14F-4D97-AF65-F5344CB8AC3E}">
        <p14:creationId xmlns:p14="http://schemas.microsoft.com/office/powerpoint/2010/main" val="2250620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128092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63662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0527447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02987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360327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92126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07799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31082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Foto 1">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87F90331-6594-CFD6-5EFA-F0ED77BA9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Bild 2">
            <a:extLst>
              <a:ext uri="{FF2B5EF4-FFF2-40B4-BE49-F238E27FC236}">
                <a16:creationId xmlns:a16="http://schemas.microsoft.com/office/drawing/2014/main" id="{33421ECF-23F4-7076-EE53-DCA8F438D249}"/>
              </a:ext>
            </a:extLst>
          </p:cNvPr>
          <p:cNvPicPr>
            <a:picLocks noChangeAspect="1"/>
          </p:cNvPicPr>
          <p:nvPr userDrawn="1"/>
        </p:nvPicPr>
        <p:blipFill>
          <a:blip r:embed="rId3">
            <a:extLst>
              <a:ext uri="{96DAC541-7B7A-43D3-8B79-37D633B846F1}">
                <asvg:svgBlip xmlns:asvg="http://schemas.microsoft.com/office/drawing/2016/SVG/main" r:embed="rId4"/>
              </a:ext>
            </a:extLst>
          </a:blip>
          <a:srcRect l="33370" r="30266"/>
          <a:stretch/>
        </p:blipFill>
        <p:spPr>
          <a:xfrm rot="16200000">
            <a:off x="4430088" y="-964875"/>
            <a:ext cx="6857999" cy="8787745"/>
          </a:xfrm>
          <a:prstGeom prst="rect">
            <a:avLst/>
          </a:prstGeom>
        </p:spPr>
      </p:pic>
    </p:spTree>
    <p:extLst>
      <p:ext uri="{BB962C8B-B14F-4D97-AF65-F5344CB8AC3E}">
        <p14:creationId xmlns:p14="http://schemas.microsoft.com/office/powerpoint/2010/main" val="3307810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22146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851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Helt rosa">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700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bg>
      <p:bgPr>
        <a:solidFill>
          <a:srgbClr val="F8CCDC"/>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768878"/>
            <a:ext cx="9134323" cy="1113092"/>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pic>
        <p:nvPicPr>
          <p:cNvPr id="5" name="Bild 4">
            <a:extLst>
              <a:ext uri="{FF2B5EF4-FFF2-40B4-BE49-F238E27FC236}">
                <a16:creationId xmlns:a16="http://schemas.microsoft.com/office/drawing/2014/main" id="{62AAD4AB-43EF-B499-1AF1-6D2F50419A5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9778734" y="4961007"/>
            <a:ext cx="2494547" cy="1885139"/>
          </a:xfrm>
          <a:prstGeom prst="rect">
            <a:avLst/>
          </a:prstGeom>
        </p:spPr>
      </p:pic>
    </p:spTree>
    <p:extLst>
      <p:ext uri="{BB962C8B-B14F-4D97-AF65-F5344CB8AC3E}">
        <p14:creationId xmlns:p14="http://schemas.microsoft.com/office/powerpoint/2010/main" val="1030878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rickar uppe">
    <p:bg>
      <p:bgPr>
        <a:solidFill>
          <a:srgbClr val="F8CCDC"/>
        </a:solidFill>
        <a:effectLst/>
      </p:bgPr>
    </p:bg>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57F0A105-9C86-11EC-21C4-72E5F0DE5390}"/>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486771" y="485081"/>
            <a:ext cx="2494547" cy="1885139"/>
          </a:xfrm>
          <a:prstGeom prst="rect">
            <a:avLst/>
          </a:prstGeom>
        </p:spPr>
      </p:pic>
      <p:sp>
        <p:nvSpPr>
          <p:cNvPr id="3" name="Title 1">
            <a:extLst>
              <a:ext uri="{FF2B5EF4-FFF2-40B4-BE49-F238E27FC236}">
                <a16:creationId xmlns:a16="http://schemas.microsoft.com/office/drawing/2014/main" id="{02697B7C-F8AC-F7F2-B809-650A3E2AFF17}"/>
              </a:ext>
            </a:extLst>
          </p:cNvPr>
          <p:cNvSpPr>
            <a:spLocks noGrp="1"/>
          </p:cNvSpPr>
          <p:nvPr>
            <p:ph type="ctrTitle"/>
          </p:nvPr>
        </p:nvSpPr>
        <p:spPr>
          <a:xfrm>
            <a:off x="1528841" y="2768878"/>
            <a:ext cx="9134323" cy="1113092"/>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2574945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2887" y="404813"/>
            <a:ext cx="11376025" cy="5508000"/>
          </a:xfrm>
          <a:prstGeom prst="rect">
            <a:avLst/>
          </a:prstGeom>
          <a:solidFill>
            <a:srgbClr val="F8CCD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2842603" y="2404809"/>
            <a:ext cx="6506795" cy="1349829"/>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pic>
        <p:nvPicPr>
          <p:cNvPr id="4" name="Bild 3">
            <a:extLst>
              <a:ext uri="{FF2B5EF4-FFF2-40B4-BE49-F238E27FC236}">
                <a16:creationId xmlns:a16="http://schemas.microsoft.com/office/drawing/2014/main" id="{D6950888-3C14-BA6A-1086-439711CB088F}"/>
              </a:ext>
            </a:extLst>
          </p:cNvPr>
          <p:cNvPicPr>
            <a:picLocks noChangeAspect="1"/>
          </p:cNvPicPr>
          <p:nvPr userDrawn="1"/>
        </p:nvPicPr>
        <p:blipFill>
          <a:blip r:embed="rId3">
            <a:extLst>
              <a:ext uri="{96DAC541-7B7A-43D3-8B79-37D633B846F1}">
                <asvg:svgBlip xmlns:asvg="http://schemas.microsoft.com/office/drawing/2016/SVG/main" r:embed="rId4"/>
              </a:ext>
            </a:extLst>
          </a:blip>
          <a:srcRect l="63126" t="4173" r="8655" b="47275"/>
          <a:stretch/>
        </p:blipFill>
        <p:spPr>
          <a:xfrm>
            <a:off x="413088" y="2404809"/>
            <a:ext cx="3625512" cy="3508629"/>
          </a:xfrm>
          <a:prstGeom prst="rect">
            <a:avLst/>
          </a:prstGeom>
        </p:spPr>
      </p:pic>
      <p:pic>
        <p:nvPicPr>
          <p:cNvPr id="5" name="Bild 4">
            <a:extLst>
              <a:ext uri="{FF2B5EF4-FFF2-40B4-BE49-F238E27FC236}">
                <a16:creationId xmlns:a16="http://schemas.microsoft.com/office/drawing/2014/main" id="{B92B97CD-0942-D9C0-62BE-208232BF88E4}"/>
              </a:ext>
            </a:extLst>
          </p:cNvPr>
          <p:cNvPicPr>
            <a:picLocks noChangeAspect="1"/>
          </p:cNvPicPr>
          <p:nvPr userDrawn="1"/>
        </p:nvPicPr>
        <p:blipFill>
          <a:blip r:embed="rId5">
            <a:extLst>
              <a:ext uri="{96DAC541-7B7A-43D3-8B79-37D633B846F1}">
                <asvg:svgBlip xmlns:asvg="http://schemas.microsoft.com/office/drawing/2016/SVG/main" r:embed="rId6"/>
              </a:ext>
            </a:extLst>
          </a:blip>
          <a:srcRect r="57122" b="55716"/>
          <a:stretch/>
        </p:blipFill>
        <p:spPr>
          <a:xfrm rot="16200000">
            <a:off x="7424493" y="1559015"/>
            <a:ext cx="5508624" cy="3200215"/>
          </a:xfrm>
          <a:prstGeom prst="rect">
            <a:avLst/>
          </a:prstGeom>
        </p:spPr>
      </p:pic>
    </p:spTree>
    <p:extLst>
      <p:ext uri="{BB962C8B-B14F-4D97-AF65-F5344CB8AC3E}">
        <p14:creationId xmlns:p14="http://schemas.microsoft.com/office/powerpoint/2010/main" val="1448501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rgbClr val="F8CCD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2842603" y="2404809"/>
            <a:ext cx="6506795" cy="1349829"/>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pic>
        <p:nvPicPr>
          <p:cNvPr id="13" name="Bild 12">
            <a:extLst>
              <a:ext uri="{FF2B5EF4-FFF2-40B4-BE49-F238E27FC236}">
                <a16:creationId xmlns:a16="http://schemas.microsoft.com/office/drawing/2014/main" id="{4BDA5B3E-7866-6561-7208-0BD097626BB6}"/>
              </a:ext>
            </a:extLst>
          </p:cNvPr>
          <p:cNvPicPr>
            <a:picLocks noChangeAspect="1"/>
          </p:cNvPicPr>
          <p:nvPr userDrawn="1"/>
        </p:nvPicPr>
        <p:blipFill>
          <a:blip r:embed="rId3">
            <a:extLst>
              <a:ext uri="{96DAC541-7B7A-43D3-8B79-37D633B846F1}">
                <asvg:svgBlip xmlns:asvg="http://schemas.microsoft.com/office/drawing/2016/SVG/main" r:embed="rId4"/>
              </a:ext>
            </a:extLst>
          </a:blip>
          <a:srcRect l="41585" t="5115" r="36205" b="35274"/>
          <a:stretch/>
        </p:blipFill>
        <p:spPr>
          <a:xfrm>
            <a:off x="8950036" y="1634836"/>
            <a:ext cx="2833978" cy="4278602"/>
          </a:xfrm>
          <a:prstGeom prst="rect">
            <a:avLst/>
          </a:prstGeom>
        </p:spPr>
      </p:pic>
      <p:pic>
        <p:nvPicPr>
          <p:cNvPr id="14" name="Bild 13">
            <a:extLst>
              <a:ext uri="{FF2B5EF4-FFF2-40B4-BE49-F238E27FC236}">
                <a16:creationId xmlns:a16="http://schemas.microsoft.com/office/drawing/2014/main" id="{FD6344D5-3F38-0893-DC8E-80105F5BB01D}"/>
              </a:ext>
            </a:extLst>
          </p:cNvPr>
          <p:cNvPicPr>
            <a:picLocks noChangeAspect="1"/>
          </p:cNvPicPr>
          <p:nvPr userDrawn="1"/>
        </p:nvPicPr>
        <p:blipFill>
          <a:blip r:embed="rId5">
            <a:extLst>
              <a:ext uri="{96DAC541-7B7A-43D3-8B79-37D633B846F1}">
                <asvg:svgBlip xmlns:asvg="http://schemas.microsoft.com/office/drawing/2016/SVG/main" r:embed="rId6"/>
              </a:ext>
            </a:extLst>
          </a:blip>
          <a:srcRect l="1409" t="5115" r="69429" b="55418"/>
          <a:stretch/>
        </p:blipFill>
        <p:spPr>
          <a:xfrm rot="10800000">
            <a:off x="407985" y="404813"/>
            <a:ext cx="3720975" cy="2832748"/>
          </a:xfrm>
          <a:prstGeom prst="rect">
            <a:avLst/>
          </a:prstGeom>
        </p:spPr>
      </p:pic>
    </p:spTree>
    <p:extLst>
      <p:ext uri="{BB962C8B-B14F-4D97-AF65-F5344CB8AC3E}">
        <p14:creationId xmlns:p14="http://schemas.microsoft.com/office/powerpoint/2010/main" val="3313183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F8CCD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tx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5" name="Bild 4">
            <a:extLst>
              <a:ext uri="{FF2B5EF4-FFF2-40B4-BE49-F238E27FC236}">
                <a16:creationId xmlns:a16="http://schemas.microsoft.com/office/drawing/2014/main" id="{913D5DDD-F7EC-BFCB-541E-F38FD2E606A9}"/>
              </a:ext>
            </a:extLst>
          </p:cNvPr>
          <p:cNvPicPr>
            <a:picLocks noChangeAspect="1"/>
          </p:cNvPicPr>
          <p:nvPr userDrawn="1"/>
        </p:nvPicPr>
        <p:blipFill>
          <a:blip r:embed="rId3">
            <a:extLst>
              <a:ext uri="{96DAC541-7B7A-43D3-8B79-37D633B846F1}">
                <asvg:svgBlip xmlns:asvg="http://schemas.microsoft.com/office/drawing/2016/SVG/main" r:embed="rId4"/>
              </a:ext>
            </a:extLst>
          </a:blip>
          <a:srcRect l="8519" t="20382" r="27566"/>
          <a:stretch/>
        </p:blipFill>
        <p:spPr>
          <a:xfrm rot="5400000">
            <a:off x="7392751" y="2309273"/>
            <a:ext cx="5550913" cy="3222085"/>
          </a:xfrm>
          <a:prstGeom prst="rect">
            <a:avLst/>
          </a:prstGeom>
        </p:spPr>
      </p:pic>
    </p:spTree>
    <p:extLst>
      <p:ext uri="{BB962C8B-B14F-4D97-AF65-F5344CB8AC3E}">
        <p14:creationId xmlns:p14="http://schemas.microsoft.com/office/powerpoint/2010/main" val="4169406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379830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03434A"/>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5693571"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5693571"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5693571"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7" name="Bild 6">
            <a:extLst>
              <a:ext uri="{FF2B5EF4-FFF2-40B4-BE49-F238E27FC236}">
                <a16:creationId xmlns:a16="http://schemas.microsoft.com/office/drawing/2014/main" id="{EF091891-BF8D-4652-2B89-46D6B11CF43B}"/>
              </a:ext>
            </a:extLst>
          </p:cNvPr>
          <p:cNvPicPr>
            <a:picLocks noChangeAspect="1"/>
          </p:cNvPicPr>
          <p:nvPr userDrawn="1"/>
        </p:nvPicPr>
        <p:blipFill>
          <a:blip r:embed="rId3">
            <a:extLst>
              <a:ext uri="{96DAC541-7B7A-43D3-8B79-37D633B846F1}">
                <asvg:svgBlip xmlns:asvg="http://schemas.microsoft.com/office/drawing/2016/SVG/main" r:embed="rId4"/>
              </a:ext>
            </a:extLst>
          </a:blip>
          <a:srcRect l="8519" t="20382" r="27566"/>
          <a:stretch/>
        </p:blipFill>
        <p:spPr>
          <a:xfrm rot="5400000">
            <a:off x="7392751" y="2309273"/>
            <a:ext cx="5550913" cy="3222085"/>
          </a:xfrm>
          <a:prstGeom prst="rect">
            <a:avLst/>
          </a:prstGeom>
        </p:spPr>
      </p:pic>
    </p:spTree>
    <p:extLst>
      <p:ext uri="{BB962C8B-B14F-4D97-AF65-F5344CB8AC3E}">
        <p14:creationId xmlns:p14="http://schemas.microsoft.com/office/powerpoint/2010/main" val="2487760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Foto 2">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EE50A0A2-3D79-7A41-6ED4-05B3819391D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ound2SameRect">
            <a:avLst>
              <a:gd name="adj1" fmla="val 0"/>
              <a:gd name="adj2" fmla="val 0"/>
            </a:avLst>
          </a:prstGeom>
        </p:spPr>
      </p:pic>
      <p:pic>
        <p:nvPicPr>
          <p:cNvPr id="5" name="Bild 4">
            <a:extLst>
              <a:ext uri="{FF2B5EF4-FFF2-40B4-BE49-F238E27FC236}">
                <a16:creationId xmlns:a16="http://schemas.microsoft.com/office/drawing/2014/main" id="{4F6FFDC7-88EE-05BE-BED2-1EC962FB4317}"/>
              </a:ext>
            </a:extLst>
          </p:cNvPr>
          <p:cNvPicPr>
            <a:picLocks noChangeAspect="1"/>
          </p:cNvPicPr>
          <p:nvPr userDrawn="1"/>
        </p:nvPicPr>
        <p:blipFill>
          <a:blip r:embed="rId3">
            <a:extLst>
              <a:ext uri="{96DAC541-7B7A-43D3-8B79-37D633B846F1}">
                <asvg:svgBlip xmlns:asvg="http://schemas.microsoft.com/office/drawing/2016/SVG/main" r:embed="rId4"/>
              </a:ext>
            </a:extLst>
          </a:blip>
          <a:srcRect l="18427" t="27957" r="24539"/>
          <a:stretch/>
        </p:blipFill>
        <p:spPr>
          <a:xfrm>
            <a:off x="0" y="0"/>
            <a:ext cx="10756232" cy="6330952"/>
          </a:xfrm>
          <a:prstGeom prst="rect">
            <a:avLst/>
          </a:prstGeom>
        </p:spPr>
      </p:pic>
    </p:spTree>
    <p:extLst>
      <p:ext uri="{BB962C8B-B14F-4D97-AF65-F5344CB8AC3E}">
        <p14:creationId xmlns:p14="http://schemas.microsoft.com/office/powerpoint/2010/main" val="31221938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Rubrikbild_kort 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03434A"/>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6835529"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6835529"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6835529"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4" name="Bild 3">
            <a:extLst>
              <a:ext uri="{FF2B5EF4-FFF2-40B4-BE49-F238E27FC236}">
                <a16:creationId xmlns:a16="http://schemas.microsoft.com/office/drawing/2014/main" id="{25A726D3-A748-0DA9-A8D4-BB76ABC53D91}"/>
              </a:ext>
            </a:extLst>
          </p:cNvPr>
          <p:cNvPicPr>
            <a:picLocks noChangeAspect="1"/>
          </p:cNvPicPr>
          <p:nvPr userDrawn="1"/>
        </p:nvPicPr>
        <p:blipFill>
          <a:blip r:embed="rId3">
            <a:extLst>
              <a:ext uri="{96DAC541-7B7A-43D3-8B79-37D633B846F1}">
                <asvg:svgBlip xmlns:asvg="http://schemas.microsoft.com/office/drawing/2016/SVG/main" r:embed="rId4"/>
              </a:ext>
            </a:extLst>
          </a:blip>
          <a:srcRect l="15798" t="39438" r="30041"/>
          <a:stretch/>
        </p:blipFill>
        <p:spPr>
          <a:xfrm rot="5400000">
            <a:off x="7792690" y="2400152"/>
            <a:ext cx="5241855" cy="2731264"/>
          </a:xfrm>
          <a:prstGeom prst="rect">
            <a:avLst/>
          </a:prstGeom>
        </p:spPr>
      </p:pic>
      <p:pic>
        <p:nvPicPr>
          <p:cNvPr id="7" name="Bild 6">
            <a:extLst>
              <a:ext uri="{FF2B5EF4-FFF2-40B4-BE49-F238E27FC236}">
                <a16:creationId xmlns:a16="http://schemas.microsoft.com/office/drawing/2014/main" id="{0F0077CE-7A9D-6D7F-B7B0-D3295D0FA3F7}"/>
              </a:ext>
            </a:extLst>
          </p:cNvPr>
          <p:cNvPicPr>
            <a:picLocks noChangeAspect="1"/>
          </p:cNvPicPr>
          <p:nvPr userDrawn="1"/>
        </p:nvPicPr>
        <p:blipFill>
          <a:blip r:embed="rId5">
            <a:extLst>
              <a:ext uri="{96DAC541-7B7A-43D3-8B79-37D633B846F1}">
                <asvg:svgBlip xmlns:asvg="http://schemas.microsoft.com/office/drawing/2016/SVG/main" r:embed="rId6"/>
              </a:ext>
            </a:extLst>
          </a:blip>
          <a:srcRect l="4477" t="28408" r="64407" b="34985"/>
          <a:stretch/>
        </p:blipFill>
        <p:spPr>
          <a:xfrm rot="5400000">
            <a:off x="-541229" y="3200046"/>
            <a:ext cx="4201980" cy="2303549"/>
          </a:xfrm>
          <a:prstGeom prst="rect">
            <a:avLst/>
          </a:prstGeom>
        </p:spPr>
      </p:pic>
    </p:spTree>
    <p:extLst>
      <p:ext uri="{BB962C8B-B14F-4D97-AF65-F5344CB8AC3E}">
        <p14:creationId xmlns:p14="http://schemas.microsoft.com/office/powerpoint/2010/main" val="4073113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Rubrikbild_lång 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03434A"/>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9" name="Bild 8">
            <a:extLst>
              <a:ext uri="{FF2B5EF4-FFF2-40B4-BE49-F238E27FC236}">
                <a16:creationId xmlns:a16="http://schemas.microsoft.com/office/drawing/2014/main" id="{DDE4C486-FFB6-9FFE-4DFB-5454AEAF5D89}"/>
              </a:ext>
            </a:extLst>
          </p:cNvPr>
          <p:cNvPicPr>
            <a:picLocks noChangeAspect="1"/>
          </p:cNvPicPr>
          <p:nvPr userDrawn="1"/>
        </p:nvPicPr>
        <p:blipFill>
          <a:blip r:embed="rId3">
            <a:extLst>
              <a:ext uri="{96DAC541-7B7A-43D3-8B79-37D633B846F1}">
                <asvg:svgBlip xmlns:asvg="http://schemas.microsoft.com/office/drawing/2016/SVG/main" r:embed="rId4"/>
              </a:ext>
            </a:extLst>
          </a:blip>
          <a:srcRect l="11525" t="30816" r="42022" b="25512"/>
          <a:stretch/>
        </p:blipFill>
        <p:spPr>
          <a:xfrm>
            <a:off x="7568871" y="4606636"/>
            <a:ext cx="4215141" cy="1846551"/>
          </a:xfrm>
          <a:prstGeom prst="rect">
            <a:avLst/>
          </a:prstGeom>
        </p:spPr>
      </p:pic>
      <p:pic>
        <p:nvPicPr>
          <p:cNvPr id="10" name="Bild 9">
            <a:extLst>
              <a:ext uri="{FF2B5EF4-FFF2-40B4-BE49-F238E27FC236}">
                <a16:creationId xmlns:a16="http://schemas.microsoft.com/office/drawing/2014/main" id="{AB1DAB45-25D8-5C83-B12A-2A4759677C98}"/>
              </a:ext>
            </a:extLst>
          </p:cNvPr>
          <p:cNvPicPr>
            <a:picLocks noChangeAspect="1"/>
          </p:cNvPicPr>
          <p:nvPr userDrawn="1"/>
        </p:nvPicPr>
        <p:blipFill>
          <a:blip r:embed="rId5">
            <a:extLst>
              <a:ext uri="{96DAC541-7B7A-43D3-8B79-37D633B846F1}">
                <asvg:svgBlip xmlns:asvg="http://schemas.microsoft.com/office/drawing/2016/SVG/main" r:embed="rId6"/>
              </a:ext>
            </a:extLst>
          </a:blip>
          <a:srcRect l="61871" r="28633" b="45515"/>
          <a:stretch/>
        </p:blipFill>
        <p:spPr>
          <a:xfrm rot="10800000">
            <a:off x="406770" y="1144478"/>
            <a:ext cx="919110" cy="2457203"/>
          </a:xfrm>
          <a:prstGeom prst="rect">
            <a:avLst/>
          </a:prstGeom>
        </p:spPr>
      </p:pic>
    </p:spTree>
    <p:extLst>
      <p:ext uri="{BB962C8B-B14F-4D97-AF65-F5344CB8AC3E}">
        <p14:creationId xmlns:p14="http://schemas.microsoft.com/office/powerpoint/2010/main" val="2752858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169842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och innehåll pricka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8522267"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2" name="Bild 1">
            <a:extLst>
              <a:ext uri="{FF2B5EF4-FFF2-40B4-BE49-F238E27FC236}">
                <a16:creationId xmlns:a16="http://schemas.microsoft.com/office/drawing/2014/main" id="{89C1C937-E65D-CF03-1F1B-AB1D4A24B8C2}"/>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9778734" y="4961007"/>
            <a:ext cx="2494547" cy="1885139"/>
          </a:xfrm>
          <a:prstGeom prst="rect">
            <a:avLst/>
          </a:prstGeom>
        </p:spPr>
      </p:pic>
    </p:spTree>
    <p:extLst>
      <p:ext uri="{BB962C8B-B14F-4D97-AF65-F5344CB8AC3E}">
        <p14:creationId xmlns:p14="http://schemas.microsoft.com/office/powerpoint/2010/main" val="3796609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009852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13848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82525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96162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85721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9788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Foto 3">
    <p:spTree>
      <p:nvGrpSpPr>
        <p:cNvPr id="1" name=""/>
        <p:cNvGrpSpPr/>
        <p:nvPr/>
      </p:nvGrpSpPr>
      <p:grpSpPr>
        <a:xfrm>
          <a:off x="0" y="0"/>
          <a:ext cx="0" cy="0"/>
          <a:chOff x="0" y="0"/>
          <a:chExt cx="0" cy="0"/>
        </a:xfrm>
      </p:grpSpPr>
      <p:pic>
        <p:nvPicPr>
          <p:cNvPr id="2" name="Platshållare för bild 3">
            <a:extLst>
              <a:ext uri="{FF2B5EF4-FFF2-40B4-BE49-F238E27FC236}">
                <a16:creationId xmlns:a16="http://schemas.microsoft.com/office/drawing/2014/main" id="{E639AA87-7F18-D79F-57FE-736545A85E8A}"/>
              </a:ext>
            </a:extLst>
          </p:cNvPr>
          <p:cNvPicPr>
            <a:picLocks noChangeAspect="1"/>
          </p:cNvPicPr>
          <p:nvPr userDrawn="1"/>
        </p:nvPicPr>
        <p:blipFill>
          <a:blip r:embed="rId2">
            <a:extLst>
              <a:ext uri="{28A0092B-C50C-407E-A947-70E740481C1C}">
                <a14:useLocalDpi xmlns:a14="http://schemas.microsoft.com/office/drawing/2010/main" val="0"/>
              </a:ext>
            </a:extLst>
          </a:blip>
          <a:srcRect t="7839" b="7839"/>
          <a:stretch/>
        </p:blipFill>
        <p:spPr>
          <a:xfrm>
            <a:off x="0" y="0"/>
            <a:ext cx="12192000" cy="6858000"/>
          </a:xfrm>
          <a:prstGeom prst="round2SameRect">
            <a:avLst>
              <a:gd name="adj1" fmla="val 0"/>
              <a:gd name="adj2" fmla="val 0"/>
            </a:avLst>
          </a:prstGeom>
        </p:spPr>
      </p:pic>
      <p:pic>
        <p:nvPicPr>
          <p:cNvPr id="3" name="Bild 2">
            <a:extLst>
              <a:ext uri="{FF2B5EF4-FFF2-40B4-BE49-F238E27FC236}">
                <a16:creationId xmlns:a16="http://schemas.microsoft.com/office/drawing/2014/main" id="{B593876C-539B-17DB-6724-59E56CE507EE}"/>
              </a:ext>
            </a:extLst>
          </p:cNvPr>
          <p:cNvPicPr>
            <a:picLocks noChangeAspect="1"/>
          </p:cNvPicPr>
          <p:nvPr userDrawn="1"/>
        </p:nvPicPr>
        <p:blipFill>
          <a:blip r:embed="rId3">
            <a:extLst>
              <a:ext uri="{96DAC541-7B7A-43D3-8B79-37D633B846F1}">
                <asvg:svgBlip xmlns:asvg="http://schemas.microsoft.com/office/drawing/2016/SVG/main" r:embed="rId4"/>
              </a:ext>
            </a:extLst>
          </a:blip>
          <a:srcRect l="33993" r="29642"/>
          <a:stretch/>
        </p:blipFill>
        <p:spPr>
          <a:xfrm rot="5400000">
            <a:off x="1770609" y="-964873"/>
            <a:ext cx="6857999" cy="8787745"/>
          </a:xfrm>
          <a:prstGeom prst="rect">
            <a:avLst/>
          </a:prstGeom>
        </p:spPr>
      </p:pic>
    </p:spTree>
    <p:extLst>
      <p:ext uri="{BB962C8B-B14F-4D97-AF65-F5344CB8AC3E}">
        <p14:creationId xmlns:p14="http://schemas.microsoft.com/office/powerpoint/2010/main" val="8432434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992454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243027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436536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6856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Helt turkos">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3087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bg>
      <p:bgPr>
        <a:solidFill>
          <a:srgbClr val="03434A"/>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768878"/>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3" name="Bild 2">
            <a:extLst>
              <a:ext uri="{FF2B5EF4-FFF2-40B4-BE49-F238E27FC236}">
                <a16:creationId xmlns:a16="http://schemas.microsoft.com/office/drawing/2014/main" id="{81691B75-D55A-968B-144B-B617123E4155}"/>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9782544" y="4957197"/>
            <a:ext cx="2494547" cy="1885139"/>
          </a:xfrm>
          <a:prstGeom prst="rect">
            <a:avLst/>
          </a:prstGeom>
        </p:spPr>
      </p:pic>
    </p:spTree>
    <p:extLst>
      <p:ext uri="{BB962C8B-B14F-4D97-AF65-F5344CB8AC3E}">
        <p14:creationId xmlns:p14="http://schemas.microsoft.com/office/powerpoint/2010/main" val="1114852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rickar uppe">
    <p:bg>
      <p:bgPr>
        <a:solidFill>
          <a:srgbClr val="03434A"/>
        </a:solidFill>
        <a:effectLst/>
      </p:bgPr>
    </p:bg>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57F0A105-9C86-11EC-21C4-72E5F0DE5390}"/>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486771" y="485081"/>
            <a:ext cx="2494547" cy="1885139"/>
          </a:xfrm>
          <a:prstGeom prst="rect">
            <a:avLst/>
          </a:prstGeom>
        </p:spPr>
      </p:pic>
      <p:sp>
        <p:nvSpPr>
          <p:cNvPr id="3" name="Title 1">
            <a:extLst>
              <a:ext uri="{FF2B5EF4-FFF2-40B4-BE49-F238E27FC236}">
                <a16:creationId xmlns:a16="http://schemas.microsoft.com/office/drawing/2014/main" id="{02697B7C-F8AC-F7F2-B809-650A3E2AFF17}"/>
              </a:ext>
            </a:extLst>
          </p:cNvPr>
          <p:cNvSpPr>
            <a:spLocks noGrp="1"/>
          </p:cNvSpPr>
          <p:nvPr>
            <p:ph type="ctrTitle"/>
          </p:nvPr>
        </p:nvSpPr>
        <p:spPr>
          <a:xfrm>
            <a:off x="1528841" y="2768878"/>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900468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2887" y="404813"/>
            <a:ext cx="11376025" cy="5508000"/>
          </a:xfrm>
          <a:prstGeom prst="rect">
            <a:avLst/>
          </a:prstGeom>
          <a:solidFill>
            <a:srgbClr val="03434A"/>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2842603" y="2404809"/>
            <a:ext cx="6506795"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pic>
        <p:nvPicPr>
          <p:cNvPr id="4" name="Bild 3">
            <a:extLst>
              <a:ext uri="{FF2B5EF4-FFF2-40B4-BE49-F238E27FC236}">
                <a16:creationId xmlns:a16="http://schemas.microsoft.com/office/drawing/2014/main" id="{D6950888-3C14-BA6A-1086-439711CB088F}"/>
              </a:ext>
            </a:extLst>
          </p:cNvPr>
          <p:cNvPicPr>
            <a:picLocks noChangeAspect="1"/>
          </p:cNvPicPr>
          <p:nvPr userDrawn="1"/>
        </p:nvPicPr>
        <p:blipFill>
          <a:blip r:embed="rId3">
            <a:extLst>
              <a:ext uri="{96DAC541-7B7A-43D3-8B79-37D633B846F1}">
                <asvg:svgBlip xmlns:asvg="http://schemas.microsoft.com/office/drawing/2016/SVG/main" r:embed="rId4"/>
              </a:ext>
            </a:extLst>
          </a:blip>
          <a:srcRect l="63126" t="4173" r="8655" b="47275"/>
          <a:stretch/>
        </p:blipFill>
        <p:spPr>
          <a:xfrm>
            <a:off x="413088" y="2404809"/>
            <a:ext cx="3625512" cy="3508629"/>
          </a:xfrm>
          <a:prstGeom prst="rect">
            <a:avLst/>
          </a:prstGeom>
        </p:spPr>
      </p:pic>
      <p:pic>
        <p:nvPicPr>
          <p:cNvPr id="5" name="Bild 4">
            <a:extLst>
              <a:ext uri="{FF2B5EF4-FFF2-40B4-BE49-F238E27FC236}">
                <a16:creationId xmlns:a16="http://schemas.microsoft.com/office/drawing/2014/main" id="{B92B97CD-0942-D9C0-62BE-208232BF88E4}"/>
              </a:ext>
            </a:extLst>
          </p:cNvPr>
          <p:cNvPicPr>
            <a:picLocks noChangeAspect="1"/>
          </p:cNvPicPr>
          <p:nvPr userDrawn="1"/>
        </p:nvPicPr>
        <p:blipFill>
          <a:blip r:embed="rId3">
            <a:extLst>
              <a:ext uri="{96DAC541-7B7A-43D3-8B79-37D633B846F1}">
                <asvg:svgBlip xmlns:asvg="http://schemas.microsoft.com/office/drawing/2016/SVG/main" r:embed="rId5"/>
              </a:ext>
            </a:extLst>
          </a:blip>
          <a:srcRect r="57122" b="55716"/>
          <a:stretch/>
        </p:blipFill>
        <p:spPr>
          <a:xfrm rot="16200000">
            <a:off x="7424493" y="1559015"/>
            <a:ext cx="5508624" cy="3200215"/>
          </a:xfrm>
          <a:prstGeom prst="rect">
            <a:avLst/>
          </a:prstGeom>
        </p:spPr>
      </p:pic>
    </p:spTree>
    <p:extLst>
      <p:ext uri="{BB962C8B-B14F-4D97-AF65-F5344CB8AC3E}">
        <p14:creationId xmlns:p14="http://schemas.microsoft.com/office/powerpoint/2010/main" val="22594370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rgbClr val="03434A"/>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2842603" y="2404809"/>
            <a:ext cx="6506795"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pic>
        <p:nvPicPr>
          <p:cNvPr id="13" name="Bild 12">
            <a:extLst>
              <a:ext uri="{FF2B5EF4-FFF2-40B4-BE49-F238E27FC236}">
                <a16:creationId xmlns:a16="http://schemas.microsoft.com/office/drawing/2014/main" id="{4BDA5B3E-7866-6561-7208-0BD097626BB6}"/>
              </a:ext>
            </a:extLst>
          </p:cNvPr>
          <p:cNvPicPr>
            <a:picLocks noChangeAspect="1"/>
          </p:cNvPicPr>
          <p:nvPr userDrawn="1"/>
        </p:nvPicPr>
        <p:blipFill>
          <a:blip r:embed="rId3">
            <a:extLst>
              <a:ext uri="{96DAC541-7B7A-43D3-8B79-37D633B846F1}">
                <asvg:svgBlip xmlns:asvg="http://schemas.microsoft.com/office/drawing/2016/SVG/main" r:embed="rId4"/>
              </a:ext>
            </a:extLst>
          </a:blip>
          <a:srcRect l="41585" t="5115" r="36205" b="35274"/>
          <a:stretch/>
        </p:blipFill>
        <p:spPr>
          <a:xfrm>
            <a:off x="8950036" y="1634836"/>
            <a:ext cx="2833978" cy="4278602"/>
          </a:xfrm>
          <a:prstGeom prst="rect">
            <a:avLst/>
          </a:prstGeom>
        </p:spPr>
      </p:pic>
      <p:pic>
        <p:nvPicPr>
          <p:cNvPr id="14" name="Bild 13">
            <a:extLst>
              <a:ext uri="{FF2B5EF4-FFF2-40B4-BE49-F238E27FC236}">
                <a16:creationId xmlns:a16="http://schemas.microsoft.com/office/drawing/2014/main" id="{FD6344D5-3F38-0893-DC8E-80105F5BB01D}"/>
              </a:ext>
            </a:extLst>
          </p:cNvPr>
          <p:cNvPicPr>
            <a:picLocks noChangeAspect="1"/>
          </p:cNvPicPr>
          <p:nvPr userDrawn="1"/>
        </p:nvPicPr>
        <p:blipFill>
          <a:blip r:embed="rId5">
            <a:extLst>
              <a:ext uri="{96DAC541-7B7A-43D3-8B79-37D633B846F1}">
                <asvg:svgBlip xmlns:asvg="http://schemas.microsoft.com/office/drawing/2016/SVG/main" r:embed="rId6"/>
              </a:ext>
            </a:extLst>
          </a:blip>
          <a:srcRect l="1409" t="5115" r="69429" b="55418"/>
          <a:stretch/>
        </p:blipFill>
        <p:spPr>
          <a:xfrm rot="10800000">
            <a:off x="407985" y="404813"/>
            <a:ext cx="3720975" cy="2832748"/>
          </a:xfrm>
          <a:prstGeom prst="rect">
            <a:avLst/>
          </a:prstGeom>
        </p:spPr>
      </p:pic>
    </p:spTree>
    <p:extLst>
      <p:ext uri="{BB962C8B-B14F-4D97-AF65-F5344CB8AC3E}">
        <p14:creationId xmlns:p14="http://schemas.microsoft.com/office/powerpoint/2010/main" val="20035008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03434A"/>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5" name="Bild 4">
            <a:extLst>
              <a:ext uri="{FF2B5EF4-FFF2-40B4-BE49-F238E27FC236}">
                <a16:creationId xmlns:a16="http://schemas.microsoft.com/office/drawing/2014/main" id="{913D5DDD-F7EC-BFCB-541E-F38FD2E606A9}"/>
              </a:ext>
            </a:extLst>
          </p:cNvPr>
          <p:cNvPicPr>
            <a:picLocks noChangeAspect="1"/>
          </p:cNvPicPr>
          <p:nvPr userDrawn="1"/>
        </p:nvPicPr>
        <p:blipFill>
          <a:blip r:embed="rId3">
            <a:extLst>
              <a:ext uri="{96DAC541-7B7A-43D3-8B79-37D633B846F1}">
                <asvg:svgBlip xmlns:asvg="http://schemas.microsoft.com/office/drawing/2016/SVG/main" r:embed="rId4"/>
              </a:ext>
            </a:extLst>
          </a:blip>
          <a:srcRect l="8519" t="20382" r="27566"/>
          <a:stretch/>
        </p:blipFill>
        <p:spPr>
          <a:xfrm rot="5400000">
            <a:off x="7392751" y="2309273"/>
            <a:ext cx="5550913" cy="3222085"/>
          </a:xfrm>
          <a:prstGeom prst="rect">
            <a:avLst/>
          </a:prstGeom>
        </p:spPr>
      </p:pic>
    </p:spTree>
    <p:extLst>
      <p:ext uri="{BB962C8B-B14F-4D97-AF65-F5344CB8AC3E}">
        <p14:creationId xmlns:p14="http://schemas.microsoft.com/office/powerpoint/2010/main" val="54864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Foto 4">
    <p:spTree>
      <p:nvGrpSpPr>
        <p:cNvPr id="1" name=""/>
        <p:cNvGrpSpPr/>
        <p:nvPr/>
      </p:nvGrpSpPr>
      <p:grpSpPr>
        <a:xfrm>
          <a:off x="0" y="0"/>
          <a:ext cx="0" cy="0"/>
          <a:chOff x="0" y="0"/>
          <a:chExt cx="0" cy="0"/>
        </a:xfrm>
      </p:grpSpPr>
      <p:pic>
        <p:nvPicPr>
          <p:cNvPr id="2" name="Bildobjekt 1" descr="En bild som visar klädsel, person, utomhus, Människoansikte&#10;&#10;AI-genererat innehåll kan vara felaktigt.">
            <a:extLst>
              <a:ext uri="{FF2B5EF4-FFF2-40B4-BE49-F238E27FC236}">
                <a16:creationId xmlns:a16="http://schemas.microsoft.com/office/drawing/2014/main" id="{EB4E2BFB-B718-E969-912B-B9CE48E7254D}"/>
              </a:ext>
            </a:extLst>
          </p:cNvPr>
          <p:cNvPicPr>
            <a:picLocks noChangeAspect="1"/>
          </p:cNvPicPr>
          <p:nvPr userDrawn="1"/>
        </p:nvPicPr>
        <p:blipFill>
          <a:blip r:embed="rId2">
            <a:extLst>
              <a:ext uri="{28A0092B-C50C-407E-A947-70E740481C1C}">
                <a14:useLocalDpi xmlns:a14="http://schemas.microsoft.com/office/drawing/2010/main" val="0"/>
              </a:ext>
            </a:extLst>
          </a:blip>
          <a:srcRect t="9050" b="6594"/>
          <a:stretch/>
        </p:blipFill>
        <p:spPr>
          <a:xfrm>
            <a:off x="0" y="-1"/>
            <a:ext cx="12194628" cy="6858001"/>
          </a:xfrm>
          <a:prstGeom prst="rect">
            <a:avLst/>
          </a:prstGeom>
        </p:spPr>
      </p:pic>
      <p:pic>
        <p:nvPicPr>
          <p:cNvPr id="3" name="Bild 2">
            <a:extLst>
              <a:ext uri="{FF2B5EF4-FFF2-40B4-BE49-F238E27FC236}">
                <a16:creationId xmlns:a16="http://schemas.microsoft.com/office/drawing/2014/main" id="{83F47D5B-4C53-F982-DCAC-02F96854CC63}"/>
              </a:ext>
            </a:extLst>
          </p:cNvPr>
          <p:cNvPicPr>
            <a:picLocks noChangeAspect="1"/>
          </p:cNvPicPr>
          <p:nvPr userDrawn="1"/>
        </p:nvPicPr>
        <p:blipFill>
          <a:blip r:embed="rId3">
            <a:extLst>
              <a:ext uri="{96DAC541-7B7A-43D3-8B79-37D633B846F1}">
                <asvg:svgBlip xmlns:asvg="http://schemas.microsoft.com/office/drawing/2016/SVG/main" r:embed="rId4"/>
              </a:ext>
            </a:extLst>
          </a:blip>
          <a:srcRect l="33993" r="29642"/>
          <a:stretch/>
        </p:blipFill>
        <p:spPr>
          <a:xfrm rot="5400000">
            <a:off x="1833667" y="-964873"/>
            <a:ext cx="6858001" cy="8787745"/>
          </a:xfrm>
          <a:prstGeom prst="rect">
            <a:avLst/>
          </a:prstGeom>
        </p:spPr>
      </p:pic>
    </p:spTree>
    <p:extLst>
      <p:ext uri="{BB962C8B-B14F-4D97-AF65-F5344CB8AC3E}">
        <p14:creationId xmlns:p14="http://schemas.microsoft.com/office/powerpoint/2010/main" val="2892960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9329307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6C1C3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5693571"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5693571"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5693571"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7" name="Bild 6">
            <a:extLst>
              <a:ext uri="{FF2B5EF4-FFF2-40B4-BE49-F238E27FC236}">
                <a16:creationId xmlns:a16="http://schemas.microsoft.com/office/drawing/2014/main" id="{EF091891-BF8D-4652-2B89-46D6B11CF43B}"/>
              </a:ext>
            </a:extLst>
          </p:cNvPr>
          <p:cNvPicPr>
            <a:picLocks noChangeAspect="1"/>
          </p:cNvPicPr>
          <p:nvPr userDrawn="1"/>
        </p:nvPicPr>
        <p:blipFill>
          <a:blip r:embed="rId3">
            <a:extLst>
              <a:ext uri="{96DAC541-7B7A-43D3-8B79-37D633B846F1}">
                <asvg:svgBlip xmlns:asvg="http://schemas.microsoft.com/office/drawing/2016/SVG/main" r:embed="rId4"/>
              </a:ext>
            </a:extLst>
          </a:blip>
          <a:srcRect l="8519" t="20382" r="27566"/>
          <a:stretch/>
        </p:blipFill>
        <p:spPr>
          <a:xfrm rot="5400000">
            <a:off x="7392751" y="2309273"/>
            <a:ext cx="5550913" cy="3222085"/>
          </a:xfrm>
          <a:prstGeom prst="rect">
            <a:avLst/>
          </a:prstGeom>
        </p:spPr>
      </p:pic>
    </p:spTree>
    <p:extLst>
      <p:ext uri="{BB962C8B-B14F-4D97-AF65-F5344CB8AC3E}">
        <p14:creationId xmlns:p14="http://schemas.microsoft.com/office/powerpoint/2010/main" val="26320058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Rubrikbild_kort 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6C1C3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6835529"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6835529"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6835529"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4" name="Bild 3">
            <a:extLst>
              <a:ext uri="{FF2B5EF4-FFF2-40B4-BE49-F238E27FC236}">
                <a16:creationId xmlns:a16="http://schemas.microsoft.com/office/drawing/2014/main" id="{25A726D3-A748-0DA9-A8D4-BB76ABC53D91}"/>
              </a:ext>
            </a:extLst>
          </p:cNvPr>
          <p:cNvPicPr>
            <a:picLocks noChangeAspect="1"/>
          </p:cNvPicPr>
          <p:nvPr userDrawn="1"/>
        </p:nvPicPr>
        <p:blipFill>
          <a:blip r:embed="rId3">
            <a:extLst>
              <a:ext uri="{96DAC541-7B7A-43D3-8B79-37D633B846F1}">
                <asvg:svgBlip xmlns:asvg="http://schemas.microsoft.com/office/drawing/2016/SVG/main" r:embed="rId4"/>
              </a:ext>
            </a:extLst>
          </a:blip>
          <a:srcRect l="15798" t="39438" r="30041"/>
          <a:stretch/>
        </p:blipFill>
        <p:spPr>
          <a:xfrm rot="5400000">
            <a:off x="7792690" y="2400152"/>
            <a:ext cx="5241855" cy="2731264"/>
          </a:xfrm>
          <a:prstGeom prst="rect">
            <a:avLst/>
          </a:prstGeom>
        </p:spPr>
      </p:pic>
      <p:pic>
        <p:nvPicPr>
          <p:cNvPr id="7" name="Bild 6">
            <a:extLst>
              <a:ext uri="{FF2B5EF4-FFF2-40B4-BE49-F238E27FC236}">
                <a16:creationId xmlns:a16="http://schemas.microsoft.com/office/drawing/2014/main" id="{0F0077CE-7A9D-6D7F-B7B0-D3295D0FA3F7}"/>
              </a:ext>
            </a:extLst>
          </p:cNvPr>
          <p:cNvPicPr>
            <a:picLocks noChangeAspect="1"/>
          </p:cNvPicPr>
          <p:nvPr userDrawn="1"/>
        </p:nvPicPr>
        <p:blipFill>
          <a:blip r:embed="rId5">
            <a:extLst>
              <a:ext uri="{96DAC541-7B7A-43D3-8B79-37D633B846F1}">
                <asvg:svgBlip xmlns:asvg="http://schemas.microsoft.com/office/drawing/2016/SVG/main" r:embed="rId6"/>
              </a:ext>
            </a:extLst>
          </a:blip>
          <a:srcRect l="4477" t="28408" r="64407" b="34985"/>
          <a:stretch/>
        </p:blipFill>
        <p:spPr>
          <a:xfrm rot="5400000">
            <a:off x="-541229" y="3200046"/>
            <a:ext cx="4201980" cy="2303549"/>
          </a:xfrm>
          <a:prstGeom prst="rect">
            <a:avLst/>
          </a:prstGeom>
        </p:spPr>
      </p:pic>
    </p:spTree>
    <p:extLst>
      <p:ext uri="{BB962C8B-B14F-4D97-AF65-F5344CB8AC3E}">
        <p14:creationId xmlns:p14="http://schemas.microsoft.com/office/powerpoint/2010/main" val="36202718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Rubrikbild_lång 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6C1C3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pic>
        <p:nvPicPr>
          <p:cNvPr id="9" name="Bild 8">
            <a:extLst>
              <a:ext uri="{FF2B5EF4-FFF2-40B4-BE49-F238E27FC236}">
                <a16:creationId xmlns:a16="http://schemas.microsoft.com/office/drawing/2014/main" id="{DDE4C486-FFB6-9FFE-4DFB-5454AEAF5D89}"/>
              </a:ext>
            </a:extLst>
          </p:cNvPr>
          <p:cNvPicPr>
            <a:picLocks noChangeAspect="1"/>
          </p:cNvPicPr>
          <p:nvPr userDrawn="1"/>
        </p:nvPicPr>
        <p:blipFill>
          <a:blip r:embed="rId3">
            <a:extLst>
              <a:ext uri="{96DAC541-7B7A-43D3-8B79-37D633B846F1}">
                <asvg:svgBlip xmlns:asvg="http://schemas.microsoft.com/office/drawing/2016/SVG/main" r:embed="rId4"/>
              </a:ext>
            </a:extLst>
          </a:blip>
          <a:srcRect l="11525" t="30816" r="42022" b="25512"/>
          <a:stretch/>
        </p:blipFill>
        <p:spPr>
          <a:xfrm>
            <a:off x="7568871" y="4606636"/>
            <a:ext cx="4215141" cy="1846551"/>
          </a:xfrm>
          <a:prstGeom prst="rect">
            <a:avLst/>
          </a:prstGeom>
        </p:spPr>
      </p:pic>
      <p:pic>
        <p:nvPicPr>
          <p:cNvPr id="10" name="Bild 9">
            <a:extLst>
              <a:ext uri="{FF2B5EF4-FFF2-40B4-BE49-F238E27FC236}">
                <a16:creationId xmlns:a16="http://schemas.microsoft.com/office/drawing/2014/main" id="{AB1DAB45-25D8-5C83-B12A-2A4759677C98}"/>
              </a:ext>
            </a:extLst>
          </p:cNvPr>
          <p:cNvPicPr>
            <a:picLocks noChangeAspect="1"/>
          </p:cNvPicPr>
          <p:nvPr userDrawn="1"/>
        </p:nvPicPr>
        <p:blipFill>
          <a:blip r:embed="rId5">
            <a:extLst>
              <a:ext uri="{96DAC541-7B7A-43D3-8B79-37D633B846F1}">
                <asvg:svgBlip xmlns:asvg="http://schemas.microsoft.com/office/drawing/2016/SVG/main" r:embed="rId6"/>
              </a:ext>
            </a:extLst>
          </a:blip>
          <a:srcRect l="61871" r="28633" b="45515"/>
          <a:stretch/>
        </p:blipFill>
        <p:spPr>
          <a:xfrm rot="10800000">
            <a:off x="406770" y="1144478"/>
            <a:ext cx="919110" cy="2457203"/>
          </a:xfrm>
          <a:prstGeom prst="rect">
            <a:avLst/>
          </a:prstGeom>
        </p:spPr>
      </p:pic>
    </p:spTree>
    <p:extLst>
      <p:ext uri="{BB962C8B-B14F-4D97-AF65-F5344CB8AC3E}">
        <p14:creationId xmlns:p14="http://schemas.microsoft.com/office/powerpoint/2010/main" val="32974994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0516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ubrik och innehåll pricka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8522267"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2" name="Bild 1">
            <a:extLst>
              <a:ext uri="{FF2B5EF4-FFF2-40B4-BE49-F238E27FC236}">
                <a16:creationId xmlns:a16="http://schemas.microsoft.com/office/drawing/2014/main" id="{89C1C937-E65D-CF03-1F1B-AB1D4A24B8C2}"/>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9778734" y="4961007"/>
            <a:ext cx="2494547" cy="1885139"/>
          </a:xfrm>
          <a:prstGeom prst="rect">
            <a:avLst/>
          </a:prstGeom>
        </p:spPr>
      </p:pic>
    </p:spTree>
    <p:extLst>
      <p:ext uri="{BB962C8B-B14F-4D97-AF65-F5344CB8AC3E}">
        <p14:creationId xmlns:p14="http://schemas.microsoft.com/office/powerpoint/2010/main" val="37276253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171211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931551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611535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82344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Foto 5">
    <p:spTree>
      <p:nvGrpSpPr>
        <p:cNvPr id="1" name=""/>
        <p:cNvGrpSpPr/>
        <p:nvPr/>
      </p:nvGrpSpPr>
      <p:grpSpPr>
        <a:xfrm>
          <a:off x="0" y="0"/>
          <a:ext cx="0" cy="0"/>
          <a:chOff x="0" y="0"/>
          <a:chExt cx="0" cy="0"/>
        </a:xfrm>
      </p:grpSpPr>
      <p:pic>
        <p:nvPicPr>
          <p:cNvPr id="2" name="Bildobjekt 1" descr="En bild som visar utomhus, träd, hjul, transport&#10;&#10;AI-genererat innehåll kan vara felaktigt.">
            <a:extLst>
              <a:ext uri="{FF2B5EF4-FFF2-40B4-BE49-F238E27FC236}">
                <a16:creationId xmlns:a16="http://schemas.microsoft.com/office/drawing/2014/main" id="{93CB1F42-E6B4-6409-D285-CECC10D1E3F1}"/>
              </a:ext>
            </a:extLst>
          </p:cNvPr>
          <p:cNvPicPr>
            <a:picLocks noChangeAspect="1"/>
          </p:cNvPicPr>
          <p:nvPr userDrawn="1"/>
        </p:nvPicPr>
        <p:blipFill>
          <a:blip r:embed="rId2">
            <a:extLst>
              <a:ext uri="{28A0092B-C50C-407E-A947-70E740481C1C}">
                <a14:useLocalDpi xmlns:a14="http://schemas.microsoft.com/office/drawing/2010/main" val="0"/>
              </a:ext>
            </a:extLst>
          </a:blip>
          <a:srcRect t="3221" b="12412"/>
          <a:stretch/>
        </p:blipFill>
        <p:spPr>
          <a:xfrm>
            <a:off x="0" y="0"/>
            <a:ext cx="12192000" cy="6858000"/>
          </a:xfrm>
          <a:prstGeom prst="rect">
            <a:avLst/>
          </a:prstGeom>
        </p:spPr>
      </p:pic>
      <p:pic>
        <p:nvPicPr>
          <p:cNvPr id="3" name="Bild 2">
            <a:extLst>
              <a:ext uri="{FF2B5EF4-FFF2-40B4-BE49-F238E27FC236}">
                <a16:creationId xmlns:a16="http://schemas.microsoft.com/office/drawing/2014/main" id="{CE1B857F-42C0-4DF0-85A5-DFB4805B40C9}"/>
              </a:ext>
            </a:extLst>
          </p:cNvPr>
          <p:cNvPicPr>
            <a:picLocks noChangeAspect="1"/>
          </p:cNvPicPr>
          <p:nvPr userDrawn="1"/>
        </p:nvPicPr>
        <p:blipFill>
          <a:blip r:embed="rId3">
            <a:extLst>
              <a:ext uri="{96DAC541-7B7A-43D3-8B79-37D633B846F1}">
                <asvg:svgBlip xmlns:asvg="http://schemas.microsoft.com/office/drawing/2016/SVG/main" r:embed="rId4"/>
              </a:ext>
            </a:extLst>
          </a:blip>
          <a:srcRect l="16057" r="47578"/>
          <a:stretch/>
        </p:blipFill>
        <p:spPr>
          <a:xfrm rot="5400000">
            <a:off x="6192009" y="-964873"/>
            <a:ext cx="6857999" cy="8787745"/>
          </a:xfrm>
          <a:prstGeom prst="rect">
            <a:avLst/>
          </a:prstGeom>
        </p:spPr>
      </p:pic>
    </p:spTree>
    <p:extLst>
      <p:ext uri="{BB962C8B-B14F-4D97-AF65-F5344CB8AC3E}">
        <p14:creationId xmlns:p14="http://schemas.microsoft.com/office/powerpoint/2010/main" val="9596736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869204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281285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3172902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257794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620684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1265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Helt vinrö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3539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bg>
      <p:bgPr>
        <a:solidFill>
          <a:srgbClr val="6C1C3D"/>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768878"/>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3" name="Bild 2">
            <a:extLst>
              <a:ext uri="{FF2B5EF4-FFF2-40B4-BE49-F238E27FC236}">
                <a16:creationId xmlns:a16="http://schemas.microsoft.com/office/drawing/2014/main" id="{81691B75-D55A-968B-144B-B617123E4155}"/>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9782544" y="4957197"/>
            <a:ext cx="2494547" cy="1885139"/>
          </a:xfrm>
          <a:prstGeom prst="rect">
            <a:avLst/>
          </a:prstGeom>
        </p:spPr>
      </p:pic>
    </p:spTree>
    <p:extLst>
      <p:ext uri="{BB962C8B-B14F-4D97-AF65-F5344CB8AC3E}">
        <p14:creationId xmlns:p14="http://schemas.microsoft.com/office/powerpoint/2010/main" val="3202038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rickar uppe">
    <p:bg>
      <p:bgPr>
        <a:solidFill>
          <a:srgbClr val="6C1C3D"/>
        </a:solidFill>
        <a:effectLst/>
      </p:bgPr>
    </p:bg>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57F0A105-9C86-11EC-21C4-72E5F0DE5390}"/>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539" t="72512"/>
          <a:stretch/>
        </p:blipFill>
        <p:spPr>
          <a:xfrm>
            <a:off x="486771" y="485081"/>
            <a:ext cx="2494547" cy="1885139"/>
          </a:xfrm>
          <a:prstGeom prst="rect">
            <a:avLst/>
          </a:prstGeom>
        </p:spPr>
      </p:pic>
      <p:sp>
        <p:nvSpPr>
          <p:cNvPr id="3" name="Title 1">
            <a:extLst>
              <a:ext uri="{FF2B5EF4-FFF2-40B4-BE49-F238E27FC236}">
                <a16:creationId xmlns:a16="http://schemas.microsoft.com/office/drawing/2014/main" id="{02697B7C-F8AC-F7F2-B809-650A3E2AFF17}"/>
              </a:ext>
            </a:extLst>
          </p:cNvPr>
          <p:cNvSpPr>
            <a:spLocks noGrp="1"/>
          </p:cNvSpPr>
          <p:nvPr>
            <p:ph type="ctrTitle"/>
          </p:nvPr>
        </p:nvSpPr>
        <p:spPr>
          <a:xfrm>
            <a:off x="1528841" y="2768878"/>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6050769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2887" y="404813"/>
            <a:ext cx="11376025" cy="5508000"/>
          </a:xfrm>
          <a:prstGeom prst="rect">
            <a:avLst/>
          </a:prstGeom>
          <a:solidFill>
            <a:srgbClr val="6C1C3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2842603" y="2404809"/>
            <a:ext cx="6506795"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pic>
        <p:nvPicPr>
          <p:cNvPr id="4" name="Bild 3">
            <a:extLst>
              <a:ext uri="{FF2B5EF4-FFF2-40B4-BE49-F238E27FC236}">
                <a16:creationId xmlns:a16="http://schemas.microsoft.com/office/drawing/2014/main" id="{D6950888-3C14-BA6A-1086-439711CB088F}"/>
              </a:ext>
            </a:extLst>
          </p:cNvPr>
          <p:cNvPicPr>
            <a:picLocks noChangeAspect="1"/>
          </p:cNvPicPr>
          <p:nvPr userDrawn="1"/>
        </p:nvPicPr>
        <p:blipFill>
          <a:blip r:embed="rId3">
            <a:extLst>
              <a:ext uri="{96DAC541-7B7A-43D3-8B79-37D633B846F1}">
                <asvg:svgBlip xmlns:asvg="http://schemas.microsoft.com/office/drawing/2016/SVG/main" r:embed="rId4"/>
              </a:ext>
            </a:extLst>
          </a:blip>
          <a:srcRect l="63126" t="4173" r="8655" b="47275"/>
          <a:stretch/>
        </p:blipFill>
        <p:spPr>
          <a:xfrm>
            <a:off x="413088" y="2404809"/>
            <a:ext cx="3625512" cy="3508629"/>
          </a:xfrm>
          <a:prstGeom prst="rect">
            <a:avLst/>
          </a:prstGeom>
        </p:spPr>
      </p:pic>
      <p:pic>
        <p:nvPicPr>
          <p:cNvPr id="5" name="Bild 4">
            <a:extLst>
              <a:ext uri="{FF2B5EF4-FFF2-40B4-BE49-F238E27FC236}">
                <a16:creationId xmlns:a16="http://schemas.microsoft.com/office/drawing/2014/main" id="{B92B97CD-0942-D9C0-62BE-208232BF88E4}"/>
              </a:ext>
            </a:extLst>
          </p:cNvPr>
          <p:cNvPicPr>
            <a:picLocks noChangeAspect="1"/>
          </p:cNvPicPr>
          <p:nvPr userDrawn="1"/>
        </p:nvPicPr>
        <p:blipFill>
          <a:blip r:embed="rId3">
            <a:extLst>
              <a:ext uri="{96DAC541-7B7A-43D3-8B79-37D633B846F1}">
                <asvg:svgBlip xmlns:asvg="http://schemas.microsoft.com/office/drawing/2016/SVG/main" r:embed="rId5"/>
              </a:ext>
            </a:extLst>
          </a:blip>
          <a:srcRect r="57122" b="55716"/>
          <a:stretch/>
        </p:blipFill>
        <p:spPr>
          <a:xfrm rot="16200000">
            <a:off x="7424493" y="1559015"/>
            <a:ext cx="5508624" cy="3200215"/>
          </a:xfrm>
          <a:prstGeom prst="rect">
            <a:avLst/>
          </a:prstGeom>
        </p:spPr>
      </p:pic>
    </p:spTree>
    <p:extLst>
      <p:ext uri="{BB962C8B-B14F-4D97-AF65-F5344CB8AC3E}">
        <p14:creationId xmlns:p14="http://schemas.microsoft.com/office/powerpoint/2010/main" val="111424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1.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image" Target="../media/image1.pn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3.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image" Target="../media/image1.pn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theme" Target="../theme/theme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image" Target="../media/image1.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theme" Target="../theme/theme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6.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image" Target="../media/image1.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6"/>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8400810"/>
      </p:ext>
    </p:extLst>
  </p:cSld>
  <p:clrMap bg1="lt1" tx1="dk1" bg2="lt2" tx2="dk2" accent1="accent1" accent2="accent2" accent3="accent3" accent4="accent4" accent5="accent5" accent6="accent6" hlink="hlink" folHlink="folHlink"/>
  <p:sldLayoutIdLst>
    <p:sldLayoutId id="2147484581" r:id="rId1"/>
    <p:sldLayoutId id="2147484677" r:id="rId2"/>
    <p:sldLayoutId id="2147484579" r:id="rId3"/>
    <p:sldLayoutId id="2147484580" r:id="rId4"/>
    <p:sldLayoutId id="2147484582" r:id="rId5"/>
    <p:sldLayoutId id="2147484583" r:id="rId6"/>
    <p:sldLayoutId id="2147484586" r:id="rId7"/>
    <p:sldLayoutId id="2147484585" r:id="rId8"/>
    <p:sldLayoutId id="2147484584" r:id="rId9"/>
    <p:sldLayoutId id="2147484588" r:id="rId10"/>
    <p:sldLayoutId id="2147484590" r:id="rId11"/>
    <p:sldLayoutId id="2147484595" r:id="rId12"/>
    <p:sldLayoutId id="2147484591" r:id="rId13"/>
    <p:sldLayoutId id="2147484592" r:id="rId14"/>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4"/>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336802884"/>
      </p:ext>
    </p:extLst>
  </p:cSld>
  <p:clrMap bg1="lt1" tx1="dk1" bg2="lt2" tx2="dk2" accent1="accent1" accent2="accent2" accent3="accent3" accent4="accent4" accent5="accent5" accent6="accent6" hlink="hlink" folHlink="folHlink"/>
  <p:sldLayoutIdLst>
    <p:sldLayoutId id="2147484445" r:id="rId1"/>
    <p:sldLayoutId id="2147484448" r:id="rId2"/>
    <p:sldLayoutId id="2147484449" r:id="rId3"/>
    <p:sldLayoutId id="2147484412" r:id="rId4"/>
    <p:sldLayoutId id="2147484454" r:id="rId5"/>
    <p:sldLayoutId id="2147484413" r:id="rId6"/>
    <p:sldLayoutId id="2147484414" r:id="rId7"/>
    <p:sldLayoutId id="2147484415" r:id="rId8"/>
    <p:sldLayoutId id="2147484596" r:id="rId9"/>
    <p:sldLayoutId id="2147484597" r:id="rId10"/>
    <p:sldLayoutId id="2147484598" r:id="rId11"/>
    <p:sldLayoutId id="2147484599" r:id="rId12"/>
    <p:sldLayoutId id="2147484600" r:id="rId13"/>
    <p:sldLayoutId id="2147484421" r:id="rId14"/>
    <p:sldLayoutId id="2147484422" r:id="rId15"/>
    <p:sldLayoutId id="2147484678" r:id="rId16"/>
    <p:sldLayoutId id="2147484452" r:id="rId17"/>
    <p:sldLayoutId id="2147484453" r:id="rId18"/>
    <p:sldLayoutId id="2147484446" r:id="rId19"/>
    <p:sldLayoutId id="2147484450" r:id="rId20"/>
    <p:sldLayoutId id="2147484425" r:id="rId21"/>
    <p:sldLayoutId id="2147484426" r:id="rId22"/>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4"/>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7618656"/>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 id="2147484613" r:id="rId12"/>
    <p:sldLayoutId id="2147484614" r:id="rId13"/>
    <p:sldLayoutId id="2147484615" r:id="rId14"/>
    <p:sldLayoutId id="2147484616" r:id="rId15"/>
    <p:sldLayoutId id="2147484679" r:id="rId16"/>
    <p:sldLayoutId id="2147484617" r:id="rId17"/>
    <p:sldLayoutId id="2147484618" r:id="rId18"/>
    <p:sldLayoutId id="2147484619" r:id="rId19"/>
    <p:sldLayoutId id="2147484620" r:id="rId20"/>
    <p:sldLayoutId id="2147484621" r:id="rId21"/>
    <p:sldLayoutId id="2147484622" r:id="rId22"/>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4"/>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01466661"/>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 id="2147484635" r:id="rId12"/>
    <p:sldLayoutId id="2147484636" r:id="rId13"/>
    <p:sldLayoutId id="2147484637" r:id="rId14"/>
    <p:sldLayoutId id="2147484638" r:id="rId15"/>
    <p:sldLayoutId id="2147484680" r:id="rId16"/>
    <p:sldLayoutId id="2147484639" r:id="rId17"/>
    <p:sldLayoutId id="2147484640" r:id="rId18"/>
    <p:sldLayoutId id="2147484641" r:id="rId19"/>
    <p:sldLayoutId id="2147484642" r:id="rId20"/>
    <p:sldLayoutId id="2147484643" r:id="rId21"/>
    <p:sldLayoutId id="2147484644" r:id="rId22"/>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4"/>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02568232"/>
      </p:ext>
    </p:extLst>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 id="2147484657" r:id="rId12"/>
    <p:sldLayoutId id="2147484658" r:id="rId13"/>
    <p:sldLayoutId id="2147484659" r:id="rId14"/>
    <p:sldLayoutId id="2147484660" r:id="rId15"/>
    <p:sldLayoutId id="2147484681" r:id="rId16"/>
    <p:sldLayoutId id="2147484661" r:id="rId17"/>
    <p:sldLayoutId id="2147484662" r:id="rId18"/>
    <p:sldLayoutId id="2147484663" r:id="rId19"/>
    <p:sldLayoutId id="2147484664" r:id="rId20"/>
    <p:sldLayoutId id="2147484665" r:id="rId21"/>
    <p:sldLayoutId id="2147484666" r:id="rId22"/>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9"/>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97735289"/>
      </p:ext>
    </p:extLst>
  </p:cSld>
  <p:clrMap bg1="lt1" tx1="dk1" bg2="lt2" tx2="dk2" accent1="accent1" accent2="accent2" accent3="accent3" accent4="accent4" accent5="accent5" accent6="accent6" hlink="hlink" folHlink="folHlink"/>
  <p:sldLayoutIdLst>
    <p:sldLayoutId id="2147484515" r:id="rId1"/>
    <p:sldLayoutId id="2147484512" r:id="rId2"/>
    <p:sldLayoutId id="2147484500" r:id="rId3"/>
    <p:sldLayoutId id="2147484504"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 id="2147484675" r:id="rId13"/>
    <p:sldLayoutId id="2147484510" r:id="rId14"/>
    <p:sldLayoutId id="2147484682" r:id="rId15"/>
    <p:sldLayoutId id="2147484513" r:id="rId16"/>
    <p:sldLayoutId id="2147484514" r:id="rId17"/>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DD00A0-EC68-80CD-738D-37C55D84565F}"/>
              </a:ext>
            </a:extLst>
          </p:cNvPr>
          <p:cNvSpPr>
            <a:spLocks noGrp="1"/>
          </p:cNvSpPr>
          <p:nvPr>
            <p:ph type="ctrTitle"/>
          </p:nvPr>
        </p:nvSpPr>
        <p:spPr>
          <a:xfrm>
            <a:off x="1731695" y="2090058"/>
            <a:ext cx="9197561" cy="1087526"/>
          </a:xfrm>
        </p:spPr>
        <p:txBody>
          <a:bodyPr/>
          <a:lstStyle/>
          <a:p>
            <a:r>
              <a:rPr lang="en-US" dirty="0"/>
              <a:t>Årsrapport för dataskyddsarbetet 2025 </a:t>
            </a:r>
            <a:br>
              <a:rPr lang="en-US" dirty="0"/>
            </a:br>
            <a:endParaRPr lang="en-US" dirty="0"/>
          </a:p>
        </p:txBody>
      </p:sp>
      <p:sp>
        <p:nvSpPr>
          <p:cNvPr id="11" name="Text Placeholder 2">
            <a:extLst>
              <a:ext uri="{FF2B5EF4-FFF2-40B4-BE49-F238E27FC236}">
                <a16:creationId xmlns:a16="http://schemas.microsoft.com/office/drawing/2014/main" id="{7E76D4A3-E34B-BB68-3D1A-117BCA1339F5}"/>
              </a:ext>
            </a:extLst>
          </p:cNvPr>
          <p:cNvSpPr>
            <a:spLocks noGrp="1"/>
          </p:cNvSpPr>
          <p:nvPr>
            <p:ph type="body" sz="quarter" idx="10"/>
          </p:nvPr>
        </p:nvSpPr>
        <p:spPr>
          <a:xfrm>
            <a:off x="1731696" y="3177585"/>
            <a:ext cx="5693571" cy="336580"/>
          </a:xfrm>
        </p:spPr>
        <p:txBody>
          <a:bodyPr/>
          <a:lstStyle/>
          <a:p>
            <a:r>
              <a:rPr lang="en-US" dirty="0"/>
              <a:t>Göteborgs Stads Leasing AB 2026-02-</a:t>
            </a:r>
          </a:p>
          <a:p>
            <a:endParaRPr lang="en-US" dirty="0"/>
          </a:p>
          <a:p>
            <a:endParaRPr lang="en-US" dirty="0"/>
          </a:p>
          <a:p>
            <a:endParaRPr lang="en-US" dirty="0"/>
          </a:p>
          <a:p>
            <a:r>
              <a:rPr lang="en-US" dirty="0"/>
              <a:t>Dataskyddsenheten</a:t>
            </a:r>
          </a:p>
        </p:txBody>
      </p:sp>
      <p:sp>
        <p:nvSpPr>
          <p:cNvPr id="13" name="Text Placeholder 3">
            <a:extLst>
              <a:ext uri="{FF2B5EF4-FFF2-40B4-BE49-F238E27FC236}">
                <a16:creationId xmlns:a16="http://schemas.microsoft.com/office/drawing/2014/main" id="{3AE8E1C8-CCEA-D7F7-CFB0-92F6F2035B78}"/>
              </a:ext>
            </a:extLst>
          </p:cNvPr>
          <p:cNvSpPr>
            <a:spLocks noGrp="1"/>
          </p:cNvSpPr>
          <p:nvPr>
            <p:ph type="body" sz="quarter" idx="11"/>
          </p:nvPr>
        </p:nvSpPr>
        <p:spPr>
          <a:xfrm>
            <a:off x="1731696" y="4565074"/>
            <a:ext cx="5693572" cy="123467"/>
          </a:xfrm>
        </p:spPr>
        <p:txBody>
          <a:bodyPr/>
          <a:lstStyle/>
          <a:p>
            <a:endParaRPr lang="en-US" dirty="0"/>
          </a:p>
          <a:p>
            <a:r>
              <a:rPr lang="en-US" dirty="0"/>
              <a:t>Nina Havner</a:t>
            </a:r>
          </a:p>
        </p:txBody>
      </p:sp>
    </p:spTree>
    <p:extLst>
      <p:ext uri="{BB962C8B-B14F-4D97-AF65-F5344CB8AC3E}">
        <p14:creationId xmlns:p14="http://schemas.microsoft.com/office/powerpoint/2010/main" val="3594774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F06FBD-B8B0-25EE-D2D1-3FC2B79DDEFA}"/>
              </a:ext>
            </a:extLst>
          </p:cNvPr>
          <p:cNvSpPr>
            <a:spLocks noGrp="1"/>
          </p:cNvSpPr>
          <p:nvPr>
            <p:ph type="title"/>
          </p:nvPr>
        </p:nvSpPr>
        <p:spPr>
          <a:xfrm>
            <a:off x="407988" y="404813"/>
            <a:ext cx="9170279" cy="736959"/>
          </a:xfrm>
        </p:spPr>
        <p:txBody>
          <a:bodyPr anchor="ctr">
            <a:normAutofit/>
          </a:bodyPr>
          <a:lstStyle/>
          <a:p>
            <a:r>
              <a:rPr lang="sv-SE" dirty="0"/>
              <a:t>Rekommenderade fokusområden 2026</a:t>
            </a:r>
          </a:p>
        </p:txBody>
      </p:sp>
      <p:graphicFrame>
        <p:nvGraphicFramePr>
          <p:cNvPr id="5" name="Platshållare för innehåll 2">
            <a:extLst>
              <a:ext uri="{FF2B5EF4-FFF2-40B4-BE49-F238E27FC236}">
                <a16:creationId xmlns:a16="http://schemas.microsoft.com/office/drawing/2014/main" id="{ADA7C368-5F28-7395-3BEB-35C71ECE7C8F}"/>
              </a:ext>
            </a:extLst>
          </p:cNvPr>
          <p:cNvGraphicFramePr>
            <a:graphicFrameLocks noGrp="1"/>
          </p:cNvGraphicFramePr>
          <p:nvPr>
            <p:ph idx="11"/>
            <p:extLst>
              <p:ext uri="{D42A27DB-BD31-4B8C-83A1-F6EECF244321}">
                <p14:modId xmlns:p14="http://schemas.microsoft.com/office/powerpoint/2010/main" val="906882600"/>
              </p:ext>
            </p:extLst>
          </p:nvPr>
        </p:nvGraphicFramePr>
        <p:xfrm>
          <a:off x="1056000" y="1738313"/>
          <a:ext cx="8522267" cy="4175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2383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3C498B1-3C60-0ABE-0F28-4D04FE7DFA3D}"/>
              </a:ext>
            </a:extLst>
          </p:cNvPr>
          <p:cNvSpPr txBox="1"/>
          <p:nvPr/>
        </p:nvSpPr>
        <p:spPr>
          <a:xfrm>
            <a:off x="407988" y="404813"/>
            <a:ext cx="9170279" cy="736959"/>
          </a:xfrm>
          <a:prstGeom prst="rect">
            <a:avLst/>
          </a:prstGeom>
        </p:spPr>
        <p:txBody>
          <a:bodyPr vert="horz" lIns="0" tIns="45720" rIns="0" bIns="45720" rtlCol="0" anchor="ctr">
            <a:normAutofit fontScale="92500"/>
          </a:bodyPr>
          <a:lstStyle/>
          <a:p>
            <a:pPr defTabSz="914332">
              <a:lnSpc>
                <a:spcPct val="90000"/>
              </a:lnSpc>
              <a:spcBef>
                <a:spcPct val="0"/>
              </a:spcBef>
              <a:spcAft>
                <a:spcPts val="600"/>
              </a:spcAft>
            </a:pPr>
            <a:r>
              <a:rPr lang="sv-SE" sz="1900" b="1" kern="0" spc="0" baseline="0" dirty="0">
                <a:latin typeface="+mj-lt"/>
                <a:ea typeface="+mj-ea"/>
                <a:cs typeface="+mj-cs"/>
              </a:rPr>
              <a:t>Samlad bedömning vad avser efterlevnad av dataskyddsförordningen är att de goda förutsättningar som för närvarande finns också bibehålls.</a:t>
            </a:r>
          </a:p>
        </p:txBody>
      </p:sp>
      <p:pic>
        <p:nvPicPr>
          <p:cNvPr id="3" name="Bild 2" descr="Grupp kontur">
            <a:extLst>
              <a:ext uri="{FF2B5EF4-FFF2-40B4-BE49-F238E27FC236}">
                <a16:creationId xmlns:a16="http://schemas.microsoft.com/office/drawing/2014/main" id="{C0E040D7-4C14-292D-3D54-300260042C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9633" y="1736729"/>
            <a:ext cx="4176710" cy="4176710"/>
          </a:xfrm>
          <a:prstGeom prst="rect">
            <a:avLst/>
          </a:prstGeom>
        </p:spPr>
      </p:pic>
      <p:pic>
        <p:nvPicPr>
          <p:cNvPr id="7" name="Bild 6" descr="Hinder kontur">
            <a:extLst>
              <a:ext uri="{FF2B5EF4-FFF2-40B4-BE49-F238E27FC236}">
                <a16:creationId xmlns:a16="http://schemas.microsoft.com/office/drawing/2014/main" id="{B74B6301-9D88-E4AB-A641-7A6601F8F6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33881" y="2115766"/>
            <a:ext cx="3902871" cy="3173410"/>
          </a:xfrm>
          <a:prstGeom prst="rect">
            <a:avLst/>
          </a:prstGeom>
        </p:spPr>
      </p:pic>
      <p:sp>
        <p:nvSpPr>
          <p:cNvPr id="5" name="textruta 4">
            <a:extLst>
              <a:ext uri="{FF2B5EF4-FFF2-40B4-BE49-F238E27FC236}">
                <a16:creationId xmlns:a16="http://schemas.microsoft.com/office/drawing/2014/main" id="{D1412879-2A10-AF46-1388-CBE0062549B1}"/>
              </a:ext>
            </a:extLst>
          </p:cNvPr>
          <p:cNvSpPr txBox="1"/>
          <p:nvPr/>
        </p:nvSpPr>
        <p:spPr>
          <a:xfrm>
            <a:off x="407988" y="404813"/>
            <a:ext cx="9170279" cy="2465387"/>
          </a:xfrm>
          <a:prstGeom prst="rect">
            <a:avLst/>
          </a:prstGeom>
        </p:spPr>
        <p:txBody>
          <a:bodyPr vert="horz" lIns="0" tIns="45720" rIns="0" bIns="45720" rtlCol="0" anchor="ctr">
            <a:normAutofit/>
          </a:bodyPr>
          <a:lstStyle/>
          <a:p>
            <a:pPr defTabSz="914332">
              <a:lnSpc>
                <a:spcPct val="90000"/>
              </a:lnSpc>
              <a:spcBef>
                <a:spcPct val="0"/>
              </a:spcBef>
              <a:spcAft>
                <a:spcPts val="600"/>
              </a:spcAft>
            </a:pPr>
            <a:endParaRPr lang="sv-SE" sz="1700" b="1" kern="0" spc="0" baseline="0" dirty="0">
              <a:latin typeface="+mj-lt"/>
              <a:ea typeface="+mj-ea"/>
              <a:cs typeface="+mj-cs"/>
            </a:endParaRPr>
          </a:p>
        </p:txBody>
      </p:sp>
    </p:spTree>
    <p:extLst>
      <p:ext uri="{BB962C8B-B14F-4D97-AF65-F5344CB8AC3E}">
        <p14:creationId xmlns:p14="http://schemas.microsoft.com/office/powerpoint/2010/main" val="3055662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8FA3C7C-90A5-39B8-0089-03C6B7BFB452}"/>
              </a:ext>
            </a:extLst>
          </p:cNvPr>
          <p:cNvSpPr>
            <a:spLocks noGrp="1"/>
          </p:cNvSpPr>
          <p:nvPr>
            <p:ph type="title"/>
          </p:nvPr>
        </p:nvSpPr>
        <p:spPr/>
        <p:txBody>
          <a:bodyPr>
            <a:normAutofit fontScale="90000"/>
          </a:bodyPr>
          <a:lstStyle/>
          <a:p>
            <a:endParaRPr lang="sv-SE" dirty="0"/>
          </a:p>
        </p:txBody>
      </p:sp>
      <p:sp>
        <p:nvSpPr>
          <p:cNvPr id="11" name="Text Placeholder 2">
            <a:extLst>
              <a:ext uri="{FF2B5EF4-FFF2-40B4-BE49-F238E27FC236}">
                <a16:creationId xmlns:a16="http://schemas.microsoft.com/office/drawing/2014/main" id="{7E76D4A3-E34B-BB68-3D1A-117BCA1339F5}"/>
              </a:ext>
            </a:extLst>
          </p:cNvPr>
          <p:cNvSpPr>
            <a:spLocks noGrp="1"/>
          </p:cNvSpPr>
          <p:nvPr>
            <p:ph type="body" sz="quarter" idx="11"/>
          </p:nvPr>
        </p:nvSpPr>
        <p:spPr/>
        <p:txBody>
          <a:bodyPr/>
          <a:lstStyle/>
          <a:p>
            <a:r>
              <a:rPr lang="en-US" b="0" dirty="0"/>
              <a:t>Nina Havner</a:t>
            </a:r>
          </a:p>
          <a:p>
            <a:r>
              <a:rPr lang="sv-SE" b="0" dirty="0"/>
              <a:t>nina.havner@intraservice.goteborg.se</a:t>
            </a:r>
          </a:p>
          <a:p>
            <a:r>
              <a:rPr lang="sv-SE" b="0" dirty="0"/>
              <a:t>Dataskyddsenheten, Göteborgs Stad</a:t>
            </a:r>
          </a:p>
          <a:p>
            <a:endParaRPr lang="en-US" dirty="0"/>
          </a:p>
        </p:txBody>
      </p:sp>
    </p:spTree>
    <p:extLst>
      <p:ext uri="{BB962C8B-B14F-4D97-AF65-F5344CB8AC3E}">
        <p14:creationId xmlns:p14="http://schemas.microsoft.com/office/powerpoint/2010/main" val="2095040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2E44A7-6985-4420-A6C3-0A70B18C3D23}"/>
              </a:ext>
            </a:extLst>
          </p:cNvPr>
          <p:cNvSpPr>
            <a:spLocks noGrp="1"/>
          </p:cNvSpPr>
          <p:nvPr>
            <p:ph type="title"/>
          </p:nvPr>
        </p:nvSpPr>
        <p:spPr>
          <a:xfrm>
            <a:off x="407988" y="404813"/>
            <a:ext cx="9170279" cy="736959"/>
          </a:xfrm>
        </p:spPr>
        <p:txBody>
          <a:bodyPr anchor="ctr">
            <a:normAutofit/>
          </a:bodyPr>
          <a:lstStyle/>
          <a:p>
            <a:r>
              <a:rPr lang="sv-SE" sz="2800" dirty="0"/>
              <a:t>Alla har rätt till skydd av sina personuppgifter</a:t>
            </a:r>
          </a:p>
        </p:txBody>
      </p:sp>
      <p:pic>
        <p:nvPicPr>
          <p:cNvPr id="6" name="Platshållare för innehåll 5">
            <a:extLst>
              <a:ext uri="{FF2B5EF4-FFF2-40B4-BE49-F238E27FC236}">
                <a16:creationId xmlns:a16="http://schemas.microsoft.com/office/drawing/2014/main" id="{902AC87A-896A-1741-4974-834829F38C37}"/>
              </a:ext>
            </a:extLst>
          </p:cNvPr>
          <p:cNvPicPr>
            <a:picLocks noGrp="1" noChangeAspect="1"/>
          </p:cNvPicPr>
          <p:nvPr>
            <p:ph sz="half" idx="1"/>
          </p:nvPr>
        </p:nvPicPr>
        <p:blipFill>
          <a:blip r:embed="rId3"/>
          <a:stretch>
            <a:fillRect/>
          </a:stretch>
        </p:blipFill>
        <p:spPr>
          <a:xfrm>
            <a:off x="407988" y="2278057"/>
            <a:ext cx="5400000" cy="3094054"/>
          </a:xfrm>
          <a:prstGeom prst="rect">
            <a:avLst/>
          </a:prstGeom>
          <a:noFill/>
        </p:spPr>
      </p:pic>
      <p:sp>
        <p:nvSpPr>
          <p:cNvPr id="3" name="Platshållare för innehåll 2">
            <a:extLst>
              <a:ext uri="{FF2B5EF4-FFF2-40B4-BE49-F238E27FC236}">
                <a16:creationId xmlns:a16="http://schemas.microsoft.com/office/drawing/2014/main" id="{E5FB1B93-DEE7-43B3-8EA4-895B69B6748A}"/>
              </a:ext>
            </a:extLst>
          </p:cNvPr>
          <p:cNvSpPr>
            <a:spLocks noGrp="1"/>
          </p:cNvSpPr>
          <p:nvPr>
            <p:ph sz="half" idx="2"/>
          </p:nvPr>
        </p:nvSpPr>
        <p:spPr>
          <a:xfrm>
            <a:off x="6379250" y="1736729"/>
            <a:ext cx="5400000" cy="4176710"/>
          </a:xfrm>
        </p:spPr>
        <p:txBody>
          <a:bodyPr>
            <a:normAutofit/>
          </a:bodyPr>
          <a:lstStyle/>
          <a:p>
            <a:r>
              <a:rPr lang="sv-SE" dirty="0"/>
              <a:t>Varför dataskyddsförordningen (GDPR)?</a:t>
            </a:r>
          </a:p>
          <a:p>
            <a:pPr marL="230384" lvl="1">
              <a:spcBef>
                <a:spcPts val="600"/>
              </a:spcBef>
              <a:buFont typeface="Arial" panose="020B0604020202020204" pitchFamily="34" charset="0"/>
              <a:buChar char="•"/>
            </a:pPr>
            <a:r>
              <a:rPr lang="sv-SE" sz="2000" dirty="0"/>
              <a:t>Rätten till privatliv är en grundläggande mänsklig rättighet.</a:t>
            </a:r>
          </a:p>
          <a:p>
            <a:pPr marL="230384" lvl="1">
              <a:spcBef>
                <a:spcPts val="600"/>
              </a:spcBef>
              <a:buFont typeface="Arial" panose="020B0604020202020204" pitchFamily="34" charset="0"/>
              <a:buChar char="•"/>
            </a:pPr>
            <a:r>
              <a:rPr lang="sv-SE" sz="2000" dirty="0"/>
              <a:t>Olika regelverk ska tillämpas samtidigt och får inte stå i strid med varandra.</a:t>
            </a:r>
          </a:p>
          <a:p>
            <a:pPr marL="230384" lvl="1">
              <a:spcBef>
                <a:spcPts val="600"/>
              </a:spcBef>
              <a:buFont typeface="Arial" panose="020B0604020202020204" pitchFamily="34" charset="0"/>
              <a:buChar char="•"/>
            </a:pPr>
            <a:r>
              <a:rPr lang="sv-SE" sz="2000" dirty="0"/>
              <a:t>Arbete med dataskydd är en förutsättning för en hållbar digitalisering.</a:t>
            </a:r>
          </a:p>
        </p:txBody>
      </p:sp>
    </p:spTree>
    <p:extLst>
      <p:ext uri="{BB962C8B-B14F-4D97-AF65-F5344CB8AC3E}">
        <p14:creationId xmlns:p14="http://schemas.microsoft.com/office/powerpoint/2010/main" val="3277192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A08386-A245-41DA-99F9-E97A59B37675}"/>
              </a:ext>
            </a:extLst>
          </p:cNvPr>
          <p:cNvSpPr>
            <a:spLocks noGrp="1"/>
          </p:cNvSpPr>
          <p:nvPr>
            <p:ph type="title"/>
          </p:nvPr>
        </p:nvSpPr>
        <p:spPr>
          <a:xfrm>
            <a:off x="407988" y="404813"/>
            <a:ext cx="9170279" cy="736959"/>
          </a:xfrm>
        </p:spPr>
        <p:txBody>
          <a:bodyPr anchor="ctr">
            <a:normAutofit/>
          </a:bodyPr>
          <a:lstStyle/>
          <a:p>
            <a:r>
              <a:rPr lang="sv-SE" dirty="0"/>
              <a:t>Dataskyddsombudets uppdrag</a:t>
            </a:r>
          </a:p>
        </p:txBody>
      </p:sp>
      <p:sp>
        <p:nvSpPr>
          <p:cNvPr id="3" name="Platshållare för innehåll 2">
            <a:extLst>
              <a:ext uri="{FF2B5EF4-FFF2-40B4-BE49-F238E27FC236}">
                <a16:creationId xmlns:a16="http://schemas.microsoft.com/office/drawing/2014/main" id="{88E2DC1C-314C-4F81-A017-A9B47E6DB3D3}"/>
              </a:ext>
            </a:extLst>
          </p:cNvPr>
          <p:cNvSpPr>
            <a:spLocks noGrp="1"/>
          </p:cNvSpPr>
          <p:nvPr>
            <p:ph sz="half" idx="1"/>
          </p:nvPr>
        </p:nvSpPr>
        <p:spPr>
          <a:xfrm>
            <a:off x="820364" y="1270564"/>
            <a:ext cx="5400000" cy="4176710"/>
          </a:xfrm>
        </p:spPr>
        <p:txBody>
          <a:bodyPr vert="horz" lIns="0" tIns="0" rIns="0" bIns="0" rtlCol="0">
            <a:normAutofit/>
          </a:bodyPr>
          <a:lstStyle/>
          <a:p>
            <a:pPr marL="229870" indent="-229870"/>
            <a:r>
              <a:rPr lang="sv-SE" dirty="0"/>
              <a:t>Dataskyddsombudet har både en rådgivande och en kontrollerande funktion.</a:t>
            </a:r>
          </a:p>
          <a:p>
            <a:r>
              <a:rPr lang="sv-SE" dirty="0"/>
              <a:t>Lagkrav på att dataskyddsombudet ska rapportera till högsta ansvarsnivå för att medvetandegöra ansvariga om frågorna.</a:t>
            </a:r>
          </a:p>
          <a:p>
            <a:r>
              <a:rPr lang="sv-SE" dirty="0"/>
              <a:t>Dataskyddsombudet har kontakt med de registrerade, både internt (anställda) och externt (kunder, hyresgäster, anställda m.m.).</a:t>
            </a:r>
          </a:p>
          <a:p>
            <a:r>
              <a:rPr lang="sv-SE" dirty="0"/>
              <a:t>Dataskyddsombudet ska inkluderas i alla frågor som rör dataskydd. </a:t>
            </a:r>
          </a:p>
        </p:txBody>
      </p:sp>
      <p:pic>
        <p:nvPicPr>
          <p:cNvPr id="10" name="Platshållare för innehåll 9" descr="En bild som visar clipart, tecknad serie, Grafik, illustration&#10;&#10;Automatiskt genererad beskrivning">
            <a:extLst>
              <a:ext uri="{FF2B5EF4-FFF2-40B4-BE49-F238E27FC236}">
                <a16:creationId xmlns:a16="http://schemas.microsoft.com/office/drawing/2014/main" id="{198ECE40-BF26-23DB-87E2-AEF76FCB969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90556" y="1736725"/>
            <a:ext cx="4176713" cy="4176713"/>
          </a:xfrm>
          <a:noFill/>
        </p:spPr>
      </p:pic>
    </p:spTree>
    <p:extLst>
      <p:ext uri="{BB962C8B-B14F-4D97-AF65-F5344CB8AC3E}">
        <p14:creationId xmlns:p14="http://schemas.microsoft.com/office/powerpoint/2010/main" val="2053968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A7AE140-709B-4AE0-9073-DA6D4CF6BC40}"/>
              </a:ext>
            </a:extLst>
          </p:cNvPr>
          <p:cNvSpPr>
            <a:spLocks noGrp="1"/>
          </p:cNvSpPr>
          <p:nvPr>
            <p:ph type="title"/>
          </p:nvPr>
        </p:nvSpPr>
        <p:spPr>
          <a:xfrm>
            <a:off x="407988" y="437470"/>
            <a:ext cx="9170279" cy="736959"/>
          </a:xfrm>
        </p:spPr>
        <p:txBody>
          <a:bodyPr anchor="ctr">
            <a:normAutofit/>
          </a:bodyPr>
          <a:lstStyle/>
          <a:p>
            <a:r>
              <a:rPr lang="sv-SE" dirty="0"/>
              <a:t>Kontrollarbetet 2025 </a:t>
            </a:r>
          </a:p>
        </p:txBody>
      </p:sp>
      <p:sp>
        <p:nvSpPr>
          <p:cNvPr id="5" name="Platshållare för innehåll 4">
            <a:extLst>
              <a:ext uri="{FF2B5EF4-FFF2-40B4-BE49-F238E27FC236}">
                <a16:creationId xmlns:a16="http://schemas.microsoft.com/office/drawing/2014/main" id="{D7C5D2AE-67CE-4F0F-B005-7C826B35AAED}"/>
              </a:ext>
            </a:extLst>
          </p:cNvPr>
          <p:cNvSpPr>
            <a:spLocks noGrp="1"/>
          </p:cNvSpPr>
          <p:nvPr>
            <p:ph sz="half" idx="1"/>
          </p:nvPr>
        </p:nvSpPr>
        <p:spPr>
          <a:xfrm>
            <a:off x="407988" y="1736729"/>
            <a:ext cx="5400000" cy="4176710"/>
          </a:xfrm>
        </p:spPr>
        <p:txBody>
          <a:bodyPr>
            <a:normAutofit/>
          </a:bodyPr>
          <a:lstStyle/>
          <a:p>
            <a:pPr lvl="1">
              <a:spcBef>
                <a:spcPts val="600"/>
              </a:spcBef>
              <a:buFont typeface="Arial" panose="020B0604020202020204" pitchFamily="34" charset="0"/>
              <a:buChar char="•"/>
            </a:pPr>
            <a:r>
              <a:rPr lang="sv-SE" sz="2000" dirty="0"/>
              <a:t>Övergripande (”fast”) kontroll 2025</a:t>
            </a:r>
          </a:p>
          <a:p>
            <a:pPr lvl="1">
              <a:spcBef>
                <a:spcPts val="600"/>
              </a:spcBef>
            </a:pPr>
            <a:r>
              <a:rPr lang="sv-SE" sz="2000" dirty="0"/>
              <a:t>Kontrollerat verksamhetens dataskyddsarbete på en övergripande nivå utifrån tio kontrollpunkter (områden).</a:t>
            </a:r>
          </a:p>
          <a:p>
            <a:pPr lvl="1">
              <a:spcBef>
                <a:spcPts val="600"/>
              </a:spcBef>
              <a:buFont typeface="Arial" panose="020B0604020202020204" pitchFamily="34" charset="0"/>
              <a:buChar char="•"/>
            </a:pPr>
            <a:r>
              <a:rPr lang="sv-SE" sz="2000" dirty="0"/>
              <a:t>Verksamheten har fått självskatta sitt dataskyddsarbete genom att besvara en enkät.</a:t>
            </a:r>
          </a:p>
          <a:p>
            <a:pPr lvl="1">
              <a:spcBef>
                <a:spcPts val="600"/>
              </a:spcBef>
              <a:buFont typeface="Arial" panose="020B0604020202020204" pitchFamily="34" charset="0"/>
              <a:buChar char="•"/>
            </a:pPr>
            <a:r>
              <a:rPr lang="sv-SE" sz="2000" dirty="0"/>
              <a:t>Beroende på hur verksamheten har skattat sitt eget arbete sker en placering inom en av fyra risknivåer.</a:t>
            </a:r>
          </a:p>
          <a:p>
            <a:pPr lvl="1">
              <a:buFont typeface="Arial" panose="020B0604020202020204" pitchFamily="34" charset="0"/>
              <a:buChar char="•"/>
            </a:pPr>
            <a:endParaRPr lang="sv-SE" sz="2000" dirty="0"/>
          </a:p>
        </p:txBody>
      </p:sp>
      <p:graphicFrame>
        <p:nvGraphicFramePr>
          <p:cNvPr id="2" name="Tabell 1">
            <a:extLst>
              <a:ext uri="{FF2B5EF4-FFF2-40B4-BE49-F238E27FC236}">
                <a16:creationId xmlns:a16="http://schemas.microsoft.com/office/drawing/2014/main" id="{517614DC-22E7-B994-E698-F2683FFDFCDD}"/>
              </a:ext>
            </a:extLst>
          </p:cNvPr>
          <p:cNvGraphicFramePr>
            <a:graphicFrameLocks noGrp="1"/>
          </p:cNvGraphicFramePr>
          <p:nvPr/>
        </p:nvGraphicFramePr>
        <p:xfrm>
          <a:off x="7451678" y="2306473"/>
          <a:ext cx="4039736" cy="2877759"/>
        </p:xfrm>
        <a:graphic>
          <a:graphicData uri="http://schemas.openxmlformats.org/drawingml/2006/table">
            <a:tbl>
              <a:tblPr firstRow="1" firstCol="1" bandRow="1"/>
              <a:tblGrid>
                <a:gridCol w="731105">
                  <a:extLst>
                    <a:ext uri="{9D8B030D-6E8A-4147-A177-3AD203B41FA5}">
                      <a16:colId xmlns:a16="http://schemas.microsoft.com/office/drawing/2014/main" val="387431091"/>
                    </a:ext>
                  </a:extLst>
                </a:gridCol>
                <a:gridCol w="2591945">
                  <a:extLst>
                    <a:ext uri="{9D8B030D-6E8A-4147-A177-3AD203B41FA5}">
                      <a16:colId xmlns:a16="http://schemas.microsoft.com/office/drawing/2014/main" val="993026356"/>
                    </a:ext>
                  </a:extLst>
                </a:gridCol>
                <a:gridCol w="716686">
                  <a:extLst>
                    <a:ext uri="{9D8B030D-6E8A-4147-A177-3AD203B41FA5}">
                      <a16:colId xmlns:a16="http://schemas.microsoft.com/office/drawing/2014/main" val="2880194518"/>
                    </a:ext>
                  </a:extLst>
                </a:gridCol>
              </a:tblGrid>
              <a:tr h="159741">
                <a:tc>
                  <a:txBody>
                    <a:bodyPr/>
                    <a:lstStyle/>
                    <a:p>
                      <a:pPr>
                        <a:lnSpc>
                          <a:spcPct val="115000"/>
                        </a:lnSpc>
                        <a:spcAft>
                          <a:spcPts val="800"/>
                        </a:spcAft>
                      </a:pPr>
                      <a:r>
                        <a:rPr lang="sv-SE" sz="1200" dirty="0">
                          <a:solidFill>
                            <a:srgbClr val="000000"/>
                          </a:solidFill>
                          <a:effectLst/>
                          <a:latin typeface="Arial" panose="020B0604020202020204" pitchFamily="34" charset="0"/>
                          <a:ea typeface="MS PMincho" panose="02020600040205080304" pitchFamily="18" charset="-128"/>
                          <a:cs typeface="Times New Roman" panose="02020603050405020304" pitchFamily="18" charset="0"/>
                        </a:rPr>
                        <a:t>Risknivå</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800"/>
                        </a:spcAft>
                      </a:pPr>
                      <a:r>
                        <a:rPr lang="sv-SE" sz="1200" dirty="0">
                          <a:solidFill>
                            <a:srgbClr val="000000"/>
                          </a:solidFill>
                          <a:effectLst/>
                          <a:latin typeface="Arial" panose="020B0604020202020204" pitchFamily="34" charset="0"/>
                          <a:ea typeface="MS PMincho" panose="02020600040205080304" pitchFamily="18" charset="-128"/>
                          <a:cs typeface="Times New Roman" panose="02020603050405020304" pitchFamily="18" charset="0"/>
                        </a:rPr>
                        <a:t>Beskrivning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800"/>
                        </a:spcAft>
                      </a:pPr>
                      <a:r>
                        <a:rPr lang="sv-SE" sz="1200" dirty="0">
                          <a:solidFill>
                            <a:srgbClr val="000000"/>
                          </a:solidFill>
                          <a:effectLst/>
                          <a:latin typeface="Arial" panose="020B0604020202020204" pitchFamily="34" charset="0"/>
                          <a:ea typeface="MS PMincho" panose="02020600040205080304" pitchFamily="18" charset="-128"/>
                          <a:cs typeface="Times New Roman" panose="02020603050405020304" pitchFamily="18" charset="0"/>
                        </a:rPr>
                        <a:t>Färgkod</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93350741"/>
                  </a:ext>
                </a:extLst>
              </a:tr>
              <a:tr h="501425">
                <a:tc>
                  <a:txBody>
                    <a:bodyPr/>
                    <a:lstStyle/>
                    <a:p>
                      <a:pP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Nivå 1</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Höga risker identifierade som omgående kräver insatser av ledning och/eller övriga verksamheten.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66790940"/>
                  </a:ext>
                </a:extLst>
              </a:tr>
              <a:tr h="501425">
                <a:tc>
                  <a:txBody>
                    <a:bodyPr/>
                    <a:lstStyle/>
                    <a:p>
                      <a:pP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Nivå 2</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Risker identifierade som bedöms vara omfattande och/eller kräver omgående åtgärder.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4500"/>
                    </a:solidFill>
                  </a:tcPr>
                </a:tc>
                <a:extLst>
                  <a:ext uri="{0D108BD9-81ED-4DB2-BD59-A6C34878D82A}">
                    <a16:rowId xmlns:a16="http://schemas.microsoft.com/office/drawing/2014/main" val="820080436"/>
                  </a:ext>
                </a:extLst>
              </a:tr>
              <a:tr h="501425">
                <a:tc>
                  <a:txBody>
                    <a:bodyPr/>
                    <a:lstStyle/>
                    <a:p>
                      <a:pP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Nivå 3</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Risker identifierade som bör åtgärdas men ej bedöms vara brådskande, omfattande eller allvarliga.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856480623"/>
                  </a:ext>
                </a:extLst>
              </a:tr>
              <a:tr h="665331">
                <a:tc>
                  <a:txBody>
                    <a:bodyPr/>
                    <a:lstStyle/>
                    <a:p>
                      <a:pP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Nivå 4</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Inga direkta risker av betydelse identifierade. Indikerar att verksamheten bedriver ett systematiskt dataskyddsarbete.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sv-SE" sz="1200" dirty="0">
                          <a:effectLst/>
                          <a:latin typeface="Times New Roman" panose="02020603050405020304" pitchFamily="18" charset="0"/>
                          <a:ea typeface="MS PMincho" panose="02020600040205080304" pitchFamily="18" charset="-128"/>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780419037"/>
                  </a:ext>
                </a:extLst>
              </a:tr>
            </a:tbl>
          </a:graphicData>
        </a:graphic>
      </p:graphicFrame>
    </p:spTree>
    <p:extLst>
      <p:ext uri="{BB962C8B-B14F-4D97-AF65-F5344CB8AC3E}">
        <p14:creationId xmlns:p14="http://schemas.microsoft.com/office/powerpoint/2010/main" val="1246494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F06FBD-B8B0-25EE-D2D1-3FC2B79DDEFA}"/>
              </a:ext>
            </a:extLst>
          </p:cNvPr>
          <p:cNvSpPr>
            <a:spLocks noGrp="1"/>
          </p:cNvSpPr>
          <p:nvPr>
            <p:ph type="title"/>
          </p:nvPr>
        </p:nvSpPr>
        <p:spPr/>
        <p:txBody>
          <a:bodyPr/>
          <a:lstStyle/>
          <a:p>
            <a:r>
              <a:rPr lang="sv-SE" dirty="0"/>
              <a:t>Bolagets skattning av risknivå</a:t>
            </a:r>
          </a:p>
        </p:txBody>
      </p:sp>
      <p:pic>
        <p:nvPicPr>
          <p:cNvPr id="5" name="Picture 1">
            <a:extLst>
              <a:ext uri="{FF2B5EF4-FFF2-40B4-BE49-F238E27FC236}">
                <a16:creationId xmlns:a16="http://schemas.microsoft.com/office/drawing/2014/main" id="{7641289D-73CC-5AA5-CDEC-402D44375359}"/>
              </a:ext>
            </a:extLst>
          </p:cNvPr>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2412274" y="1030940"/>
            <a:ext cx="6662057" cy="575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88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F06FBD-B8B0-25EE-D2D1-3FC2B79DDEFA}"/>
              </a:ext>
            </a:extLst>
          </p:cNvPr>
          <p:cNvSpPr>
            <a:spLocks noGrp="1"/>
          </p:cNvSpPr>
          <p:nvPr>
            <p:ph type="title"/>
          </p:nvPr>
        </p:nvSpPr>
        <p:spPr>
          <a:xfrm>
            <a:off x="407988" y="404813"/>
            <a:ext cx="5240337" cy="736959"/>
          </a:xfrm>
        </p:spPr>
        <p:txBody>
          <a:bodyPr anchor="ctr">
            <a:normAutofit/>
          </a:bodyPr>
          <a:lstStyle/>
          <a:p>
            <a:r>
              <a:rPr lang="sv-SE" sz="2300" dirty="0"/>
              <a:t>Verksamhetens dataskyddsarbete 2025</a:t>
            </a:r>
          </a:p>
        </p:txBody>
      </p:sp>
      <p:sp>
        <p:nvSpPr>
          <p:cNvPr id="3" name="Platshållare för innehåll 2">
            <a:extLst>
              <a:ext uri="{FF2B5EF4-FFF2-40B4-BE49-F238E27FC236}">
                <a16:creationId xmlns:a16="http://schemas.microsoft.com/office/drawing/2014/main" id="{0A12CBB3-0662-6F58-38E4-37008FAC0EB3}"/>
              </a:ext>
            </a:extLst>
          </p:cNvPr>
          <p:cNvSpPr>
            <a:spLocks noGrp="1"/>
          </p:cNvSpPr>
          <p:nvPr>
            <p:ph sz="half" idx="10"/>
          </p:nvPr>
        </p:nvSpPr>
        <p:spPr>
          <a:xfrm>
            <a:off x="407989" y="1736728"/>
            <a:ext cx="5240336" cy="4194629"/>
          </a:xfrm>
        </p:spPr>
        <p:txBody>
          <a:bodyPr>
            <a:normAutofit fontScale="70000" lnSpcReduction="20000"/>
          </a:bodyPr>
          <a:lstStyle/>
          <a:p>
            <a:r>
              <a:rPr lang="sv-SE" b="1" dirty="0"/>
              <a:t>Verksamhetens dataskyddsarbete</a:t>
            </a:r>
          </a:p>
          <a:p>
            <a:pPr marL="0" indent="0">
              <a:buNone/>
            </a:pPr>
            <a:r>
              <a:rPr lang="sv-SE" dirty="0"/>
              <a:t>Dataskyddsombudet </a:t>
            </a:r>
            <a:r>
              <a:rPr lang="sv-SE" dirty="0">
                <a:effectLst/>
              </a:rPr>
              <a:t>har haft en aktivt rådgivande roll i arbetet att genomföra delar av bolagets arbete under 2025. </a:t>
            </a:r>
          </a:p>
          <a:p>
            <a:pPr marL="0" indent="0">
              <a:buNone/>
            </a:pPr>
            <a:r>
              <a:rPr lang="sv-SE" dirty="0"/>
              <a:t>I</a:t>
            </a:r>
            <a:r>
              <a:rPr lang="sv-SE" dirty="0">
                <a:effectLst/>
              </a:rPr>
              <a:t>nvolverats i olika frågor.</a:t>
            </a:r>
          </a:p>
          <a:p>
            <a:pPr marL="0" indent="0">
              <a:buNone/>
            </a:pPr>
            <a:r>
              <a:rPr lang="sv-SE" dirty="0"/>
              <a:t>Bolaget är i process att hantera lämnade rekommendationer.</a:t>
            </a:r>
          </a:p>
          <a:p>
            <a:pPr marL="0" indent="0">
              <a:buNone/>
            </a:pPr>
            <a:r>
              <a:rPr lang="sv-SE" dirty="0">
                <a:effectLst/>
              </a:rPr>
              <a:t>Fortsatt prioriter</a:t>
            </a:r>
            <a:r>
              <a:rPr lang="sv-SE" dirty="0"/>
              <a:t>a fokusområden under 2026 med nedan tillägg.</a:t>
            </a:r>
            <a:endParaRPr lang="sv-SE" dirty="0">
              <a:effectLst/>
            </a:endParaRPr>
          </a:p>
          <a:p>
            <a:pPr marL="0" indent="0">
              <a:buNone/>
            </a:pPr>
            <a:r>
              <a:rPr lang="sv-SE" dirty="0"/>
              <a:t>Medskick att säkerställa tid och resurser som krävs.</a:t>
            </a:r>
          </a:p>
          <a:p>
            <a:pPr marL="0" indent="0">
              <a:buNone/>
            </a:pPr>
            <a:r>
              <a:rPr lang="sv-SE" dirty="0">
                <a:effectLst/>
              </a:rPr>
              <a:t>Bolaget och bolagsledningen fortsätter på den inslagna linjen att prioritera integritet och dataskyddsfrågor.</a:t>
            </a:r>
          </a:p>
          <a:p>
            <a:pPr marL="0" indent="0">
              <a:buNone/>
            </a:pPr>
            <a:endParaRPr lang="sv-SE" b="1" dirty="0">
              <a:highlight>
                <a:srgbClr val="FFFF00"/>
              </a:highlight>
            </a:endParaRPr>
          </a:p>
          <a:p>
            <a:r>
              <a:rPr lang="sv-SE" b="1" dirty="0"/>
              <a:t>Särskilda iakttagelser</a:t>
            </a:r>
          </a:p>
          <a:p>
            <a:pPr marL="0" indent="0">
              <a:buNone/>
            </a:pPr>
            <a:r>
              <a:rPr lang="sv-SE" dirty="0"/>
              <a:t>Uppföljning av ansvarsfördelning i förhållande till övriga verksamheter kvarstår.</a:t>
            </a:r>
          </a:p>
          <a:p>
            <a:pPr marL="0" indent="0">
              <a:buNone/>
            </a:pPr>
            <a:r>
              <a:rPr lang="sv-SE" dirty="0"/>
              <a:t>Hantering av registrerades rättigheter utifrån skattningen.</a:t>
            </a:r>
            <a:endParaRPr lang="sv-SE" b="1" dirty="0"/>
          </a:p>
        </p:txBody>
      </p:sp>
      <p:pic>
        <p:nvPicPr>
          <p:cNvPr id="5" name="Platshållare för bild 4">
            <a:extLst>
              <a:ext uri="{FF2B5EF4-FFF2-40B4-BE49-F238E27FC236}">
                <a16:creationId xmlns:a16="http://schemas.microsoft.com/office/drawing/2014/main" id="{EE9C49F9-C9F6-04C2-FBE1-8708C8A93828}"/>
              </a:ext>
            </a:extLst>
          </p:cNvPr>
          <p:cNvPicPr>
            <a:picLocks noGrp="1" noChangeAspect="1"/>
          </p:cNvPicPr>
          <p:nvPr>
            <p:ph type="pic" idx="1"/>
          </p:nvPr>
        </p:nvPicPr>
        <p:blipFill>
          <a:blip r:embed="rId3"/>
          <a:srcRect t="4992" b="4992"/>
          <a:stretch>
            <a:fillRect/>
          </a:stretch>
        </p:blipFill>
        <p:spPr>
          <a:xfrm>
            <a:off x="6096000" y="0"/>
            <a:ext cx="6096000" cy="6858000"/>
          </a:xfrm>
        </p:spPr>
      </p:pic>
    </p:spTree>
    <p:extLst>
      <p:ext uri="{BB962C8B-B14F-4D97-AF65-F5344CB8AC3E}">
        <p14:creationId xmlns:p14="http://schemas.microsoft.com/office/powerpoint/2010/main" val="84203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F06FBD-B8B0-25EE-D2D1-3FC2B79DDEFA}"/>
              </a:ext>
            </a:extLst>
          </p:cNvPr>
          <p:cNvSpPr>
            <a:spLocks noGrp="1"/>
          </p:cNvSpPr>
          <p:nvPr>
            <p:ph type="title"/>
          </p:nvPr>
        </p:nvSpPr>
        <p:spPr>
          <a:xfrm>
            <a:off x="407988" y="404813"/>
            <a:ext cx="5240337" cy="736959"/>
          </a:xfrm>
        </p:spPr>
        <p:txBody>
          <a:bodyPr anchor="ctr">
            <a:normAutofit/>
          </a:bodyPr>
          <a:lstStyle/>
          <a:p>
            <a:r>
              <a:rPr lang="sv-SE" sz="2300" dirty="0"/>
              <a:t>Uppföljning av lämnade rekommendationer</a:t>
            </a:r>
          </a:p>
        </p:txBody>
      </p:sp>
      <p:sp>
        <p:nvSpPr>
          <p:cNvPr id="3" name="Platshållare för innehåll 2">
            <a:extLst>
              <a:ext uri="{FF2B5EF4-FFF2-40B4-BE49-F238E27FC236}">
                <a16:creationId xmlns:a16="http://schemas.microsoft.com/office/drawing/2014/main" id="{0A12CBB3-0662-6F58-38E4-37008FAC0EB3}"/>
              </a:ext>
            </a:extLst>
          </p:cNvPr>
          <p:cNvSpPr>
            <a:spLocks noGrp="1"/>
          </p:cNvSpPr>
          <p:nvPr>
            <p:ph sz="half" idx="10"/>
          </p:nvPr>
        </p:nvSpPr>
        <p:spPr>
          <a:xfrm>
            <a:off x="407989" y="1240971"/>
            <a:ext cx="5240336" cy="5497286"/>
          </a:xfrm>
        </p:spPr>
        <p:txBody>
          <a:bodyPr>
            <a:normAutofit/>
          </a:bodyPr>
          <a:lstStyle/>
          <a:p>
            <a:pPr marL="0" indent="0">
              <a:spcBef>
                <a:spcPts val="1800"/>
              </a:spcBef>
              <a:spcAft>
                <a:spcPts val="600"/>
              </a:spcAft>
              <a:buNone/>
            </a:pPr>
            <a:r>
              <a:rPr lang="sv-SE" b="1" dirty="0"/>
              <a:t>Fokusområde 1: Dataskyddsorganisation (Kontrollpunkt 1)</a:t>
            </a:r>
          </a:p>
          <a:p>
            <a:pPr>
              <a:spcBef>
                <a:spcPts val="1800"/>
              </a:spcBef>
              <a:spcAft>
                <a:spcPts val="600"/>
              </a:spcAft>
            </a:pPr>
            <a:r>
              <a:rPr lang="sv-SE" dirty="0"/>
              <a:t>Verksamheten gavs följande rekommendationer:</a:t>
            </a:r>
            <a:endParaRPr lang="sv-SE" b="1" dirty="0"/>
          </a:p>
          <a:p>
            <a:pPr marL="0" indent="0">
              <a:spcBef>
                <a:spcPts val="1800"/>
              </a:spcBef>
              <a:spcAft>
                <a:spcPts val="600"/>
              </a:spcAft>
              <a:buNone/>
            </a:pPr>
            <a:r>
              <a:rPr lang="sv-SE" dirty="0"/>
              <a:t>Säkerställa att den interna dataskyddsorganisationen får rätt och tillräckliga resurser och att dataskyddsombudet fortsatt involveras i alla frågor som gäller dataskydd i god tid.</a:t>
            </a:r>
          </a:p>
          <a:p>
            <a:pPr>
              <a:spcBef>
                <a:spcPts val="1800"/>
              </a:spcBef>
              <a:spcAft>
                <a:spcPts val="600"/>
              </a:spcAft>
            </a:pPr>
            <a:r>
              <a:rPr lang="sv-SE" u="sng" dirty="0"/>
              <a:t>Kommentarer och rekommendationer</a:t>
            </a:r>
            <a:r>
              <a:rPr lang="sv-SE" dirty="0"/>
              <a:t>:</a:t>
            </a:r>
          </a:p>
          <a:p>
            <a:pPr marL="0" indent="0">
              <a:spcBef>
                <a:spcPts val="1800"/>
              </a:spcBef>
              <a:spcAft>
                <a:spcPts val="600"/>
              </a:spcAft>
              <a:buNone/>
            </a:pPr>
            <a:r>
              <a:rPr lang="sv-SE" dirty="0"/>
              <a:t>Verksamheten har vidtagit åtgärder i enlighet med lämnade rekommendationer.</a:t>
            </a:r>
          </a:p>
          <a:p>
            <a:pPr marL="0" indent="0">
              <a:spcAft>
                <a:spcPts val="800"/>
              </a:spcAft>
              <a:buNone/>
            </a:pPr>
            <a:endParaRPr lang="sv-SE" dirty="0"/>
          </a:p>
          <a:p>
            <a:pPr marL="0" indent="0">
              <a:spcAft>
                <a:spcPts val="800"/>
              </a:spcAft>
              <a:buNone/>
            </a:pPr>
            <a:endParaRPr lang="sv-SE" dirty="0">
              <a:effectLst/>
            </a:endParaRPr>
          </a:p>
          <a:p>
            <a:pPr>
              <a:spcAft>
                <a:spcPts val="800"/>
              </a:spcAft>
            </a:pPr>
            <a:endParaRPr lang="sv-SE" dirty="0">
              <a:effectLst/>
            </a:endParaRPr>
          </a:p>
          <a:p>
            <a:pPr marL="0" indent="0">
              <a:buNone/>
            </a:pPr>
            <a:endParaRPr lang="sv-SE" dirty="0"/>
          </a:p>
          <a:p>
            <a:endParaRPr lang="sv-SE" dirty="0"/>
          </a:p>
        </p:txBody>
      </p:sp>
      <p:pic>
        <p:nvPicPr>
          <p:cNvPr id="7" name="Platshållare för bild 6">
            <a:extLst>
              <a:ext uri="{FF2B5EF4-FFF2-40B4-BE49-F238E27FC236}">
                <a16:creationId xmlns:a16="http://schemas.microsoft.com/office/drawing/2014/main" id="{8F8F6881-0CD0-AA75-46A9-80D6267C0285}"/>
              </a:ext>
            </a:extLst>
          </p:cNvPr>
          <p:cNvPicPr>
            <a:picLocks noGrp="1" noChangeAspect="1"/>
          </p:cNvPicPr>
          <p:nvPr>
            <p:ph type="pic" idx="1"/>
          </p:nvPr>
        </p:nvPicPr>
        <p:blipFill>
          <a:blip r:embed="rId3"/>
          <a:srcRect t="5000" b="5000"/>
          <a:stretch/>
        </p:blipFill>
        <p:spPr>
          <a:xfrm>
            <a:off x="6096000" y="0"/>
            <a:ext cx="6096000" cy="6858000"/>
          </a:xfrm>
          <a:noFill/>
        </p:spPr>
      </p:pic>
    </p:spTree>
    <p:extLst>
      <p:ext uri="{BB962C8B-B14F-4D97-AF65-F5344CB8AC3E}">
        <p14:creationId xmlns:p14="http://schemas.microsoft.com/office/powerpoint/2010/main" val="4131751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F06FBD-B8B0-25EE-D2D1-3FC2B79DDEFA}"/>
              </a:ext>
            </a:extLst>
          </p:cNvPr>
          <p:cNvSpPr>
            <a:spLocks noGrp="1"/>
          </p:cNvSpPr>
          <p:nvPr>
            <p:ph type="title"/>
          </p:nvPr>
        </p:nvSpPr>
        <p:spPr>
          <a:xfrm>
            <a:off x="407988" y="404813"/>
            <a:ext cx="5240337" cy="736959"/>
          </a:xfrm>
        </p:spPr>
        <p:txBody>
          <a:bodyPr anchor="ctr">
            <a:normAutofit/>
          </a:bodyPr>
          <a:lstStyle/>
          <a:p>
            <a:r>
              <a:rPr lang="sv-SE" sz="2300" dirty="0"/>
              <a:t>Uppföljning av lämnade rekommendationer</a:t>
            </a:r>
          </a:p>
        </p:txBody>
      </p:sp>
      <p:sp>
        <p:nvSpPr>
          <p:cNvPr id="3" name="Platshållare för innehåll 2">
            <a:extLst>
              <a:ext uri="{FF2B5EF4-FFF2-40B4-BE49-F238E27FC236}">
                <a16:creationId xmlns:a16="http://schemas.microsoft.com/office/drawing/2014/main" id="{0A12CBB3-0662-6F58-38E4-37008FAC0EB3}"/>
              </a:ext>
            </a:extLst>
          </p:cNvPr>
          <p:cNvSpPr>
            <a:spLocks noGrp="1"/>
          </p:cNvSpPr>
          <p:nvPr>
            <p:ph sz="half" idx="10"/>
          </p:nvPr>
        </p:nvSpPr>
        <p:spPr>
          <a:xfrm>
            <a:off x="407988" y="1736728"/>
            <a:ext cx="5372325" cy="4194629"/>
          </a:xfrm>
        </p:spPr>
        <p:txBody>
          <a:bodyPr>
            <a:normAutofit fontScale="85000" lnSpcReduction="20000"/>
          </a:bodyPr>
          <a:lstStyle/>
          <a:p>
            <a:pPr marL="0" indent="0">
              <a:spcBef>
                <a:spcPts val="1800"/>
              </a:spcBef>
              <a:spcAft>
                <a:spcPts val="600"/>
              </a:spcAft>
              <a:buNone/>
            </a:pPr>
            <a:r>
              <a:rPr lang="sv-SE" b="1" dirty="0">
                <a:effectLst/>
              </a:rPr>
              <a:t>Fokusområde 2: Register över personuppgiftsbehandlingar (Kontrollpunkt 2) </a:t>
            </a:r>
          </a:p>
          <a:p>
            <a:pPr marL="0" indent="0">
              <a:spcAft>
                <a:spcPts val="800"/>
              </a:spcAft>
              <a:buNone/>
            </a:pPr>
            <a:r>
              <a:rPr lang="sv-SE" dirty="0"/>
              <a:t>Verksamheten gavs följande rekommendationer:</a:t>
            </a:r>
          </a:p>
          <a:p>
            <a:pPr marL="0" indent="0">
              <a:spcAft>
                <a:spcPts val="800"/>
              </a:spcAft>
              <a:buNone/>
            </a:pPr>
            <a:r>
              <a:rPr lang="sv-SE" dirty="0"/>
              <a:t>Kartlägga och dokumentera personuppgiftsbehandlingar enligt artikel 30 i GDPR. </a:t>
            </a:r>
          </a:p>
          <a:p>
            <a:pPr marL="0" indent="0">
              <a:spcAft>
                <a:spcPts val="800"/>
              </a:spcAft>
              <a:buNone/>
            </a:pPr>
            <a:r>
              <a:rPr lang="sv-SE" dirty="0"/>
              <a:t>Ta del av den generella granskningsrapporten från dataskyddsombudets fördjupade kontroll och beakta rekommendationerna som framgår däri.</a:t>
            </a:r>
          </a:p>
          <a:p>
            <a:pPr marL="0" indent="0">
              <a:spcAft>
                <a:spcPts val="800"/>
              </a:spcAft>
              <a:buNone/>
            </a:pPr>
            <a:r>
              <a:rPr lang="sv-SE" dirty="0"/>
              <a:t>Säkerställa förbättringsåtgärderna och inkorporera ett arbetssätt för att hålla registret uppdaterat och korrekt.</a:t>
            </a:r>
          </a:p>
          <a:p>
            <a:pPr marL="0" indent="0">
              <a:spcAft>
                <a:spcPts val="800"/>
              </a:spcAft>
              <a:buNone/>
            </a:pPr>
            <a:r>
              <a:rPr lang="sv-SE" u="sng" dirty="0">
                <a:effectLst/>
              </a:rPr>
              <a:t>Kommentarer och rekommendationer</a:t>
            </a:r>
            <a:r>
              <a:rPr lang="sv-SE" dirty="0">
                <a:effectLst/>
              </a:rPr>
              <a:t>:</a:t>
            </a:r>
          </a:p>
          <a:p>
            <a:pPr marL="0" indent="0">
              <a:spcAft>
                <a:spcPts val="800"/>
              </a:spcAft>
              <a:buNone/>
            </a:pPr>
            <a:r>
              <a:rPr lang="sv-SE" dirty="0"/>
              <a:t>Komplettera och dokumentera behandlingsregister. Fortsatt uppföljning under 2026.</a:t>
            </a:r>
            <a:endParaRPr lang="sv-SE" dirty="0">
              <a:effectLst/>
            </a:endParaRPr>
          </a:p>
          <a:p>
            <a:pPr marL="0" indent="0">
              <a:buNone/>
            </a:pPr>
            <a:endParaRPr lang="sv-SE" dirty="0"/>
          </a:p>
          <a:p>
            <a:endParaRPr lang="sv-SE" dirty="0"/>
          </a:p>
        </p:txBody>
      </p:sp>
      <p:pic>
        <p:nvPicPr>
          <p:cNvPr id="7" name="Platshållare för bild 6">
            <a:extLst>
              <a:ext uri="{FF2B5EF4-FFF2-40B4-BE49-F238E27FC236}">
                <a16:creationId xmlns:a16="http://schemas.microsoft.com/office/drawing/2014/main" id="{10B2E07B-7747-81A1-819F-73BDFAAFE9B5}"/>
              </a:ext>
            </a:extLst>
          </p:cNvPr>
          <p:cNvPicPr>
            <a:picLocks noGrp="1" noChangeAspect="1"/>
          </p:cNvPicPr>
          <p:nvPr>
            <p:ph type="pic" idx="1"/>
          </p:nvPr>
        </p:nvPicPr>
        <p:blipFill>
          <a:blip r:embed="rId3"/>
          <a:srcRect t="5000" b="5000"/>
          <a:stretch/>
        </p:blipFill>
        <p:spPr>
          <a:xfrm>
            <a:off x="6096000" y="0"/>
            <a:ext cx="6096000" cy="6858000"/>
          </a:xfrm>
          <a:noFill/>
        </p:spPr>
      </p:pic>
    </p:spTree>
    <p:extLst>
      <p:ext uri="{BB962C8B-B14F-4D97-AF65-F5344CB8AC3E}">
        <p14:creationId xmlns:p14="http://schemas.microsoft.com/office/powerpoint/2010/main" val="717398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F06FBD-B8B0-25EE-D2D1-3FC2B79DDEFA}"/>
              </a:ext>
            </a:extLst>
          </p:cNvPr>
          <p:cNvSpPr>
            <a:spLocks noGrp="1"/>
          </p:cNvSpPr>
          <p:nvPr>
            <p:ph type="title"/>
          </p:nvPr>
        </p:nvSpPr>
        <p:spPr>
          <a:xfrm>
            <a:off x="407988" y="404813"/>
            <a:ext cx="5240337" cy="736959"/>
          </a:xfrm>
        </p:spPr>
        <p:txBody>
          <a:bodyPr anchor="ctr">
            <a:normAutofit/>
          </a:bodyPr>
          <a:lstStyle/>
          <a:p>
            <a:r>
              <a:rPr lang="sv-SE" sz="2300"/>
              <a:t>Uppföljning av lämnade rekommendationer</a:t>
            </a:r>
          </a:p>
        </p:txBody>
      </p:sp>
      <p:sp>
        <p:nvSpPr>
          <p:cNvPr id="3" name="Platshållare för innehåll 2">
            <a:extLst>
              <a:ext uri="{FF2B5EF4-FFF2-40B4-BE49-F238E27FC236}">
                <a16:creationId xmlns:a16="http://schemas.microsoft.com/office/drawing/2014/main" id="{0A12CBB3-0662-6F58-38E4-37008FAC0EB3}"/>
              </a:ext>
            </a:extLst>
          </p:cNvPr>
          <p:cNvSpPr>
            <a:spLocks noGrp="1"/>
          </p:cNvSpPr>
          <p:nvPr>
            <p:ph sz="half" idx="10"/>
          </p:nvPr>
        </p:nvSpPr>
        <p:spPr>
          <a:xfrm>
            <a:off x="407989" y="1736728"/>
            <a:ext cx="5240336" cy="4194629"/>
          </a:xfrm>
        </p:spPr>
        <p:txBody>
          <a:bodyPr>
            <a:normAutofit fontScale="92500" lnSpcReduction="20000"/>
          </a:bodyPr>
          <a:lstStyle/>
          <a:p>
            <a:pPr marL="0" indent="0">
              <a:spcAft>
                <a:spcPts val="800"/>
              </a:spcAft>
              <a:buNone/>
            </a:pPr>
            <a:r>
              <a:rPr lang="sv-SE" b="1" dirty="0"/>
              <a:t>Fokusområde 3: Information till registrerade (Kontrollpunkt 5</a:t>
            </a:r>
            <a:r>
              <a:rPr lang="sv-SE" dirty="0"/>
              <a:t>)</a:t>
            </a:r>
          </a:p>
          <a:p>
            <a:pPr>
              <a:spcAft>
                <a:spcPts val="800"/>
              </a:spcAft>
            </a:pPr>
            <a:r>
              <a:rPr lang="sv-SE" dirty="0">
                <a:effectLst/>
              </a:rPr>
              <a:t>Verksamheten gavs följande rekommendationer:</a:t>
            </a:r>
          </a:p>
          <a:p>
            <a:pPr marL="0" indent="0">
              <a:spcAft>
                <a:spcPts val="800"/>
              </a:spcAft>
              <a:buNone/>
            </a:pPr>
            <a:r>
              <a:rPr lang="sv-SE" dirty="0"/>
              <a:t>Se över samtliga delar i den information som lämnas till de registrerade och de arbetssätt som verksamheten tillämpar parallellt med uppdatering av behandlingregistret.</a:t>
            </a:r>
          </a:p>
          <a:p>
            <a:pPr marL="0" indent="0">
              <a:spcAft>
                <a:spcPts val="800"/>
              </a:spcAft>
              <a:buNone/>
            </a:pPr>
            <a:endParaRPr lang="sv-SE" dirty="0">
              <a:effectLst/>
            </a:endParaRPr>
          </a:p>
          <a:p>
            <a:pPr>
              <a:spcAft>
                <a:spcPts val="800"/>
              </a:spcAft>
            </a:pPr>
            <a:r>
              <a:rPr lang="sv-SE" u="sng" dirty="0">
                <a:effectLst/>
              </a:rPr>
              <a:t>Kommentarer och rekommendationer</a:t>
            </a:r>
            <a:r>
              <a:rPr lang="sv-SE" dirty="0">
                <a:effectLst/>
              </a:rPr>
              <a:t>:</a:t>
            </a:r>
          </a:p>
          <a:p>
            <a:pPr marL="0" indent="0">
              <a:buNone/>
            </a:pPr>
            <a:r>
              <a:rPr lang="sv-SE" dirty="0"/>
              <a:t>Fullfölja och vidta identifierade förbättringsåtgärder. Fortsatt uppföljning 2026.</a:t>
            </a:r>
          </a:p>
        </p:txBody>
      </p:sp>
      <p:pic>
        <p:nvPicPr>
          <p:cNvPr id="6" name="Platshållare för innehåll 5" descr="En bild som visar Barnkonst, tecknad serie, Post-it, rita&#10;&#10;Automatiskt genererad beskrivning">
            <a:extLst>
              <a:ext uri="{FF2B5EF4-FFF2-40B4-BE49-F238E27FC236}">
                <a16:creationId xmlns:a16="http://schemas.microsoft.com/office/drawing/2014/main" id="{7DB8012F-3AE1-97CD-E902-FEFC43BF7221}"/>
              </a:ext>
            </a:extLst>
          </p:cNvPr>
          <p:cNvPicPr>
            <a:picLocks noGrp="1" noChangeAspect="1"/>
          </p:cNvPicPr>
          <p:nvPr>
            <p:ph type="pic" idx="1"/>
          </p:nvPr>
        </p:nvPicPr>
        <p:blipFill>
          <a:blip r:embed="rId3"/>
          <a:srcRect l="28242" r="21758"/>
          <a:stretch>
            <a:fillRect/>
          </a:stretch>
        </p:blipFill>
        <p:spPr>
          <a:xfrm>
            <a:off x="6096000" y="10"/>
            <a:ext cx="6095999" cy="6857989"/>
          </a:xfrm>
          <a:noFill/>
        </p:spPr>
      </p:pic>
    </p:spTree>
    <p:extLst>
      <p:ext uri="{BB962C8B-B14F-4D97-AF65-F5344CB8AC3E}">
        <p14:creationId xmlns:p14="http://schemas.microsoft.com/office/powerpoint/2010/main" val="1229566013"/>
      </p:ext>
    </p:extLst>
  </p:cSld>
  <p:clrMapOvr>
    <a:masterClrMapping/>
  </p:clrMapOvr>
</p:sld>
</file>

<file path=ppt/theme/theme1.xml><?xml version="1.0" encoding="utf-8"?>
<a:theme xmlns:a="http://schemas.openxmlformats.org/drawingml/2006/main" name="Fasta budskap">
  <a:themeElements>
    <a:clrScheme name="Intraservice">
      <a:dk1>
        <a:srgbClr val="1F1F1F"/>
      </a:dk1>
      <a:lt1>
        <a:sysClr val="window" lastClr="FFFFFF"/>
      </a:lt1>
      <a:dk2>
        <a:srgbClr val="03434A"/>
      </a:dk2>
      <a:lt2>
        <a:srgbClr val="D1D9DC"/>
      </a:lt2>
      <a:accent1>
        <a:srgbClr val="6C1C3D"/>
      </a:accent1>
      <a:accent2>
        <a:srgbClr val="C0E4F2"/>
      </a:accent2>
      <a:accent3>
        <a:srgbClr val="F8CCDC"/>
      </a:accent3>
      <a:accent4>
        <a:srgbClr val="FFF3B0"/>
      </a:accent4>
      <a:accent5>
        <a:srgbClr val="1F1F1F"/>
      </a:accent5>
      <a:accent6>
        <a:srgbClr val="1F1F1F"/>
      </a:accent6>
      <a:hlink>
        <a:srgbClr val="06279E"/>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240924-002-PPT mall utökad.pptx" id="{CC6667B7-D7E4-4EBE-9C34-4C9D0D419766}" vid="{E7F7BAD3-FC3F-43CA-AD94-05822A743C72}"/>
    </a:ext>
  </a:extLst>
</a:theme>
</file>

<file path=ppt/theme/theme2.xml><?xml version="1.0" encoding="utf-8"?>
<a:theme xmlns:a="http://schemas.openxmlformats.org/drawingml/2006/main" name="Intraservice ljusblå">
  <a:themeElements>
    <a:clrScheme name="Intraservice">
      <a:dk1>
        <a:srgbClr val="1F1F1F"/>
      </a:dk1>
      <a:lt1>
        <a:sysClr val="window" lastClr="FFFFFF"/>
      </a:lt1>
      <a:dk2>
        <a:srgbClr val="03434A"/>
      </a:dk2>
      <a:lt2>
        <a:srgbClr val="D1D9DC"/>
      </a:lt2>
      <a:accent1>
        <a:srgbClr val="6C1C3D"/>
      </a:accent1>
      <a:accent2>
        <a:srgbClr val="C0E4F2"/>
      </a:accent2>
      <a:accent3>
        <a:srgbClr val="F8CCDC"/>
      </a:accent3>
      <a:accent4>
        <a:srgbClr val="FFF3B0"/>
      </a:accent4>
      <a:accent5>
        <a:srgbClr val="1F1F1F"/>
      </a:accent5>
      <a:accent6>
        <a:srgbClr val="1F1F1F"/>
      </a:accent6>
      <a:hlink>
        <a:srgbClr val="06279E"/>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240924-002-PPT mall utökad.pptx" id="{CC6667B7-D7E4-4EBE-9C34-4C9D0D419766}" vid="{22AF6718-0CF0-4E2C-8DB2-51160B3E6015}"/>
    </a:ext>
  </a:extLst>
</a:theme>
</file>

<file path=ppt/theme/theme3.xml><?xml version="1.0" encoding="utf-8"?>
<a:theme xmlns:a="http://schemas.openxmlformats.org/drawingml/2006/main" name="Intraservice rosa">
  <a:themeElements>
    <a:clrScheme name="Intraservice">
      <a:dk1>
        <a:srgbClr val="1F1F1F"/>
      </a:dk1>
      <a:lt1>
        <a:sysClr val="window" lastClr="FFFFFF"/>
      </a:lt1>
      <a:dk2>
        <a:srgbClr val="03434A"/>
      </a:dk2>
      <a:lt2>
        <a:srgbClr val="D1D9DC"/>
      </a:lt2>
      <a:accent1>
        <a:srgbClr val="6C1C3D"/>
      </a:accent1>
      <a:accent2>
        <a:srgbClr val="C0E4F2"/>
      </a:accent2>
      <a:accent3>
        <a:srgbClr val="F8CCDC"/>
      </a:accent3>
      <a:accent4>
        <a:srgbClr val="FFF3B0"/>
      </a:accent4>
      <a:accent5>
        <a:srgbClr val="1F1F1F"/>
      </a:accent5>
      <a:accent6>
        <a:srgbClr val="1F1F1F"/>
      </a:accent6>
      <a:hlink>
        <a:srgbClr val="06279E"/>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240924-002-PPT mall utökad.pptx" id="{CC6667B7-D7E4-4EBE-9C34-4C9D0D419766}" vid="{AC57B0E1-8C22-42CA-BC44-0AC818E248E1}"/>
    </a:ext>
  </a:extLst>
</a:theme>
</file>

<file path=ppt/theme/theme4.xml><?xml version="1.0" encoding="utf-8"?>
<a:theme xmlns:a="http://schemas.openxmlformats.org/drawingml/2006/main" name="Intraservice turkos">
  <a:themeElements>
    <a:clrScheme name="Intraservice">
      <a:dk1>
        <a:srgbClr val="1F1F1F"/>
      </a:dk1>
      <a:lt1>
        <a:sysClr val="window" lastClr="FFFFFF"/>
      </a:lt1>
      <a:dk2>
        <a:srgbClr val="03434A"/>
      </a:dk2>
      <a:lt2>
        <a:srgbClr val="D1D9DC"/>
      </a:lt2>
      <a:accent1>
        <a:srgbClr val="6C1C3D"/>
      </a:accent1>
      <a:accent2>
        <a:srgbClr val="C0E4F2"/>
      </a:accent2>
      <a:accent3>
        <a:srgbClr val="F8CCDC"/>
      </a:accent3>
      <a:accent4>
        <a:srgbClr val="FFF3B0"/>
      </a:accent4>
      <a:accent5>
        <a:srgbClr val="1F1F1F"/>
      </a:accent5>
      <a:accent6>
        <a:srgbClr val="1F1F1F"/>
      </a:accent6>
      <a:hlink>
        <a:srgbClr val="06279E"/>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240924-002-PPT mall utökad.pptx" id="{CC6667B7-D7E4-4EBE-9C34-4C9D0D419766}" vid="{9ED784B5-6CFC-4BD8-8983-B5590CA69ED3}"/>
    </a:ext>
  </a:extLst>
</a:theme>
</file>

<file path=ppt/theme/theme5.xml><?xml version="1.0" encoding="utf-8"?>
<a:theme xmlns:a="http://schemas.openxmlformats.org/drawingml/2006/main" name="Intraservice vinröd">
  <a:themeElements>
    <a:clrScheme name="Intraservice">
      <a:dk1>
        <a:srgbClr val="1F1F1F"/>
      </a:dk1>
      <a:lt1>
        <a:sysClr val="window" lastClr="FFFFFF"/>
      </a:lt1>
      <a:dk2>
        <a:srgbClr val="03434A"/>
      </a:dk2>
      <a:lt2>
        <a:srgbClr val="D1D9DC"/>
      </a:lt2>
      <a:accent1>
        <a:srgbClr val="6C1C3D"/>
      </a:accent1>
      <a:accent2>
        <a:srgbClr val="C0E4F2"/>
      </a:accent2>
      <a:accent3>
        <a:srgbClr val="F8CCDC"/>
      </a:accent3>
      <a:accent4>
        <a:srgbClr val="FFF3B0"/>
      </a:accent4>
      <a:accent5>
        <a:srgbClr val="1F1F1F"/>
      </a:accent5>
      <a:accent6>
        <a:srgbClr val="1F1F1F"/>
      </a:accent6>
      <a:hlink>
        <a:srgbClr val="06279E"/>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240924-002-PPT mall utökad.pptx" id="{CC6667B7-D7E4-4EBE-9C34-4C9D0D419766}" vid="{10B74292-A4BC-47DF-B4BF-742A81B02B8A}"/>
    </a:ext>
  </a:extLst>
</a:theme>
</file>

<file path=ppt/theme/theme6.xml><?xml version="1.0" encoding="utf-8"?>
<a:theme xmlns:a="http://schemas.openxmlformats.org/drawingml/2006/main" name="Kompetenscenter för digitalisering">
  <a:themeElements>
    <a:clrScheme name="Intraservice">
      <a:dk1>
        <a:srgbClr val="1F1F1F"/>
      </a:dk1>
      <a:lt1>
        <a:sysClr val="window" lastClr="FFFFFF"/>
      </a:lt1>
      <a:dk2>
        <a:srgbClr val="03434A"/>
      </a:dk2>
      <a:lt2>
        <a:srgbClr val="D1D9DC"/>
      </a:lt2>
      <a:accent1>
        <a:srgbClr val="6C1C3D"/>
      </a:accent1>
      <a:accent2>
        <a:srgbClr val="C0E4F2"/>
      </a:accent2>
      <a:accent3>
        <a:srgbClr val="F8CCDC"/>
      </a:accent3>
      <a:accent4>
        <a:srgbClr val="FFF3B0"/>
      </a:accent4>
      <a:accent5>
        <a:srgbClr val="1F1F1F"/>
      </a:accent5>
      <a:accent6>
        <a:srgbClr val="1F1F1F"/>
      </a:accent6>
      <a:hlink>
        <a:srgbClr val="06279E"/>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240924-002-PPT mall utökad.pptx" id="{CC6667B7-D7E4-4EBE-9C34-4C9D0D419766}" vid="{AF0B99A8-1822-4737-ABB5-9CFFCA397090}"/>
    </a:ext>
  </a:extLst>
</a:theme>
</file>

<file path=ppt/theme/theme7.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0FB4130-ECA3-4551-BAEB-24520F7806B7}">
  <we:reference id="2168fe81-07f3-4041-831f-380a3af458b5"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29f2cda-9e74-43e2-bad6-f8cca67d790b">
      <Terms xmlns="http://schemas.microsoft.com/office/infopath/2007/PartnerControls"/>
    </lcf76f155ced4ddcb4097134ff3c332f>
    <TaxCatchAll xmlns="085453ee-776b-48c7-a0d3-cdea8dbf66f1" xsi:nil="true"/>
    <_Flow_SignoffStatus xmlns="b29f2cda-9e74-43e2-bad6-f8cca67d790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87EBDB7F6CDC84AB492A056FA731C95" ma:contentTypeVersion="19" ma:contentTypeDescription="Skapa ett nytt dokument." ma:contentTypeScope="" ma:versionID="2ebc563302cc90a39723a1adbbff44e8">
  <xsd:schema xmlns:xsd="http://www.w3.org/2001/XMLSchema" xmlns:xs="http://www.w3.org/2001/XMLSchema" xmlns:p="http://schemas.microsoft.com/office/2006/metadata/properties" xmlns:ns2="b29f2cda-9e74-43e2-bad6-f8cca67d790b" xmlns:ns3="085453ee-776b-48c7-a0d3-cdea8dbf66f1" targetNamespace="http://schemas.microsoft.com/office/2006/metadata/properties" ma:root="true" ma:fieldsID="934f23d75f2982497c80b91ceb20648c" ns2:_="" ns3:_="">
    <xsd:import namespace="b29f2cda-9e74-43e2-bad6-f8cca67d790b"/>
    <xsd:import namespace="085453ee-776b-48c7-a0d3-cdea8dbf66f1"/>
    <xsd:element name="properties">
      <xsd:complexType>
        <xsd:sequence>
          <xsd:element name="documentManagement">
            <xsd:complexType>
              <xsd:all>
                <xsd:element ref="ns2:MediaServiceMetadata" minOccurs="0"/>
                <xsd:element ref="ns2:MediaServiceFastMetadata"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f2cda-9e74-43e2-bad6-f8cca67d79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Godkännandestatus" ma:internalName="_x0024_Resources_x003a_core_x002c_Signoff_Status_x003b_">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5ba0a079-088f-45e9-a2b8-c410558400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5453ee-776b-48c7-a0d3-cdea8dbf66f1"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TaxCatchAll" ma:index="24" nillable="true" ma:displayName="Taxonomy Catch All Column" ma:hidden="true" ma:list="{ee93b86d-8b6f-4a4f-b4e1-9fbd740d2359}" ma:internalName="TaxCatchAll" ma:showField="CatchAllData" ma:web="085453ee-776b-48c7-a0d3-cdea8dbf66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2BC837-EEDE-407D-BAD2-EE54A3D596A1}">
  <ds:schemaRefs>
    <ds:schemaRef ds:uri="http://schemas.microsoft.com/sharepoint/v3/contenttype/forms"/>
  </ds:schemaRefs>
</ds:datastoreItem>
</file>

<file path=customXml/itemProps2.xml><?xml version="1.0" encoding="utf-8"?>
<ds:datastoreItem xmlns:ds="http://schemas.openxmlformats.org/officeDocument/2006/customXml" ds:itemID="{6EFC52B6-C361-444E-AFD9-867278B8E99C}">
  <ds:schemaRefs>
    <ds:schemaRef ds:uri="085453ee-776b-48c7-a0d3-cdea8dbf66f1"/>
    <ds:schemaRef ds:uri="http://www.w3.org/XML/1998/namespace"/>
    <ds:schemaRef ds:uri="http://schemas.microsoft.com/office/infopath/2007/PartnerControls"/>
    <ds:schemaRef ds:uri="b29f2cda-9e74-43e2-bad6-f8cca67d790b"/>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64F2867-D7AD-43A0-A832-4E85D3E518A5}">
  <ds:schemaRefs>
    <ds:schemaRef ds:uri="085453ee-776b-48c7-a0d3-cdea8dbf66f1"/>
    <ds:schemaRef ds:uri="b29f2cda-9e74-43e2-bad6-f8cca67d79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920</Words>
  <Application>Microsoft Office PowerPoint</Application>
  <PresentationFormat>Bredbild</PresentationFormat>
  <Paragraphs>114</Paragraphs>
  <Slides>12</Slides>
  <Notes>10</Notes>
  <HiddenSlides>0</HiddenSlides>
  <MMClips>0</MMClips>
  <ScaleCrop>false</ScaleCrop>
  <HeadingPairs>
    <vt:vector size="6" baseType="variant">
      <vt:variant>
        <vt:lpstr>Använt teckensnitt</vt:lpstr>
      </vt:variant>
      <vt:variant>
        <vt:i4>6</vt:i4>
      </vt:variant>
      <vt:variant>
        <vt:lpstr>Tema</vt:lpstr>
      </vt:variant>
      <vt:variant>
        <vt:i4>6</vt:i4>
      </vt:variant>
      <vt:variant>
        <vt:lpstr>Bildrubriker</vt:lpstr>
      </vt:variant>
      <vt:variant>
        <vt:i4>12</vt:i4>
      </vt:variant>
    </vt:vector>
  </HeadingPairs>
  <TitlesOfParts>
    <vt:vector size="24" baseType="lpstr">
      <vt:lpstr>Arial</vt:lpstr>
      <vt:lpstr>Arial Black</vt:lpstr>
      <vt:lpstr>Calibri</vt:lpstr>
      <vt:lpstr>Open Sans</vt:lpstr>
      <vt:lpstr>Times New Roman</vt:lpstr>
      <vt:lpstr>Wingdings</vt:lpstr>
      <vt:lpstr>Fasta budskap</vt:lpstr>
      <vt:lpstr>Intraservice ljusblå</vt:lpstr>
      <vt:lpstr>Intraservice rosa</vt:lpstr>
      <vt:lpstr>Intraservice turkos</vt:lpstr>
      <vt:lpstr>Intraservice vinröd</vt:lpstr>
      <vt:lpstr>Kompetenscenter för digitalisering</vt:lpstr>
      <vt:lpstr>Årsrapport för dataskyddsarbetet 2025  </vt:lpstr>
      <vt:lpstr>Alla har rätt till skydd av sina personuppgifter</vt:lpstr>
      <vt:lpstr>Dataskyddsombudets uppdrag</vt:lpstr>
      <vt:lpstr>Kontrollarbetet 2025 </vt:lpstr>
      <vt:lpstr>Bolagets skattning av risknivå</vt:lpstr>
      <vt:lpstr>Verksamhetens dataskyddsarbete 2025</vt:lpstr>
      <vt:lpstr>Uppföljning av lämnade rekommendationer</vt:lpstr>
      <vt:lpstr>Uppföljning av lämnade rekommendationer</vt:lpstr>
      <vt:lpstr>Uppföljning av lämnade rekommendationer</vt:lpstr>
      <vt:lpstr>Rekommenderade fokusområden 2026</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Intraservices utökade presentationsmall</dc:title>
  <dc:creator>elin.olsson@intraservice.goteborg.se</dc:creator>
  <cp:lastModifiedBy>Nina Maldevik Havner</cp:lastModifiedBy>
  <cp:revision>69</cp:revision>
  <dcterms:created xsi:type="dcterms:W3CDTF">2024-12-06T12:59:28Z</dcterms:created>
  <dcterms:modified xsi:type="dcterms:W3CDTF">2026-01-28T15:06:05Z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0x010100287EBDB7F6CDC84AB492A056FA731C95</vt:lpwstr>
  </property>
  <property fmtid="{D5CDD505-2E9C-101B-9397-08002B2CF9AE}" pid="3" name="MediaServiceImageTags">
    <vt:lpwstr/>
  </property>
</Properties>
</file>