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1" r:id="rId6"/>
  </p:sldMasterIdLst>
  <p:notesMasterIdLst>
    <p:notesMasterId r:id="rId18"/>
  </p:notesMasterIdLst>
  <p:sldIdLst>
    <p:sldId id="1048" r:id="rId7"/>
    <p:sldId id="1026" r:id="rId8"/>
    <p:sldId id="1034" r:id="rId9"/>
    <p:sldId id="1045" r:id="rId10"/>
    <p:sldId id="1046" r:id="rId11"/>
    <p:sldId id="1047" r:id="rId12"/>
    <p:sldId id="1049" r:id="rId13"/>
    <p:sldId id="1050" r:id="rId14"/>
    <p:sldId id="871" r:id="rId15"/>
    <p:sldId id="1051" r:id="rId16"/>
    <p:sldId id="1052"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2A1ECA-11CC-49C8-90F2-47FB51382924}" v="668" dt="2022-02-25T10:54:49.6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Piegsa" userId="aa7af7d8-0fb7-4ed7-b764-b712e34dfb22" providerId="ADAL" clId="{5C2A1ECA-11CC-49C8-90F2-47FB51382924}"/>
    <pc:docChg chg="undo custSel addSld delSld modSld sldOrd">
      <pc:chgData name="Anne Piegsa" userId="aa7af7d8-0fb7-4ed7-b764-b712e34dfb22" providerId="ADAL" clId="{5C2A1ECA-11CC-49C8-90F2-47FB51382924}" dt="2022-02-25T10:54:49.676" v="2441" actId="6549"/>
      <pc:docMkLst>
        <pc:docMk/>
      </pc:docMkLst>
      <pc:sldChg chg="del">
        <pc:chgData name="Anne Piegsa" userId="aa7af7d8-0fb7-4ed7-b764-b712e34dfb22" providerId="ADAL" clId="{5C2A1ECA-11CC-49C8-90F2-47FB51382924}" dt="2022-02-23T13:48:14.308" v="1949" actId="47"/>
        <pc:sldMkLst>
          <pc:docMk/>
          <pc:sldMk cId="2077009179" sldId="256"/>
        </pc:sldMkLst>
      </pc:sldChg>
      <pc:sldChg chg="del">
        <pc:chgData name="Anne Piegsa" userId="aa7af7d8-0fb7-4ed7-b764-b712e34dfb22" providerId="ADAL" clId="{5C2A1ECA-11CC-49C8-90F2-47FB51382924}" dt="2022-02-23T13:48:14.308" v="1949" actId="47"/>
        <pc:sldMkLst>
          <pc:docMk/>
          <pc:sldMk cId="98066389" sldId="257"/>
        </pc:sldMkLst>
      </pc:sldChg>
      <pc:sldChg chg="del">
        <pc:chgData name="Anne Piegsa" userId="aa7af7d8-0fb7-4ed7-b764-b712e34dfb22" providerId="ADAL" clId="{5C2A1ECA-11CC-49C8-90F2-47FB51382924}" dt="2022-02-23T13:48:14.308" v="1949" actId="47"/>
        <pc:sldMkLst>
          <pc:docMk/>
          <pc:sldMk cId="2055506666" sldId="258"/>
        </pc:sldMkLst>
      </pc:sldChg>
      <pc:sldChg chg="del">
        <pc:chgData name="Anne Piegsa" userId="aa7af7d8-0fb7-4ed7-b764-b712e34dfb22" providerId="ADAL" clId="{5C2A1ECA-11CC-49C8-90F2-47FB51382924}" dt="2022-02-23T13:48:14.308" v="1949" actId="47"/>
        <pc:sldMkLst>
          <pc:docMk/>
          <pc:sldMk cId="556807753" sldId="259"/>
        </pc:sldMkLst>
      </pc:sldChg>
      <pc:sldChg chg="del">
        <pc:chgData name="Anne Piegsa" userId="aa7af7d8-0fb7-4ed7-b764-b712e34dfb22" providerId="ADAL" clId="{5C2A1ECA-11CC-49C8-90F2-47FB51382924}" dt="2022-02-23T13:48:14.308" v="1949" actId="47"/>
        <pc:sldMkLst>
          <pc:docMk/>
          <pc:sldMk cId="3480223188" sldId="260"/>
        </pc:sldMkLst>
      </pc:sldChg>
      <pc:sldChg chg="del">
        <pc:chgData name="Anne Piegsa" userId="aa7af7d8-0fb7-4ed7-b764-b712e34dfb22" providerId="ADAL" clId="{5C2A1ECA-11CC-49C8-90F2-47FB51382924}" dt="2022-02-23T13:48:14.308" v="1949" actId="47"/>
        <pc:sldMkLst>
          <pc:docMk/>
          <pc:sldMk cId="3878232498" sldId="261"/>
        </pc:sldMkLst>
      </pc:sldChg>
      <pc:sldChg chg="del">
        <pc:chgData name="Anne Piegsa" userId="aa7af7d8-0fb7-4ed7-b764-b712e34dfb22" providerId="ADAL" clId="{5C2A1ECA-11CC-49C8-90F2-47FB51382924}" dt="2022-02-23T13:48:14.308" v="1949" actId="47"/>
        <pc:sldMkLst>
          <pc:docMk/>
          <pc:sldMk cId="2726889681" sldId="270"/>
        </pc:sldMkLst>
      </pc:sldChg>
      <pc:sldChg chg="del">
        <pc:chgData name="Anne Piegsa" userId="aa7af7d8-0fb7-4ed7-b764-b712e34dfb22" providerId="ADAL" clId="{5C2A1ECA-11CC-49C8-90F2-47FB51382924}" dt="2022-02-23T13:48:14.308" v="1949" actId="47"/>
        <pc:sldMkLst>
          <pc:docMk/>
          <pc:sldMk cId="2867085307" sldId="271"/>
        </pc:sldMkLst>
      </pc:sldChg>
      <pc:sldChg chg="del">
        <pc:chgData name="Anne Piegsa" userId="aa7af7d8-0fb7-4ed7-b764-b712e34dfb22" providerId="ADAL" clId="{5C2A1ECA-11CC-49C8-90F2-47FB51382924}" dt="2022-02-23T13:48:14.308" v="1949" actId="47"/>
        <pc:sldMkLst>
          <pc:docMk/>
          <pc:sldMk cId="3826601867" sldId="272"/>
        </pc:sldMkLst>
      </pc:sldChg>
      <pc:sldChg chg="mod modShow">
        <pc:chgData name="Anne Piegsa" userId="aa7af7d8-0fb7-4ed7-b764-b712e34dfb22" providerId="ADAL" clId="{5C2A1ECA-11CC-49C8-90F2-47FB51382924}" dt="2022-02-23T14:51:42.638" v="2440" actId="729"/>
        <pc:sldMkLst>
          <pc:docMk/>
          <pc:sldMk cId="1896382309" sldId="871"/>
        </pc:sldMkLst>
      </pc:sldChg>
      <pc:sldChg chg="modSp add">
        <pc:chgData name="Anne Piegsa" userId="aa7af7d8-0fb7-4ed7-b764-b712e34dfb22" providerId="ADAL" clId="{5C2A1ECA-11CC-49C8-90F2-47FB51382924}" dt="2022-02-23T12:35:25.842" v="204" actId="20577"/>
        <pc:sldMkLst>
          <pc:docMk/>
          <pc:sldMk cId="3900135779" sldId="1026"/>
        </pc:sldMkLst>
        <pc:graphicFrameChg chg="mod">
          <ac:chgData name="Anne Piegsa" userId="aa7af7d8-0fb7-4ed7-b764-b712e34dfb22" providerId="ADAL" clId="{5C2A1ECA-11CC-49C8-90F2-47FB51382924}" dt="2022-02-23T12:35:25.842" v="204" actId="20577"/>
          <ac:graphicFrameMkLst>
            <pc:docMk/>
            <pc:sldMk cId="3900135779" sldId="1026"/>
            <ac:graphicFrameMk id="10" creationId="{DE5132A2-4FE5-423E-90E5-38A11EBD3971}"/>
          </ac:graphicFrameMkLst>
        </pc:graphicFrameChg>
      </pc:sldChg>
      <pc:sldChg chg="ord">
        <pc:chgData name="Anne Piegsa" userId="aa7af7d8-0fb7-4ed7-b764-b712e34dfb22" providerId="ADAL" clId="{5C2A1ECA-11CC-49C8-90F2-47FB51382924}" dt="2022-02-23T10:39:20.792" v="1"/>
        <pc:sldMkLst>
          <pc:docMk/>
          <pc:sldMk cId="184834845" sldId="1034"/>
        </pc:sldMkLst>
      </pc:sldChg>
      <pc:sldChg chg="del">
        <pc:chgData name="Anne Piegsa" userId="aa7af7d8-0fb7-4ed7-b764-b712e34dfb22" providerId="ADAL" clId="{5C2A1ECA-11CC-49C8-90F2-47FB51382924}" dt="2022-02-23T13:48:14.308" v="1949" actId="47"/>
        <pc:sldMkLst>
          <pc:docMk/>
          <pc:sldMk cId="345539413" sldId="1043"/>
        </pc:sldMkLst>
      </pc:sldChg>
      <pc:sldChg chg="del">
        <pc:chgData name="Anne Piegsa" userId="aa7af7d8-0fb7-4ed7-b764-b712e34dfb22" providerId="ADAL" clId="{5C2A1ECA-11CC-49C8-90F2-47FB51382924}" dt="2022-02-23T13:48:14.308" v="1949" actId="47"/>
        <pc:sldMkLst>
          <pc:docMk/>
          <pc:sldMk cId="2089045361" sldId="1044"/>
        </pc:sldMkLst>
      </pc:sldChg>
      <pc:sldChg chg="ord modNotesTx">
        <pc:chgData name="Anne Piegsa" userId="aa7af7d8-0fb7-4ed7-b764-b712e34dfb22" providerId="ADAL" clId="{5C2A1ECA-11CC-49C8-90F2-47FB51382924}" dt="2022-02-25T10:54:49.676" v="2441" actId="6549"/>
        <pc:sldMkLst>
          <pc:docMk/>
          <pc:sldMk cId="3540861252" sldId="1045"/>
        </pc:sldMkLst>
      </pc:sldChg>
      <pc:sldChg chg="mod ord modShow">
        <pc:chgData name="Anne Piegsa" userId="aa7af7d8-0fb7-4ed7-b764-b712e34dfb22" providerId="ADAL" clId="{5C2A1ECA-11CC-49C8-90F2-47FB51382924}" dt="2022-02-23T12:41:19.808" v="217" actId="729"/>
        <pc:sldMkLst>
          <pc:docMk/>
          <pc:sldMk cId="1972260359" sldId="1046"/>
        </pc:sldMkLst>
      </pc:sldChg>
      <pc:sldChg chg="addSp modSp new mod modClrScheme modShow chgLayout">
        <pc:chgData name="Anne Piegsa" userId="aa7af7d8-0fb7-4ed7-b764-b712e34dfb22" providerId="ADAL" clId="{5C2A1ECA-11CC-49C8-90F2-47FB51382924}" dt="2022-02-23T12:41:24.208" v="218" actId="729"/>
        <pc:sldMkLst>
          <pc:docMk/>
          <pc:sldMk cId="3102428820" sldId="1047"/>
        </pc:sldMkLst>
        <pc:spChg chg="add mod">
          <ac:chgData name="Anne Piegsa" userId="aa7af7d8-0fb7-4ed7-b764-b712e34dfb22" providerId="ADAL" clId="{5C2A1ECA-11CC-49C8-90F2-47FB51382924}" dt="2022-02-23T10:40:36.551" v="10" actId="207"/>
          <ac:spMkLst>
            <pc:docMk/>
            <pc:sldMk cId="3102428820" sldId="1047"/>
            <ac:spMk id="2" creationId="{6B026CD2-3790-4726-BCA1-2719E6EE9C7E}"/>
          </ac:spMkLst>
        </pc:spChg>
        <pc:spChg chg="add mod">
          <ac:chgData name="Anne Piegsa" userId="aa7af7d8-0fb7-4ed7-b764-b712e34dfb22" providerId="ADAL" clId="{5C2A1ECA-11CC-49C8-90F2-47FB51382924}" dt="2022-02-23T10:40:36.551" v="10" actId="207"/>
          <ac:spMkLst>
            <pc:docMk/>
            <pc:sldMk cId="3102428820" sldId="1047"/>
            <ac:spMk id="3" creationId="{E289E618-2522-4C52-B0CF-50CA63E93097}"/>
          </ac:spMkLst>
        </pc:spChg>
        <pc:spChg chg="add mod">
          <ac:chgData name="Anne Piegsa" userId="aa7af7d8-0fb7-4ed7-b764-b712e34dfb22" providerId="ADAL" clId="{5C2A1ECA-11CC-49C8-90F2-47FB51382924}" dt="2022-02-23T10:40:36.551" v="10" actId="207"/>
          <ac:spMkLst>
            <pc:docMk/>
            <pc:sldMk cId="3102428820" sldId="1047"/>
            <ac:spMk id="4" creationId="{7D025F77-BBD1-477B-84C3-4298ECAFA74D}"/>
          </ac:spMkLst>
        </pc:spChg>
        <pc:spChg chg="add mod">
          <ac:chgData name="Anne Piegsa" userId="aa7af7d8-0fb7-4ed7-b764-b712e34dfb22" providerId="ADAL" clId="{5C2A1ECA-11CC-49C8-90F2-47FB51382924}" dt="2022-02-23T10:40:36.551" v="10" actId="207"/>
          <ac:spMkLst>
            <pc:docMk/>
            <pc:sldMk cId="3102428820" sldId="1047"/>
            <ac:spMk id="5" creationId="{6367ED23-A9DB-437A-BF21-19C9B32945BE}"/>
          </ac:spMkLst>
        </pc:spChg>
        <pc:spChg chg="add mod">
          <ac:chgData name="Anne Piegsa" userId="aa7af7d8-0fb7-4ed7-b764-b712e34dfb22" providerId="ADAL" clId="{5C2A1ECA-11CC-49C8-90F2-47FB51382924}" dt="2022-02-23T10:40:36.551" v="10" actId="207"/>
          <ac:spMkLst>
            <pc:docMk/>
            <pc:sldMk cId="3102428820" sldId="1047"/>
            <ac:spMk id="6" creationId="{3996B3FD-DC30-459E-AAAF-17B5BA8244B1}"/>
          </ac:spMkLst>
        </pc:spChg>
        <pc:spChg chg="add mod">
          <ac:chgData name="Anne Piegsa" userId="aa7af7d8-0fb7-4ed7-b764-b712e34dfb22" providerId="ADAL" clId="{5C2A1ECA-11CC-49C8-90F2-47FB51382924}" dt="2022-02-23T10:40:36.551" v="10" actId="207"/>
          <ac:spMkLst>
            <pc:docMk/>
            <pc:sldMk cId="3102428820" sldId="1047"/>
            <ac:spMk id="7" creationId="{2C7D9028-3128-482C-AAB3-1DE7B4EB4236}"/>
          </ac:spMkLst>
        </pc:spChg>
        <pc:spChg chg="add mod">
          <ac:chgData name="Anne Piegsa" userId="aa7af7d8-0fb7-4ed7-b764-b712e34dfb22" providerId="ADAL" clId="{5C2A1ECA-11CC-49C8-90F2-47FB51382924}" dt="2022-02-23T10:40:42.649" v="11" actId="14100"/>
          <ac:spMkLst>
            <pc:docMk/>
            <pc:sldMk cId="3102428820" sldId="1047"/>
            <ac:spMk id="8" creationId="{06C29E27-2532-4238-AEB4-4016A19456B2}"/>
          </ac:spMkLst>
        </pc:spChg>
        <pc:spChg chg="add mod">
          <ac:chgData name="Anne Piegsa" userId="aa7af7d8-0fb7-4ed7-b764-b712e34dfb22" providerId="ADAL" clId="{5C2A1ECA-11CC-49C8-90F2-47FB51382924}" dt="2022-02-23T10:40:36.551" v="10" actId="207"/>
          <ac:spMkLst>
            <pc:docMk/>
            <pc:sldMk cId="3102428820" sldId="1047"/>
            <ac:spMk id="9" creationId="{A6558C0B-4879-4806-8A5F-9CD115E2B7F2}"/>
          </ac:spMkLst>
        </pc:spChg>
        <pc:spChg chg="add mod">
          <ac:chgData name="Anne Piegsa" userId="aa7af7d8-0fb7-4ed7-b764-b712e34dfb22" providerId="ADAL" clId="{5C2A1ECA-11CC-49C8-90F2-47FB51382924}" dt="2022-02-23T10:40:52.171" v="13" actId="14100"/>
          <ac:spMkLst>
            <pc:docMk/>
            <pc:sldMk cId="3102428820" sldId="1047"/>
            <ac:spMk id="14" creationId="{899B5273-B67F-42C9-801E-C3237C4373C3}"/>
          </ac:spMkLst>
        </pc:spChg>
        <pc:spChg chg="add mod ord">
          <ac:chgData name="Anne Piegsa" userId="aa7af7d8-0fb7-4ed7-b764-b712e34dfb22" providerId="ADAL" clId="{5C2A1ECA-11CC-49C8-90F2-47FB51382924}" dt="2022-02-23T10:41:21.121" v="71" actId="20577"/>
          <ac:spMkLst>
            <pc:docMk/>
            <pc:sldMk cId="3102428820" sldId="1047"/>
            <ac:spMk id="15" creationId="{37008121-4A1D-4C65-821E-F0471A7B9569}"/>
          </ac:spMkLst>
        </pc:spChg>
        <pc:cxnChg chg="add mod">
          <ac:chgData name="Anne Piegsa" userId="aa7af7d8-0fb7-4ed7-b764-b712e34dfb22" providerId="ADAL" clId="{5C2A1ECA-11CC-49C8-90F2-47FB51382924}" dt="2022-02-23T10:40:30.125" v="9" actId="1076"/>
          <ac:cxnSpMkLst>
            <pc:docMk/>
            <pc:sldMk cId="3102428820" sldId="1047"/>
            <ac:cxnSpMk id="10" creationId="{93772A2F-7239-4B86-9582-3A4986BB819E}"/>
          </ac:cxnSpMkLst>
        </pc:cxnChg>
        <pc:cxnChg chg="add mod">
          <ac:chgData name="Anne Piegsa" userId="aa7af7d8-0fb7-4ed7-b764-b712e34dfb22" providerId="ADAL" clId="{5C2A1ECA-11CC-49C8-90F2-47FB51382924}" dt="2022-02-23T10:40:30.125" v="9" actId="1076"/>
          <ac:cxnSpMkLst>
            <pc:docMk/>
            <pc:sldMk cId="3102428820" sldId="1047"/>
            <ac:cxnSpMk id="11" creationId="{C04F1102-825F-4A60-8503-5E34180397F5}"/>
          </ac:cxnSpMkLst>
        </pc:cxnChg>
        <pc:cxnChg chg="add mod">
          <ac:chgData name="Anne Piegsa" userId="aa7af7d8-0fb7-4ed7-b764-b712e34dfb22" providerId="ADAL" clId="{5C2A1ECA-11CC-49C8-90F2-47FB51382924}" dt="2022-02-23T10:40:30.125" v="9" actId="1076"/>
          <ac:cxnSpMkLst>
            <pc:docMk/>
            <pc:sldMk cId="3102428820" sldId="1047"/>
            <ac:cxnSpMk id="12" creationId="{E24C709E-37C6-41D6-AE56-427062005A0B}"/>
          </ac:cxnSpMkLst>
        </pc:cxnChg>
        <pc:cxnChg chg="add mod">
          <ac:chgData name="Anne Piegsa" userId="aa7af7d8-0fb7-4ed7-b764-b712e34dfb22" providerId="ADAL" clId="{5C2A1ECA-11CC-49C8-90F2-47FB51382924}" dt="2022-02-23T10:40:30.125" v="9" actId="1076"/>
          <ac:cxnSpMkLst>
            <pc:docMk/>
            <pc:sldMk cId="3102428820" sldId="1047"/>
            <ac:cxnSpMk id="13" creationId="{D3DD247F-A304-4C96-BCFB-2AD83A33AB0B}"/>
          </ac:cxnSpMkLst>
        </pc:cxnChg>
      </pc:sldChg>
      <pc:sldChg chg="addSp delSp modSp new mod modClrScheme chgLayout">
        <pc:chgData name="Anne Piegsa" userId="aa7af7d8-0fb7-4ed7-b764-b712e34dfb22" providerId="ADAL" clId="{5C2A1ECA-11CC-49C8-90F2-47FB51382924}" dt="2022-02-23T10:42:33.107" v="192" actId="20577"/>
        <pc:sldMkLst>
          <pc:docMk/>
          <pc:sldMk cId="1483211055" sldId="1048"/>
        </pc:sldMkLst>
        <pc:spChg chg="del mod ord">
          <ac:chgData name="Anne Piegsa" userId="aa7af7d8-0fb7-4ed7-b764-b712e34dfb22" providerId="ADAL" clId="{5C2A1ECA-11CC-49C8-90F2-47FB51382924}" dt="2022-02-23T10:41:55.975" v="73" actId="700"/>
          <ac:spMkLst>
            <pc:docMk/>
            <pc:sldMk cId="1483211055" sldId="1048"/>
            <ac:spMk id="2" creationId="{20DF98B1-5E60-4F0C-9963-B737E2DA141E}"/>
          </ac:spMkLst>
        </pc:spChg>
        <pc:spChg chg="del mod ord">
          <ac:chgData name="Anne Piegsa" userId="aa7af7d8-0fb7-4ed7-b764-b712e34dfb22" providerId="ADAL" clId="{5C2A1ECA-11CC-49C8-90F2-47FB51382924}" dt="2022-02-23T10:41:55.975" v="73" actId="700"/>
          <ac:spMkLst>
            <pc:docMk/>
            <pc:sldMk cId="1483211055" sldId="1048"/>
            <ac:spMk id="3" creationId="{0133D674-D23E-4B0A-943C-824753278AD1}"/>
          </ac:spMkLst>
        </pc:spChg>
        <pc:spChg chg="add mod ord">
          <ac:chgData name="Anne Piegsa" userId="aa7af7d8-0fb7-4ed7-b764-b712e34dfb22" providerId="ADAL" clId="{5C2A1ECA-11CC-49C8-90F2-47FB51382924}" dt="2022-02-23T10:42:28.294" v="179" actId="14100"/>
          <ac:spMkLst>
            <pc:docMk/>
            <pc:sldMk cId="1483211055" sldId="1048"/>
            <ac:spMk id="4" creationId="{B71B5A08-44F1-48F8-8C3C-E5533F1D2C91}"/>
          </ac:spMkLst>
        </pc:spChg>
        <pc:spChg chg="add mod ord">
          <ac:chgData name="Anne Piegsa" userId="aa7af7d8-0fb7-4ed7-b764-b712e34dfb22" providerId="ADAL" clId="{5C2A1ECA-11CC-49C8-90F2-47FB51382924}" dt="2022-02-23T10:42:33.107" v="192" actId="20577"/>
          <ac:spMkLst>
            <pc:docMk/>
            <pc:sldMk cId="1483211055" sldId="1048"/>
            <ac:spMk id="5" creationId="{32B967FE-4784-40F9-8FE9-168158E9BFE9}"/>
          </ac:spMkLst>
        </pc:spChg>
        <pc:spChg chg="add mod ord">
          <ac:chgData name="Anne Piegsa" userId="aa7af7d8-0fb7-4ed7-b764-b712e34dfb22" providerId="ADAL" clId="{5C2A1ECA-11CC-49C8-90F2-47FB51382924}" dt="2022-02-23T10:42:01.759" v="83" actId="20577"/>
          <ac:spMkLst>
            <pc:docMk/>
            <pc:sldMk cId="1483211055" sldId="1048"/>
            <ac:spMk id="6" creationId="{5BF026E5-AC30-4BA6-ACB3-9B38EF30364D}"/>
          </ac:spMkLst>
        </pc:spChg>
      </pc:sldChg>
      <pc:sldChg chg="addSp delSp modSp new mod modAnim modNotesTx">
        <pc:chgData name="Anne Piegsa" userId="aa7af7d8-0fb7-4ed7-b764-b712e34dfb22" providerId="ADAL" clId="{5C2A1ECA-11CC-49C8-90F2-47FB51382924}" dt="2022-02-23T14:07:09.038" v="2439" actId="20577"/>
        <pc:sldMkLst>
          <pc:docMk/>
          <pc:sldMk cId="133880533" sldId="1049"/>
        </pc:sldMkLst>
        <pc:spChg chg="del">
          <ac:chgData name="Anne Piegsa" userId="aa7af7d8-0fb7-4ed7-b764-b712e34dfb22" providerId="ADAL" clId="{5C2A1ECA-11CC-49C8-90F2-47FB51382924}" dt="2022-02-23T12:40:51.815" v="215" actId="478"/>
          <ac:spMkLst>
            <pc:docMk/>
            <pc:sldMk cId="133880533" sldId="1049"/>
            <ac:spMk id="2" creationId="{A6A4DD2A-C6CC-49D5-B33C-F257C5D7F33A}"/>
          </ac:spMkLst>
        </pc:spChg>
        <pc:spChg chg="add del mod">
          <ac:chgData name="Anne Piegsa" userId="aa7af7d8-0fb7-4ed7-b764-b712e34dfb22" providerId="ADAL" clId="{5C2A1ECA-11CC-49C8-90F2-47FB51382924}" dt="2022-02-23T12:40:30.222" v="209"/>
          <ac:spMkLst>
            <pc:docMk/>
            <pc:sldMk cId="133880533" sldId="1049"/>
            <ac:spMk id="3" creationId="{4937B4B2-0830-4B7B-9744-C638AC7445A6}"/>
          </ac:spMkLst>
        </pc:spChg>
        <pc:spChg chg="mod">
          <ac:chgData name="Anne Piegsa" userId="aa7af7d8-0fb7-4ed7-b764-b712e34dfb22" providerId="ADAL" clId="{5C2A1ECA-11CC-49C8-90F2-47FB51382924}" dt="2022-02-23T12:40:27.584" v="208"/>
          <ac:spMkLst>
            <pc:docMk/>
            <pc:sldMk cId="133880533" sldId="1049"/>
            <ac:spMk id="5" creationId="{6506B81D-7B8C-4638-99AE-D75939F20E29}"/>
          </ac:spMkLst>
        </pc:spChg>
        <pc:spChg chg="mod">
          <ac:chgData name="Anne Piegsa" userId="aa7af7d8-0fb7-4ed7-b764-b712e34dfb22" providerId="ADAL" clId="{5C2A1ECA-11CC-49C8-90F2-47FB51382924}" dt="2022-02-23T12:40:27.584" v="208"/>
          <ac:spMkLst>
            <pc:docMk/>
            <pc:sldMk cId="133880533" sldId="1049"/>
            <ac:spMk id="7" creationId="{1683D3F8-8402-453B-A62E-A2603846806B}"/>
          </ac:spMkLst>
        </pc:spChg>
        <pc:spChg chg="mod">
          <ac:chgData name="Anne Piegsa" userId="aa7af7d8-0fb7-4ed7-b764-b712e34dfb22" providerId="ADAL" clId="{5C2A1ECA-11CC-49C8-90F2-47FB51382924}" dt="2022-02-23T12:40:27.584" v="208"/>
          <ac:spMkLst>
            <pc:docMk/>
            <pc:sldMk cId="133880533" sldId="1049"/>
            <ac:spMk id="8" creationId="{49026C7F-3CC9-42CB-BC5C-FE98ED0B98FE}"/>
          </ac:spMkLst>
        </pc:spChg>
        <pc:spChg chg="mod">
          <ac:chgData name="Anne Piegsa" userId="aa7af7d8-0fb7-4ed7-b764-b712e34dfb22" providerId="ADAL" clId="{5C2A1ECA-11CC-49C8-90F2-47FB51382924}" dt="2022-02-23T12:40:27.584" v="208"/>
          <ac:spMkLst>
            <pc:docMk/>
            <pc:sldMk cId="133880533" sldId="1049"/>
            <ac:spMk id="9" creationId="{E5F1C1EE-7313-45A6-9534-314BC03602CD}"/>
          </ac:spMkLst>
        </pc:spChg>
        <pc:spChg chg="mod">
          <ac:chgData name="Anne Piegsa" userId="aa7af7d8-0fb7-4ed7-b764-b712e34dfb22" providerId="ADAL" clId="{5C2A1ECA-11CC-49C8-90F2-47FB51382924}" dt="2022-02-23T12:40:27.584" v="208"/>
          <ac:spMkLst>
            <pc:docMk/>
            <pc:sldMk cId="133880533" sldId="1049"/>
            <ac:spMk id="10" creationId="{70A108FB-B8AB-4E34-8CF3-4BC81A2688BC}"/>
          </ac:spMkLst>
        </pc:spChg>
        <pc:spChg chg="mod">
          <ac:chgData name="Anne Piegsa" userId="aa7af7d8-0fb7-4ed7-b764-b712e34dfb22" providerId="ADAL" clId="{5C2A1ECA-11CC-49C8-90F2-47FB51382924}" dt="2022-02-23T12:40:27.584" v="208"/>
          <ac:spMkLst>
            <pc:docMk/>
            <pc:sldMk cId="133880533" sldId="1049"/>
            <ac:spMk id="11" creationId="{1770705D-E76A-45D2-B641-2D83E287B68B}"/>
          </ac:spMkLst>
        </pc:spChg>
        <pc:spChg chg="mod">
          <ac:chgData name="Anne Piegsa" userId="aa7af7d8-0fb7-4ed7-b764-b712e34dfb22" providerId="ADAL" clId="{5C2A1ECA-11CC-49C8-90F2-47FB51382924}" dt="2022-02-23T12:40:27.584" v="208"/>
          <ac:spMkLst>
            <pc:docMk/>
            <pc:sldMk cId="133880533" sldId="1049"/>
            <ac:spMk id="12" creationId="{BBFCD0B3-E823-4CBE-866C-DF5788B95A6A}"/>
          </ac:spMkLst>
        </pc:spChg>
        <pc:spChg chg="mod">
          <ac:chgData name="Anne Piegsa" userId="aa7af7d8-0fb7-4ed7-b764-b712e34dfb22" providerId="ADAL" clId="{5C2A1ECA-11CC-49C8-90F2-47FB51382924}" dt="2022-02-23T12:40:27.584" v="208"/>
          <ac:spMkLst>
            <pc:docMk/>
            <pc:sldMk cId="133880533" sldId="1049"/>
            <ac:spMk id="13" creationId="{BEFE67D5-AD02-4037-B496-C74B654BCFAA}"/>
          </ac:spMkLst>
        </pc:spChg>
        <pc:spChg chg="add del mod">
          <ac:chgData name="Anne Piegsa" userId="aa7af7d8-0fb7-4ed7-b764-b712e34dfb22" providerId="ADAL" clId="{5C2A1ECA-11CC-49C8-90F2-47FB51382924}" dt="2022-02-23T12:40:39.446" v="211"/>
          <ac:spMkLst>
            <pc:docMk/>
            <pc:sldMk cId="133880533" sldId="1049"/>
            <ac:spMk id="14" creationId="{78BEE88D-7845-4896-9C3B-9B4F2243A10C}"/>
          </ac:spMkLst>
        </pc:spChg>
        <pc:spChg chg="mod">
          <ac:chgData name="Anne Piegsa" userId="aa7af7d8-0fb7-4ed7-b764-b712e34dfb22" providerId="ADAL" clId="{5C2A1ECA-11CC-49C8-90F2-47FB51382924}" dt="2022-02-23T12:40:35.121" v="210"/>
          <ac:spMkLst>
            <pc:docMk/>
            <pc:sldMk cId="133880533" sldId="1049"/>
            <ac:spMk id="16" creationId="{8AD08AF7-2553-4993-A09B-87533D7AD8B6}"/>
          </ac:spMkLst>
        </pc:spChg>
        <pc:spChg chg="mod">
          <ac:chgData name="Anne Piegsa" userId="aa7af7d8-0fb7-4ed7-b764-b712e34dfb22" providerId="ADAL" clId="{5C2A1ECA-11CC-49C8-90F2-47FB51382924}" dt="2022-02-23T12:40:35.121" v="210"/>
          <ac:spMkLst>
            <pc:docMk/>
            <pc:sldMk cId="133880533" sldId="1049"/>
            <ac:spMk id="18" creationId="{7491D68E-F48E-4677-9424-4724D7BC4996}"/>
          </ac:spMkLst>
        </pc:spChg>
        <pc:spChg chg="mod">
          <ac:chgData name="Anne Piegsa" userId="aa7af7d8-0fb7-4ed7-b764-b712e34dfb22" providerId="ADAL" clId="{5C2A1ECA-11CC-49C8-90F2-47FB51382924}" dt="2022-02-23T12:40:35.121" v="210"/>
          <ac:spMkLst>
            <pc:docMk/>
            <pc:sldMk cId="133880533" sldId="1049"/>
            <ac:spMk id="19" creationId="{47565F2A-0FB9-4A0A-9DD9-CEADD91198BD}"/>
          </ac:spMkLst>
        </pc:spChg>
        <pc:spChg chg="mod">
          <ac:chgData name="Anne Piegsa" userId="aa7af7d8-0fb7-4ed7-b764-b712e34dfb22" providerId="ADAL" clId="{5C2A1ECA-11CC-49C8-90F2-47FB51382924}" dt="2022-02-23T12:40:35.121" v="210"/>
          <ac:spMkLst>
            <pc:docMk/>
            <pc:sldMk cId="133880533" sldId="1049"/>
            <ac:spMk id="20" creationId="{52C20019-F304-487E-8E40-CDCD3475C199}"/>
          </ac:spMkLst>
        </pc:spChg>
        <pc:spChg chg="mod">
          <ac:chgData name="Anne Piegsa" userId="aa7af7d8-0fb7-4ed7-b764-b712e34dfb22" providerId="ADAL" clId="{5C2A1ECA-11CC-49C8-90F2-47FB51382924}" dt="2022-02-23T12:40:35.121" v="210"/>
          <ac:spMkLst>
            <pc:docMk/>
            <pc:sldMk cId="133880533" sldId="1049"/>
            <ac:spMk id="21" creationId="{66AB665F-2EE0-4648-A0F2-5422F86545A9}"/>
          </ac:spMkLst>
        </pc:spChg>
        <pc:spChg chg="mod">
          <ac:chgData name="Anne Piegsa" userId="aa7af7d8-0fb7-4ed7-b764-b712e34dfb22" providerId="ADAL" clId="{5C2A1ECA-11CC-49C8-90F2-47FB51382924}" dt="2022-02-23T12:40:35.121" v="210"/>
          <ac:spMkLst>
            <pc:docMk/>
            <pc:sldMk cId="133880533" sldId="1049"/>
            <ac:spMk id="22" creationId="{5D0DDB73-B3CC-48F1-A031-6A7F20047F03}"/>
          </ac:spMkLst>
        </pc:spChg>
        <pc:spChg chg="mod">
          <ac:chgData name="Anne Piegsa" userId="aa7af7d8-0fb7-4ed7-b764-b712e34dfb22" providerId="ADAL" clId="{5C2A1ECA-11CC-49C8-90F2-47FB51382924}" dt="2022-02-23T12:40:35.121" v="210"/>
          <ac:spMkLst>
            <pc:docMk/>
            <pc:sldMk cId="133880533" sldId="1049"/>
            <ac:spMk id="23" creationId="{729238D9-DC70-4473-9ECF-AEC1D6EDD1B5}"/>
          </ac:spMkLst>
        </pc:spChg>
        <pc:spChg chg="mod">
          <ac:chgData name="Anne Piegsa" userId="aa7af7d8-0fb7-4ed7-b764-b712e34dfb22" providerId="ADAL" clId="{5C2A1ECA-11CC-49C8-90F2-47FB51382924}" dt="2022-02-23T12:40:35.121" v="210"/>
          <ac:spMkLst>
            <pc:docMk/>
            <pc:sldMk cId="133880533" sldId="1049"/>
            <ac:spMk id="24" creationId="{FDD3C599-07EC-4280-AA1B-AC6B47417C4B}"/>
          </ac:spMkLst>
        </pc:spChg>
        <pc:spChg chg="add del mod">
          <ac:chgData name="Anne Piegsa" userId="aa7af7d8-0fb7-4ed7-b764-b712e34dfb22" providerId="ADAL" clId="{5C2A1ECA-11CC-49C8-90F2-47FB51382924}" dt="2022-02-23T12:40:47.654" v="213"/>
          <ac:spMkLst>
            <pc:docMk/>
            <pc:sldMk cId="133880533" sldId="1049"/>
            <ac:spMk id="25" creationId="{4C86A9CD-89B7-4216-B281-1D1C343B647C}"/>
          </ac:spMkLst>
        </pc:spChg>
        <pc:spChg chg="mod">
          <ac:chgData name="Anne Piegsa" userId="aa7af7d8-0fb7-4ed7-b764-b712e34dfb22" providerId="ADAL" clId="{5C2A1ECA-11CC-49C8-90F2-47FB51382924}" dt="2022-02-23T12:40:40.343" v="212"/>
          <ac:spMkLst>
            <pc:docMk/>
            <pc:sldMk cId="133880533" sldId="1049"/>
            <ac:spMk id="27" creationId="{3C2FFA38-E52F-4126-AF60-1EC0968821F6}"/>
          </ac:spMkLst>
        </pc:spChg>
        <pc:spChg chg="mod">
          <ac:chgData name="Anne Piegsa" userId="aa7af7d8-0fb7-4ed7-b764-b712e34dfb22" providerId="ADAL" clId="{5C2A1ECA-11CC-49C8-90F2-47FB51382924}" dt="2022-02-23T12:40:40.343" v="212"/>
          <ac:spMkLst>
            <pc:docMk/>
            <pc:sldMk cId="133880533" sldId="1049"/>
            <ac:spMk id="29" creationId="{BF35D302-7406-4FB8-8DBF-B634C8E14697}"/>
          </ac:spMkLst>
        </pc:spChg>
        <pc:spChg chg="mod">
          <ac:chgData name="Anne Piegsa" userId="aa7af7d8-0fb7-4ed7-b764-b712e34dfb22" providerId="ADAL" clId="{5C2A1ECA-11CC-49C8-90F2-47FB51382924}" dt="2022-02-23T12:40:40.343" v="212"/>
          <ac:spMkLst>
            <pc:docMk/>
            <pc:sldMk cId="133880533" sldId="1049"/>
            <ac:spMk id="30" creationId="{96BF6370-3059-4DC4-9F59-252B56030486}"/>
          </ac:spMkLst>
        </pc:spChg>
        <pc:spChg chg="mod">
          <ac:chgData name="Anne Piegsa" userId="aa7af7d8-0fb7-4ed7-b764-b712e34dfb22" providerId="ADAL" clId="{5C2A1ECA-11CC-49C8-90F2-47FB51382924}" dt="2022-02-23T12:40:40.343" v="212"/>
          <ac:spMkLst>
            <pc:docMk/>
            <pc:sldMk cId="133880533" sldId="1049"/>
            <ac:spMk id="31" creationId="{CC4ADE4B-858B-42F3-A7D2-7D1AFA4EFB3C}"/>
          </ac:spMkLst>
        </pc:spChg>
        <pc:spChg chg="mod">
          <ac:chgData name="Anne Piegsa" userId="aa7af7d8-0fb7-4ed7-b764-b712e34dfb22" providerId="ADAL" clId="{5C2A1ECA-11CC-49C8-90F2-47FB51382924}" dt="2022-02-23T12:40:40.343" v="212"/>
          <ac:spMkLst>
            <pc:docMk/>
            <pc:sldMk cId="133880533" sldId="1049"/>
            <ac:spMk id="32" creationId="{4CFD921B-F079-4247-BDAD-DBD11160822A}"/>
          </ac:spMkLst>
        </pc:spChg>
        <pc:spChg chg="mod">
          <ac:chgData name="Anne Piegsa" userId="aa7af7d8-0fb7-4ed7-b764-b712e34dfb22" providerId="ADAL" clId="{5C2A1ECA-11CC-49C8-90F2-47FB51382924}" dt="2022-02-23T12:40:40.343" v="212"/>
          <ac:spMkLst>
            <pc:docMk/>
            <pc:sldMk cId="133880533" sldId="1049"/>
            <ac:spMk id="33" creationId="{667D74C9-E41E-45AA-A703-F030F761D069}"/>
          </ac:spMkLst>
        </pc:spChg>
        <pc:spChg chg="mod">
          <ac:chgData name="Anne Piegsa" userId="aa7af7d8-0fb7-4ed7-b764-b712e34dfb22" providerId="ADAL" clId="{5C2A1ECA-11CC-49C8-90F2-47FB51382924}" dt="2022-02-23T12:40:40.343" v="212"/>
          <ac:spMkLst>
            <pc:docMk/>
            <pc:sldMk cId="133880533" sldId="1049"/>
            <ac:spMk id="34" creationId="{48FAE455-D188-4741-A421-36943CB65CE6}"/>
          </ac:spMkLst>
        </pc:spChg>
        <pc:spChg chg="mod">
          <ac:chgData name="Anne Piegsa" userId="aa7af7d8-0fb7-4ed7-b764-b712e34dfb22" providerId="ADAL" clId="{5C2A1ECA-11CC-49C8-90F2-47FB51382924}" dt="2022-02-23T12:40:40.343" v="212"/>
          <ac:spMkLst>
            <pc:docMk/>
            <pc:sldMk cId="133880533" sldId="1049"/>
            <ac:spMk id="35" creationId="{7BE84ABD-2E16-48C1-97DC-B133107DC329}"/>
          </ac:spMkLst>
        </pc:spChg>
        <pc:spChg chg="add mod">
          <ac:chgData name="Anne Piegsa" userId="aa7af7d8-0fb7-4ed7-b764-b712e34dfb22" providerId="ADAL" clId="{5C2A1ECA-11CC-49C8-90F2-47FB51382924}" dt="2022-02-23T12:41:00.544" v="216" actId="1076"/>
          <ac:spMkLst>
            <pc:docMk/>
            <pc:sldMk cId="133880533" sldId="1049"/>
            <ac:spMk id="36" creationId="{1BCF2AD8-6104-4986-A491-11D5613EF694}"/>
          </ac:spMkLst>
        </pc:spChg>
        <pc:spChg chg="mod">
          <ac:chgData name="Anne Piegsa" userId="aa7af7d8-0fb7-4ed7-b764-b712e34dfb22" providerId="ADAL" clId="{5C2A1ECA-11CC-49C8-90F2-47FB51382924}" dt="2022-02-23T12:47:30.713" v="246" actId="20577"/>
          <ac:spMkLst>
            <pc:docMk/>
            <pc:sldMk cId="133880533" sldId="1049"/>
            <ac:spMk id="38" creationId="{E1B0A436-CE41-430C-8543-175172CAB96F}"/>
          </ac:spMkLst>
        </pc:spChg>
        <pc:spChg chg="mod">
          <ac:chgData name="Anne Piegsa" userId="aa7af7d8-0fb7-4ed7-b764-b712e34dfb22" providerId="ADAL" clId="{5C2A1ECA-11CC-49C8-90F2-47FB51382924}" dt="2022-02-23T12:47:16.995" v="221" actId="1076"/>
          <ac:spMkLst>
            <pc:docMk/>
            <pc:sldMk cId="133880533" sldId="1049"/>
            <ac:spMk id="40" creationId="{8A43269F-82B8-45B3-8C74-057B89B1AF13}"/>
          </ac:spMkLst>
        </pc:spChg>
        <pc:spChg chg="mod">
          <ac:chgData name="Anne Piegsa" userId="aa7af7d8-0fb7-4ed7-b764-b712e34dfb22" providerId="ADAL" clId="{5C2A1ECA-11CC-49C8-90F2-47FB51382924}" dt="2022-02-23T12:47:45.439" v="261" actId="1036"/>
          <ac:spMkLst>
            <pc:docMk/>
            <pc:sldMk cId="133880533" sldId="1049"/>
            <ac:spMk id="41" creationId="{26A4ECE5-E006-4399-AAC7-1B693D3C0E07}"/>
          </ac:spMkLst>
        </pc:spChg>
        <pc:spChg chg="mod">
          <ac:chgData name="Anne Piegsa" userId="aa7af7d8-0fb7-4ed7-b764-b712e34dfb22" providerId="ADAL" clId="{5C2A1ECA-11CC-49C8-90F2-47FB51382924}" dt="2022-02-23T12:47:45.439" v="261" actId="1036"/>
          <ac:spMkLst>
            <pc:docMk/>
            <pc:sldMk cId="133880533" sldId="1049"/>
            <ac:spMk id="42" creationId="{3D2D0515-A4DC-4CC8-8E0D-E5AA59810ACA}"/>
          </ac:spMkLst>
        </pc:spChg>
        <pc:spChg chg="mod">
          <ac:chgData name="Anne Piegsa" userId="aa7af7d8-0fb7-4ed7-b764-b712e34dfb22" providerId="ADAL" clId="{5C2A1ECA-11CC-49C8-90F2-47FB51382924}" dt="2022-02-23T12:47:45.439" v="261" actId="1036"/>
          <ac:spMkLst>
            <pc:docMk/>
            <pc:sldMk cId="133880533" sldId="1049"/>
            <ac:spMk id="43" creationId="{8AC825B9-D29B-483E-A787-9757710644E3}"/>
          </ac:spMkLst>
        </pc:spChg>
        <pc:spChg chg="mod">
          <ac:chgData name="Anne Piegsa" userId="aa7af7d8-0fb7-4ed7-b764-b712e34dfb22" providerId="ADAL" clId="{5C2A1ECA-11CC-49C8-90F2-47FB51382924}" dt="2022-02-23T12:47:45.439" v="261" actId="1036"/>
          <ac:spMkLst>
            <pc:docMk/>
            <pc:sldMk cId="133880533" sldId="1049"/>
            <ac:spMk id="44" creationId="{9C42E1BA-CEE5-450C-98DF-58182C9113E4}"/>
          </ac:spMkLst>
        </pc:spChg>
        <pc:spChg chg="mod">
          <ac:chgData name="Anne Piegsa" userId="aa7af7d8-0fb7-4ed7-b764-b712e34dfb22" providerId="ADAL" clId="{5C2A1ECA-11CC-49C8-90F2-47FB51382924}" dt="2022-02-23T12:47:45.439" v="261" actId="1036"/>
          <ac:spMkLst>
            <pc:docMk/>
            <pc:sldMk cId="133880533" sldId="1049"/>
            <ac:spMk id="45" creationId="{0E33FC33-69BB-4060-B14A-717F9D737E07}"/>
          </ac:spMkLst>
        </pc:spChg>
        <pc:spChg chg="mod">
          <ac:chgData name="Anne Piegsa" userId="aa7af7d8-0fb7-4ed7-b764-b712e34dfb22" providerId="ADAL" clId="{5C2A1ECA-11CC-49C8-90F2-47FB51382924}" dt="2022-02-23T12:47:45.439" v="261" actId="1036"/>
          <ac:spMkLst>
            <pc:docMk/>
            <pc:sldMk cId="133880533" sldId="1049"/>
            <ac:spMk id="46" creationId="{3FD3E8E6-BBB8-4639-8526-9A0644A6FC0F}"/>
          </ac:spMkLst>
        </pc:spChg>
        <pc:spChg chg="add mod">
          <ac:chgData name="Anne Piegsa" userId="aa7af7d8-0fb7-4ed7-b764-b712e34dfb22" providerId="ADAL" clId="{5C2A1ECA-11CC-49C8-90F2-47FB51382924}" dt="2022-02-23T13:52:24.101" v="2044" actId="14100"/>
          <ac:spMkLst>
            <pc:docMk/>
            <pc:sldMk cId="133880533" sldId="1049"/>
            <ac:spMk id="48" creationId="{C4143EA3-FD57-461E-8340-C5B9C4204681}"/>
          </ac:spMkLst>
        </pc:spChg>
        <pc:spChg chg="add mod">
          <ac:chgData name="Anne Piegsa" userId="aa7af7d8-0fb7-4ed7-b764-b712e34dfb22" providerId="ADAL" clId="{5C2A1ECA-11CC-49C8-90F2-47FB51382924}" dt="2022-02-23T14:07:09.038" v="2439" actId="20577"/>
          <ac:spMkLst>
            <pc:docMk/>
            <pc:sldMk cId="133880533" sldId="1049"/>
            <ac:spMk id="49" creationId="{719EFAB1-3EE1-4008-8834-518CB25AC385}"/>
          </ac:spMkLst>
        </pc:spChg>
        <pc:grpChg chg="add del mod">
          <ac:chgData name="Anne Piegsa" userId="aa7af7d8-0fb7-4ed7-b764-b712e34dfb22" providerId="ADAL" clId="{5C2A1ECA-11CC-49C8-90F2-47FB51382924}" dt="2022-02-23T12:40:30.222" v="209"/>
          <ac:grpSpMkLst>
            <pc:docMk/>
            <pc:sldMk cId="133880533" sldId="1049"/>
            <ac:grpSpMk id="4" creationId="{09E016A2-91CC-4E06-BFE1-8732E044CF4C}"/>
          </ac:grpSpMkLst>
        </pc:grpChg>
        <pc:grpChg chg="mod">
          <ac:chgData name="Anne Piegsa" userId="aa7af7d8-0fb7-4ed7-b764-b712e34dfb22" providerId="ADAL" clId="{5C2A1ECA-11CC-49C8-90F2-47FB51382924}" dt="2022-02-23T12:40:27.584" v="208"/>
          <ac:grpSpMkLst>
            <pc:docMk/>
            <pc:sldMk cId="133880533" sldId="1049"/>
            <ac:grpSpMk id="6" creationId="{B19AC50C-169D-44BD-AFBD-FBB803A31E3A}"/>
          </ac:grpSpMkLst>
        </pc:grpChg>
        <pc:grpChg chg="add del mod">
          <ac:chgData name="Anne Piegsa" userId="aa7af7d8-0fb7-4ed7-b764-b712e34dfb22" providerId="ADAL" clId="{5C2A1ECA-11CC-49C8-90F2-47FB51382924}" dt="2022-02-23T12:40:39.446" v="211"/>
          <ac:grpSpMkLst>
            <pc:docMk/>
            <pc:sldMk cId="133880533" sldId="1049"/>
            <ac:grpSpMk id="15" creationId="{4C3C8E99-D465-4F9F-8C29-E692D1A99F1F}"/>
          </ac:grpSpMkLst>
        </pc:grpChg>
        <pc:grpChg chg="mod">
          <ac:chgData name="Anne Piegsa" userId="aa7af7d8-0fb7-4ed7-b764-b712e34dfb22" providerId="ADAL" clId="{5C2A1ECA-11CC-49C8-90F2-47FB51382924}" dt="2022-02-23T12:40:35.121" v="210"/>
          <ac:grpSpMkLst>
            <pc:docMk/>
            <pc:sldMk cId="133880533" sldId="1049"/>
            <ac:grpSpMk id="17" creationId="{4354EBD9-5499-42E7-8496-64F9DED7D8EA}"/>
          </ac:grpSpMkLst>
        </pc:grpChg>
        <pc:grpChg chg="add del mod">
          <ac:chgData name="Anne Piegsa" userId="aa7af7d8-0fb7-4ed7-b764-b712e34dfb22" providerId="ADAL" clId="{5C2A1ECA-11CC-49C8-90F2-47FB51382924}" dt="2022-02-23T12:40:47.654" v="213"/>
          <ac:grpSpMkLst>
            <pc:docMk/>
            <pc:sldMk cId="133880533" sldId="1049"/>
            <ac:grpSpMk id="26" creationId="{1C3BA09C-8373-4AC2-A350-C7AFB9B0CC8C}"/>
          </ac:grpSpMkLst>
        </pc:grpChg>
        <pc:grpChg chg="mod">
          <ac:chgData name="Anne Piegsa" userId="aa7af7d8-0fb7-4ed7-b764-b712e34dfb22" providerId="ADAL" clId="{5C2A1ECA-11CC-49C8-90F2-47FB51382924}" dt="2022-02-23T12:40:40.343" v="212"/>
          <ac:grpSpMkLst>
            <pc:docMk/>
            <pc:sldMk cId="133880533" sldId="1049"/>
            <ac:grpSpMk id="28" creationId="{5C85D6B0-A34F-4E10-BDE1-77568BB480E6}"/>
          </ac:grpSpMkLst>
        </pc:grpChg>
        <pc:grpChg chg="add mod">
          <ac:chgData name="Anne Piegsa" userId="aa7af7d8-0fb7-4ed7-b764-b712e34dfb22" providerId="ADAL" clId="{5C2A1ECA-11CC-49C8-90F2-47FB51382924}" dt="2022-02-23T12:41:00.544" v="216" actId="1076"/>
          <ac:grpSpMkLst>
            <pc:docMk/>
            <pc:sldMk cId="133880533" sldId="1049"/>
            <ac:grpSpMk id="37" creationId="{692C7020-A1D9-49BD-96C8-A543F3530289}"/>
          </ac:grpSpMkLst>
        </pc:grpChg>
        <pc:grpChg chg="mod">
          <ac:chgData name="Anne Piegsa" userId="aa7af7d8-0fb7-4ed7-b764-b712e34dfb22" providerId="ADAL" clId="{5C2A1ECA-11CC-49C8-90F2-47FB51382924}" dt="2022-02-23T12:40:49.727" v="214"/>
          <ac:grpSpMkLst>
            <pc:docMk/>
            <pc:sldMk cId="133880533" sldId="1049"/>
            <ac:grpSpMk id="39" creationId="{B659438F-4C5A-45B9-B118-C45E13AFAEEE}"/>
          </ac:grpSpMkLst>
        </pc:grpChg>
      </pc:sldChg>
      <pc:sldChg chg="addSp delSp modSp add mod modAnim modNotesTx">
        <pc:chgData name="Anne Piegsa" userId="aa7af7d8-0fb7-4ed7-b764-b712e34dfb22" providerId="ADAL" clId="{5C2A1ECA-11CC-49C8-90F2-47FB51382924}" dt="2022-02-23T13:55:25.505" v="2419" actId="20578"/>
        <pc:sldMkLst>
          <pc:docMk/>
          <pc:sldMk cId="2007731158" sldId="1050"/>
        </pc:sldMkLst>
        <pc:spChg chg="add mod">
          <ac:chgData name="Anne Piegsa" userId="aa7af7d8-0fb7-4ed7-b764-b712e34dfb22" providerId="ADAL" clId="{5C2A1ECA-11CC-49C8-90F2-47FB51382924}" dt="2022-02-23T13:44:33.842" v="1915" actId="403"/>
          <ac:spMkLst>
            <pc:docMk/>
            <pc:sldMk cId="2007731158" sldId="1050"/>
            <ac:spMk id="15" creationId="{FA856E2E-8BE4-454F-9297-8E0CBAE1277D}"/>
          </ac:spMkLst>
        </pc:spChg>
        <pc:spChg chg="add mod">
          <ac:chgData name="Anne Piegsa" userId="aa7af7d8-0fb7-4ed7-b764-b712e34dfb22" providerId="ADAL" clId="{5C2A1ECA-11CC-49C8-90F2-47FB51382924}" dt="2022-02-23T13:45:33.240" v="1929" actId="14100"/>
          <ac:spMkLst>
            <pc:docMk/>
            <pc:sldMk cId="2007731158" sldId="1050"/>
            <ac:spMk id="16" creationId="{18127863-6A29-484F-86D4-D8C9B0D46B3A}"/>
          </ac:spMkLst>
        </pc:spChg>
        <pc:spChg chg="add mod">
          <ac:chgData name="Anne Piegsa" userId="aa7af7d8-0fb7-4ed7-b764-b712e34dfb22" providerId="ADAL" clId="{5C2A1ECA-11CC-49C8-90F2-47FB51382924}" dt="2022-02-23T13:44:33.842" v="1915" actId="403"/>
          <ac:spMkLst>
            <pc:docMk/>
            <pc:sldMk cId="2007731158" sldId="1050"/>
            <ac:spMk id="17" creationId="{6057DFF0-C231-4C3C-A951-642D89E84DA1}"/>
          </ac:spMkLst>
        </pc:spChg>
        <pc:spChg chg="add mod">
          <ac:chgData name="Anne Piegsa" userId="aa7af7d8-0fb7-4ed7-b764-b712e34dfb22" providerId="ADAL" clId="{5C2A1ECA-11CC-49C8-90F2-47FB51382924}" dt="2022-02-23T13:45:09.426" v="1925" actId="14100"/>
          <ac:spMkLst>
            <pc:docMk/>
            <pc:sldMk cId="2007731158" sldId="1050"/>
            <ac:spMk id="18" creationId="{D18D5691-2A93-474A-AF20-1E4AE98CA436}"/>
          </ac:spMkLst>
        </pc:spChg>
        <pc:spChg chg="add mod">
          <ac:chgData name="Anne Piegsa" userId="aa7af7d8-0fb7-4ed7-b764-b712e34dfb22" providerId="ADAL" clId="{5C2A1ECA-11CC-49C8-90F2-47FB51382924}" dt="2022-02-23T13:45:15.486" v="1927" actId="14100"/>
          <ac:spMkLst>
            <pc:docMk/>
            <pc:sldMk cId="2007731158" sldId="1050"/>
            <ac:spMk id="19" creationId="{EFC3028D-504D-48ED-8CE6-1962AE481605}"/>
          </ac:spMkLst>
        </pc:spChg>
        <pc:spChg chg="add mod">
          <ac:chgData name="Anne Piegsa" userId="aa7af7d8-0fb7-4ed7-b764-b712e34dfb22" providerId="ADAL" clId="{5C2A1ECA-11CC-49C8-90F2-47FB51382924}" dt="2022-02-23T13:44:33.842" v="1915" actId="403"/>
          <ac:spMkLst>
            <pc:docMk/>
            <pc:sldMk cId="2007731158" sldId="1050"/>
            <ac:spMk id="20" creationId="{E41DF926-0DC0-42A9-A7BF-500FD5DF9B75}"/>
          </ac:spMkLst>
        </pc:spChg>
        <pc:spChg chg="add mod">
          <ac:chgData name="Anne Piegsa" userId="aa7af7d8-0fb7-4ed7-b764-b712e34dfb22" providerId="ADAL" clId="{5C2A1ECA-11CC-49C8-90F2-47FB51382924}" dt="2022-02-23T13:45:07.221" v="1924" actId="1076"/>
          <ac:spMkLst>
            <pc:docMk/>
            <pc:sldMk cId="2007731158" sldId="1050"/>
            <ac:spMk id="21" creationId="{E16AE17E-82E4-4CE9-BDF5-D9F6E6817555}"/>
          </ac:spMkLst>
        </pc:spChg>
        <pc:spChg chg="add mod">
          <ac:chgData name="Anne Piegsa" userId="aa7af7d8-0fb7-4ed7-b764-b712e34dfb22" providerId="ADAL" clId="{5C2A1ECA-11CC-49C8-90F2-47FB51382924}" dt="2022-02-23T13:45:13.220" v="1926" actId="14100"/>
          <ac:spMkLst>
            <pc:docMk/>
            <pc:sldMk cId="2007731158" sldId="1050"/>
            <ac:spMk id="22" creationId="{4F468428-D452-4901-9923-184B659D1DA9}"/>
          </ac:spMkLst>
        </pc:spChg>
        <pc:spChg chg="add mod">
          <ac:chgData name="Anne Piegsa" userId="aa7af7d8-0fb7-4ed7-b764-b712e34dfb22" providerId="ADAL" clId="{5C2A1ECA-11CC-49C8-90F2-47FB51382924}" dt="2022-02-23T13:44:53.883" v="1920" actId="14100"/>
          <ac:spMkLst>
            <pc:docMk/>
            <pc:sldMk cId="2007731158" sldId="1050"/>
            <ac:spMk id="27" creationId="{240001BD-1985-4CBB-8B9C-D02E60E55237}"/>
          </ac:spMkLst>
        </pc:spChg>
        <pc:spChg chg="del">
          <ac:chgData name="Anne Piegsa" userId="aa7af7d8-0fb7-4ed7-b764-b712e34dfb22" providerId="ADAL" clId="{5C2A1ECA-11CC-49C8-90F2-47FB51382924}" dt="2022-02-23T13:07:13.791" v="657" actId="478"/>
          <ac:spMkLst>
            <pc:docMk/>
            <pc:sldMk cId="2007731158" sldId="1050"/>
            <ac:spMk id="36" creationId="{1BCF2AD8-6104-4986-A491-11D5613EF694}"/>
          </ac:spMkLst>
        </pc:spChg>
        <pc:spChg chg="mod">
          <ac:chgData name="Anne Piegsa" userId="aa7af7d8-0fb7-4ed7-b764-b712e34dfb22" providerId="ADAL" clId="{5C2A1ECA-11CC-49C8-90F2-47FB51382924}" dt="2022-02-23T13:52:33.184" v="2046" actId="14100"/>
          <ac:spMkLst>
            <pc:docMk/>
            <pc:sldMk cId="2007731158" sldId="1050"/>
            <ac:spMk id="48" creationId="{C4143EA3-FD57-461E-8340-C5B9C4204681}"/>
          </ac:spMkLst>
        </pc:spChg>
        <pc:spChg chg="mod">
          <ac:chgData name="Anne Piegsa" userId="aa7af7d8-0fb7-4ed7-b764-b712e34dfb22" providerId="ADAL" clId="{5C2A1ECA-11CC-49C8-90F2-47FB51382924}" dt="2022-02-23T13:55:25.505" v="2419" actId="20578"/>
          <ac:spMkLst>
            <pc:docMk/>
            <pc:sldMk cId="2007731158" sldId="1050"/>
            <ac:spMk id="49" creationId="{719EFAB1-3EE1-4008-8834-518CB25AC385}"/>
          </ac:spMkLst>
        </pc:spChg>
        <pc:grpChg chg="del">
          <ac:chgData name="Anne Piegsa" userId="aa7af7d8-0fb7-4ed7-b764-b712e34dfb22" providerId="ADAL" clId="{5C2A1ECA-11CC-49C8-90F2-47FB51382924}" dt="2022-02-23T13:07:13.791" v="657" actId="478"/>
          <ac:grpSpMkLst>
            <pc:docMk/>
            <pc:sldMk cId="2007731158" sldId="1050"/>
            <ac:grpSpMk id="37" creationId="{692C7020-A1D9-49BD-96C8-A543F3530289}"/>
          </ac:grpSpMkLst>
        </pc:grpChg>
        <pc:cxnChg chg="add mod">
          <ac:chgData name="Anne Piegsa" userId="aa7af7d8-0fb7-4ed7-b764-b712e34dfb22" providerId="ADAL" clId="{5C2A1ECA-11CC-49C8-90F2-47FB51382924}" dt="2022-02-23T13:45:33.240" v="1929" actId="14100"/>
          <ac:cxnSpMkLst>
            <pc:docMk/>
            <pc:sldMk cId="2007731158" sldId="1050"/>
            <ac:cxnSpMk id="23" creationId="{5256F74C-C89C-4766-A03D-727BBCC52C96}"/>
          </ac:cxnSpMkLst>
        </pc:cxnChg>
        <pc:cxnChg chg="add mod">
          <ac:chgData name="Anne Piegsa" userId="aa7af7d8-0fb7-4ed7-b764-b712e34dfb22" providerId="ADAL" clId="{5C2A1ECA-11CC-49C8-90F2-47FB51382924}" dt="2022-02-23T13:45:33.240" v="1929" actId="14100"/>
          <ac:cxnSpMkLst>
            <pc:docMk/>
            <pc:sldMk cId="2007731158" sldId="1050"/>
            <ac:cxnSpMk id="24" creationId="{7E1CA365-1F43-4DE0-A4E9-CB47A1CCA0DE}"/>
          </ac:cxnSpMkLst>
        </pc:cxnChg>
        <pc:cxnChg chg="add mod">
          <ac:chgData name="Anne Piegsa" userId="aa7af7d8-0fb7-4ed7-b764-b712e34dfb22" providerId="ADAL" clId="{5C2A1ECA-11CC-49C8-90F2-47FB51382924}" dt="2022-02-23T13:45:15.486" v="1927" actId="14100"/>
          <ac:cxnSpMkLst>
            <pc:docMk/>
            <pc:sldMk cId="2007731158" sldId="1050"/>
            <ac:cxnSpMk id="25" creationId="{12478D86-CE07-4AB4-85F2-65C64544B471}"/>
          </ac:cxnSpMkLst>
        </pc:cxnChg>
        <pc:cxnChg chg="add mod">
          <ac:chgData name="Anne Piegsa" userId="aa7af7d8-0fb7-4ed7-b764-b712e34dfb22" providerId="ADAL" clId="{5C2A1ECA-11CC-49C8-90F2-47FB51382924}" dt="2022-02-23T13:45:42.816" v="1931" actId="14100"/>
          <ac:cxnSpMkLst>
            <pc:docMk/>
            <pc:sldMk cId="2007731158" sldId="1050"/>
            <ac:cxnSpMk id="26" creationId="{EC35EC27-CF82-4096-8199-E107A80B6157}"/>
          </ac:cxnSpMkLst>
        </pc:cxnChg>
      </pc:sldChg>
      <pc:sldChg chg="addSp modSp new mod modNotesTx">
        <pc:chgData name="Anne Piegsa" userId="aa7af7d8-0fb7-4ed7-b764-b712e34dfb22" providerId="ADAL" clId="{5C2A1ECA-11CC-49C8-90F2-47FB51382924}" dt="2022-02-23T13:51:26.266" v="2042" actId="20577"/>
        <pc:sldMkLst>
          <pc:docMk/>
          <pc:sldMk cId="242103208" sldId="1051"/>
        </pc:sldMkLst>
        <pc:spChg chg="mod">
          <ac:chgData name="Anne Piegsa" userId="aa7af7d8-0fb7-4ed7-b764-b712e34dfb22" providerId="ADAL" clId="{5C2A1ECA-11CC-49C8-90F2-47FB51382924}" dt="2022-02-23T13:24:26.280" v="903" actId="20577"/>
          <ac:spMkLst>
            <pc:docMk/>
            <pc:sldMk cId="242103208" sldId="1051"/>
            <ac:spMk id="2" creationId="{B87D3081-8C02-42AD-AC12-A04EA1B4A954}"/>
          </ac:spMkLst>
        </pc:spChg>
        <pc:spChg chg="add mod">
          <ac:chgData name="Anne Piegsa" userId="aa7af7d8-0fb7-4ed7-b764-b712e34dfb22" providerId="ADAL" clId="{5C2A1ECA-11CC-49C8-90F2-47FB51382924}" dt="2022-02-23T13:51:26.266" v="2042" actId="20577"/>
          <ac:spMkLst>
            <pc:docMk/>
            <pc:sldMk cId="242103208" sldId="1051"/>
            <ac:spMk id="4" creationId="{41BD84F7-25C1-4BE0-8618-8319BA5CBA5C}"/>
          </ac:spMkLst>
        </pc:spChg>
        <pc:spChg chg="add mod">
          <ac:chgData name="Anne Piegsa" userId="aa7af7d8-0fb7-4ed7-b764-b712e34dfb22" providerId="ADAL" clId="{5C2A1ECA-11CC-49C8-90F2-47FB51382924}" dt="2022-02-23T13:47:10.972" v="1946" actId="1076"/>
          <ac:spMkLst>
            <pc:docMk/>
            <pc:sldMk cId="242103208" sldId="1051"/>
            <ac:spMk id="6" creationId="{9071707D-C262-4EF5-B51A-6D8A6641EFFC}"/>
          </ac:spMkLst>
        </pc:spChg>
      </pc:sldChg>
      <pc:sldChg chg="addSp delSp modSp new mod">
        <pc:chgData name="Anne Piegsa" userId="aa7af7d8-0fb7-4ed7-b764-b712e34dfb22" providerId="ADAL" clId="{5C2A1ECA-11CC-49C8-90F2-47FB51382924}" dt="2022-02-23T13:49:20.486" v="1966" actId="962"/>
        <pc:sldMkLst>
          <pc:docMk/>
          <pc:sldMk cId="365782617" sldId="1052"/>
        </pc:sldMkLst>
        <pc:spChg chg="del">
          <ac:chgData name="Anne Piegsa" userId="aa7af7d8-0fb7-4ed7-b764-b712e34dfb22" providerId="ADAL" clId="{5C2A1ECA-11CC-49C8-90F2-47FB51382924}" dt="2022-02-23T13:49:16.785" v="1964" actId="931"/>
          <ac:spMkLst>
            <pc:docMk/>
            <pc:sldMk cId="365782617" sldId="1052"/>
            <ac:spMk id="2" creationId="{AFA7D70F-90CB-4681-B9DC-0C7A93A6F78E}"/>
          </ac:spMkLst>
        </pc:spChg>
        <pc:spChg chg="mod">
          <ac:chgData name="Anne Piegsa" userId="aa7af7d8-0fb7-4ed7-b764-b712e34dfb22" providerId="ADAL" clId="{5C2A1ECA-11CC-49C8-90F2-47FB51382924}" dt="2022-02-23T13:48:44.239" v="1963" actId="20577"/>
          <ac:spMkLst>
            <pc:docMk/>
            <pc:sldMk cId="365782617" sldId="1052"/>
            <ac:spMk id="3" creationId="{C6120E4F-E410-42FB-91E8-FA2751C2CF4F}"/>
          </ac:spMkLst>
        </pc:spChg>
        <pc:picChg chg="add mod">
          <ac:chgData name="Anne Piegsa" userId="aa7af7d8-0fb7-4ed7-b764-b712e34dfb22" providerId="ADAL" clId="{5C2A1ECA-11CC-49C8-90F2-47FB51382924}" dt="2022-02-23T13:49:20.486" v="1966" actId="962"/>
          <ac:picMkLst>
            <pc:docMk/>
            <pc:sldMk cId="365782617" sldId="1052"/>
            <ac:picMk id="5" creationId="{34B1D4F0-9C29-4511-A63C-36A664187BA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8EC50A-00F1-4571-889F-3BF4566C72C3}" type="doc">
      <dgm:prSet loTypeId="urn:microsoft.com/office/officeart/2016/7/layout/ChevronBlockProcess" loCatId="process" qsTypeId="urn:microsoft.com/office/officeart/2005/8/quickstyle/simple1" qsCatId="simple" csTypeId="urn:microsoft.com/office/officeart/2005/8/colors/accent5_4" csCatId="accent5" phldr="1"/>
      <dgm:spPr/>
      <dgm:t>
        <a:bodyPr/>
        <a:lstStyle/>
        <a:p>
          <a:endParaRPr lang="en-US"/>
        </a:p>
      </dgm:t>
    </dgm:pt>
    <dgm:pt modelId="{68CC3928-D801-46BF-8DD9-3AAED7D4BC17}">
      <dgm:prSet/>
      <dgm:spPr/>
      <dgm:t>
        <a:bodyPr/>
        <a:lstStyle/>
        <a:p>
          <a:r>
            <a:rPr lang="sv-SE" noProof="0"/>
            <a:t>1:a version (Elektrifieringsplan 2021 – 2030)</a:t>
          </a:r>
        </a:p>
      </dgm:t>
    </dgm:pt>
    <dgm:pt modelId="{3716D0BC-7A7F-4A93-8266-68237149D6A5}" type="parTrans" cxnId="{26F74ABB-F06B-4D46-B3D1-06DB712467B6}">
      <dgm:prSet/>
      <dgm:spPr/>
      <dgm:t>
        <a:bodyPr/>
        <a:lstStyle/>
        <a:p>
          <a:endParaRPr lang="sv-SE"/>
        </a:p>
      </dgm:t>
    </dgm:pt>
    <dgm:pt modelId="{BE738DE4-234A-4783-AD0F-CCF0154EFB9C}" type="sibTrans" cxnId="{26F74ABB-F06B-4D46-B3D1-06DB712467B6}">
      <dgm:prSet/>
      <dgm:spPr/>
      <dgm:t>
        <a:bodyPr/>
        <a:lstStyle/>
        <a:p>
          <a:endParaRPr lang="sv-SE"/>
        </a:p>
      </dgm:t>
    </dgm:pt>
    <dgm:pt modelId="{5E123466-20F8-403C-8C6C-C1ED4614462E}">
      <dgm:prSet/>
      <dgm:spPr/>
      <dgm:t>
        <a:bodyPr/>
        <a:lstStyle/>
        <a:p>
          <a:r>
            <a:rPr lang="sv-SE" noProof="0"/>
            <a:t>Presenterad januari 2021</a:t>
          </a:r>
        </a:p>
      </dgm:t>
    </dgm:pt>
    <dgm:pt modelId="{9B85DAFD-1AEE-4CD8-9FC7-2896D5E41E49}" type="parTrans" cxnId="{168F6578-E09C-45A8-9603-3344CEF6F424}">
      <dgm:prSet/>
      <dgm:spPr/>
      <dgm:t>
        <a:bodyPr/>
        <a:lstStyle/>
        <a:p>
          <a:endParaRPr lang="sv-SE"/>
        </a:p>
      </dgm:t>
    </dgm:pt>
    <dgm:pt modelId="{8C0ED9B9-F508-4B95-B191-CCFBB5B7A614}" type="sibTrans" cxnId="{168F6578-E09C-45A8-9603-3344CEF6F424}">
      <dgm:prSet/>
      <dgm:spPr/>
      <dgm:t>
        <a:bodyPr/>
        <a:lstStyle/>
        <a:p>
          <a:endParaRPr lang="sv-SE"/>
        </a:p>
      </dgm:t>
    </dgm:pt>
    <dgm:pt modelId="{E8C3D54E-2E47-440D-87DC-E634B7660D32}">
      <dgm:prSet/>
      <dgm:spPr/>
      <dgm:t>
        <a:bodyPr/>
        <a:lstStyle/>
        <a:p>
          <a:r>
            <a:rPr lang="sv-SE" noProof="0"/>
            <a:t>Antagen KF oktober 2021</a:t>
          </a:r>
        </a:p>
      </dgm:t>
    </dgm:pt>
    <dgm:pt modelId="{24C1284A-241D-42CB-8AED-AF8F89899EE2}" type="parTrans" cxnId="{5E929CAF-B6E4-4F11-BB1F-480FF0E3B9DB}">
      <dgm:prSet/>
      <dgm:spPr/>
      <dgm:t>
        <a:bodyPr/>
        <a:lstStyle/>
        <a:p>
          <a:endParaRPr lang="sv-SE"/>
        </a:p>
      </dgm:t>
    </dgm:pt>
    <dgm:pt modelId="{A8AD6473-3A6F-4C52-B228-415BF0B4AA91}" type="sibTrans" cxnId="{5E929CAF-B6E4-4F11-BB1F-480FF0E3B9DB}">
      <dgm:prSet/>
      <dgm:spPr/>
      <dgm:t>
        <a:bodyPr/>
        <a:lstStyle/>
        <a:p>
          <a:endParaRPr lang="sv-SE"/>
        </a:p>
      </dgm:t>
    </dgm:pt>
    <dgm:pt modelId="{A9B8F29A-1851-43B7-B20B-EA4B182691FA}">
      <dgm:prSet/>
      <dgm:spPr/>
      <dgm:t>
        <a:bodyPr/>
        <a:lstStyle/>
        <a:p>
          <a:r>
            <a:rPr lang="sv-SE" noProof="0"/>
            <a:t>Uppdateringsprocess under 2021</a:t>
          </a:r>
        </a:p>
      </dgm:t>
    </dgm:pt>
    <dgm:pt modelId="{9875A37E-A309-4F53-8E27-283209421317}" type="parTrans" cxnId="{26BA0D26-F7C0-4346-AD4E-055C844F899E}">
      <dgm:prSet/>
      <dgm:spPr/>
      <dgm:t>
        <a:bodyPr/>
        <a:lstStyle/>
        <a:p>
          <a:endParaRPr lang="sv-SE"/>
        </a:p>
      </dgm:t>
    </dgm:pt>
    <dgm:pt modelId="{DC73B06A-B3A5-4020-8799-0D2ADE2D040B}" type="sibTrans" cxnId="{26BA0D26-F7C0-4346-AD4E-055C844F899E}">
      <dgm:prSet/>
      <dgm:spPr/>
      <dgm:t>
        <a:bodyPr/>
        <a:lstStyle/>
        <a:p>
          <a:endParaRPr lang="sv-SE"/>
        </a:p>
      </dgm:t>
    </dgm:pt>
    <dgm:pt modelId="{6E841E93-2315-438B-B672-0082BC1541B7}">
      <dgm:prSet/>
      <dgm:spPr/>
      <dgm:t>
        <a:bodyPr/>
        <a:lstStyle/>
        <a:p>
          <a:r>
            <a:rPr lang="sv-SE" noProof="0"/>
            <a:t>Målspecifikation Q1/Q2</a:t>
          </a:r>
        </a:p>
      </dgm:t>
    </dgm:pt>
    <dgm:pt modelId="{793AAFC1-E49B-4830-AB93-4A78EFABEADC}" type="parTrans" cxnId="{A8639A3A-CB8A-417D-9038-A13AD4B36BD8}">
      <dgm:prSet/>
      <dgm:spPr/>
      <dgm:t>
        <a:bodyPr/>
        <a:lstStyle/>
        <a:p>
          <a:endParaRPr lang="sv-SE"/>
        </a:p>
      </dgm:t>
    </dgm:pt>
    <dgm:pt modelId="{1906604F-0D57-491D-B0DB-5D7E57217178}" type="sibTrans" cxnId="{A8639A3A-CB8A-417D-9038-A13AD4B36BD8}">
      <dgm:prSet/>
      <dgm:spPr/>
      <dgm:t>
        <a:bodyPr/>
        <a:lstStyle/>
        <a:p>
          <a:endParaRPr lang="sv-SE"/>
        </a:p>
      </dgm:t>
    </dgm:pt>
    <dgm:pt modelId="{20FDF73C-352F-4164-AB3B-AD3A448E8C50}">
      <dgm:prSet/>
      <dgm:spPr/>
      <dgm:t>
        <a:bodyPr/>
        <a:lstStyle/>
        <a:p>
          <a:r>
            <a:rPr lang="sv-SE" noProof="0"/>
            <a:t>Komplettering aktiviteter Q2/Q3</a:t>
          </a:r>
        </a:p>
        <a:p>
          <a:r>
            <a:rPr lang="sv-SE" noProof="0"/>
            <a:t>Remissperiod Q4 </a:t>
          </a:r>
        </a:p>
        <a:p>
          <a:r>
            <a:rPr lang="sv-SE" noProof="0"/>
            <a:t>Remisshantering Q1 2022</a:t>
          </a:r>
        </a:p>
      </dgm:t>
    </dgm:pt>
    <dgm:pt modelId="{20569D48-62F2-47F6-AEDD-FE63D70A0C20}" type="parTrans" cxnId="{F15862A0-B1E2-49EF-859A-77DCFE9EC4CF}">
      <dgm:prSet/>
      <dgm:spPr/>
      <dgm:t>
        <a:bodyPr/>
        <a:lstStyle/>
        <a:p>
          <a:endParaRPr lang="sv-SE"/>
        </a:p>
      </dgm:t>
    </dgm:pt>
    <dgm:pt modelId="{75A6D0F0-6256-4FEA-A287-9C3A9A980171}" type="sibTrans" cxnId="{F15862A0-B1E2-49EF-859A-77DCFE9EC4CF}">
      <dgm:prSet/>
      <dgm:spPr/>
      <dgm:t>
        <a:bodyPr/>
        <a:lstStyle/>
        <a:p>
          <a:endParaRPr lang="sv-SE"/>
        </a:p>
      </dgm:t>
    </dgm:pt>
    <dgm:pt modelId="{F9851AC1-209D-49DD-AB5E-7766C34ACDBD}">
      <dgm:prSet/>
      <dgm:spPr/>
      <dgm:t>
        <a:bodyPr/>
        <a:lstStyle/>
        <a:p>
          <a:r>
            <a:rPr lang="sv-SE" noProof="0"/>
            <a:t>2:a version (Elektrifieringsplan 2022 – 2030)</a:t>
          </a:r>
        </a:p>
      </dgm:t>
    </dgm:pt>
    <dgm:pt modelId="{BE495037-A336-4496-981F-46E1602F9FFB}" type="parTrans" cxnId="{B123E40D-633E-4F28-95CF-A9917EEE5B7A}">
      <dgm:prSet/>
      <dgm:spPr/>
      <dgm:t>
        <a:bodyPr/>
        <a:lstStyle/>
        <a:p>
          <a:endParaRPr lang="sv-SE"/>
        </a:p>
      </dgm:t>
    </dgm:pt>
    <dgm:pt modelId="{48FD2030-BF5E-4C11-8529-74D1B2D1D29C}" type="sibTrans" cxnId="{B123E40D-633E-4F28-95CF-A9917EEE5B7A}">
      <dgm:prSet/>
      <dgm:spPr/>
      <dgm:t>
        <a:bodyPr/>
        <a:lstStyle/>
        <a:p>
          <a:endParaRPr lang="sv-SE"/>
        </a:p>
      </dgm:t>
    </dgm:pt>
    <dgm:pt modelId="{3E788399-9B77-4FC5-8F49-CAE8A0497453}">
      <dgm:prSet/>
      <dgm:spPr/>
      <dgm:t>
        <a:bodyPr/>
        <a:lstStyle/>
        <a:p>
          <a:r>
            <a:rPr lang="sv-SE" noProof="0"/>
            <a:t>Färdigställande Q1</a:t>
          </a:r>
        </a:p>
        <a:p>
          <a:r>
            <a:rPr lang="sv-SE" noProof="0"/>
            <a:t>Styrelsebehandling BRG Q1</a:t>
          </a:r>
        </a:p>
      </dgm:t>
    </dgm:pt>
    <dgm:pt modelId="{B15591C8-5CB9-4E4C-AA12-6BED49704B0E}" type="parTrans" cxnId="{D7EEFEE1-A322-458A-82A1-315FDC0364A8}">
      <dgm:prSet/>
      <dgm:spPr/>
      <dgm:t>
        <a:bodyPr/>
        <a:lstStyle/>
        <a:p>
          <a:endParaRPr lang="sv-SE"/>
        </a:p>
      </dgm:t>
    </dgm:pt>
    <dgm:pt modelId="{882054DC-AB75-4FD6-96ED-3B25F18F09BC}" type="sibTrans" cxnId="{D7EEFEE1-A322-458A-82A1-315FDC0364A8}">
      <dgm:prSet/>
      <dgm:spPr/>
      <dgm:t>
        <a:bodyPr/>
        <a:lstStyle/>
        <a:p>
          <a:endParaRPr lang="sv-SE"/>
        </a:p>
      </dgm:t>
    </dgm:pt>
    <dgm:pt modelId="{1FC50982-4867-4E16-9CC9-8388ECC19487}">
      <dgm:prSet/>
      <dgm:spPr/>
      <dgm:t>
        <a:bodyPr/>
        <a:lstStyle/>
        <a:p>
          <a:r>
            <a:rPr lang="sv-SE" noProof="0"/>
            <a:t>KF-behandling Q2/Q3</a:t>
          </a:r>
        </a:p>
      </dgm:t>
    </dgm:pt>
    <dgm:pt modelId="{3AD1A962-88BF-47E5-B1AA-6EC8D24AB81E}" type="parTrans" cxnId="{E79D78B1-6E81-4407-AB9A-3C8EFCB7AED4}">
      <dgm:prSet/>
      <dgm:spPr/>
      <dgm:t>
        <a:bodyPr/>
        <a:lstStyle/>
        <a:p>
          <a:endParaRPr lang="sv-SE"/>
        </a:p>
      </dgm:t>
    </dgm:pt>
    <dgm:pt modelId="{10E2E2A8-78EA-465F-A2AD-E42350B90479}" type="sibTrans" cxnId="{E79D78B1-6E81-4407-AB9A-3C8EFCB7AED4}">
      <dgm:prSet/>
      <dgm:spPr/>
      <dgm:t>
        <a:bodyPr/>
        <a:lstStyle/>
        <a:p>
          <a:endParaRPr lang="sv-SE"/>
        </a:p>
      </dgm:t>
    </dgm:pt>
    <dgm:pt modelId="{1DAD185F-D614-46C8-BC05-5F7243738C35}" type="pres">
      <dgm:prSet presAssocID="{B48EC50A-00F1-4571-889F-3BF4566C72C3}" presName="Name0" presStyleCnt="0">
        <dgm:presLayoutVars>
          <dgm:dir/>
          <dgm:animLvl val="lvl"/>
          <dgm:resizeHandles val="exact"/>
        </dgm:presLayoutVars>
      </dgm:prSet>
      <dgm:spPr/>
    </dgm:pt>
    <dgm:pt modelId="{39042CB3-5ED6-40D5-A99D-1CF748A7B475}" type="pres">
      <dgm:prSet presAssocID="{68CC3928-D801-46BF-8DD9-3AAED7D4BC17}" presName="composite" presStyleCnt="0"/>
      <dgm:spPr/>
    </dgm:pt>
    <dgm:pt modelId="{B4998C42-610A-419D-982F-9434B74603B4}" type="pres">
      <dgm:prSet presAssocID="{68CC3928-D801-46BF-8DD9-3AAED7D4BC17}" presName="parTx" presStyleLbl="alignNode1" presStyleIdx="0" presStyleCnt="3">
        <dgm:presLayoutVars>
          <dgm:chMax val="0"/>
          <dgm:chPref val="0"/>
        </dgm:presLayoutVars>
      </dgm:prSet>
      <dgm:spPr/>
    </dgm:pt>
    <dgm:pt modelId="{0C8F60D7-B185-41A4-9E9E-0E4F2E080A2F}" type="pres">
      <dgm:prSet presAssocID="{68CC3928-D801-46BF-8DD9-3AAED7D4BC17}" presName="desTx" presStyleLbl="alignAccFollowNode1" presStyleIdx="0" presStyleCnt="3">
        <dgm:presLayoutVars/>
      </dgm:prSet>
      <dgm:spPr/>
    </dgm:pt>
    <dgm:pt modelId="{CEDEC5B9-2469-4846-B24B-EC15346CC282}" type="pres">
      <dgm:prSet presAssocID="{BE738DE4-234A-4783-AD0F-CCF0154EFB9C}" presName="space" presStyleCnt="0"/>
      <dgm:spPr/>
    </dgm:pt>
    <dgm:pt modelId="{4A3309A7-5680-46A9-B95B-3C0810C8F6EF}" type="pres">
      <dgm:prSet presAssocID="{A9B8F29A-1851-43B7-B20B-EA4B182691FA}" presName="composite" presStyleCnt="0"/>
      <dgm:spPr/>
    </dgm:pt>
    <dgm:pt modelId="{2F4613D9-DDBC-4C34-AC22-38D3357B6272}" type="pres">
      <dgm:prSet presAssocID="{A9B8F29A-1851-43B7-B20B-EA4B182691FA}" presName="parTx" presStyleLbl="alignNode1" presStyleIdx="1" presStyleCnt="3">
        <dgm:presLayoutVars>
          <dgm:chMax val="0"/>
          <dgm:chPref val="0"/>
        </dgm:presLayoutVars>
      </dgm:prSet>
      <dgm:spPr/>
    </dgm:pt>
    <dgm:pt modelId="{2FC0D19E-2772-439B-A2CB-B0F8ABBDCCD9}" type="pres">
      <dgm:prSet presAssocID="{A9B8F29A-1851-43B7-B20B-EA4B182691FA}" presName="desTx" presStyleLbl="alignAccFollowNode1" presStyleIdx="1" presStyleCnt="3">
        <dgm:presLayoutVars/>
      </dgm:prSet>
      <dgm:spPr/>
    </dgm:pt>
    <dgm:pt modelId="{DC6DA45D-A1FE-4A69-8CB3-A204902A5F46}" type="pres">
      <dgm:prSet presAssocID="{DC73B06A-B3A5-4020-8799-0D2ADE2D040B}" presName="space" presStyleCnt="0"/>
      <dgm:spPr/>
    </dgm:pt>
    <dgm:pt modelId="{63A8D25B-B4CC-4B10-9EBB-1AFE89B78318}" type="pres">
      <dgm:prSet presAssocID="{F9851AC1-209D-49DD-AB5E-7766C34ACDBD}" presName="composite" presStyleCnt="0"/>
      <dgm:spPr/>
    </dgm:pt>
    <dgm:pt modelId="{CB87FE17-0191-47DC-9C84-045CAE79D8D5}" type="pres">
      <dgm:prSet presAssocID="{F9851AC1-209D-49DD-AB5E-7766C34ACDBD}" presName="parTx" presStyleLbl="alignNode1" presStyleIdx="2" presStyleCnt="3">
        <dgm:presLayoutVars>
          <dgm:chMax val="0"/>
          <dgm:chPref val="0"/>
        </dgm:presLayoutVars>
      </dgm:prSet>
      <dgm:spPr/>
    </dgm:pt>
    <dgm:pt modelId="{85F3103E-250A-4588-9317-DEC0AA9D07F4}" type="pres">
      <dgm:prSet presAssocID="{F9851AC1-209D-49DD-AB5E-7766C34ACDBD}" presName="desTx" presStyleLbl="alignAccFollowNode1" presStyleIdx="2" presStyleCnt="3">
        <dgm:presLayoutVars/>
      </dgm:prSet>
      <dgm:spPr/>
    </dgm:pt>
  </dgm:ptLst>
  <dgm:cxnLst>
    <dgm:cxn modelId="{B123E40D-633E-4F28-95CF-A9917EEE5B7A}" srcId="{B48EC50A-00F1-4571-889F-3BF4566C72C3}" destId="{F9851AC1-209D-49DD-AB5E-7766C34ACDBD}" srcOrd="2" destOrd="0" parTransId="{BE495037-A336-4496-981F-46E1602F9FFB}" sibTransId="{48FD2030-BF5E-4C11-8529-74D1B2D1D29C}"/>
    <dgm:cxn modelId="{66556F14-00D7-4701-BDF7-D63395C4EB05}" type="presOf" srcId="{20FDF73C-352F-4164-AB3B-AD3A448E8C50}" destId="{2FC0D19E-2772-439B-A2CB-B0F8ABBDCCD9}" srcOrd="0" destOrd="1" presId="urn:microsoft.com/office/officeart/2016/7/layout/ChevronBlockProcess"/>
    <dgm:cxn modelId="{0C05A025-E2A5-4D2D-98F6-C7DEC2FCA255}" type="presOf" srcId="{68CC3928-D801-46BF-8DD9-3AAED7D4BC17}" destId="{B4998C42-610A-419D-982F-9434B74603B4}" srcOrd="0" destOrd="0" presId="urn:microsoft.com/office/officeart/2016/7/layout/ChevronBlockProcess"/>
    <dgm:cxn modelId="{26BA0D26-F7C0-4346-AD4E-055C844F899E}" srcId="{B48EC50A-00F1-4571-889F-3BF4566C72C3}" destId="{A9B8F29A-1851-43B7-B20B-EA4B182691FA}" srcOrd="1" destOrd="0" parTransId="{9875A37E-A309-4F53-8E27-283209421317}" sibTransId="{DC73B06A-B3A5-4020-8799-0D2ADE2D040B}"/>
    <dgm:cxn modelId="{A8639A3A-CB8A-417D-9038-A13AD4B36BD8}" srcId="{A9B8F29A-1851-43B7-B20B-EA4B182691FA}" destId="{6E841E93-2315-438B-B672-0082BC1541B7}" srcOrd="0" destOrd="0" parTransId="{793AAFC1-E49B-4830-AB93-4A78EFABEADC}" sibTransId="{1906604F-0D57-491D-B0DB-5D7E57217178}"/>
    <dgm:cxn modelId="{9962F562-2C92-45FB-BDB3-6F05039B6063}" type="presOf" srcId="{A9B8F29A-1851-43B7-B20B-EA4B182691FA}" destId="{2F4613D9-DDBC-4C34-AC22-38D3357B6272}" srcOrd="0" destOrd="0" presId="urn:microsoft.com/office/officeart/2016/7/layout/ChevronBlockProcess"/>
    <dgm:cxn modelId="{47D18F45-1DDE-43E4-BF67-6515EB0AD635}" type="presOf" srcId="{5E123466-20F8-403C-8C6C-C1ED4614462E}" destId="{0C8F60D7-B185-41A4-9E9E-0E4F2E080A2F}" srcOrd="0" destOrd="0" presId="urn:microsoft.com/office/officeart/2016/7/layout/ChevronBlockProcess"/>
    <dgm:cxn modelId="{24EFFF6A-0D9B-43FD-962D-67CF0C1CB65F}" type="presOf" srcId="{3E788399-9B77-4FC5-8F49-CAE8A0497453}" destId="{85F3103E-250A-4588-9317-DEC0AA9D07F4}" srcOrd="0" destOrd="0" presId="urn:microsoft.com/office/officeart/2016/7/layout/ChevronBlockProcess"/>
    <dgm:cxn modelId="{E2184B54-C1EF-4BA7-9C27-9F5FEE460D4F}" type="presOf" srcId="{B48EC50A-00F1-4571-889F-3BF4566C72C3}" destId="{1DAD185F-D614-46C8-BC05-5F7243738C35}" srcOrd="0" destOrd="0" presId="urn:microsoft.com/office/officeart/2016/7/layout/ChevronBlockProcess"/>
    <dgm:cxn modelId="{168F6578-E09C-45A8-9603-3344CEF6F424}" srcId="{68CC3928-D801-46BF-8DD9-3AAED7D4BC17}" destId="{5E123466-20F8-403C-8C6C-C1ED4614462E}" srcOrd="0" destOrd="0" parTransId="{9B85DAFD-1AEE-4CD8-9FC7-2896D5E41E49}" sibTransId="{8C0ED9B9-F508-4B95-B191-CCFBB5B7A614}"/>
    <dgm:cxn modelId="{4B60C099-25AE-4129-AE1A-7F0A2F66A35B}" type="presOf" srcId="{6E841E93-2315-438B-B672-0082BC1541B7}" destId="{2FC0D19E-2772-439B-A2CB-B0F8ABBDCCD9}" srcOrd="0" destOrd="0" presId="urn:microsoft.com/office/officeart/2016/7/layout/ChevronBlockProcess"/>
    <dgm:cxn modelId="{F15862A0-B1E2-49EF-859A-77DCFE9EC4CF}" srcId="{A9B8F29A-1851-43B7-B20B-EA4B182691FA}" destId="{20FDF73C-352F-4164-AB3B-AD3A448E8C50}" srcOrd="1" destOrd="0" parTransId="{20569D48-62F2-47F6-AEDD-FE63D70A0C20}" sibTransId="{75A6D0F0-6256-4FEA-A287-9C3A9A980171}"/>
    <dgm:cxn modelId="{598FFEAA-D4A8-4E03-8CF8-6C9B981B75C8}" type="presOf" srcId="{F9851AC1-209D-49DD-AB5E-7766C34ACDBD}" destId="{CB87FE17-0191-47DC-9C84-045CAE79D8D5}" srcOrd="0" destOrd="0" presId="urn:microsoft.com/office/officeart/2016/7/layout/ChevronBlockProcess"/>
    <dgm:cxn modelId="{5E929CAF-B6E4-4F11-BB1F-480FF0E3B9DB}" srcId="{68CC3928-D801-46BF-8DD9-3AAED7D4BC17}" destId="{E8C3D54E-2E47-440D-87DC-E634B7660D32}" srcOrd="1" destOrd="0" parTransId="{24C1284A-241D-42CB-8AED-AF8F89899EE2}" sibTransId="{A8AD6473-3A6F-4C52-B228-415BF0B4AA91}"/>
    <dgm:cxn modelId="{E79D78B1-6E81-4407-AB9A-3C8EFCB7AED4}" srcId="{F9851AC1-209D-49DD-AB5E-7766C34ACDBD}" destId="{1FC50982-4867-4E16-9CC9-8388ECC19487}" srcOrd="1" destOrd="0" parTransId="{3AD1A962-88BF-47E5-B1AA-6EC8D24AB81E}" sibTransId="{10E2E2A8-78EA-465F-A2AD-E42350B90479}"/>
    <dgm:cxn modelId="{26F74ABB-F06B-4D46-B3D1-06DB712467B6}" srcId="{B48EC50A-00F1-4571-889F-3BF4566C72C3}" destId="{68CC3928-D801-46BF-8DD9-3AAED7D4BC17}" srcOrd="0" destOrd="0" parTransId="{3716D0BC-7A7F-4A93-8266-68237149D6A5}" sibTransId="{BE738DE4-234A-4783-AD0F-CCF0154EFB9C}"/>
    <dgm:cxn modelId="{45AC1EBC-4714-4979-98DC-60BE26BB0C19}" type="presOf" srcId="{E8C3D54E-2E47-440D-87DC-E634B7660D32}" destId="{0C8F60D7-B185-41A4-9E9E-0E4F2E080A2F}" srcOrd="0" destOrd="1" presId="urn:microsoft.com/office/officeart/2016/7/layout/ChevronBlockProcess"/>
    <dgm:cxn modelId="{D7EEFEE1-A322-458A-82A1-315FDC0364A8}" srcId="{F9851AC1-209D-49DD-AB5E-7766C34ACDBD}" destId="{3E788399-9B77-4FC5-8F49-CAE8A0497453}" srcOrd="0" destOrd="0" parTransId="{B15591C8-5CB9-4E4C-AA12-6BED49704B0E}" sibTransId="{882054DC-AB75-4FD6-96ED-3B25F18F09BC}"/>
    <dgm:cxn modelId="{385405FB-35FA-4309-91DE-28BBB78E7CC5}" type="presOf" srcId="{1FC50982-4867-4E16-9CC9-8388ECC19487}" destId="{85F3103E-250A-4588-9317-DEC0AA9D07F4}" srcOrd="0" destOrd="1" presId="urn:microsoft.com/office/officeart/2016/7/layout/ChevronBlockProcess"/>
    <dgm:cxn modelId="{06554E93-4844-45F1-94D7-4C3190BF499F}" type="presParOf" srcId="{1DAD185F-D614-46C8-BC05-5F7243738C35}" destId="{39042CB3-5ED6-40D5-A99D-1CF748A7B475}" srcOrd="0" destOrd="0" presId="urn:microsoft.com/office/officeart/2016/7/layout/ChevronBlockProcess"/>
    <dgm:cxn modelId="{E03C4004-967B-4A85-9B5F-B31CB4F143CF}" type="presParOf" srcId="{39042CB3-5ED6-40D5-A99D-1CF748A7B475}" destId="{B4998C42-610A-419D-982F-9434B74603B4}" srcOrd="0" destOrd="0" presId="urn:microsoft.com/office/officeart/2016/7/layout/ChevronBlockProcess"/>
    <dgm:cxn modelId="{D7F04802-EC3D-4B99-9F33-587892F3C748}" type="presParOf" srcId="{39042CB3-5ED6-40D5-A99D-1CF748A7B475}" destId="{0C8F60D7-B185-41A4-9E9E-0E4F2E080A2F}" srcOrd="1" destOrd="0" presId="urn:microsoft.com/office/officeart/2016/7/layout/ChevronBlockProcess"/>
    <dgm:cxn modelId="{B1DE9584-4AF1-41E4-AF14-490648807043}" type="presParOf" srcId="{1DAD185F-D614-46C8-BC05-5F7243738C35}" destId="{CEDEC5B9-2469-4846-B24B-EC15346CC282}" srcOrd="1" destOrd="0" presId="urn:microsoft.com/office/officeart/2016/7/layout/ChevronBlockProcess"/>
    <dgm:cxn modelId="{19BECDD8-4692-4872-B52B-AE76498ECAB9}" type="presParOf" srcId="{1DAD185F-D614-46C8-BC05-5F7243738C35}" destId="{4A3309A7-5680-46A9-B95B-3C0810C8F6EF}" srcOrd="2" destOrd="0" presId="urn:microsoft.com/office/officeart/2016/7/layout/ChevronBlockProcess"/>
    <dgm:cxn modelId="{2598A189-95DF-4531-B8A5-1C9130532A0A}" type="presParOf" srcId="{4A3309A7-5680-46A9-B95B-3C0810C8F6EF}" destId="{2F4613D9-DDBC-4C34-AC22-38D3357B6272}" srcOrd="0" destOrd="0" presId="urn:microsoft.com/office/officeart/2016/7/layout/ChevronBlockProcess"/>
    <dgm:cxn modelId="{E2D1BE3A-9DAF-4740-BCED-F2D47B4C9E0D}" type="presParOf" srcId="{4A3309A7-5680-46A9-B95B-3C0810C8F6EF}" destId="{2FC0D19E-2772-439B-A2CB-B0F8ABBDCCD9}" srcOrd="1" destOrd="0" presId="urn:microsoft.com/office/officeart/2016/7/layout/ChevronBlockProcess"/>
    <dgm:cxn modelId="{3FF6EC89-5045-42F8-AA54-8A02A054E554}" type="presParOf" srcId="{1DAD185F-D614-46C8-BC05-5F7243738C35}" destId="{DC6DA45D-A1FE-4A69-8CB3-A204902A5F46}" srcOrd="3" destOrd="0" presId="urn:microsoft.com/office/officeart/2016/7/layout/ChevronBlockProcess"/>
    <dgm:cxn modelId="{92AC5E82-E18B-49E8-A34A-AB820C4DEE8C}" type="presParOf" srcId="{1DAD185F-D614-46C8-BC05-5F7243738C35}" destId="{63A8D25B-B4CC-4B10-9EBB-1AFE89B78318}" srcOrd="4" destOrd="0" presId="urn:microsoft.com/office/officeart/2016/7/layout/ChevronBlockProcess"/>
    <dgm:cxn modelId="{1A13AA22-6506-4494-B9E8-424B6AC3FE1A}" type="presParOf" srcId="{63A8D25B-B4CC-4B10-9EBB-1AFE89B78318}" destId="{CB87FE17-0191-47DC-9C84-045CAE79D8D5}" srcOrd="0" destOrd="0" presId="urn:microsoft.com/office/officeart/2016/7/layout/ChevronBlockProcess"/>
    <dgm:cxn modelId="{52353AE3-D781-4C25-B261-ADB18F1B1DD5}" type="presParOf" srcId="{63A8D25B-B4CC-4B10-9EBB-1AFE89B78318}" destId="{85F3103E-250A-4588-9317-DEC0AA9D07F4}" srcOrd="1" destOrd="0" presId="urn:microsoft.com/office/officeart/2016/7/layout/Chevron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D6DB85-59B0-4A97-AE87-78608C5940A4}" type="doc">
      <dgm:prSet loTypeId="urn:microsoft.com/office/officeart/2005/8/layout/hProcess11" loCatId="process" qsTypeId="urn:microsoft.com/office/officeart/2005/8/quickstyle/3d3" qsCatId="3D" csTypeId="urn:microsoft.com/office/officeart/2005/8/colors/accent5_4" csCatId="accent5" phldr="1"/>
      <dgm:spPr/>
    </dgm:pt>
    <dgm:pt modelId="{47C27450-606A-49A6-A216-8DBBF578FBBF}">
      <dgm:prSet phldrT="[Text]" phldr="0" custT="1"/>
      <dgm:spPr/>
      <dgm:t>
        <a:bodyPr/>
        <a:lstStyle/>
        <a:p>
          <a:pPr rtl="0"/>
          <a:r>
            <a:rPr lang="sv-SE" sz="1400" b="0">
              <a:latin typeface="Arial"/>
            </a:rPr>
            <a:t>20/12 Deadline Remissvar </a:t>
          </a:r>
        </a:p>
        <a:p>
          <a:pPr rtl="0"/>
          <a:r>
            <a:rPr lang="sv-SE" sz="1400" b="0">
              <a:latin typeface="Arial"/>
            </a:rPr>
            <a:t>Elektrifierings-plan</a:t>
          </a:r>
          <a:endParaRPr lang="sv-SE" sz="1400" b="0"/>
        </a:p>
      </dgm:t>
    </dgm:pt>
    <dgm:pt modelId="{B5C012F9-4041-4002-B884-56535A7858D7}" type="parTrans" cxnId="{048116FB-9C1F-4B7F-A0C0-44959ADCDBEC}">
      <dgm:prSet/>
      <dgm:spPr/>
      <dgm:t>
        <a:bodyPr/>
        <a:lstStyle/>
        <a:p>
          <a:endParaRPr lang="sv-SE"/>
        </a:p>
      </dgm:t>
    </dgm:pt>
    <dgm:pt modelId="{ACD4766C-6A7E-44DC-ABA6-8A5E4FBDD0EB}" type="sibTrans" cxnId="{048116FB-9C1F-4B7F-A0C0-44959ADCDBEC}">
      <dgm:prSet/>
      <dgm:spPr/>
      <dgm:t>
        <a:bodyPr/>
        <a:lstStyle/>
        <a:p>
          <a:endParaRPr lang="sv-SE"/>
        </a:p>
      </dgm:t>
    </dgm:pt>
    <dgm:pt modelId="{5C14674A-C67D-431C-A03C-0933DDE66CD9}">
      <dgm:prSet phldrT="[Text]" phldr="0" custT="1"/>
      <dgm:spPr/>
      <dgm:t>
        <a:bodyPr/>
        <a:lstStyle/>
        <a:p>
          <a:pPr rtl="0"/>
          <a:r>
            <a:rPr lang="sv-SE" sz="1400" b="0">
              <a:latin typeface="Arial"/>
            </a:rPr>
            <a:t>4/2 Arbetsgrupps-möte</a:t>
          </a:r>
          <a:endParaRPr lang="sv-SE" sz="1400" b="0"/>
        </a:p>
      </dgm:t>
    </dgm:pt>
    <dgm:pt modelId="{E1E80010-5250-47C4-8BA4-75A1FC110F58}" type="parTrans" cxnId="{0BF3034F-AE7C-4416-99C8-4F1EBDA75D78}">
      <dgm:prSet/>
      <dgm:spPr/>
      <dgm:t>
        <a:bodyPr/>
        <a:lstStyle/>
        <a:p>
          <a:endParaRPr lang="sv-SE"/>
        </a:p>
      </dgm:t>
    </dgm:pt>
    <dgm:pt modelId="{556528E9-1628-4EB2-A275-C856E166D471}" type="sibTrans" cxnId="{0BF3034F-AE7C-4416-99C8-4F1EBDA75D78}">
      <dgm:prSet/>
      <dgm:spPr/>
      <dgm:t>
        <a:bodyPr/>
        <a:lstStyle/>
        <a:p>
          <a:endParaRPr lang="sv-SE"/>
        </a:p>
      </dgm:t>
    </dgm:pt>
    <dgm:pt modelId="{736294DE-3F0E-4FE8-96CA-C83A7CED575D}">
      <dgm:prSet phldrT="[Text]" phldr="0" custT="1"/>
      <dgm:spPr/>
      <dgm:t>
        <a:bodyPr/>
        <a:lstStyle/>
        <a:p>
          <a:pPr rtl="0"/>
          <a:r>
            <a:rPr lang="sv-SE" sz="1400" b="0">
              <a:latin typeface="Arial"/>
            </a:rPr>
            <a:t>Q2/Q3 2022 KS beslut Elektrifierings-plan </a:t>
          </a:r>
          <a:endParaRPr lang="sv-SE" sz="1400" b="0"/>
        </a:p>
      </dgm:t>
    </dgm:pt>
    <dgm:pt modelId="{B6EB1451-2607-40F8-A405-C3E97C8A6B54}" type="parTrans" cxnId="{BD47C414-A7EB-4244-AA86-2361497D0898}">
      <dgm:prSet/>
      <dgm:spPr/>
      <dgm:t>
        <a:bodyPr/>
        <a:lstStyle/>
        <a:p>
          <a:endParaRPr lang="sv-SE"/>
        </a:p>
      </dgm:t>
    </dgm:pt>
    <dgm:pt modelId="{E7B648E7-03B0-42F7-82F6-48CD3D7DA33C}" type="sibTrans" cxnId="{BD47C414-A7EB-4244-AA86-2361497D0898}">
      <dgm:prSet/>
      <dgm:spPr/>
      <dgm:t>
        <a:bodyPr/>
        <a:lstStyle/>
        <a:p>
          <a:endParaRPr lang="sv-SE"/>
        </a:p>
      </dgm:t>
    </dgm:pt>
    <dgm:pt modelId="{BFB97BC6-52BD-4F6A-839E-2B5FCFA9D86C}">
      <dgm:prSet phldrT="[Text]" phldr="0" custT="1"/>
      <dgm:spPr/>
      <dgm:t>
        <a:bodyPr/>
        <a:lstStyle/>
        <a:p>
          <a:pPr rtl="0"/>
          <a:r>
            <a:rPr lang="sv-SE" sz="1400" b="0">
              <a:latin typeface="Arial"/>
            </a:rPr>
            <a:t>27/9 Remisstart Elektrifierings-plan</a:t>
          </a:r>
          <a:endParaRPr lang="sv-SE" sz="1400" b="0"/>
        </a:p>
      </dgm:t>
    </dgm:pt>
    <dgm:pt modelId="{D8393040-10C7-445C-B96D-07CF37ED479E}" type="parTrans" cxnId="{76F2DC26-7053-42FB-A81F-AD22A811C9D9}">
      <dgm:prSet/>
      <dgm:spPr/>
      <dgm:t>
        <a:bodyPr/>
        <a:lstStyle/>
        <a:p>
          <a:endParaRPr lang="sv-SE"/>
        </a:p>
      </dgm:t>
    </dgm:pt>
    <dgm:pt modelId="{B681C089-E1EE-4636-8927-AF5A7B8527FD}" type="sibTrans" cxnId="{76F2DC26-7053-42FB-A81F-AD22A811C9D9}">
      <dgm:prSet/>
      <dgm:spPr/>
      <dgm:t>
        <a:bodyPr/>
        <a:lstStyle/>
        <a:p>
          <a:endParaRPr lang="sv-SE"/>
        </a:p>
      </dgm:t>
    </dgm:pt>
    <dgm:pt modelId="{65EC5560-DF25-4ABE-8CD1-1E89665561D2}">
      <dgm:prSet phldrT="[Text]" phldr="0" custT="1"/>
      <dgm:spPr/>
      <dgm:t>
        <a:bodyPr/>
        <a:lstStyle/>
        <a:p>
          <a:pPr rtl="0"/>
          <a:r>
            <a:rPr lang="sv-SE" sz="1400" b="0"/>
            <a:t>15/3 Deadline åtgärdslista &amp; målsättningar</a:t>
          </a:r>
        </a:p>
      </dgm:t>
    </dgm:pt>
    <dgm:pt modelId="{5222A411-5FC3-4D68-9185-505A1F5545F0}" type="parTrans" cxnId="{FCF45CB6-0DEB-4319-8F1F-B7362BCC1786}">
      <dgm:prSet/>
      <dgm:spPr/>
      <dgm:t>
        <a:bodyPr/>
        <a:lstStyle/>
        <a:p>
          <a:endParaRPr lang="sv-SE"/>
        </a:p>
      </dgm:t>
    </dgm:pt>
    <dgm:pt modelId="{A22BE39B-9379-4AD1-8E09-52E6026A2AE7}" type="sibTrans" cxnId="{FCF45CB6-0DEB-4319-8F1F-B7362BCC1786}">
      <dgm:prSet/>
      <dgm:spPr/>
      <dgm:t>
        <a:bodyPr/>
        <a:lstStyle/>
        <a:p>
          <a:endParaRPr lang="sv-SE"/>
        </a:p>
      </dgm:t>
    </dgm:pt>
    <dgm:pt modelId="{2FC21FA2-CBA2-4C98-BFD6-5F0E939CDBA7}">
      <dgm:prSet phldrT="[Text]" phldr="0" custT="1"/>
      <dgm:spPr/>
      <dgm:t>
        <a:bodyPr/>
        <a:lstStyle/>
        <a:p>
          <a:r>
            <a:rPr lang="sv-SE" sz="1400" b="0">
              <a:latin typeface="Arial"/>
            </a:rPr>
            <a:t>1/4 2022 Styrelse-behandling BRG</a:t>
          </a:r>
          <a:endParaRPr lang="sv-SE" sz="1400" b="0"/>
        </a:p>
      </dgm:t>
    </dgm:pt>
    <dgm:pt modelId="{D7B66D33-63A0-43DA-9C9B-EE15CB5C6CB0}" type="parTrans" cxnId="{99CA314B-DDD4-4483-B168-AE9305E5B61E}">
      <dgm:prSet/>
      <dgm:spPr/>
      <dgm:t>
        <a:bodyPr/>
        <a:lstStyle/>
        <a:p>
          <a:endParaRPr lang="sv-SE"/>
        </a:p>
      </dgm:t>
    </dgm:pt>
    <dgm:pt modelId="{795D773F-8316-4670-B741-AFFAFF94D9E6}" type="sibTrans" cxnId="{99CA314B-DDD4-4483-B168-AE9305E5B61E}">
      <dgm:prSet/>
      <dgm:spPr/>
      <dgm:t>
        <a:bodyPr/>
        <a:lstStyle/>
        <a:p>
          <a:endParaRPr lang="sv-SE"/>
        </a:p>
      </dgm:t>
    </dgm:pt>
    <dgm:pt modelId="{1BF615C9-FE82-492F-861B-1D217539A007}">
      <dgm:prSet phldrT="[Text]" phldr="0" custT="1"/>
      <dgm:spPr/>
      <dgm:t>
        <a:bodyPr/>
        <a:lstStyle/>
        <a:p>
          <a:r>
            <a:rPr lang="sv-SE" sz="1400" b="0">
              <a:latin typeface="Arial"/>
            </a:rPr>
            <a:t>8/4 Arbetsgrupps-möte</a:t>
          </a:r>
          <a:endParaRPr lang="sv-SE" sz="1400" b="0"/>
        </a:p>
      </dgm:t>
    </dgm:pt>
    <dgm:pt modelId="{81AC6610-709D-4F12-B903-7FA71CF5BB89}" type="parTrans" cxnId="{0840A0CF-CA64-40A3-8A01-CCB372DE4D53}">
      <dgm:prSet/>
      <dgm:spPr/>
      <dgm:t>
        <a:bodyPr/>
        <a:lstStyle/>
        <a:p>
          <a:endParaRPr lang="sv-SE"/>
        </a:p>
      </dgm:t>
    </dgm:pt>
    <dgm:pt modelId="{06EC4704-9204-42B8-A052-69F86083C308}" type="sibTrans" cxnId="{0840A0CF-CA64-40A3-8A01-CCB372DE4D53}">
      <dgm:prSet/>
      <dgm:spPr/>
      <dgm:t>
        <a:bodyPr/>
        <a:lstStyle/>
        <a:p>
          <a:endParaRPr lang="sv-SE"/>
        </a:p>
      </dgm:t>
    </dgm:pt>
    <dgm:pt modelId="{32ADF33E-CD5D-47EC-852F-3F84B45163F7}" type="pres">
      <dgm:prSet presAssocID="{86D6DB85-59B0-4A97-AE87-78608C5940A4}" presName="Name0" presStyleCnt="0">
        <dgm:presLayoutVars>
          <dgm:dir/>
          <dgm:resizeHandles val="exact"/>
        </dgm:presLayoutVars>
      </dgm:prSet>
      <dgm:spPr/>
    </dgm:pt>
    <dgm:pt modelId="{56C7C2BD-5340-4CF0-B134-F3397EF50AFD}" type="pres">
      <dgm:prSet presAssocID="{86D6DB85-59B0-4A97-AE87-78608C5940A4}" presName="arrow" presStyleLbl="bgShp" presStyleIdx="0" presStyleCnt="1"/>
      <dgm:spPr/>
    </dgm:pt>
    <dgm:pt modelId="{01E4B690-667D-4083-8661-DD182E1B0ABE}" type="pres">
      <dgm:prSet presAssocID="{86D6DB85-59B0-4A97-AE87-78608C5940A4}" presName="points" presStyleCnt="0"/>
      <dgm:spPr/>
    </dgm:pt>
    <dgm:pt modelId="{F7FFE557-6B61-402A-B52D-190E74F513DF}" type="pres">
      <dgm:prSet presAssocID="{BFB97BC6-52BD-4F6A-839E-2B5FCFA9D86C}" presName="compositeA" presStyleCnt="0"/>
      <dgm:spPr/>
    </dgm:pt>
    <dgm:pt modelId="{F0728EF4-CC1E-47DA-BA1C-430240926857}" type="pres">
      <dgm:prSet presAssocID="{BFB97BC6-52BD-4F6A-839E-2B5FCFA9D86C}" presName="textA" presStyleLbl="revTx" presStyleIdx="0" presStyleCnt="7">
        <dgm:presLayoutVars>
          <dgm:bulletEnabled val="1"/>
        </dgm:presLayoutVars>
      </dgm:prSet>
      <dgm:spPr/>
    </dgm:pt>
    <dgm:pt modelId="{073520F3-C44E-40E9-8559-9CB0497A92E1}" type="pres">
      <dgm:prSet presAssocID="{BFB97BC6-52BD-4F6A-839E-2B5FCFA9D86C}" presName="circleA" presStyleLbl="node1" presStyleIdx="0" presStyleCnt="7"/>
      <dgm:spPr/>
    </dgm:pt>
    <dgm:pt modelId="{BED513E2-E147-4B4A-BA2F-7CD6AFF7C591}" type="pres">
      <dgm:prSet presAssocID="{BFB97BC6-52BD-4F6A-839E-2B5FCFA9D86C}" presName="spaceA" presStyleCnt="0"/>
      <dgm:spPr/>
    </dgm:pt>
    <dgm:pt modelId="{D83B4A61-41E6-405C-933C-0D319C100371}" type="pres">
      <dgm:prSet presAssocID="{B681C089-E1EE-4636-8927-AF5A7B8527FD}" presName="space" presStyleCnt="0"/>
      <dgm:spPr/>
    </dgm:pt>
    <dgm:pt modelId="{EDC58FAB-0335-47B1-BEB3-8C1D455CD9AF}" type="pres">
      <dgm:prSet presAssocID="{47C27450-606A-49A6-A216-8DBBF578FBBF}" presName="compositeB" presStyleCnt="0"/>
      <dgm:spPr/>
    </dgm:pt>
    <dgm:pt modelId="{725D86FD-F58C-466F-9338-0C06EF90ABE8}" type="pres">
      <dgm:prSet presAssocID="{47C27450-606A-49A6-A216-8DBBF578FBBF}" presName="textB" presStyleLbl="revTx" presStyleIdx="1" presStyleCnt="7">
        <dgm:presLayoutVars>
          <dgm:bulletEnabled val="1"/>
        </dgm:presLayoutVars>
      </dgm:prSet>
      <dgm:spPr/>
    </dgm:pt>
    <dgm:pt modelId="{94698258-AB2E-4A83-A5FE-5833A0C7C69C}" type="pres">
      <dgm:prSet presAssocID="{47C27450-606A-49A6-A216-8DBBF578FBBF}" presName="circleB" presStyleLbl="node1" presStyleIdx="1" presStyleCnt="7"/>
      <dgm:spPr/>
    </dgm:pt>
    <dgm:pt modelId="{57D510B3-34B5-4FE1-8106-6B144FC074F5}" type="pres">
      <dgm:prSet presAssocID="{47C27450-606A-49A6-A216-8DBBF578FBBF}" presName="spaceB" presStyleCnt="0"/>
      <dgm:spPr/>
    </dgm:pt>
    <dgm:pt modelId="{86CB40E2-8C58-4C0F-8B6E-6456621D651C}" type="pres">
      <dgm:prSet presAssocID="{ACD4766C-6A7E-44DC-ABA6-8A5E4FBDD0EB}" presName="space" presStyleCnt="0"/>
      <dgm:spPr/>
    </dgm:pt>
    <dgm:pt modelId="{21204B4A-369D-48ED-8E12-527BDDBC2B49}" type="pres">
      <dgm:prSet presAssocID="{5C14674A-C67D-431C-A03C-0933DDE66CD9}" presName="compositeA" presStyleCnt="0"/>
      <dgm:spPr/>
    </dgm:pt>
    <dgm:pt modelId="{0147812F-E528-4A12-8381-B27DEA9572A2}" type="pres">
      <dgm:prSet presAssocID="{5C14674A-C67D-431C-A03C-0933DDE66CD9}" presName="textA" presStyleLbl="revTx" presStyleIdx="2" presStyleCnt="7">
        <dgm:presLayoutVars>
          <dgm:bulletEnabled val="1"/>
        </dgm:presLayoutVars>
      </dgm:prSet>
      <dgm:spPr/>
    </dgm:pt>
    <dgm:pt modelId="{4C8D40D7-7374-44ED-8C0C-702AAAE1BA37}" type="pres">
      <dgm:prSet presAssocID="{5C14674A-C67D-431C-A03C-0933DDE66CD9}" presName="circleA" presStyleLbl="node1" presStyleIdx="2" presStyleCnt="7"/>
      <dgm:spPr/>
    </dgm:pt>
    <dgm:pt modelId="{EF5C7BF4-4508-4EF0-A22E-CD696745C867}" type="pres">
      <dgm:prSet presAssocID="{5C14674A-C67D-431C-A03C-0933DDE66CD9}" presName="spaceA" presStyleCnt="0"/>
      <dgm:spPr/>
    </dgm:pt>
    <dgm:pt modelId="{5A7F95AC-31E7-4597-9D1E-43D26DECD46E}" type="pres">
      <dgm:prSet presAssocID="{556528E9-1628-4EB2-A275-C856E166D471}" presName="space" presStyleCnt="0"/>
      <dgm:spPr/>
    </dgm:pt>
    <dgm:pt modelId="{C010102D-FDC0-4C2B-AE2F-49D0DFBDEA56}" type="pres">
      <dgm:prSet presAssocID="{65EC5560-DF25-4ABE-8CD1-1E89665561D2}" presName="compositeB" presStyleCnt="0"/>
      <dgm:spPr/>
    </dgm:pt>
    <dgm:pt modelId="{32DEF7D9-5F3C-4E78-88F6-6E06BE88627B}" type="pres">
      <dgm:prSet presAssocID="{65EC5560-DF25-4ABE-8CD1-1E89665561D2}" presName="textB" presStyleLbl="revTx" presStyleIdx="3" presStyleCnt="7">
        <dgm:presLayoutVars>
          <dgm:bulletEnabled val="1"/>
        </dgm:presLayoutVars>
      </dgm:prSet>
      <dgm:spPr/>
    </dgm:pt>
    <dgm:pt modelId="{5392E763-A2F9-474A-8C68-31DB986CAEEE}" type="pres">
      <dgm:prSet presAssocID="{65EC5560-DF25-4ABE-8CD1-1E89665561D2}" presName="circleB" presStyleLbl="node1" presStyleIdx="3" presStyleCnt="7"/>
      <dgm:spPr/>
    </dgm:pt>
    <dgm:pt modelId="{78114CAD-FEB8-4E31-90C1-FC3ABFC44732}" type="pres">
      <dgm:prSet presAssocID="{65EC5560-DF25-4ABE-8CD1-1E89665561D2}" presName="spaceB" presStyleCnt="0"/>
      <dgm:spPr/>
    </dgm:pt>
    <dgm:pt modelId="{FD4E658E-9BA3-4A0D-93CD-870ACBD54456}" type="pres">
      <dgm:prSet presAssocID="{A22BE39B-9379-4AD1-8E09-52E6026A2AE7}" presName="space" presStyleCnt="0"/>
      <dgm:spPr/>
    </dgm:pt>
    <dgm:pt modelId="{33956BD4-27BA-4F69-B794-7ABFA18DF00C}" type="pres">
      <dgm:prSet presAssocID="{2FC21FA2-CBA2-4C98-BFD6-5F0E939CDBA7}" presName="compositeA" presStyleCnt="0"/>
      <dgm:spPr/>
    </dgm:pt>
    <dgm:pt modelId="{676FAFEA-5685-4C32-8A0C-90D9FD80DD52}" type="pres">
      <dgm:prSet presAssocID="{2FC21FA2-CBA2-4C98-BFD6-5F0E939CDBA7}" presName="textA" presStyleLbl="revTx" presStyleIdx="4" presStyleCnt="7">
        <dgm:presLayoutVars>
          <dgm:bulletEnabled val="1"/>
        </dgm:presLayoutVars>
      </dgm:prSet>
      <dgm:spPr/>
    </dgm:pt>
    <dgm:pt modelId="{3F2E5160-3AA8-4B29-8F88-C331204BC198}" type="pres">
      <dgm:prSet presAssocID="{2FC21FA2-CBA2-4C98-BFD6-5F0E939CDBA7}" presName="circleA" presStyleLbl="node1" presStyleIdx="4" presStyleCnt="7"/>
      <dgm:spPr/>
    </dgm:pt>
    <dgm:pt modelId="{05B2FDB6-E5A4-4CD8-9391-5D80E80D8F54}" type="pres">
      <dgm:prSet presAssocID="{2FC21FA2-CBA2-4C98-BFD6-5F0E939CDBA7}" presName="spaceA" presStyleCnt="0"/>
      <dgm:spPr/>
    </dgm:pt>
    <dgm:pt modelId="{44F1AC0A-AB3D-49D9-A362-4480A25BE857}" type="pres">
      <dgm:prSet presAssocID="{795D773F-8316-4670-B741-AFFAFF94D9E6}" presName="space" presStyleCnt="0"/>
      <dgm:spPr/>
    </dgm:pt>
    <dgm:pt modelId="{76A6CE7F-6E47-436E-9B5A-FC6CE714B619}" type="pres">
      <dgm:prSet presAssocID="{1BF615C9-FE82-492F-861B-1D217539A007}" presName="compositeB" presStyleCnt="0"/>
      <dgm:spPr/>
    </dgm:pt>
    <dgm:pt modelId="{F0BCD711-D389-404C-AA2C-4409B1F913F0}" type="pres">
      <dgm:prSet presAssocID="{1BF615C9-FE82-492F-861B-1D217539A007}" presName="textB" presStyleLbl="revTx" presStyleIdx="5" presStyleCnt="7">
        <dgm:presLayoutVars>
          <dgm:bulletEnabled val="1"/>
        </dgm:presLayoutVars>
      </dgm:prSet>
      <dgm:spPr/>
    </dgm:pt>
    <dgm:pt modelId="{C4060859-A073-48CF-B2A4-3729841F3F31}" type="pres">
      <dgm:prSet presAssocID="{1BF615C9-FE82-492F-861B-1D217539A007}" presName="circleB" presStyleLbl="node1" presStyleIdx="5" presStyleCnt="7"/>
      <dgm:spPr/>
    </dgm:pt>
    <dgm:pt modelId="{105467EF-4ED5-4518-AFB8-B36D4A932DC4}" type="pres">
      <dgm:prSet presAssocID="{1BF615C9-FE82-492F-861B-1D217539A007}" presName="spaceB" presStyleCnt="0"/>
      <dgm:spPr/>
    </dgm:pt>
    <dgm:pt modelId="{D7E00BE0-1DEF-4E80-9ECA-9717D80157B7}" type="pres">
      <dgm:prSet presAssocID="{06EC4704-9204-42B8-A052-69F86083C308}" presName="space" presStyleCnt="0"/>
      <dgm:spPr/>
    </dgm:pt>
    <dgm:pt modelId="{9FFA9E82-55C6-4048-9080-06C9D1BF8C35}" type="pres">
      <dgm:prSet presAssocID="{736294DE-3F0E-4FE8-96CA-C83A7CED575D}" presName="compositeA" presStyleCnt="0"/>
      <dgm:spPr/>
    </dgm:pt>
    <dgm:pt modelId="{82AB8538-7189-4965-9513-BF749ADCC563}" type="pres">
      <dgm:prSet presAssocID="{736294DE-3F0E-4FE8-96CA-C83A7CED575D}" presName="textA" presStyleLbl="revTx" presStyleIdx="6" presStyleCnt="7">
        <dgm:presLayoutVars>
          <dgm:bulletEnabled val="1"/>
        </dgm:presLayoutVars>
      </dgm:prSet>
      <dgm:spPr/>
    </dgm:pt>
    <dgm:pt modelId="{8D42C568-C38E-4E70-8248-89826660407C}" type="pres">
      <dgm:prSet presAssocID="{736294DE-3F0E-4FE8-96CA-C83A7CED575D}" presName="circleA" presStyleLbl="node1" presStyleIdx="6" presStyleCnt="7"/>
      <dgm:spPr/>
    </dgm:pt>
    <dgm:pt modelId="{EB7F49F6-9F92-432A-9E6D-97CA33D896A8}" type="pres">
      <dgm:prSet presAssocID="{736294DE-3F0E-4FE8-96CA-C83A7CED575D}" presName="spaceA" presStyleCnt="0"/>
      <dgm:spPr/>
    </dgm:pt>
  </dgm:ptLst>
  <dgm:cxnLst>
    <dgm:cxn modelId="{2C6E9701-F580-4FEA-9EE2-6B81A6070461}" type="presOf" srcId="{1BF615C9-FE82-492F-861B-1D217539A007}" destId="{F0BCD711-D389-404C-AA2C-4409B1F913F0}" srcOrd="0" destOrd="0" presId="urn:microsoft.com/office/officeart/2005/8/layout/hProcess11"/>
    <dgm:cxn modelId="{BD47C414-A7EB-4244-AA86-2361497D0898}" srcId="{86D6DB85-59B0-4A97-AE87-78608C5940A4}" destId="{736294DE-3F0E-4FE8-96CA-C83A7CED575D}" srcOrd="6" destOrd="0" parTransId="{B6EB1451-2607-40F8-A405-C3E97C8A6B54}" sibTransId="{E7B648E7-03B0-42F7-82F6-48CD3D7DA33C}"/>
    <dgm:cxn modelId="{211B201B-E7E0-4254-8C27-93A510C3F5E5}" type="presOf" srcId="{47C27450-606A-49A6-A216-8DBBF578FBBF}" destId="{725D86FD-F58C-466F-9338-0C06EF90ABE8}" srcOrd="0" destOrd="0" presId="urn:microsoft.com/office/officeart/2005/8/layout/hProcess11"/>
    <dgm:cxn modelId="{2FB6AD1E-CC76-442E-80BD-F554A6166742}" type="presOf" srcId="{BFB97BC6-52BD-4F6A-839E-2B5FCFA9D86C}" destId="{F0728EF4-CC1E-47DA-BA1C-430240926857}" srcOrd="0" destOrd="0" presId="urn:microsoft.com/office/officeart/2005/8/layout/hProcess11"/>
    <dgm:cxn modelId="{76F2DC26-7053-42FB-A81F-AD22A811C9D9}" srcId="{86D6DB85-59B0-4A97-AE87-78608C5940A4}" destId="{BFB97BC6-52BD-4F6A-839E-2B5FCFA9D86C}" srcOrd="0" destOrd="0" parTransId="{D8393040-10C7-445C-B96D-07CF37ED479E}" sibTransId="{B681C089-E1EE-4636-8927-AF5A7B8527FD}"/>
    <dgm:cxn modelId="{D5CB323F-8BF2-41D1-A790-98E00A31017A}" type="presOf" srcId="{736294DE-3F0E-4FE8-96CA-C83A7CED575D}" destId="{82AB8538-7189-4965-9513-BF749ADCC563}" srcOrd="0" destOrd="0" presId="urn:microsoft.com/office/officeart/2005/8/layout/hProcess11"/>
    <dgm:cxn modelId="{8281536A-8A30-4145-B103-EF181DED3195}" type="presOf" srcId="{86D6DB85-59B0-4A97-AE87-78608C5940A4}" destId="{32ADF33E-CD5D-47EC-852F-3F84B45163F7}" srcOrd="0" destOrd="0" presId="urn:microsoft.com/office/officeart/2005/8/layout/hProcess11"/>
    <dgm:cxn modelId="{99CA314B-DDD4-4483-B168-AE9305E5B61E}" srcId="{86D6DB85-59B0-4A97-AE87-78608C5940A4}" destId="{2FC21FA2-CBA2-4C98-BFD6-5F0E939CDBA7}" srcOrd="4" destOrd="0" parTransId="{D7B66D33-63A0-43DA-9C9B-EE15CB5C6CB0}" sibTransId="{795D773F-8316-4670-B741-AFFAFF94D9E6}"/>
    <dgm:cxn modelId="{0BF3034F-AE7C-4416-99C8-4F1EBDA75D78}" srcId="{86D6DB85-59B0-4A97-AE87-78608C5940A4}" destId="{5C14674A-C67D-431C-A03C-0933DDE66CD9}" srcOrd="2" destOrd="0" parTransId="{E1E80010-5250-47C4-8BA4-75A1FC110F58}" sibTransId="{556528E9-1628-4EB2-A275-C856E166D471}"/>
    <dgm:cxn modelId="{CD86FD70-DA42-4219-BC9B-4F821D5AB647}" type="presOf" srcId="{2FC21FA2-CBA2-4C98-BFD6-5F0E939CDBA7}" destId="{676FAFEA-5685-4C32-8A0C-90D9FD80DD52}" srcOrd="0" destOrd="0" presId="urn:microsoft.com/office/officeart/2005/8/layout/hProcess11"/>
    <dgm:cxn modelId="{70A1DF82-1319-4D7E-A626-C0EFBB567AEC}" type="presOf" srcId="{65EC5560-DF25-4ABE-8CD1-1E89665561D2}" destId="{32DEF7D9-5F3C-4E78-88F6-6E06BE88627B}" srcOrd="0" destOrd="0" presId="urn:microsoft.com/office/officeart/2005/8/layout/hProcess11"/>
    <dgm:cxn modelId="{A2195197-A752-4C02-B75F-FD60B790849E}" type="presOf" srcId="{5C14674A-C67D-431C-A03C-0933DDE66CD9}" destId="{0147812F-E528-4A12-8381-B27DEA9572A2}" srcOrd="0" destOrd="0" presId="urn:microsoft.com/office/officeart/2005/8/layout/hProcess11"/>
    <dgm:cxn modelId="{FCF45CB6-0DEB-4319-8F1F-B7362BCC1786}" srcId="{86D6DB85-59B0-4A97-AE87-78608C5940A4}" destId="{65EC5560-DF25-4ABE-8CD1-1E89665561D2}" srcOrd="3" destOrd="0" parTransId="{5222A411-5FC3-4D68-9185-505A1F5545F0}" sibTransId="{A22BE39B-9379-4AD1-8E09-52E6026A2AE7}"/>
    <dgm:cxn modelId="{0840A0CF-CA64-40A3-8A01-CCB372DE4D53}" srcId="{86D6DB85-59B0-4A97-AE87-78608C5940A4}" destId="{1BF615C9-FE82-492F-861B-1D217539A007}" srcOrd="5" destOrd="0" parTransId="{81AC6610-709D-4F12-B903-7FA71CF5BB89}" sibTransId="{06EC4704-9204-42B8-A052-69F86083C308}"/>
    <dgm:cxn modelId="{048116FB-9C1F-4B7F-A0C0-44959ADCDBEC}" srcId="{86D6DB85-59B0-4A97-AE87-78608C5940A4}" destId="{47C27450-606A-49A6-A216-8DBBF578FBBF}" srcOrd="1" destOrd="0" parTransId="{B5C012F9-4041-4002-B884-56535A7858D7}" sibTransId="{ACD4766C-6A7E-44DC-ABA6-8A5E4FBDD0EB}"/>
    <dgm:cxn modelId="{FCB51A34-5AC9-477A-AC4A-D7A2D87BF563}" type="presParOf" srcId="{32ADF33E-CD5D-47EC-852F-3F84B45163F7}" destId="{56C7C2BD-5340-4CF0-B134-F3397EF50AFD}" srcOrd="0" destOrd="0" presId="urn:microsoft.com/office/officeart/2005/8/layout/hProcess11"/>
    <dgm:cxn modelId="{CE5F33FD-AB2F-4FB9-A1D2-488D88CA2DCD}" type="presParOf" srcId="{32ADF33E-CD5D-47EC-852F-3F84B45163F7}" destId="{01E4B690-667D-4083-8661-DD182E1B0ABE}" srcOrd="1" destOrd="0" presId="urn:microsoft.com/office/officeart/2005/8/layout/hProcess11"/>
    <dgm:cxn modelId="{9CA42BE0-D51B-47BC-88AA-EF388783F54D}" type="presParOf" srcId="{01E4B690-667D-4083-8661-DD182E1B0ABE}" destId="{F7FFE557-6B61-402A-B52D-190E74F513DF}" srcOrd="0" destOrd="0" presId="urn:microsoft.com/office/officeart/2005/8/layout/hProcess11"/>
    <dgm:cxn modelId="{302D9B89-3EAF-405F-8BF1-03F85D99F71E}" type="presParOf" srcId="{F7FFE557-6B61-402A-B52D-190E74F513DF}" destId="{F0728EF4-CC1E-47DA-BA1C-430240926857}" srcOrd="0" destOrd="0" presId="urn:microsoft.com/office/officeart/2005/8/layout/hProcess11"/>
    <dgm:cxn modelId="{0B26B140-ED73-4C05-AA71-5D746B814266}" type="presParOf" srcId="{F7FFE557-6B61-402A-B52D-190E74F513DF}" destId="{073520F3-C44E-40E9-8559-9CB0497A92E1}" srcOrd="1" destOrd="0" presId="urn:microsoft.com/office/officeart/2005/8/layout/hProcess11"/>
    <dgm:cxn modelId="{CFA6CBE0-57B1-4A62-BFF2-9E788E5B2BE8}" type="presParOf" srcId="{F7FFE557-6B61-402A-B52D-190E74F513DF}" destId="{BED513E2-E147-4B4A-BA2F-7CD6AFF7C591}" srcOrd="2" destOrd="0" presId="urn:microsoft.com/office/officeart/2005/8/layout/hProcess11"/>
    <dgm:cxn modelId="{6279DCE7-B674-4333-A82B-0C7B22B47AA4}" type="presParOf" srcId="{01E4B690-667D-4083-8661-DD182E1B0ABE}" destId="{D83B4A61-41E6-405C-933C-0D319C100371}" srcOrd="1" destOrd="0" presId="urn:microsoft.com/office/officeart/2005/8/layout/hProcess11"/>
    <dgm:cxn modelId="{D48BECC9-D59B-4ED0-A03D-B03F65DC6090}" type="presParOf" srcId="{01E4B690-667D-4083-8661-DD182E1B0ABE}" destId="{EDC58FAB-0335-47B1-BEB3-8C1D455CD9AF}" srcOrd="2" destOrd="0" presId="urn:microsoft.com/office/officeart/2005/8/layout/hProcess11"/>
    <dgm:cxn modelId="{FBE72986-83B5-4ED5-AFFB-567DBFD13142}" type="presParOf" srcId="{EDC58FAB-0335-47B1-BEB3-8C1D455CD9AF}" destId="{725D86FD-F58C-466F-9338-0C06EF90ABE8}" srcOrd="0" destOrd="0" presId="urn:microsoft.com/office/officeart/2005/8/layout/hProcess11"/>
    <dgm:cxn modelId="{97D0EFEB-EE3A-4A8E-89B7-72FF938CCF0B}" type="presParOf" srcId="{EDC58FAB-0335-47B1-BEB3-8C1D455CD9AF}" destId="{94698258-AB2E-4A83-A5FE-5833A0C7C69C}" srcOrd="1" destOrd="0" presId="urn:microsoft.com/office/officeart/2005/8/layout/hProcess11"/>
    <dgm:cxn modelId="{0C956E6A-1B37-4797-BEB0-A7E65669FEE5}" type="presParOf" srcId="{EDC58FAB-0335-47B1-BEB3-8C1D455CD9AF}" destId="{57D510B3-34B5-4FE1-8106-6B144FC074F5}" srcOrd="2" destOrd="0" presId="urn:microsoft.com/office/officeart/2005/8/layout/hProcess11"/>
    <dgm:cxn modelId="{AA836541-5C7E-49B2-80BB-AAC32B3768D5}" type="presParOf" srcId="{01E4B690-667D-4083-8661-DD182E1B0ABE}" destId="{86CB40E2-8C58-4C0F-8B6E-6456621D651C}" srcOrd="3" destOrd="0" presId="urn:microsoft.com/office/officeart/2005/8/layout/hProcess11"/>
    <dgm:cxn modelId="{7E2C2831-788C-4051-B858-98B154278F69}" type="presParOf" srcId="{01E4B690-667D-4083-8661-DD182E1B0ABE}" destId="{21204B4A-369D-48ED-8E12-527BDDBC2B49}" srcOrd="4" destOrd="0" presId="urn:microsoft.com/office/officeart/2005/8/layout/hProcess11"/>
    <dgm:cxn modelId="{5463C1FA-2F23-4CAC-AB29-3150A97F5D01}" type="presParOf" srcId="{21204B4A-369D-48ED-8E12-527BDDBC2B49}" destId="{0147812F-E528-4A12-8381-B27DEA9572A2}" srcOrd="0" destOrd="0" presId="urn:microsoft.com/office/officeart/2005/8/layout/hProcess11"/>
    <dgm:cxn modelId="{6201596B-C826-457D-B409-D46CCE7CF721}" type="presParOf" srcId="{21204B4A-369D-48ED-8E12-527BDDBC2B49}" destId="{4C8D40D7-7374-44ED-8C0C-702AAAE1BA37}" srcOrd="1" destOrd="0" presId="urn:microsoft.com/office/officeart/2005/8/layout/hProcess11"/>
    <dgm:cxn modelId="{18E72B7E-0B0C-42C2-B372-6F051F196F66}" type="presParOf" srcId="{21204B4A-369D-48ED-8E12-527BDDBC2B49}" destId="{EF5C7BF4-4508-4EF0-A22E-CD696745C867}" srcOrd="2" destOrd="0" presId="urn:microsoft.com/office/officeart/2005/8/layout/hProcess11"/>
    <dgm:cxn modelId="{B186FFB1-F25B-4B70-8A51-1DFEAF9F552F}" type="presParOf" srcId="{01E4B690-667D-4083-8661-DD182E1B0ABE}" destId="{5A7F95AC-31E7-4597-9D1E-43D26DECD46E}" srcOrd="5" destOrd="0" presId="urn:microsoft.com/office/officeart/2005/8/layout/hProcess11"/>
    <dgm:cxn modelId="{C3E3B788-E0B9-40C5-9570-62E6E2C52E13}" type="presParOf" srcId="{01E4B690-667D-4083-8661-DD182E1B0ABE}" destId="{C010102D-FDC0-4C2B-AE2F-49D0DFBDEA56}" srcOrd="6" destOrd="0" presId="urn:microsoft.com/office/officeart/2005/8/layout/hProcess11"/>
    <dgm:cxn modelId="{9E652763-637D-4D1A-949B-2587ECB684F0}" type="presParOf" srcId="{C010102D-FDC0-4C2B-AE2F-49D0DFBDEA56}" destId="{32DEF7D9-5F3C-4E78-88F6-6E06BE88627B}" srcOrd="0" destOrd="0" presId="urn:microsoft.com/office/officeart/2005/8/layout/hProcess11"/>
    <dgm:cxn modelId="{3BB37788-4D9F-4D60-82E8-EF5AAA764381}" type="presParOf" srcId="{C010102D-FDC0-4C2B-AE2F-49D0DFBDEA56}" destId="{5392E763-A2F9-474A-8C68-31DB986CAEEE}" srcOrd="1" destOrd="0" presId="urn:microsoft.com/office/officeart/2005/8/layout/hProcess11"/>
    <dgm:cxn modelId="{6521DB81-75BB-4A2D-BA20-8C59A681D3B5}" type="presParOf" srcId="{C010102D-FDC0-4C2B-AE2F-49D0DFBDEA56}" destId="{78114CAD-FEB8-4E31-90C1-FC3ABFC44732}" srcOrd="2" destOrd="0" presId="urn:microsoft.com/office/officeart/2005/8/layout/hProcess11"/>
    <dgm:cxn modelId="{02529574-016E-4C37-8D4F-559B592CB43D}" type="presParOf" srcId="{01E4B690-667D-4083-8661-DD182E1B0ABE}" destId="{FD4E658E-9BA3-4A0D-93CD-870ACBD54456}" srcOrd="7" destOrd="0" presId="urn:microsoft.com/office/officeart/2005/8/layout/hProcess11"/>
    <dgm:cxn modelId="{F356BEF4-AB30-4FBF-95BD-CCBBFB551F3A}" type="presParOf" srcId="{01E4B690-667D-4083-8661-DD182E1B0ABE}" destId="{33956BD4-27BA-4F69-B794-7ABFA18DF00C}" srcOrd="8" destOrd="0" presId="urn:microsoft.com/office/officeart/2005/8/layout/hProcess11"/>
    <dgm:cxn modelId="{EB0C506F-BE2E-4F51-8E73-3F9F6A636268}" type="presParOf" srcId="{33956BD4-27BA-4F69-B794-7ABFA18DF00C}" destId="{676FAFEA-5685-4C32-8A0C-90D9FD80DD52}" srcOrd="0" destOrd="0" presId="urn:microsoft.com/office/officeart/2005/8/layout/hProcess11"/>
    <dgm:cxn modelId="{968C806A-45D4-42B0-B7E3-AC94F2458A52}" type="presParOf" srcId="{33956BD4-27BA-4F69-B794-7ABFA18DF00C}" destId="{3F2E5160-3AA8-4B29-8F88-C331204BC198}" srcOrd="1" destOrd="0" presId="urn:microsoft.com/office/officeart/2005/8/layout/hProcess11"/>
    <dgm:cxn modelId="{086D5395-5EC4-47B3-A373-1774CCCF3F37}" type="presParOf" srcId="{33956BD4-27BA-4F69-B794-7ABFA18DF00C}" destId="{05B2FDB6-E5A4-4CD8-9391-5D80E80D8F54}" srcOrd="2" destOrd="0" presId="urn:microsoft.com/office/officeart/2005/8/layout/hProcess11"/>
    <dgm:cxn modelId="{DD3A94FB-3BEB-4224-BD87-307B36D18F32}" type="presParOf" srcId="{01E4B690-667D-4083-8661-DD182E1B0ABE}" destId="{44F1AC0A-AB3D-49D9-A362-4480A25BE857}" srcOrd="9" destOrd="0" presId="urn:microsoft.com/office/officeart/2005/8/layout/hProcess11"/>
    <dgm:cxn modelId="{CE7F8EF2-BCFE-4949-B275-7E9BC4D67124}" type="presParOf" srcId="{01E4B690-667D-4083-8661-DD182E1B0ABE}" destId="{76A6CE7F-6E47-436E-9B5A-FC6CE714B619}" srcOrd="10" destOrd="0" presId="urn:microsoft.com/office/officeart/2005/8/layout/hProcess11"/>
    <dgm:cxn modelId="{B572D843-FBC3-44D6-9EE8-89BFAD1F0754}" type="presParOf" srcId="{76A6CE7F-6E47-436E-9B5A-FC6CE714B619}" destId="{F0BCD711-D389-404C-AA2C-4409B1F913F0}" srcOrd="0" destOrd="0" presId="urn:microsoft.com/office/officeart/2005/8/layout/hProcess11"/>
    <dgm:cxn modelId="{E3886FDB-D17E-4FFB-957B-B54E761969BC}" type="presParOf" srcId="{76A6CE7F-6E47-436E-9B5A-FC6CE714B619}" destId="{C4060859-A073-48CF-B2A4-3729841F3F31}" srcOrd="1" destOrd="0" presId="urn:microsoft.com/office/officeart/2005/8/layout/hProcess11"/>
    <dgm:cxn modelId="{967FA303-D2F7-404D-BC73-44BEEAC1BBCA}" type="presParOf" srcId="{76A6CE7F-6E47-436E-9B5A-FC6CE714B619}" destId="{105467EF-4ED5-4518-AFB8-B36D4A932DC4}" srcOrd="2" destOrd="0" presId="urn:microsoft.com/office/officeart/2005/8/layout/hProcess11"/>
    <dgm:cxn modelId="{57084E53-A1DE-4E71-A390-C4D404781C8F}" type="presParOf" srcId="{01E4B690-667D-4083-8661-DD182E1B0ABE}" destId="{D7E00BE0-1DEF-4E80-9ECA-9717D80157B7}" srcOrd="11" destOrd="0" presId="urn:microsoft.com/office/officeart/2005/8/layout/hProcess11"/>
    <dgm:cxn modelId="{3CE59639-82E9-48AA-BE36-FFAD9A22A300}" type="presParOf" srcId="{01E4B690-667D-4083-8661-DD182E1B0ABE}" destId="{9FFA9E82-55C6-4048-9080-06C9D1BF8C35}" srcOrd="12" destOrd="0" presId="urn:microsoft.com/office/officeart/2005/8/layout/hProcess11"/>
    <dgm:cxn modelId="{8BF42C31-A9D6-4808-A42D-70514D8BB968}" type="presParOf" srcId="{9FFA9E82-55C6-4048-9080-06C9D1BF8C35}" destId="{82AB8538-7189-4965-9513-BF749ADCC563}" srcOrd="0" destOrd="0" presId="urn:microsoft.com/office/officeart/2005/8/layout/hProcess11"/>
    <dgm:cxn modelId="{60204DE7-3393-4B47-8A8A-7EB304C9709E}" type="presParOf" srcId="{9FFA9E82-55C6-4048-9080-06C9D1BF8C35}" destId="{8D42C568-C38E-4E70-8248-89826660407C}" srcOrd="1" destOrd="0" presId="urn:microsoft.com/office/officeart/2005/8/layout/hProcess11"/>
    <dgm:cxn modelId="{12944C26-B146-446E-9656-335ECB939D06}" type="presParOf" srcId="{9FFA9E82-55C6-4048-9080-06C9D1BF8C35}" destId="{EB7F49F6-9F92-432A-9E6D-97CA33D896A8}"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998C42-610A-419D-982F-9434B74603B4}">
      <dsp:nvSpPr>
        <dsp:cNvPr id="0" name=""/>
        <dsp:cNvSpPr/>
      </dsp:nvSpPr>
      <dsp:spPr>
        <a:xfrm>
          <a:off x="8720" y="25886"/>
          <a:ext cx="3451029" cy="1035308"/>
        </a:xfrm>
        <a:prstGeom prst="chevron">
          <a:avLst>
            <a:gd name="adj" fmla="val 30000"/>
          </a:avLst>
        </a:prstGeom>
        <a:solidFill>
          <a:schemeClr val="accent5">
            <a:shade val="50000"/>
            <a:hueOff val="0"/>
            <a:satOff val="0"/>
            <a:lumOff val="0"/>
            <a:alphaOff val="0"/>
          </a:schemeClr>
        </a:solidFill>
        <a:ln w="12700" cap="flat" cmpd="sng" algn="ctr">
          <a:solidFill>
            <a:schemeClr val="accent5">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832" tIns="127832" rIns="127832" bIns="127832" numCol="1" spcCol="1270" anchor="ctr" anchorCtr="0">
          <a:noAutofit/>
        </a:bodyPr>
        <a:lstStyle/>
        <a:p>
          <a:pPr marL="0" lvl="0" indent="0" algn="ctr" defTabSz="844550">
            <a:lnSpc>
              <a:spcPct val="90000"/>
            </a:lnSpc>
            <a:spcBef>
              <a:spcPct val="0"/>
            </a:spcBef>
            <a:spcAft>
              <a:spcPct val="35000"/>
            </a:spcAft>
            <a:buNone/>
          </a:pPr>
          <a:r>
            <a:rPr lang="sv-SE" sz="1900" kern="1200" noProof="0"/>
            <a:t>1:a version (Elektrifieringsplan 2021 – 2030)</a:t>
          </a:r>
        </a:p>
      </dsp:txBody>
      <dsp:txXfrm>
        <a:off x="319312" y="25886"/>
        <a:ext cx="2829845" cy="1035308"/>
      </dsp:txXfrm>
    </dsp:sp>
    <dsp:sp modelId="{0C8F60D7-B185-41A4-9E9E-0E4F2E080A2F}">
      <dsp:nvSpPr>
        <dsp:cNvPr id="0" name=""/>
        <dsp:cNvSpPr/>
      </dsp:nvSpPr>
      <dsp:spPr>
        <a:xfrm>
          <a:off x="8720" y="1061195"/>
          <a:ext cx="3140436" cy="1637067"/>
        </a:xfrm>
        <a:prstGeom prst="rect">
          <a:avLst/>
        </a:prstGeom>
        <a:solidFill>
          <a:schemeClr val="accent5">
            <a:alpha val="90000"/>
            <a:tint val="55000"/>
            <a:hueOff val="0"/>
            <a:satOff val="0"/>
            <a:lumOff val="0"/>
            <a:alphaOff val="0"/>
          </a:schemeClr>
        </a:solidFill>
        <a:ln w="12700" cap="flat" cmpd="sng" algn="ctr">
          <a:solidFill>
            <a:schemeClr val="accent5">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164" tIns="248164" rIns="248164" bIns="496329" numCol="1" spcCol="1270" anchor="t" anchorCtr="0">
          <a:noAutofit/>
        </a:bodyPr>
        <a:lstStyle/>
        <a:p>
          <a:pPr marL="0" lvl="0" indent="0" algn="l" defTabSz="577850">
            <a:lnSpc>
              <a:spcPct val="90000"/>
            </a:lnSpc>
            <a:spcBef>
              <a:spcPct val="0"/>
            </a:spcBef>
            <a:spcAft>
              <a:spcPct val="35000"/>
            </a:spcAft>
            <a:buNone/>
          </a:pPr>
          <a:r>
            <a:rPr lang="sv-SE" sz="1300" kern="1200" noProof="0"/>
            <a:t>Presenterad januari 2021</a:t>
          </a:r>
        </a:p>
        <a:p>
          <a:pPr marL="0" lvl="0" indent="0" algn="l" defTabSz="577850">
            <a:lnSpc>
              <a:spcPct val="90000"/>
            </a:lnSpc>
            <a:spcBef>
              <a:spcPct val="0"/>
            </a:spcBef>
            <a:spcAft>
              <a:spcPct val="35000"/>
            </a:spcAft>
            <a:buNone/>
          </a:pPr>
          <a:r>
            <a:rPr lang="sv-SE" sz="1300" kern="1200" noProof="0"/>
            <a:t>Antagen KF oktober 2021</a:t>
          </a:r>
        </a:p>
      </dsp:txBody>
      <dsp:txXfrm>
        <a:off x="8720" y="1061195"/>
        <a:ext cx="3140436" cy="1637067"/>
      </dsp:txXfrm>
    </dsp:sp>
    <dsp:sp modelId="{2F4613D9-DDBC-4C34-AC22-38D3357B6272}">
      <dsp:nvSpPr>
        <dsp:cNvPr id="0" name=""/>
        <dsp:cNvSpPr/>
      </dsp:nvSpPr>
      <dsp:spPr>
        <a:xfrm>
          <a:off x="3408460" y="25886"/>
          <a:ext cx="3451029" cy="1035308"/>
        </a:xfrm>
        <a:prstGeom prst="chevron">
          <a:avLst>
            <a:gd name="adj" fmla="val 30000"/>
          </a:avLst>
        </a:prstGeom>
        <a:solidFill>
          <a:schemeClr val="accent5">
            <a:shade val="50000"/>
            <a:hueOff val="-93975"/>
            <a:satOff val="1251"/>
            <a:lumOff val="25560"/>
            <a:alphaOff val="0"/>
          </a:schemeClr>
        </a:solidFill>
        <a:ln w="12700" cap="flat" cmpd="sng" algn="ctr">
          <a:solidFill>
            <a:schemeClr val="accent5">
              <a:shade val="50000"/>
              <a:hueOff val="-93975"/>
              <a:satOff val="1251"/>
              <a:lumOff val="255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832" tIns="127832" rIns="127832" bIns="127832" numCol="1" spcCol="1270" anchor="ctr" anchorCtr="0">
          <a:noAutofit/>
        </a:bodyPr>
        <a:lstStyle/>
        <a:p>
          <a:pPr marL="0" lvl="0" indent="0" algn="ctr" defTabSz="844550">
            <a:lnSpc>
              <a:spcPct val="90000"/>
            </a:lnSpc>
            <a:spcBef>
              <a:spcPct val="0"/>
            </a:spcBef>
            <a:spcAft>
              <a:spcPct val="35000"/>
            </a:spcAft>
            <a:buNone/>
          </a:pPr>
          <a:r>
            <a:rPr lang="sv-SE" sz="1900" kern="1200" noProof="0"/>
            <a:t>Uppdateringsprocess under 2021</a:t>
          </a:r>
        </a:p>
      </dsp:txBody>
      <dsp:txXfrm>
        <a:off x="3719052" y="25886"/>
        <a:ext cx="2829845" cy="1035308"/>
      </dsp:txXfrm>
    </dsp:sp>
    <dsp:sp modelId="{2FC0D19E-2772-439B-A2CB-B0F8ABBDCCD9}">
      <dsp:nvSpPr>
        <dsp:cNvPr id="0" name=""/>
        <dsp:cNvSpPr/>
      </dsp:nvSpPr>
      <dsp:spPr>
        <a:xfrm>
          <a:off x="3408460" y="1061195"/>
          <a:ext cx="3140436" cy="1637067"/>
        </a:xfrm>
        <a:prstGeom prst="rect">
          <a:avLst/>
        </a:prstGeom>
        <a:solidFill>
          <a:schemeClr val="accent5">
            <a:alpha val="90000"/>
            <a:tint val="55000"/>
            <a:hueOff val="0"/>
            <a:satOff val="0"/>
            <a:lumOff val="0"/>
            <a:alphaOff val="0"/>
          </a:schemeClr>
        </a:solidFill>
        <a:ln w="12700" cap="flat" cmpd="sng" algn="ctr">
          <a:solidFill>
            <a:schemeClr val="accent5">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164" tIns="248164" rIns="248164" bIns="496329" numCol="1" spcCol="1270" anchor="t" anchorCtr="0">
          <a:noAutofit/>
        </a:bodyPr>
        <a:lstStyle/>
        <a:p>
          <a:pPr marL="0" lvl="0" indent="0" algn="l" defTabSz="577850">
            <a:lnSpc>
              <a:spcPct val="90000"/>
            </a:lnSpc>
            <a:spcBef>
              <a:spcPct val="0"/>
            </a:spcBef>
            <a:spcAft>
              <a:spcPct val="35000"/>
            </a:spcAft>
            <a:buNone/>
          </a:pPr>
          <a:r>
            <a:rPr lang="sv-SE" sz="1300" kern="1200" noProof="0"/>
            <a:t>Målspecifikation Q1/Q2</a:t>
          </a:r>
        </a:p>
        <a:p>
          <a:pPr marL="0" lvl="0" indent="0" algn="l" defTabSz="577850">
            <a:lnSpc>
              <a:spcPct val="90000"/>
            </a:lnSpc>
            <a:spcBef>
              <a:spcPct val="0"/>
            </a:spcBef>
            <a:spcAft>
              <a:spcPct val="35000"/>
            </a:spcAft>
            <a:buNone/>
          </a:pPr>
          <a:r>
            <a:rPr lang="sv-SE" sz="1300" kern="1200" noProof="0"/>
            <a:t>Komplettering aktiviteter Q2/Q3</a:t>
          </a:r>
        </a:p>
        <a:p>
          <a:pPr marL="0" lvl="0" indent="0" algn="l" defTabSz="577850">
            <a:lnSpc>
              <a:spcPct val="90000"/>
            </a:lnSpc>
            <a:spcBef>
              <a:spcPct val="0"/>
            </a:spcBef>
            <a:spcAft>
              <a:spcPct val="35000"/>
            </a:spcAft>
            <a:buNone/>
          </a:pPr>
          <a:r>
            <a:rPr lang="sv-SE" sz="1300" kern="1200" noProof="0"/>
            <a:t>Remissperiod Q4 </a:t>
          </a:r>
        </a:p>
        <a:p>
          <a:pPr marL="0" lvl="0" indent="0" algn="l" defTabSz="577850">
            <a:lnSpc>
              <a:spcPct val="90000"/>
            </a:lnSpc>
            <a:spcBef>
              <a:spcPct val="0"/>
            </a:spcBef>
            <a:spcAft>
              <a:spcPct val="35000"/>
            </a:spcAft>
            <a:buNone/>
          </a:pPr>
          <a:r>
            <a:rPr lang="sv-SE" sz="1300" kern="1200" noProof="0"/>
            <a:t>Remisshantering Q1 2022</a:t>
          </a:r>
        </a:p>
      </dsp:txBody>
      <dsp:txXfrm>
        <a:off x="3408460" y="1061195"/>
        <a:ext cx="3140436" cy="1637067"/>
      </dsp:txXfrm>
    </dsp:sp>
    <dsp:sp modelId="{CB87FE17-0191-47DC-9C84-045CAE79D8D5}">
      <dsp:nvSpPr>
        <dsp:cNvPr id="0" name=""/>
        <dsp:cNvSpPr/>
      </dsp:nvSpPr>
      <dsp:spPr>
        <a:xfrm>
          <a:off x="6808200" y="25886"/>
          <a:ext cx="3451029" cy="1035308"/>
        </a:xfrm>
        <a:prstGeom prst="chevron">
          <a:avLst>
            <a:gd name="adj" fmla="val 30000"/>
          </a:avLst>
        </a:prstGeom>
        <a:solidFill>
          <a:schemeClr val="accent5">
            <a:shade val="50000"/>
            <a:hueOff val="-93975"/>
            <a:satOff val="1251"/>
            <a:lumOff val="25560"/>
            <a:alphaOff val="0"/>
          </a:schemeClr>
        </a:solidFill>
        <a:ln w="12700" cap="flat" cmpd="sng" algn="ctr">
          <a:solidFill>
            <a:schemeClr val="accent5">
              <a:shade val="50000"/>
              <a:hueOff val="-93975"/>
              <a:satOff val="1251"/>
              <a:lumOff val="255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832" tIns="127832" rIns="127832" bIns="127832" numCol="1" spcCol="1270" anchor="ctr" anchorCtr="0">
          <a:noAutofit/>
        </a:bodyPr>
        <a:lstStyle/>
        <a:p>
          <a:pPr marL="0" lvl="0" indent="0" algn="ctr" defTabSz="844550">
            <a:lnSpc>
              <a:spcPct val="90000"/>
            </a:lnSpc>
            <a:spcBef>
              <a:spcPct val="0"/>
            </a:spcBef>
            <a:spcAft>
              <a:spcPct val="35000"/>
            </a:spcAft>
            <a:buNone/>
          </a:pPr>
          <a:r>
            <a:rPr lang="sv-SE" sz="1900" kern="1200" noProof="0"/>
            <a:t>2:a version (Elektrifieringsplan 2022 – 2030)</a:t>
          </a:r>
        </a:p>
      </dsp:txBody>
      <dsp:txXfrm>
        <a:off x="7118792" y="25886"/>
        <a:ext cx="2829845" cy="1035308"/>
      </dsp:txXfrm>
    </dsp:sp>
    <dsp:sp modelId="{85F3103E-250A-4588-9317-DEC0AA9D07F4}">
      <dsp:nvSpPr>
        <dsp:cNvPr id="0" name=""/>
        <dsp:cNvSpPr/>
      </dsp:nvSpPr>
      <dsp:spPr>
        <a:xfrm>
          <a:off x="6808200" y="1061195"/>
          <a:ext cx="3140436" cy="1637067"/>
        </a:xfrm>
        <a:prstGeom prst="rect">
          <a:avLst/>
        </a:prstGeom>
        <a:solidFill>
          <a:schemeClr val="accent5">
            <a:alpha val="90000"/>
            <a:tint val="55000"/>
            <a:hueOff val="0"/>
            <a:satOff val="0"/>
            <a:lumOff val="0"/>
            <a:alphaOff val="0"/>
          </a:schemeClr>
        </a:solidFill>
        <a:ln w="12700" cap="flat" cmpd="sng" algn="ctr">
          <a:solidFill>
            <a:schemeClr val="accent5">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164" tIns="248164" rIns="248164" bIns="496329" numCol="1" spcCol="1270" anchor="t" anchorCtr="0">
          <a:noAutofit/>
        </a:bodyPr>
        <a:lstStyle/>
        <a:p>
          <a:pPr marL="0" lvl="0" indent="0" algn="l" defTabSz="577850">
            <a:lnSpc>
              <a:spcPct val="90000"/>
            </a:lnSpc>
            <a:spcBef>
              <a:spcPct val="0"/>
            </a:spcBef>
            <a:spcAft>
              <a:spcPct val="35000"/>
            </a:spcAft>
            <a:buNone/>
          </a:pPr>
          <a:r>
            <a:rPr lang="sv-SE" sz="1300" kern="1200" noProof="0"/>
            <a:t>Färdigställande Q1</a:t>
          </a:r>
        </a:p>
        <a:p>
          <a:pPr marL="0" lvl="0" indent="0" algn="l" defTabSz="577850">
            <a:lnSpc>
              <a:spcPct val="90000"/>
            </a:lnSpc>
            <a:spcBef>
              <a:spcPct val="0"/>
            </a:spcBef>
            <a:spcAft>
              <a:spcPct val="35000"/>
            </a:spcAft>
            <a:buNone/>
          </a:pPr>
          <a:r>
            <a:rPr lang="sv-SE" sz="1300" kern="1200" noProof="0"/>
            <a:t>Styrelsebehandling BRG Q1</a:t>
          </a:r>
        </a:p>
        <a:p>
          <a:pPr marL="0" lvl="0" indent="0" algn="l" defTabSz="577850">
            <a:lnSpc>
              <a:spcPct val="90000"/>
            </a:lnSpc>
            <a:spcBef>
              <a:spcPct val="0"/>
            </a:spcBef>
            <a:spcAft>
              <a:spcPct val="35000"/>
            </a:spcAft>
            <a:buNone/>
          </a:pPr>
          <a:r>
            <a:rPr lang="sv-SE" sz="1300" kern="1200" noProof="0"/>
            <a:t>KF-behandling Q2/Q3</a:t>
          </a:r>
        </a:p>
      </dsp:txBody>
      <dsp:txXfrm>
        <a:off x="6808200" y="1061195"/>
        <a:ext cx="3140436" cy="16370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7C2BD-5340-4CF0-B134-F3397EF50AFD}">
      <dsp:nvSpPr>
        <dsp:cNvPr id="0" name=""/>
        <dsp:cNvSpPr/>
      </dsp:nvSpPr>
      <dsp:spPr>
        <a:xfrm>
          <a:off x="0" y="912876"/>
          <a:ext cx="12192000" cy="1217168"/>
        </a:xfrm>
        <a:prstGeom prst="notchedRightArrow">
          <a:avLst/>
        </a:prstGeom>
        <a:solidFill>
          <a:schemeClr val="accent5">
            <a:tint val="55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0728EF4-CC1E-47DA-BA1C-430240926857}">
      <dsp:nvSpPr>
        <dsp:cNvPr id="0" name=""/>
        <dsp:cNvSpPr/>
      </dsp:nvSpPr>
      <dsp:spPr>
        <a:xfrm>
          <a:off x="937" y="0"/>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sv-SE" sz="1400" b="0" kern="1200">
              <a:latin typeface="Arial"/>
            </a:rPr>
            <a:t>27/9 Remisstart Elektrifierings-plan</a:t>
          </a:r>
          <a:endParaRPr lang="sv-SE" sz="1400" b="0" kern="1200"/>
        </a:p>
      </dsp:txBody>
      <dsp:txXfrm>
        <a:off x="937" y="0"/>
        <a:ext cx="1502866" cy="1217168"/>
      </dsp:txXfrm>
    </dsp:sp>
    <dsp:sp modelId="{073520F3-C44E-40E9-8559-9CB0497A92E1}">
      <dsp:nvSpPr>
        <dsp:cNvPr id="0" name=""/>
        <dsp:cNvSpPr/>
      </dsp:nvSpPr>
      <dsp:spPr>
        <a:xfrm>
          <a:off x="600224" y="1369314"/>
          <a:ext cx="304292" cy="304292"/>
        </a:xfrm>
        <a:prstGeom prst="ellipse">
          <a:avLst/>
        </a:prstGeom>
        <a:solidFill>
          <a:schemeClr val="accent5">
            <a:shade val="5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5D86FD-F58C-466F-9338-0C06EF90ABE8}">
      <dsp:nvSpPr>
        <dsp:cNvPr id="0" name=""/>
        <dsp:cNvSpPr/>
      </dsp:nvSpPr>
      <dsp:spPr>
        <a:xfrm>
          <a:off x="1578947" y="1825752"/>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sv-SE" sz="1400" b="0" kern="1200">
              <a:latin typeface="Arial"/>
            </a:rPr>
            <a:t>20/12 Deadline Remissvar </a:t>
          </a:r>
        </a:p>
        <a:p>
          <a:pPr marL="0" lvl="0" indent="0" algn="ctr" defTabSz="622300" rtl="0">
            <a:lnSpc>
              <a:spcPct val="90000"/>
            </a:lnSpc>
            <a:spcBef>
              <a:spcPct val="0"/>
            </a:spcBef>
            <a:spcAft>
              <a:spcPct val="35000"/>
            </a:spcAft>
            <a:buNone/>
          </a:pPr>
          <a:r>
            <a:rPr lang="sv-SE" sz="1400" b="0" kern="1200">
              <a:latin typeface="Arial"/>
            </a:rPr>
            <a:t>Elektrifierings-plan</a:t>
          </a:r>
          <a:endParaRPr lang="sv-SE" sz="1400" b="0" kern="1200"/>
        </a:p>
      </dsp:txBody>
      <dsp:txXfrm>
        <a:off x="1578947" y="1825752"/>
        <a:ext cx="1502866" cy="1217168"/>
      </dsp:txXfrm>
    </dsp:sp>
    <dsp:sp modelId="{94698258-AB2E-4A83-A5FE-5833A0C7C69C}">
      <dsp:nvSpPr>
        <dsp:cNvPr id="0" name=""/>
        <dsp:cNvSpPr/>
      </dsp:nvSpPr>
      <dsp:spPr>
        <a:xfrm>
          <a:off x="2178234" y="1369314"/>
          <a:ext cx="304292" cy="304292"/>
        </a:xfrm>
        <a:prstGeom prst="ellipse">
          <a:avLst/>
        </a:prstGeom>
        <a:solidFill>
          <a:schemeClr val="accent5">
            <a:shade val="50000"/>
            <a:hueOff val="-40275"/>
            <a:satOff val="536"/>
            <a:lumOff val="1095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147812F-E528-4A12-8381-B27DEA9572A2}">
      <dsp:nvSpPr>
        <dsp:cNvPr id="0" name=""/>
        <dsp:cNvSpPr/>
      </dsp:nvSpPr>
      <dsp:spPr>
        <a:xfrm>
          <a:off x="3156957" y="0"/>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sv-SE" sz="1400" b="0" kern="1200">
              <a:latin typeface="Arial"/>
            </a:rPr>
            <a:t>4/2 Arbetsgrupps-möte</a:t>
          </a:r>
          <a:endParaRPr lang="sv-SE" sz="1400" b="0" kern="1200"/>
        </a:p>
      </dsp:txBody>
      <dsp:txXfrm>
        <a:off x="3156957" y="0"/>
        <a:ext cx="1502866" cy="1217168"/>
      </dsp:txXfrm>
    </dsp:sp>
    <dsp:sp modelId="{4C8D40D7-7374-44ED-8C0C-702AAAE1BA37}">
      <dsp:nvSpPr>
        <dsp:cNvPr id="0" name=""/>
        <dsp:cNvSpPr/>
      </dsp:nvSpPr>
      <dsp:spPr>
        <a:xfrm>
          <a:off x="3756244" y="1369314"/>
          <a:ext cx="304292" cy="304292"/>
        </a:xfrm>
        <a:prstGeom prst="ellipse">
          <a:avLst/>
        </a:prstGeom>
        <a:solidFill>
          <a:schemeClr val="accent5">
            <a:shade val="50000"/>
            <a:hueOff val="-80550"/>
            <a:satOff val="1073"/>
            <a:lumOff val="2190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2DEF7D9-5F3C-4E78-88F6-6E06BE88627B}">
      <dsp:nvSpPr>
        <dsp:cNvPr id="0" name=""/>
        <dsp:cNvSpPr/>
      </dsp:nvSpPr>
      <dsp:spPr>
        <a:xfrm>
          <a:off x="4734966" y="1825752"/>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sv-SE" sz="1400" b="0" kern="1200"/>
            <a:t>15/3 Deadline åtgärdslista &amp; målsättningar</a:t>
          </a:r>
        </a:p>
      </dsp:txBody>
      <dsp:txXfrm>
        <a:off x="4734966" y="1825752"/>
        <a:ext cx="1502866" cy="1217168"/>
      </dsp:txXfrm>
    </dsp:sp>
    <dsp:sp modelId="{5392E763-A2F9-474A-8C68-31DB986CAEEE}">
      <dsp:nvSpPr>
        <dsp:cNvPr id="0" name=""/>
        <dsp:cNvSpPr/>
      </dsp:nvSpPr>
      <dsp:spPr>
        <a:xfrm>
          <a:off x="5334253" y="1369314"/>
          <a:ext cx="304292" cy="304292"/>
        </a:xfrm>
        <a:prstGeom prst="ellipse">
          <a:avLst/>
        </a:prstGeom>
        <a:solidFill>
          <a:schemeClr val="accent5">
            <a:shade val="50000"/>
            <a:hueOff val="-120825"/>
            <a:satOff val="1609"/>
            <a:lumOff val="3286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76FAFEA-5685-4C32-8A0C-90D9FD80DD52}">
      <dsp:nvSpPr>
        <dsp:cNvPr id="0" name=""/>
        <dsp:cNvSpPr/>
      </dsp:nvSpPr>
      <dsp:spPr>
        <a:xfrm>
          <a:off x="6312976" y="0"/>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sv-SE" sz="1400" b="0" kern="1200">
              <a:latin typeface="Arial"/>
            </a:rPr>
            <a:t>1/4 2022 Styrelse-behandling BRG</a:t>
          </a:r>
          <a:endParaRPr lang="sv-SE" sz="1400" b="0" kern="1200"/>
        </a:p>
      </dsp:txBody>
      <dsp:txXfrm>
        <a:off x="6312976" y="0"/>
        <a:ext cx="1502866" cy="1217168"/>
      </dsp:txXfrm>
    </dsp:sp>
    <dsp:sp modelId="{3F2E5160-3AA8-4B29-8F88-C331204BC198}">
      <dsp:nvSpPr>
        <dsp:cNvPr id="0" name=""/>
        <dsp:cNvSpPr/>
      </dsp:nvSpPr>
      <dsp:spPr>
        <a:xfrm>
          <a:off x="6912263" y="1369314"/>
          <a:ext cx="304292" cy="304292"/>
        </a:xfrm>
        <a:prstGeom prst="ellipse">
          <a:avLst/>
        </a:prstGeom>
        <a:solidFill>
          <a:schemeClr val="accent5">
            <a:shade val="50000"/>
            <a:hueOff val="-120825"/>
            <a:satOff val="1609"/>
            <a:lumOff val="3286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0BCD711-D389-404C-AA2C-4409B1F913F0}">
      <dsp:nvSpPr>
        <dsp:cNvPr id="0" name=""/>
        <dsp:cNvSpPr/>
      </dsp:nvSpPr>
      <dsp:spPr>
        <a:xfrm>
          <a:off x="7890986" y="1825752"/>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sv-SE" sz="1400" b="0" kern="1200">
              <a:latin typeface="Arial"/>
            </a:rPr>
            <a:t>8/4 Arbetsgrupps-möte</a:t>
          </a:r>
          <a:endParaRPr lang="sv-SE" sz="1400" b="0" kern="1200"/>
        </a:p>
      </dsp:txBody>
      <dsp:txXfrm>
        <a:off x="7890986" y="1825752"/>
        <a:ext cx="1502866" cy="1217168"/>
      </dsp:txXfrm>
    </dsp:sp>
    <dsp:sp modelId="{C4060859-A073-48CF-B2A4-3729841F3F31}">
      <dsp:nvSpPr>
        <dsp:cNvPr id="0" name=""/>
        <dsp:cNvSpPr/>
      </dsp:nvSpPr>
      <dsp:spPr>
        <a:xfrm>
          <a:off x="8490273" y="1369314"/>
          <a:ext cx="304292" cy="304292"/>
        </a:xfrm>
        <a:prstGeom prst="ellipse">
          <a:avLst/>
        </a:prstGeom>
        <a:solidFill>
          <a:schemeClr val="accent5">
            <a:shade val="50000"/>
            <a:hueOff val="-80550"/>
            <a:satOff val="1073"/>
            <a:lumOff val="2190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2AB8538-7189-4965-9513-BF749ADCC563}">
      <dsp:nvSpPr>
        <dsp:cNvPr id="0" name=""/>
        <dsp:cNvSpPr/>
      </dsp:nvSpPr>
      <dsp:spPr>
        <a:xfrm>
          <a:off x="9468995" y="0"/>
          <a:ext cx="1502866" cy="121716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sv-SE" sz="1400" b="0" kern="1200">
              <a:latin typeface="Arial"/>
            </a:rPr>
            <a:t>Q2/Q3 2022 KS beslut Elektrifierings-plan </a:t>
          </a:r>
          <a:endParaRPr lang="sv-SE" sz="1400" b="0" kern="1200"/>
        </a:p>
      </dsp:txBody>
      <dsp:txXfrm>
        <a:off x="9468995" y="0"/>
        <a:ext cx="1502866" cy="1217168"/>
      </dsp:txXfrm>
    </dsp:sp>
    <dsp:sp modelId="{8D42C568-C38E-4E70-8248-89826660407C}">
      <dsp:nvSpPr>
        <dsp:cNvPr id="0" name=""/>
        <dsp:cNvSpPr/>
      </dsp:nvSpPr>
      <dsp:spPr>
        <a:xfrm>
          <a:off x="10068283" y="1369314"/>
          <a:ext cx="304292" cy="304292"/>
        </a:xfrm>
        <a:prstGeom prst="ellipse">
          <a:avLst/>
        </a:prstGeom>
        <a:solidFill>
          <a:schemeClr val="accent5">
            <a:shade val="50000"/>
            <a:hueOff val="-40275"/>
            <a:satOff val="536"/>
            <a:lumOff val="1095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3F5DA-8DA4-4924-9E43-499610CEC69B}" type="datetimeFigureOut">
              <a:rPr lang="sv-SE" smtClean="0"/>
              <a:t>2022-02-25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976F52-1367-4DD8-BEA7-763F82B95C68}" type="slidenum">
              <a:rPr lang="sv-SE" smtClean="0"/>
              <a:t>‹#›</a:t>
            </a:fld>
            <a:endParaRPr lang="sv-SE"/>
          </a:p>
        </p:txBody>
      </p:sp>
    </p:spTree>
    <p:extLst>
      <p:ext uri="{BB962C8B-B14F-4D97-AF65-F5344CB8AC3E}">
        <p14:creationId xmlns:p14="http://schemas.microsoft.com/office/powerpoint/2010/main" val="2241480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Resultat från godkännandeprocessen var dels önskemål om en remisshantering av innehållet, samt två tilläggsuppdrag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E04F8-14A6-4F49-889D-2976185C6BB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90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E04F8-14A6-4F49-889D-2976185C6BB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285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445DC-1525-4033-B420-8206C3C2934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143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a:spcBef>
                <a:spcPts val="0"/>
              </a:spcBef>
              <a:spcAft>
                <a:spcPts val="0"/>
              </a:spcAft>
            </a:pPr>
            <a:r>
              <a:rPr lang="sv-SE" sz="1800">
                <a:effectLst/>
                <a:latin typeface="Calibri" panose="020F0502020204030204" pitchFamily="34" charset="0"/>
              </a:rPr>
              <a:t>Insatsområden</a:t>
            </a:r>
          </a:p>
          <a:p>
            <a:pPr marL="0" marR="0">
              <a:spcBef>
                <a:spcPts val="0"/>
              </a:spcBef>
              <a:spcAft>
                <a:spcPts val="0"/>
              </a:spcAft>
            </a:pPr>
            <a:r>
              <a:rPr lang="sv-SE" sz="1800">
                <a:effectLst/>
                <a:latin typeface="Calibri" panose="020F0502020204030204" pitchFamily="34" charset="0"/>
              </a:rPr>
              <a:t> </a:t>
            </a:r>
          </a:p>
          <a:p>
            <a:pPr marL="0" marR="0">
              <a:spcBef>
                <a:spcPts val="0"/>
              </a:spcBef>
              <a:spcAft>
                <a:spcPts val="0"/>
              </a:spcAft>
            </a:pPr>
            <a:r>
              <a:rPr lang="sv-SE" sz="1800">
                <a:effectLst/>
                <a:latin typeface="Calibri" panose="020F0502020204030204" pitchFamily="34" charset="0"/>
              </a:rPr>
              <a:t>Resurser - fordon, </a:t>
            </a:r>
            <a:r>
              <a:rPr lang="sv-SE" sz="1800" err="1">
                <a:effectLst/>
                <a:latin typeface="Calibri" panose="020F0502020204030204" pitchFamily="34" charset="0"/>
              </a:rPr>
              <a:t>laddinfra</a:t>
            </a:r>
            <a:r>
              <a:rPr lang="sv-SE" sz="1800">
                <a:effectLst/>
                <a:latin typeface="Calibri" panose="020F0502020204030204" pitchFamily="34" charset="0"/>
              </a:rPr>
              <a:t> och personal</a:t>
            </a:r>
          </a:p>
          <a:p>
            <a:pPr marL="0" marR="0">
              <a:spcBef>
                <a:spcPts val="0"/>
              </a:spcBef>
              <a:spcAft>
                <a:spcPts val="0"/>
              </a:spcAft>
            </a:pPr>
            <a:r>
              <a:rPr lang="sv-SE" sz="1800">
                <a:effectLst/>
                <a:latin typeface="Calibri" panose="020F0502020204030204" pitchFamily="34" charset="0"/>
              </a:rPr>
              <a:t>Nya organisatoriska förutsättningar - inom verksamhet och mellan verksamheter</a:t>
            </a:r>
          </a:p>
          <a:p>
            <a:pPr marL="0" marR="0">
              <a:spcBef>
                <a:spcPts val="0"/>
              </a:spcBef>
              <a:spcAft>
                <a:spcPts val="0"/>
              </a:spcAft>
            </a:pPr>
            <a:r>
              <a:rPr lang="sv-SE" sz="1800">
                <a:effectLst/>
                <a:latin typeface="Calibri" panose="020F0502020204030204" pitchFamily="34" charset="0"/>
              </a:rPr>
              <a:t>Kompetensbehov vs mandat</a:t>
            </a:r>
          </a:p>
          <a:p>
            <a:pPr marL="0" marR="0">
              <a:spcBef>
                <a:spcPts val="0"/>
              </a:spcBef>
              <a:spcAft>
                <a:spcPts val="0"/>
              </a:spcAft>
            </a:pPr>
            <a:r>
              <a:rPr lang="sv-SE" sz="1800">
                <a:effectLst/>
                <a:latin typeface="Calibri" panose="020F0502020204030204" pitchFamily="34" charset="0"/>
              </a:rPr>
              <a:t> </a:t>
            </a:r>
          </a:p>
          <a:p>
            <a:pPr marL="0" marR="0">
              <a:spcBef>
                <a:spcPts val="0"/>
              </a:spcBef>
              <a:spcAft>
                <a:spcPts val="0"/>
              </a:spcAft>
            </a:pPr>
            <a:r>
              <a:rPr lang="sv-SE" sz="1800">
                <a:effectLst/>
                <a:latin typeface="Calibri" panose="020F0502020204030204" pitchFamily="34" charset="0"/>
              </a:rPr>
              <a:t>Finansieringsfond</a:t>
            </a:r>
          </a:p>
          <a:p>
            <a:pPr marL="0" marR="0">
              <a:spcBef>
                <a:spcPts val="0"/>
              </a:spcBef>
              <a:spcAft>
                <a:spcPts val="0"/>
              </a:spcAft>
            </a:pPr>
            <a:r>
              <a:rPr lang="sv-SE" sz="1800">
                <a:effectLst/>
                <a:latin typeface="Calibri" panose="020F0502020204030204" pitchFamily="34" charset="0"/>
              </a:rPr>
              <a:t>Kompetensfond</a:t>
            </a:r>
          </a:p>
          <a:p>
            <a:endParaRPr lang="sv-SE"/>
          </a:p>
        </p:txBody>
      </p:sp>
      <p:sp>
        <p:nvSpPr>
          <p:cNvPr id="4" name="Platshållare för bildnummer 3"/>
          <p:cNvSpPr>
            <a:spLocks noGrp="1"/>
          </p:cNvSpPr>
          <p:nvPr>
            <p:ph type="sldNum" sz="quarter" idx="5"/>
          </p:nvPr>
        </p:nvSpPr>
        <p:spPr/>
        <p:txBody>
          <a:bodyPr/>
          <a:lstStyle/>
          <a:p>
            <a:fld id="{80976F52-1367-4DD8-BEA7-763F82B95C68}" type="slidenum">
              <a:rPr lang="sv-SE" smtClean="0"/>
              <a:t>7</a:t>
            </a:fld>
            <a:endParaRPr lang="sv-SE"/>
          </a:p>
        </p:txBody>
      </p:sp>
    </p:spTree>
    <p:extLst>
      <p:ext uri="{BB962C8B-B14F-4D97-AF65-F5344CB8AC3E}">
        <p14:creationId xmlns:p14="http://schemas.microsoft.com/office/powerpoint/2010/main" val="3618717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a:spcBef>
                <a:spcPts val="0"/>
              </a:spcBef>
              <a:spcAft>
                <a:spcPts val="0"/>
              </a:spcAft>
            </a:pPr>
            <a:r>
              <a:rPr lang="sv-SE" sz="1800" err="1">
                <a:effectLst/>
                <a:latin typeface="Calibri" panose="020F0502020204030204" pitchFamily="34" charset="0"/>
              </a:rPr>
              <a:t>Målvärden</a:t>
            </a:r>
            <a:r>
              <a:rPr lang="sv-SE" sz="1800">
                <a:effectLst/>
                <a:latin typeface="Calibri" panose="020F0502020204030204" pitchFamily="34" charset="0"/>
              </a:rPr>
              <a:t> under marknadsprognoser</a:t>
            </a:r>
          </a:p>
          <a:p>
            <a:pPr marL="0" marR="0">
              <a:spcBef>
                <a:spcPts val="0"/>
              </a:spcBef>
              <a:spcAft>
                <a:spcPts val="0"/>
              </a:spcAft>
            </a:pPr>
            <a:r>
              <a:rPr lang="sv-SE" sz="1800">
                <a:effectLst/>
                <a:latin typeface="Calibri" panose="020F0502020204030204" pitchFamily="34" charset="0"/>
              </a:rPr>
              <a:t>Ej i linje med 90%-målet</a:t>
            </a:r>
          </a:p>
          <a:p>
            <a:endParaRPr lang="sv-SE"/>
          </a:p>
        </p:txBody>
      </p:sp>
      <p:sp>
        <p:nvSpPr>
          <p:cNvPr id="4" name="Platshållare för bildnummer 3"/>
          <p:cNvSpPr>
            <a:spLocks noGrp="1"/>
          </p:cNvSpPr>
          <p:nvPr>
            <p:ph type="sldNum" sz="quarter" idx="5"/>
          </p:nvPr>
        </p:nvSpPr>
        <p:spPr/>
        <p:txBody>
          <a:bodyPr/>
          <a:lstStyle/>
          <a:p>
            <a:fld id="{80976F52-1367-4DD8-BEA7-763F82B95C68}" type="slidenum">
              <a:rPr lang="sv-SE" smtClean="0"/>
              <a:t>8</a:t>
            </a:fld>
            <a:endParaRPr lang="sv-SE"/>
          </a:p>
        </p:txBody>
      </p:sp>
    </p:spTree>
    <p:extLst>
      <p:ext uri="{BB962C8B-B14F-4D97-AF65-F5344CB8AC3E}">
        <p14:creationId xmlns:p14="http://schemas.microsoft.com/office/powerpoint/2010/main" val="4162543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90%-målet – storstäder måste vara ta större ansvar </a:t>
            </a:r>
            <a:r>
              <a:rPr lang="sv-SE" sz="1200" kern="1200" err="1">
                <a:solidFill>
                  <a:schemeClr val="tx1"/>
                </a:solidFill>
                <a:effectLst/>
                <a:latin typeface="+mn-lt"/>
                <a:ea typeface="+mn-ea"/>
                <a:cs typeface="+mn-cs"/>
              </a:rPr>
              <a:t>pga</a:t>
            </a:r>
            <a:r>
              <a:rPr lang="sv-SE" sz="1200" kern="1200">
                <a:solidFill>
                  <a:schemeClr val="tx1"/>
                </a:solidFill>
                <a:effectLst/>
                <a:latin typeface="+mn-lt"/>
                <a:ea typeface="+mn-ea"/>
                <a:cs typeface="+mn-cs"/>
              </a:rPr>
              <a:t> större andel av trafiken samt större möjligheter att effektivisera.</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Att samtliga dessa åtgärder är rimliga att införa till 2030 är ytterst tveksamt och åtgärderna kanske snarast bör ses som en illustration av hur pass kraftfulla insatser som verkligen krävs för att nå målen.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En faktor som talar till Göteborgs fördel i detta sammanhang kan dock vara att åtgärderna är givna för riket som helhet och vissa av åtgärderna kan vara betydligt lättare att genomföra (och ge önskad effekt) i en stad av Göteborgs storlek jämfört med på landsbygden.</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445DC-1525-4033-B420-8206C3C2934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80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Behöver arbeta på flera fronter – tjänstemannanivå, ledningsnivå och politisk nivå</a:t>
            </a:r>
          </a:p>
          <a:p>
            <a:r>
              <a:rPr lang="sv-SE"/>
              <a:t>Sprida budskapet om vad som krävs – politisk riktning, komplettera med top-down-approach, skapa mod till ambitiösa mål och förändring</a:t>
            </a:r>
          </a:p>
          <a:p>
            <a:r>
              <a:rPr lang="sv-SE"/>
              <a:t>Låg risk – svårt att göra fel – att inte göra någonting är inte heller rätt.</a:t>
            </a:r>
          </a:p>
          <a:p>
            <a:r>
              <a:rPr lang="sv-SE"/>
              <a:t>Ingen vet exakt idag, men goda möjligheter att skapa nödvändigt beslutsunderlag för att sänka risken. Gå före, testa, göra om, bana väg för andra.</a:t>
            </a:r>
          </a:p>
        </p:txBody>
      </p:sp>
      <p:sp>
        <p:nvSpPr>
          <p:cNvPr id="4" name="Platshållare för bildnummer 3"/>
          <p:cNvSpPr>
            <a:spLocks noGrp="1"/>
          </p:cNvSpPr>
          <p:nvPr>
            <p:ph type="sldNum" sz="quarter" idx="5"/>
          </p:nvPr>
        </p:nvSpPr>
        <p:spPr/>
        <p:txBody>
          <a:bodyPr/>
          <a:lstStyle/>
          <a:p>
            <a:fld id="{80976F52-1367-4DD8-BEA7-763F82B95C68}" type="slidenum">
              <a:rPr lang="sv-SE" smtClean="0"/>
              <a:t>10</a:t>
            </a:fld>
            <a:endParaRPr lang="sv-SE"/>
          </a:p>
        </p:txBody>
      </p:sp>
    </p:spTree>
    <p:extLst>
      <p:ext uri="{BB962C8B-B14F-4D97-AF65-F5344CB8AC3E}">
        <p14:creationId xmlns:p14="http://schemas.microsoft.com/office/powerpoint/2010/main" val="252663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EA541B-AF5C-442E-8987-3945D367A8D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888DD62-3EEB-4907-887C-66EDA5707C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0434DE0-63FD-4B1E-8A1A-C178961DDB1F}"/>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51305D0F-674A-443D-8848-8E77F5C5778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C9CFD4F-ABC3-4D34-978B-2D7AA0C61823}"/>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693354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29D40-6EEC-468F-8EB0-E3383C954EF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B8B1910-5C6E-403D-95F8-FC8DE9F6181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81A7256-D60E-4CBD-B8A6-32AA5158F094}"/>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5EA04AD4-381A-431C-BE7A-9203C1C9A1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8EF3BC7-0096-43CB-8D38-D8916DFD6B3E}"/>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1714933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92E712B0-46DA-4C26-9EA8-3A61332492B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502D912-05BF-4A9F-9F99-3510AB1C6CD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FA8952-C21E-41D9-BC98-88490C4D6A5F}"/>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37F27CF3-B81D-420F-84CA-0EC7F05964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E7C5825-8776-4467-AE5A-9A113451211D}"/>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215186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386870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44397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50256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73867125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44268363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451200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525897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843085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EC34E4-4229-43AF-8C10-FA69F7114F8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C7AAB21-EB5F-4CAD-97BE-82596FB2E30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92DF1AC-723E-4AB6-BB4E-903F5D47D7FD}"/>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D7352AB4-02A4-4A59-9A68-308A3289527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64479BB-C596-4CBF-9883-457C23F7277A}"/>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18244661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09127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056211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1185431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107562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7974954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614082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34727713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33797949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2055195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845457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4D9713-DD48-4DC0-9E3B-9E3562CDBBC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E0EC9E0-08D9-4DDC-B834-55470123D2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7DABFD0-5BB7-42DE-B244-313D395E0616}"/>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A0A6422C-EDBA-4890-85D3-B1ACF4C622A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DE53B8F-EE62-4097-8718-B66D6D3528B1}"/>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19332429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7330027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661449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666469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995980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2097458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7293288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20690109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37829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800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960000" y="1736728"/>
            <a:ext cx="4752000" cy="4194629"/>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8446582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pic>
        <p:nvPicPr>
          <p:cNvPr id="3" name="Picture 2" descr="\\brg.local\shares\profiles\karsko\Desktop\BRG LOGO - final\Loggor för Officeprogrammen\BRG_blue_Office.pn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703443" y="5906849"/>
            <a:ext cx="1282413" cy="825875"/>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715" y="0"/>
            <a:ext cx="11756572" cy="6858000"/>
          </a:xfrm>
          <a:prstGeom prst="rect">
            <a:avLst/>
          </a:prstGeom>
        </p:spPr>
      </p:pic>
    </p:spTree>
    <p:extLst>
      <p:ext uri="{BB962C8B-B14F-4D97-AF65-F5344CB8AC3E}">
        <p14:creationId xmlns:p14="http://schemas.microsoft.com/office/powerpoint/2010/main" val="4259227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813140-A773-4CCD-9571-6B34D243BC1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AE2E0E-9102-42CE-B265-F4ABEF74049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FE3F9A3-C250-428A-983B-C43817BCFA6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25888E5-D9A9-4754-8847-5BDFB9A8E6C4}"/>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6" name="Platshållare för sidfot 5">
            <a:extLst>
              <a:ext uri="{FF2B5EF4-FFF2-40B4-BE49-F238E27FC236}">
                <a16:creationId xmlns:a16="http://schemas.microsoft.com/office/drawing/2014/main" id="{D099195A-254F-4A4B-BE7B-FCD526370E5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D425455-B603-4D8C-BADC-AB3C3B05CB0F}"/>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1604009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57DCA0-9213-4B8C-92E6-9DF5CFDA99E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6BE54AD-E77C-4916-B40A-F72239401A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61377B0-5914-4E28-A008-53DC85731FE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3BEDE17-8C8D-4F9A-A581-663D07FDF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6064BFA-E19E-485A-847A-2AFEA78B58F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9BF4193-C049-4736-8029-E8E512B929CD}"/>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8" name="Platshållare för sidfot 7">
            <a:extLst>
              <a:ext uri="{FF2B5EF4-FFF2-40B4-BE49-F238E27FC236}">
                <a16:creationId xmlns:a16="http://schemas.microsoft.com/office/drawing/2014/main" id="{5F110A02-E319-4FD4-AEE2-B9DD45B872D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B9BDE93-03D2-47CC-A2E8-F00B58749BBA}"/>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853888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44B3C3-2AD1-4857-A53E-33FF970FB7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D006E02-69D2-45B1-AC1B-B5BDD5564DD5}"/>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4" name="Platshållare för sidfot 3">
            <a:extLst>
              <a:ext uri="{FF2B5EF4-FFF2-40B4-BE49-F238E27FC236}">
                <a16:creationId xmlns:a16="http://schemas.microsoft.com/office/drawing/2014/main" id="{EA73D683-0C3B-45B6-B90E-51292340158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EEC4AFB-2D53-43C8-A37F-FA14B594CF94}"/>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675304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DCD0DD-68F0-48A7-BC75-916775AD3C36}"/>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3" name="Platshållare för sidfot 2">
            <a:extLst>
              <a:ext uri="{FF2B5EF4-FFF2-40B4-BE49-F238E27FC236}">
                <a16:creationId xmlns:a16="http://schemas.microsoft.com/office/drawing/2014/main" id="{E0C05686-00CC-4368-A914-09038E5CC21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190F7100-ED9B-4655-B660-18A4B837F2C4}"/>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357427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B15FF8-ADD2-4294-933A-6BBA26C2B2C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C3A610-4236-470C-876B-E0EE1A5ADD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F2FEB00-8427-40AD-9E85-AF8D235CC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AED9716-77B0-4030-BCF7-734F4DC95688}"/>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6" name="Platshållare för sidfot 5">
            <a:extLst>
              <a:ext uri="{FF2B5EF4-FFF2-40B4-BE49-F238E27FC236}">
                <a16:creationId xmlns:a16="http://schemas.microsoft.com/office/drawing/2014/main" id="{A9C18AE9-5F36-48F8-AD78-4FC01D79750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5122B90-6E92-42FA-BFC8-C56001F3C470}"/>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765361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3434A3-424E-42BA-926C-2AFA96B51DC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71FE5BE-44B6-4317-AF32-6327A45F88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7E21B58-82EB-4991-8688-D193702E8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64527B8-78C7-49A8-8E45-A7E8CF7228BC}"/>
              </a:ext>
            </a:extLst>
          </p:cNvPr>
          <p:cNvSpPr>
            <a:spLocks noGrp="1"/>
          </p:cNvSpPr>
          <p:nvPr>
            <p:ph type="dt" sz="half" idx="10"/>
          </p:nvPr>
        </p:nvSpPr>
        <p:spPr/>
        <p:txBody>
          <a:bodyPr/>
          <a:lstStyle/>
          <a:p>
            <a:fld id="{0A27B39E-70BD-4D84-B289-D53911D9CC07}" type="datetimeFigureOut">
              <a:rPr lang="sv-SE" smtClean="0"/>
              <a:t>2022-02-25</a:t>
            </a:fld>
            <a:endParaRPr lang="sv-SE"/>
          </a:p>
        </p:txBody>
      </p:sp>
      <p:sp>
        <p:nvSpPr>
          <p:cNvPr id="6" name="Platshållare för sidfot 5">
            <a:extLst>
              <a:ext uri="{FF2B5EF4-FFF2-40B4-BE49-F238E27FC236}">
                <a16:creationId xmlns:a16="http://schemas.microsoft.com/office/drawing/2014/main" id="{82C54B09-898B-49CA-A27F-4338573DAD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1C3B105-1948-474A-AED2-9EDC050C7932}"/>
              </a:ext>
            </a:extLst>
          </p:cNvPr>
          <p:cNvSpPr>
            <a:spLocks noGrp="1"/>
          </p:cNvSpPr>
          <p:nvPr>
            <p:ph type="sldNum" sz="quarter" idx="12"/>
          </p:nvPr>
        </p:nvSpPr>
        <p:spPr/>
        <p:txBody>
          <a:bodyPr/>
          <a:lstStyle/>
          <a:p>
            <a:fld id="{34E35494-7C0B-4704-BC43-C759D60E180E}" type="slidenum">
              <a:rPr lang="sv-SE" smtClean="0"/>
              <a:t>‹#›</a:t>
            </a:fld>
            <a:endParaRPr lang="sv-SE"/>
          </a:p>
        </p:txBody>
      </p:sp>
    </p:spTree>
    <p:extLst>
      <p:ext uri="{BB962C8B-B14F-4D97-AF65-F5344CB8AC3E}">
        <p14:creationId xmlns:p14="http://schemas.microsoft.com/office/powerpoint/2010/main" val="349557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43C8715-FFAC-4BA0-8DB5-428A227161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7F07324-739C-44C4-A09B-C6DDAAF61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0505CAD-FB96-4192-A24D-73B871D32B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7B39E-70BD-4D84-B289-D53911D9CC07}" type="datetimeFigureOut">
              <a:rPr lang="sv-SE" smtClean="0"/>
              <a:t>2022-02-25</a:t>
            </a:fld>
            <a:endParaRPr lang="sv-SE"/>
          </a:p>
        </p:txBody>
      </p:sp>
      <p:sp>
        <p:nvSpPr>
          <p:cNvPr id="5" name="Platshållare för sidfot 4">
            <a:extLst>
              <a:ext uri="{FF2B5EF4-FFF2-40B4-BE49-F238E27FC236}">
                <a16:creationId xmlns:a16="http://schemas.microsoft.com/office/drawing/2014/main" id="{74A59200-C602-4183-937E-92ED01E9F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20454D2-88C9-495F-8E06-417F0756CE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E35494-7C0B-4704-BC43-C759D60E180E}" type="slidenum">
              <a:rPr lang="sv-SE" smtClean="0"/>
              <a:t>‹#›</a:t>
            </a:fld>
            <a:endParaRPr lang="sv-SE"/>
          </a:p>
        </p:txBody>
      </p:sp>
    </p:spTree>
    <p:extLst>
      <p:ext uri="{BB962C8B-B14F-4D97-AF65-F5344CB8AC3E}">
        <p14:creationId xmlns:p14="http://schemas.microsoft.com/office/powerpoint/2010/main" val="4136799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739540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25/02/2022</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22975844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2" Type="http://schemas.openxmlformats.org/officeDocument/2006/relationships/slideLayout" Target="../slideLayouts/slideLayout23.xml"/><Relationship Id="rId1" Type="http://schemas.openxmlformats.org/officeDocument/2006/relationships/themeOverride" Target="../theme/themeOverride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71B5A08-44F1-48F8-8C3C-E5533F1D2C91}"/>
              </a:ext>
            </a:extLst>
          </p:cNvPr>
          <p:cNvSpPr>
            <a:spLocks noGrp="1"/>
          </p:cNvSpPr>
          <p:nvPr>
            <p:ph type="ctrTitle"/>
          </p:nvPr>
        </p:nvSpPr>
        <p:spPr>
          <a:xfrm>
            <a:off x="419099" y="2601119"/>
            <a:ext cx="7031011" cy="1655762"/>
          </a:xfrm>
        </p:spPr>
        <p:txBody>
          <a:bodyPr>
            <a:normAutofit fontScale="90000"/>
          </a:bodyPr>
          <a:lstStyle/>
          <a:p>
            <a:r>
              <a:rPr lang="sv-SE"/>
              <a:t>Statusuppdatering Elektrifieringsuppdraget och Gbg Stads Elektrifieringsplan</a:t>
            </a:r>
          </a:p>
        </p:txBody>
      </p:sp>
      <p:sp>
        <p:nvSpPr>
          <p:cNvPr id="5" name="Underrubrik 4">
            <a:extLst>
              <a:ext uri="{FF2B5EF4-FFF2-40B4-BE49-F238E27FC236}">
                <a16:creationId xmlns:a16="http://schemas.microsoft.com/office/drawing/2014/main" id="{32B967FE-4784-40F9-8FE9-168158E9BFE9}"/>
              </a:ext>
            </a:extLst>
          </p:cNvPr>
          <p:cNvSpPr>
            <a:spLocks noGrp="1"/>
          </p:cNvSpPr>
          <p:nvPr>
            <p:ph type="subTitle" idx="1"/>
          </p:nvPr>
        </p:nvSpPr>
        <p:spPr/>
        <p:txBody>
          <a:bodyPr/>
          <a:lstStyle/>
          <a:p>
            <a:r>
              <a:rPr lang="sv-SE"/>
              <a:t>Anne </a:t>
            </a:r>
            <a:r>
              <a:rPr lang="sv-SE" err="1"/>
              <a:t>piegsa</a:t>
            </a:r>
            <a:endParaRPr lang="sv-SE"/>
          </a:p>
        </p:txBody>
      </p:sp>
      <p:sp>
        <p:nvSpPr>
          <p:cNvPr id="6" name="Platshållare för text 5">
            <a:extLst>
              <a:ext uri="{FF2B5EF4-FFF2-40B4-BE49-F238E27FC236}">
                <a16:creationId xmlns:a16="http://schemas.microsoft.com/office/drawing/2014/main" id="{5BF026E5-AC30-4BA6-ACB3-9B38EF30364D}"/>
              </a:ext>
            </a:extLst>
          </p:cNvPr>
          <p:cNvSpPr>
            <a:spLocks noGrp="1"/>
          </p:cNvSpPr>
          <p:nvPr>
            <p:ph type="body" sz="quarter" idx="10"/>
          </p:nvPr>
        </p:nvSpPr>
        <p:spPr/>
        <p:txBody>
          <a:bodyPr/>
          <a:lstStyle/>
          <a:p>
            <a:r>
              <a:rPr lang="sv-SE"/>
              <a:t>2022-03-07</a:t>
            </a:r>
          </a:p>
        </p:txBody>
      </p:sp>
    </p:spTree>
    <p:extLst>
      <p:ext uri="{BB962C8B-B14F-4D97-AF65-F5344CB8AC3E}">
        <p14:creationId xmlns:p14="http://schemas.microsoft.com/office/powerpoint/2010/main" val="1483211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7D3081-8C02-42AD-AC12-A04EA1B4A954}"/>
              </a:ext>
            </a:extLst>
          </p:cNvPr>
          <p:cNvSpPr>
            <a:spLocks noGrp="1"/>
          </p:cNvSpPr>
          <p:nvPr>
            <p:ph type="title"/>
          </p:nvPr>
        </p:nvSpPr>
        <p:spPr/>
        <p:txBody>
          <a:bodyPr/>
          <a:lstStyle/>
          <a:p>
            <a:r>
              <a:rPr lang="sv-SE"/>
              <a:t>Konklusion</a:t>
            </a:r>
            <a:br>
              <a:rPr lang="sv-SE"/>
            </a:br>
            <a:endParaRPr lang="sv-SE"/>
          </a:p>
        </p:txBody>
      </p:sp>
      <p:sp>
        <p:nvSpPr>
          <p:cNvPr id="4" name="textruta 3">
            <a:extLst>
              <a:ext uri="{FF2B5EF4-FFF2-40B4-BE49-F238E27FC236}">
                <a16:creationId xmlns:a16="http://schemas.microsoft.com/office/drawing/2014/main" id="{41BD84F7-25C1-4BE0-8618-8319BA5CBA5C}"/>
              </a:ext>
            </a:extLst>
          </p:cNvPr>
          <p:cNvSpPr txBox="1"/>
          <p:nvPr/>
        </p:nvSpPr>
        <p:spPr>
          <a:xfrm>
            <a:off x="1527444" y="3297288"/>
            <a:ext cx="8582903" cy="2800767"/>
          </a:xfrm>
          <a:prstGeom prst="rect">
            <a:avLst/>
          </a:prstGeom>
          <a:noFill/>
        </p:spPr>
        <p:txBody>
          <a:bodyPr wrap="square">
            <a:spAutoFit/>
          </a:bodyPr>
          <a:lstStyle/>
          <a:p>
            <a:pPr marL="285750" indent="-285750" algn="ctr">
              <a:buFont typeface="Arial" panose="020B0604020202020204" pitchFamily="34" charset="0"/>
              <a:buChar char="•"/>
            </a:pPr>
            <a:r>
              <a:rPr lang="sv-SE" sz="1600"/>
              <a:t>Hur många av fordonen måste vara helt utsläppsfria?</a:t>
            </a:r>
          </a:p>
          <a:p>
            <a:pPr marL="285750" indent="-285750" algn="ctr">
              <a:buFont typeface="Arial" panose="020B0604020202020204" pitchFamily="34" charset="0"/>
              <a:buChar char="•"/>
            </a:pPr>
            <a:endParaRPr lang="sv-SE" sz="1600"/>
          </a:p>
          <a:p>
            <a:pPr marL="285750" indent="-285750" algn="ctr">
              <a:buFont typeface="Arial" panose="020B0604020202020204" pitchFamily="34" charset="0"/>
              <a:buChar char="•"/>
            </a:pPr>
            <a:r>
              <a:rPr lang="sv-SE" sz="1600"/>
              <a:t>Hur mycket laddinfrastruktur behöver vi? Var?</a:t>
            </a:r>
          </a:p>
          <a:p>
            <a:pPr marL="285750" indent="-285750" algn="ctr">
              <a:buFont typeface="Arial" panose="020B0604020202020204" pitchFamily="34" charset="0"/>
              <a:buChar char="•"/>
            </a:pPr>
            <a:endParaRPr lang="sv-SE" sz="1600"/>
          </a:p>
          <a:p>
            <a:pPr marL="285750" indent="-285750" algn="ctr">
              <a:buFont typeface="Arial" panose="020B0604020202020204" pitchFamily="34" charset="0"/>
              <a:buChar char="•"/>
            </a:pPr>
            <a:r>
              <a:rPr lang="sv-SE" sz="1600"/>
              <a:t>Vilka personalresurser måste tillsättas för att hantera omställning och drift? Var?</a:t>
            </a:r>
          </a:p>
          <a:p>
            <a:pPr marL="285750" indent="-285750" algn="ctr">
              <a:buFont typeface="Arial" panose="020B0604020202020204" pitchFamily="34" charset="0"/>
              <a:buChar char="•"/>
            </a:pPr>
            <a:endParaRPr lang="sv-SE" sz="1600"/>
          </a:p>
          <a:p>
            <a:pPr marL="285750" indent="-285750" algn="ctr">
              <a:buFont typeface="Arial" panose="020B0604020202020204" pitchFamily="34" charset="0"/>
              <a:buChar char="•"/>
            </a:pPr>
            <a:r>
              <a:rPr lang="sv-SE" sz="1600"/>
              <a:t>Hur säkerställer vi att vi har det beslutsunderlag som behövs?</a:t>
            </a:r>
          </a:p>
          <a:p>
            <a:pPr marL="285750" indent="-285750" algn="ctr">
              <a:buFont typeface="Arial" panose="020B0604020202020204" pitchFamily="34" charset="0"/>
              <a:buChar char="•"/>
            </a:pPr>
            <a:endParaRPr lang="sv-SE" sz="1600"/>
          </a:p>
          <a:p>
            <a:pPr marL="285750" indent="-285750" algn="ctr">
              <a:buFont typeface="Arial" panose="020B0604020202020204" pitchFamily="34" charset="0"/>
              <a:buChar char="•"/>
            </a:pPr>
            <a:r>
              <a:rPr lang="sv-SE" sz="1600"/>
              <a:t>Hur genomför vi organisatoriska förändring för att hantera tekniksprånget?</a:t>
            </a:r>
          </a:p>
          <a:p>
            <a:pPr marL="285750" indent="-285750" algn="ctr">
              <a:buFont typeface="Arial" panose="020B0604020202020204" pitchFamily="34" charset="0"/>
              <a:buChar char="•"/>
            </a:pPr>
            <a:endParaRPr lang="sv-SE" sz="1600"/>
          </a:p>
          <a:p>
            <a:pPr marL="285750" indent="-285750" algn="ctr">
              <a:buFont typeface="Arial" panose="020B0604020202020204" pitchFamily="34" charset="0"/>
              <a:buChar char="•"/>
            </a:pPr>
            <a:r>
              <a:rPr lang="sv-SE" sz="1600"/>
              <a:t>Hur skapar vi energin och modet att vara föregångare och inte bara följare?</a:t>
            </a:r>
          </a:p>
        </p:txBody>
      </p:sp>
      <p:sp>
        <p:nvSpPr>
          <p:cNvPr id="6" name="textruta 5">
            <a:extLst>
              <a:ext uri="{FF2B5EF4-FFF2-40B4-BE49-F238E27FC236}">
                <a16:creationId xmlns:a16="http://schemas.microsoft.com/office/drawing/2014/main" id="{9071707D-C262-4EF5-B51A-6D8A6641EFFC}"/>
              </a:ext>
            </a:extLst>
          </p:cNvPr>
          <p:cNvSpPr txBox="1"/>
          <p:nvPr/>
        </p:nvSpPr>
        <p:spPr>
          <a:xfrm>
            <a:off x="2639652" y="2006441"/>
            <a:ext cx="6358489" cy="400110"/>
          </a:xfrm>
          <a:prstGeom prst="rect">
            <a:avLst/>
          </a:prstGeom>
          <a:solidFill>
            <a:schemeClr val="tx2"/>
          </a:solidFill>
        </p:spPr>
        <p:txBody>
          <a:bodyPr wrap="square">
            <a:spAutoFit/>
          </a:bodyPr>
          <a:lstStyle/>
          <a:p>
            <a:pPr algn="ctr"/>
            <a:r>
              <a:rPr lang="sv-SE" sz="2000" b="1">
                <a:solidFill>
                  <a:schemeClr val="bg1"/>
                </a:solidFill>
              </a:rPr>
              <a:t>Otydlighet i vad som måste ske för att nå 2030-mål</a:t>
            </a:r>
          </a:p>
        </p:txBody>
      </p:sp>
    </p:spTree>
    <p:extLst>
      <p:ext uri="{BB962C8B-B14F-4D97-AF65-F5344CB8AC3E}">
        <p14:creationId xmlns:p14="http://schemas.microsoft.com/office/powerpoint/2010/main" val="242103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n bild som visar kantad, däck, flera&#10;&#10;Automatiskt genererad beskrivning">
            <a:extLst>
              <a:ext uri="{FF2B5EF4-FFF2-40B4-BE49-F238E27FC236}">
                <a16:creationId xmlns:a16="http://schemas.microsoft.com/office/drawing/2014/main" id="{34B1D4F0-9C29-4511-A63C-36A664187BAE}"/>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803" r="16803"/>
          <a:stretch>
            <a:fillRect/>
          </a:stretch>
        </p:blipFill>
        <p:spPr/>
      </p:pic>
      <p:sp>
        <p:nvSpPr>
          <p:cNvPr id="3" name="Rubrik 2">
            <a:extLst>
              <a:ext uri="{FF2B5EF4-FFF2-40B4-BE49-F238E27FC236}">
                <a16:creationId xmlns:a16="http://schemas.microsoft.com/office/drawing/2014/main" id="{C6120E4F-E410-42FB-91E8-FA2751C2CF4F}"/>
              </a:ext>
            </a:extLst>
          </p:cNvPr>
          <p:cNvSpPr>
            <a:spLocks noGrp="1"/>
          </p:cNvSpPr>
          <p:nvPr>
            <p:ph type="title"/>
          </p:nvPr>
        </p:nvSpPr>
        <p:spPr/>
        <p:txBody>
          <a:bodyPr/>
          <a:lstStyle/>
          <a:p>
            <a:r>
              <a:rPr lang="sv-SE"/>
              <a:t>Nästa steg?</a:t>
            </a:r>
          </a:p>
        </p:txBody>
      </p:sp>
    </p:spTree>
    <p:extLst>
      <p:ext uri="{BB962C8B-B14F-4D97-AF65-F5344CB8AC3E}">
        <p14:creationId xmlns:p14="http://schemas.microsoft.com/office/powerpoint/2010/main" val="36578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6F8A881-BD96-436E-B464-FF6E5D3CC30D}"/>
              </a:ext>
            </a:extLst>
          </p:cNvPr>
          <p:cNvSpPr>
            <a:spLocks noGrp="1"/>
          </p:cNvSpPr>
          <p:nvPr>
            <p:ph type="title"/>
          </p:nvPr>
        </p:nvSpPr>
        <p:spPr/>
        <p:txBody>
          <a:bodyPr/>
          <a:lstStyle/>
          <a:p>
            <a:r>
              <a:rPr lang="sv-SE"/>
              <a:t>Elektrifieringsplan 2021 – 2030</a:t>
            </a:r>
            <a:br>
              <a:rPr lang="sv-SE"/>
            </a:br>
            <a:endParaRPr lang="sv-SE"/>
          </a:p>
        </p:txBody>
      </p:sp>
      <p:sp>
        <p:nvSpPr>
          <p:cNvPr id="8" name="Platshållare för innehåll 7">
            <a:extLst>
              <a:ext uri="{FF2B5EF4-FFF2-40B4-BE49-F238E27FC236}">
                <a16:creationId xmlns:a16="http://schemas.microsoft.com/office/drawing/2014/main" id="{50D37A5D-D2C2-4639-B1E3-431C96E8D651}"/>
              </a:ext>
            </a:extLst>
          </p:cNvPr>
          <p:cNvSpPr>
            <a:spLocks noGrp="1"/>
          </p:cNvSpPr>
          <p:nvPr>
            <p:ph sz="half" idx="4294967295"/>
          </p:nvPr>
        </p:nvSpPr>
        <p:spPr>
          <a:xfrm>
            <a:off x="717860" y="4821238"/>
            <a:ext cx="9105900" cy="1671637"/>
          </a:xfrm>
        </p:spPr>
        <p:txBody>
          <a:bodyPr numCol="2">
            <a:normAutofit/>
          </a:bodyPr>
          <a:lstStyle/>
          <a:p>
            <a:pPr marL="0" indent="0">
              <a:buNone/>
            </a:pPr>
            <a:r>
              <a:rPr lang="sv-SE" sz="1600" b="1"/>
              <a:t>Tillägg till elektrifieringsuppdraget</a:t>
            </a:r>
          </a:p>
          <a:p>
            <a:r>
              <a:rPr lang="sv-SE" sz="1600"/>
              <a:t>Bedömning långsiktiga ekonomiska konsekvenser</a:t>
            </a:r>
          </a:p>
          <a:p>
            <a:r>
              <a:rPr lang="sv-SE" sz="1600"/>
              <a:t>Strategi för </a:t>
            </a:r>
            <a:r>
              <a:rPr lang="sv-SE" sz="1600" err="1"/>
              <a:t>laddinfrastrukturutbyggnad</a:t>
            </a:r>
            <a:endParaRPr lang="sv-SE" sz="1600"/>
          </a:p>
          <a:p>
            <a:pPr lvl="1"/>
            <a:endParaRPr lang="sv-SE" sz="1600"/>
          </a:p>
          <a:p>
            <a:pPr marL="0" indent="0">
              <a:buNone/>
            </a:pPr>
            <a:r>
              <a:rPr lang="sv-SE" sz="1600" b="1"/>
              <a:t>Övriga relevanta initiativ</a:t>
            </a:r>
          </a:p>
          <a:p>
            <a:r>
              <a:rPr lang="sv-SE" sz="1600"/>
              <a:t>Laddlöftet 2022, Klimat 2030: Kommunernas klimatlöften</a:t>
            </a:r>
          </a:p>
          <a:p>
            <a:r>
              <a:rPr lang="sv-SE" sz="1600"/>
              <a:t>Utredning kring laddinfrastruktur på gatumark</a:t>
            </a:r>
          </a:p>
        </p:txBody>
      </p:sp>
      <p:graphicFrame>
        <p:nvGraphicFramePr>
          <p:cNvPr id="10" name="Platshållare för innehåll 4">
            <a:extLst>
              <a:ext uri="{FF2B5EF4-FFF2-40B4-BE49-F238E27FC236}">
                <a16:creationId xmlns:a16="http://schemas.microsoft.com/office/drawing/2014/main" id="{DE5132A2-4FE5-423E-90E5-38A11EBD3971}"/>
              </a:ext>
            </a:extLst>
          </p:cNvPr>
          <p:cNvGraphicFramePr>
            <a:graphicFrameLocks/>
          </p:cNvGraphicFramePr>
          <p:nvPr>
            <p:extLst>
              <p:ext uri="{D42A27DB-BD31-4B8C-83A1-F6EECF244321}">
                <p14:modId xmlns:p14="http://schemas.microsoft.com/office/powerpoint/2010/main" val="33514071"/>
              </p:ext>
            </p:extLst>
          </p:nvPr>
        </p:nvGraphicFramePr>
        <p:xfrm>
          <a:off x="717860" y="1893960"/>
          <a:ext cx="10267950" cy="2724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013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ödesschema: Dokument 12">
            <a:extLst>
              <a:ext uri="{FF2B5EF4-FFF2-40B4-BE49-F238E27FC236}">
                <a16:creationId xmlns:a16="http://schemas.microsoft.com/office/drawing/2014/main" id="{6304FCC4-954A-41C9-AE26-863083F5C4D4}"/>
              </a:ext>
            </a:extLst>
          </p:cNvPr>
          <p:cNvSpPr/>
          <p:nvPr/>
        </p:nvSpPr>
        <p:spPr>
          <a:xfrm>
            <a:off x="9184471" y="2200273"/>
            <a:ext cx="2714625" cy="3707827"/>
          </a:xfrm>
          <a:prstGeom prst="flowChartDocument">
            <a:avLst/>
          </a:prstGeom>
          <a:effectLst>
            <a:outerShdw blurRad="76200" dir="13500000" sy="23000" kx="1200000" algn="br" rotWithShape="0">
              <a:prstClr val="black">
                <a:alpha val="2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Rulle: lodrät 6">
            <a:extLst>
              <a:ext uri="{FF2B5EF4-FFF2-40B4-BE49-F238E27FC236}">
                <a16:creationId xmlns:a16="http://schemas.microsoft.com/office/drawing/2014/main" id="{5CEDE695-B2BD-4A36-A8D6-C6ED89A711D4}"/>
              </a:ext>
            </a:extLst>
          </p:cNvPr>
          <p:cNvSpPr/>
          <p:nvPr/>
        </p:nvSpPr>
        <p:spPr>
          <a:xfrm flipV="1">
            <a:off x="5129215" y="2200273"/>
            <a:ext cx="3775476" cy="3600452"/>
          </a:xfrm>
          <a:prstGeom prst="verticalScroll">
            <a:avLst/>
          </a:prstGeom>
          <a:effectLst>
            <a:outerShdw blurRad="76200" dir="13500000" sy="23000" kx="1200000" algn="br"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 name="Rubrik 1">
            <a:extLst>
              <a:ext uri="{FF2B5EF4-FFF2-40B4-BE49-F238E27FC236}">
                <a16:creationId xmlns:a16="http://schemas.microsoft.com/office/drawing/2014/main" id="{ECDF285B-B223-4ACC-A069-48C5257B8AC6}"/>
              </a:ext>
            </a:extLst>
          </p:cNvPr>
          <p:cNvSpPr>
            <a:spLocks noGrp="1"/>
          </p:cNvSpPr>
          <p:nvPr>
            <p:ph type="title"/>
          </p:nvPr>
        </p:nvSpPr>
        <p:spPr/>
        <p:txBody>
          <a:bodyPr/>
          <a:lstStyle/>
          <a:p>
            <a:r>
              <a:rPr lang="sv-SE"/>
              <a:t>Förändringar till Elektrifieringsplan utgåva 2</a:t>
            </a:r>
            <a:br>
              <a:rPr lang="sv-SE"/>
            </a:br>
            <a:endParaRPr lang="sv-SE"/>
          </a:p>
        </p:txBody>
      </p:sp>
      <p:sp>
        <p:nvSpPr>
          <p:cNvPr id="3" name="Platshållare för innehåll 2">
            <a:extLst>
              <a:ext uri="{FF2B5EF4-FFF2-40B4-BE49-F238E27FC236}">
                <a16:creationId xmlns:a16="http://schemas.microsoft.com/office/drawing/2014/main" id="{1B90B335-2154-42B7-AC4F-3256E134CA8D}"/>
              </a:ext>
            </a:extLst>
          </p:cNvPr>
          <p:cNvSpPr>
            <a:spLocks noGrp="1"/>
          </p:cNvSpPr>
          <p:nvPr>
            <p:ph sz="half" idx="1"/>
          </p:nvPr>
        </p:nvSpPr>
        <p:spPr>
          <a:xfrm>
            <a:off x="5667376" y="2487333"/>
            <a:ext cx="2743200" cy="3189565"/>
          </a:xfrm>
        </p:spPr>
        <p:txBody>
          <a:bodyPr>
            <a:noAutofit/>
          </a:bodyPr>
          <a:lstStyle/>
          <a:p>
            <a:r>
              <a:rPr lang="sv-SE" sz="1600"/>
              <a:t>Långsiktig</a:t>
            </a:r>
          </a:p>
          <a:p>
            <a:r>
              <a:rPr lang="sv-SE" sz="1600"/>
              <a:t>Strategiskt innehåll; förutsättningsskapande</a:t>
            </a:r>
          </a:p>
          <a:p>
            <a:r>
              <a:rPr lang="sv-SE" sz="1600"/>
              <a:t>Beslutsgrundande på politisk nivå (KF)</a:t>
            </a:r>
          </a:p>
          <a:p>
            <a:pPr marL="0" indent="0">
              <a:lnSpc>
                <a:spcPct val="250000"/>
              </a:lnSpc>
              <a:buNone/>
            </a:pPr>
            <a:endParaRPr lang="sv-SE" sz="1600">
              <a:sym typeface="Wingdings" panose="05000000000000000000" pitchFamily="2" charset="2"/>
            </a:endParaRPr>
          </a:p>
          <a:p>
            <a:pPr marL="0" indent="0">
              <a:buNone/>
            </a:pPr>
            <a:r>
              <a:rPr lang="sv-SE" sz="1600">
                <a:sym typeface="Wingdings" panose="05000000000000000000" pitchFamily="2" charset="2"/>
              </a:rPr>
              <a:t> Åtgärdslista samt delmål och indikatorer</a:t>
            </a:r>
            <a:endParaRPr lang="sv-SE" sz="1600"/>
          </a:p>
        </p:txBody>
      </p:sp>
      <p:sp>
        <p:nvSpPr>
          <p:cNvPr id="4" name="Platshållare för innehåll 3">
            <a:extLst>
              <a:ext uri="{FF2B5EF4-FFF2-40B4-BE49-F238E27FC236}">
                <a16:creationId xmlns:a16="http://schemas.microsoft.com/office/drawing/2014/main" id="{AD6F8666-45F8-47DE-AE7A-4736939CF451}"/>
              </a:ext>
            </a:extLst>
          </p:cNvPr>
          <p:cNvSpPr>
            <a:spLocks noGrp="1"/>
          </p:cNvSpPr>
          <p:nvPr>
            <p:ph sz="half" idx="2"/>
          </p:nvPr>
        </p:nvSpPr>
        <p:spPr>
          <a:xfrm>
            <a:off x="838200" y="1690688"/>
            <a:ext cx="4200525" cy="4005263"/>
          </a:xfrm>
        </p:spPr>
        <p:txBody>
          <a:bodyPr>
            <a:noAutofit/>
          </a:bodyPr>
          <a:lstStyle/>
          <a:p>
            <a:r>
              <a:rPr lang="sv-SE" sz="1600"/>
              <a:t>Uppdelning i </a:t>
            </a:r>
          </a:p>
          <a:p>
            <a:pPr lvl="1"/>
            <a:r>
              <a:rPr lang="sv-SE" sz="1600"/>
              <a:t>en statisk del för politisk nivå</a:t>
            </a:r>
          </a:p>
          <a:p>
            <a:pPr lvl="1"/>
            <a:r>
              <a:rPr lang="sv-SE" sz="1600"/>
              <a:t>en dynamisk del för verksamheter</a:t>
            </a:r>
          </a:p>
          <a:p>
            <a:r>
              <a:rPr lang="sv-SE" sz="1600"/>
              <a:t>Renodlat till elektrifiering</a:t>
            </a:r>
          </a:p>
          <a:p>
            <a:r>
              <a:rPr lang="sv-SE" sz="1600"/>
              <a:t>Introduktion av insatsområden</a:t>
            </a:r>
          </a:p>
          <a:p>
            <a:r>
              <a:rPr lang="sv-SE" sz="1600"/>
              <a:t>Reducerat antal funktionsområden</a:t>
            </a:r>
          </a:p>
          <a:p>
            <a:r>
              <a:rPr lang="sv-SE" sz="1600"/>
              <a:t>Reducerat antal delmål med tydliga indikatorer</a:t>
            </a:r>
          </a:p>
          <a:p>
            <a:r>
              <a:rPr lang="sv-SE" sz="1600"/>
              <a:t>Tydlig koppling mellan mål/delmål och åtgärder/aktiviteter</a:t>
            </a:r>
          </a:p>
          <a:p>
            <a:r>
              <a:rPr lang="sv-SE" sz="1600"/>
              <a:t>Anpassade åtgärds- och aktivitetsbeskrivningar</a:t>
            </a:r>
          </a:p>
          <a:p>
            <a:r>
              <a:rPr lang="sv-SE" sz="1600"/>
              <a:t>Justerad ansvarsfördelning </a:t>
            </a:r>
          </a:p>
          <a:p>
            <a:endParaRPr lang="sv-SE" sz="1600"/>
          </a:p>
        </p:txBody>
      </p:sp>
      <p:sp>
        <p:nvSpPr>
          <p:cNvPr id="8" name="textruta 7">
            <a:extLst>
              <a:ext uri="{FF2B5EF4-FFF2-40B4-BE49-F238E27FC236}">
                <a16:creationId xmlns:a16="http://schemas.microsoft.com/office/drawing/2014/main" id="{F21D7BA1-B802-4B43-A528-67F41E24BCDD}"/>
              </a:ext>
            </a:extLst>
          </p:cNvPr>
          <p:cNvSpPr txBox="1"/>
          <p:nvPr/>
        </p:nvSpPr>
        <p:spPr>
          <a:xfrm>
            <a:off x="5129215" y="1608416"/>
            <a:ext cx="34932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Elektrifieringsplan 2022 - 2030</a:t>
            </a:r>
          </a:p>
        </p:txBody>
      </p:sp>
      <p:sp>
        <p:nvSpPr>
          <p:cNvPr id="12" name="textruta 11">
            <a:extLst>
              <a:ext uri="{FF2B5EF4-FFF2-40B4-BE49-F238E27FC236}">
                <a16:creationId xmlns:a16="http://schemas.microsoft.com/office/drawing/2014/main" id="{18191493-301A-4A95-AAFB-BF3D64DE8C2E}"/>
              </a:ext>
            </a:extLst>
          </p:cNvPr>
          <p:cNvSpPr txBox="1"/>
          <p:nvPr/>
        </p:nvSpPr>
        <p:spPr>
          <a:xfrm>
            <a:off x="9153525" y="1604964"/>
            <a:ext cx="247846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Handlingsplan 2022</a:t>
            </a:r>
          </a:p>
        </p:txBody>
      </p:sp>
      <p:sp>
        <p:nvSpPr>
          <p:cNvPr id="14" name="Platshållare för innehåll 2">
            <a:extLst>
              <a:ext uri="{FF2B5EF4-FFF2-40B4-BE49-F238E27FC236}">
                <a16:creationId xmlns:a16="http://schemas.microsoft.com/office/drawing/2014/main" id="{9139DEB0-D2DC-442A-805F-E78A333E29A0}"/>
              </a:ext>
            </a:extLst>
          </p:cNvPr>
          <p:cNvSpPr txBox="1">
            <a:spLocks/>
          </p:cNvSpPr>
          <p:nvPr/>
        </p:nvSpPr>
        <p:spPr>
          <a:xfrm>
            <a:off x="9216623" y="2487334"/>
            <a:ext cx="2714625" cy="2917964"/>
          </a:xfrm>
          <a:prstGeom prst="rect">
            <a:avLst/>
          </a:prstGeom>
        </p:spPr>
        <p:txBody>
          <a:bodyPr vert="horz" lIns="91440" tIns="45720" rIns="91440" bIns="45720" rtlCol="0">
            <a:noAutofit/>
          </a:bodyPr>
          <a:lst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1463" marR="0" lvl="0" indent="-2714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Kortsiktigt, kontinuerlig uppdatering</a:t>
            </a:r>
          </a:p>
          <a:p>
            <a:pPr marL="271463" marR="0" lvl="0" indent="-2714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Konkreta aktiviteter; förutsättningsskapande och operativa</a:t>
            </a:r>
          </a:p>
          <a:p>
            <a:pPr marL="271463" marR="0" lvl="0" indent="-2714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Beslutsgrundande på verksamhetsnivå</a:t>
            </a:r>
          </a:p>
          <a:p>
            <a:pPr marL="271463" marR="0" lvl="0" indent="-2714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sv-SE"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sym typeface="Wingdings" panose="05000000000000000000" pitchFamily="2" charset="2"/>
              </a:rPr>
              <a:t> Handlingsplan med aktiviteter</a:t>
            </a:r>
            <a:endParaRPr kumimoji="0" lang="sv-SE" sz="16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483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animBg="1"/>
      <p:bldP spid="3" grpId="0" uiExpand="1" build="p"/>
      <p:bldP spid="8"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D047CA-E2F9-4877-B2C9-D7E62D3D5130}"/>
              </a:ext>
            </a:extLst>
          </p:cNvPr>
          <p:cNvSpPr>
            <a:spLocks noGrp="1"/>
          </p:cNvSpPr>
          <p:nvPr>
            <p:ph type="title"/>
          </p:nvPr>
        </p:nvSpPr>
        <p:spPr/>
        <p:txBody>
          <a:bodyPr/>
          <a:lstStyle/>
          <a:p>
            <a:r>
              <a:rPr lang="sv-SE"/>
              <a:t>Uppdateringsprocess Elektrifieringsplanen</a:t>
            </a:r>
            <a:br>
              <a:rPr lang="sv-SE"/>
            </a:br>
            <a:endParaRPr lang="sv-SE"/>
          </a:p>
        </p:txBody>
      </p:sp>
      <p:sp>
        <p:nvSpPr>
          <p:cNvPr id="3" name="Platshållare för innehåll 2">
            <a:extLst>
              <a:ext uri="{FF2B5EF4-FFF2-40B4-BE49-F238E27FC236}">
                <a16:creationId xmlns:a16="http://schemas.microsoft.com/office/drawing/2014/main" id="{F07C09B7-CAF8-4E79-9826-F03389547BE5}"/>
              </a:ext>
            </a:extLst>
          </p:cNvPr>
          <p:cNvSpPr>
            <a:spLocks noGrp="1"/>
          </p:cNvSpPr>
          <p:nvPr>
            <p:ph idx="1"/>
          </p:nvPr>
        </p:nvSpPr>
        <p:spPr>
          <a:xfrm>
            <a:off x="838200" y="1549983"/>
            <a:ext cx="10515600" cy="1736433"/>
          </a:xfrm>
        </p:spPr>
        <p:txBody>
          <a:bodyPr vert="horz" lIns="91440" tIns="45720" rIns="91440" bIns="45720" rtlCol="0" anchor="t">
            <a:normAutofit/>
          </a:bodyPr>
          <a:lstStyle/>
          <a:p>
            <a:pPr marL="271145" indent="-271145"/>
            <a:r>
              <a:rPr lang="sv-SE">
                <a:cs typeface="Arial"/>
              </a:rPr>
              <a:t>Material för förankring: </a:t>
            </a:r>
          </a:p>
          <a:p>
            <a:pPr marL="533082" lvl="1" indent="-271145"/>
            <a:r>
              <a:rPr lang="sv-SE">
                <a:cs typeface="Arial"/>
              </a:rPr>
              <a:t>Åtgärder (12 </a:t>
            </a:r>
            <a:r>
              <a:rPr lang="sv-SE" err="1">
                <a:cs typeface="Arial"/>
              </a:rPr>
              <a:t>st</a:t>
            </a:r>
            <a:r>
              <a:rPr lang="sv-SE">
                <a:cs typeface="Arial"/>
              </a:rPr>
              <a:t>)</a:t>
            </a:r>
          </a:p>
          <a:p>
            <a:pPr marL="533082" lvl="1" indent="-271145"/>
            <a:r>
              <a:rPr lang="sv-SE">
                <a:cs typeface="Arial"/>
              </a:rPr>
              <a:t>Mål (5 </a:t>
            </a:r>
            <a:r>
              <a:rPr lang="sv-SE" err="1">
                <a:cs typeface="Arial"/>
              </a:rPr>
              <a:t>st</a:t>
            </a:r>
            <a:r>
              <a:rPr lang="sv-SE">
                <a:cs typeface="Arial"/>
              </a:rPr>
              <a:t>), Delmål (17 </a:t>
            </a:r>
            <a:r>
              <a:rPr lang="sv-SE" err="1">
                <a:cs typeface="Arial"/>
              </a:rPr>
              <a:t>st</a:t>
            </a:r>
            <a:r>
              <a:rPr lang="sv-SE">
                <a:cs typeface="Arial"/>
              </a:rPr>
              <a:t>) och Indikatorer (26 </a:t>
            </a:r>
            <a:r>
              <a:rPr lang="sv-SE" err="1">
                <a:cs typeface="Arial"/>
              </a:rPr>
              <a:t>st</a:t>
            </a:r>
            <a:r>
              <a:rPr lang="sv-SE">
                <a:cs typeface="Arial"/>
              </a:rPr>
              <a:t>)</a:t>
            </a:r>
          </a:p>
          <a:p>
            <a:pPr marL="533082" lvl="1" indent="-271145"/>
            <a:endParaRPr lang="sv-SE">
              <a:highlight>
                <a:srgbClr val="FFFF00"/>
              </a:highlight>
              <a:cs typeface="Arial"/>
            </a:endParaRPr>
          </a:p>
          <a:p>
            <a:pPr marL="271145" indent="-271145"/>
            <a:endParaRPr lang="sv-SE">
              <a:cs typeface="Arial"/>
            </a:endParaRPr>
          </a:p>
        </p:txBody>
      </p:sp>
      <p:grpSp>
        <p:nvGrpSpPr>
          <p:cNvPr id="37" name="Grupp 36">
            <a:extLst>
              <a:ext uri="{FF2B5EF4-FFF2-40B4-BE49-F238E27FC236}">
                <a16:creationId xmlns:a16="http://schemas.microsoft.com/office/drawing/2014/main" id="{252A6F42-1066-4BE6-AE52-EA0B99317FE0}"/>
              </a:ext>
            </a:extLst>
          </p:cNvPr>
          <p:cNvGrpSpPr/>
          <p:nvPr/>
        </p:nvGrpSpPr>
        <p:grpSpPr>
          <a:xfrm>
            <a:off x="-12700" y="3508629"/>
            <a:ext cx="12192000" cy="3042921"/>
            <a:chOff x="617847" y="3498445"/>
            <a:chExt cx="11293928" cy="3042921"/>
          </a:xfrm>
        </p:grpSpPr>
        <p:graphicFrame>
          <p:nvGraphicFramePr>
            <p:cNvPr id="5" name="Diagram 5">
              <a:extLst>
                <a:ext uri="{FF2B5EF4-FFF2-40B4-BE49-F238E27FC236}">
                  <a16:creationId xmlns:a16="http://schemas.microsoft.com/office/drawing/2014/main" id="{F9376E16-3F0E-42DB-961E-15FBDBDBD8FC}"/>
                </a:ext>
              </a:extLst>
            </p:cNvPr>
            <p:cNvGraphicFramePr/>
            <p:nvPr>
              <p:extLst>
                <p:ext uri="{D42A27DB-BD31-4B8C-83A1-F6EECF244321}">
                  <p14:modId xmlns:p14="http://schemas.microsoft.com/office/powerpoint/2010/main" val="802881335"/>
                </p:ext>
              </p:extLst>
            </p:nvPr>
          </p:nvGraphicFramePr>
          <p:xfrm>
            <a:off x="617847" y="3498445"/>
            <a:ext cx="11293928" cy="30429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6" name="Rak pilkoppling 15">
              <a:extLst>
                <a:ext uri="{FF2B5EF4-FFF2-40B4-BE49-F238E27FC236}">
                  <a16:creationId xmlns:a16="http://schemas.microsoft.com/office/drawing/2014/main" id="{3C91BAC4-FF52-441E-BBDC-1704A575ABDA}"/>
                </a:ext>
              </a:extLst>
            </p:cNvPr>
            <p:cNvCxnSpPr>
              <a:cxnSpLocks/>
            </p:cNvCxnSpPr>
            <p:nvPr/>
          </p:nvCxnSpPr>
          <p:spPr>
            <a:xfrm flipH="1">
              <a:off x="3729888" y="3756893"/>
              <a:ext cx="220945" cy="1001242"/>
            </a:xfrm>
            <a:prstGeom prst="straightConnector1">
              <a:avLst/>
            </a:prstGeom>
            <a:solidFill>
              <a:schemeClr val="accent2">
                <a:lumMod val="40000"/>
                <a:lumOff val="60000"/>
              </a:schemeClr>
            </a:solidFill>
            <a:ln>
              <a:no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7BDB6E87-AE8B-4DF8-8721-3312AEDF4A85}"/>
                </a:ext>
              </a:extLst>
            </p:cNvPr>
            <p:cNvCxnSpPr>
              <a:cxnSpLocks/>
            </p:cNvCxnSpPr>
            <p:nvPr/>
          </p:nvCxnSpPr>
          <p:spPr>
            <a:xfrm flipV="1">
              <a:off x="1747836" y="5320307"/>
              <a:ext cx="612194" cy="683129"/>
            </a:xfrm>
            <a:prstGeom prst="straightConnector1">
              <a:avLst/>
            </a:prstGeom>
            <a:ln>
              <a:noFill/>
              <a:tailEnd type="triangle"/>
            </a:ln>
          </p:spPr>
          <p:style>
            <a:lnRef idx="1">
              <a:schemeClr val="accent1"/>
            </a:lnRef>
            <a:fillRef idx="0">
              <a:schemeClr val="accent1"/>
            </a:fillRef>
            <a:effectRef idx="0">
              <a:schemeClr val="accent1"/>
            </a:effectRef>
            <a:fontRef idx="minor">
              <a:schemeClr val="tx1"/>
            </a:fontRef>
          </p:style>
        </p:cxnSp>
        <p:cxnSp>
          <p:nvCxnSpPr>
            <p:cNvPr id="33" name="Rak pilkoppling 32">
              <a:extLst>
                <a:ext uri="{FF2B5EF4-FFF2-40B4-BE49-F238E27FC236}">
                  <a16:creationId xmlns:a16="http://schemas.microsoft.com/office/drawing/2014/main" id="{63E60254-8DFE-41EB-B754-03B659849CF5}"/>
                </a:ext>
              </a:extLst>
            </p:cNvPr>
            <p:cNvCxnSpPr>
              <a:cxnSpLocks/>
            </p:cNvCxnSpPr>
            <p:nvPr/>
          </p:nvCxnSpPr>
          <p:spPr>
            <a:xfrm flipH="1">
              <a:off x="5911878" y="3795057"/>
              <a:ext cx="288560" cy="785418"/>
            </a:xfrm>
            <a:prstGeom prst="straightConnector1">
              <a:avLst/>
            </a:prstGeom>
            <a:ln>
              <a:noFill/>
              <a:tailEnd type="triangle"/>
            </a:ln>
          </p:spPr>
          <p:style>
            <a:lnRef idx="1">
              <a:schemeClr val="accent1"/>
            </a:lnRef>
            <a:fillRef idx="0">
              <a:schemeClr val="accent1"/>
            </a:fillRef>
            <a:effectRef idx="0">
              <a:schemeClr val="accent1"/>
            </a:effectRef>
            <a:fontRef idx="minor">
              <a:schemeClr val="tx1"/>
            </a:fontRef>
          </p:style>
        </p:cxnSp>
      </p:grpSp>
      <p:cxnSp>
        <p:nvCxnSpPr>
          <p:cNvPr id="28" name="Rak pilkoppling 27">
            <a:extLst>
              <a:ext uri="{FF2B5EF4-FFF2-40B4-BE49-F238E27FC236}">
                <a16:creationId xmlns:a16="http://schemas.microsoft.com/office/drawing/2014/main" id="{CE264752-3F0B-48D1-B9E0-1C8852030147}"/>
              </a:ext>
            </a:extLst>
          </p:cNvPr>
          <p:cNvCxnSpPr>
            <a:cxnSpLocks/>
            <a:stCxn id="36" idx="0"/>
          </p:cNvCxnSpPr>
          <p:nvPr/>
        </p:nvCxnSpPr>
        <p:spPr>
          <a:xfrm flipH="1" flipV="1">
            <a:off x="-333167" y="5077832"/>
            <a:ext cx="956168" cy="963248"/>
          </a:xfrm>
          <a:prstGeom prst="straightConnector1">
            <a:avLst/>
          </a:prstGeom>
          <a:solidFill>
            <a:schemeClr val="tx2">
              <a:lumMod val="20000"/>
              <a:lumOff val="80000"/>
            </a:schemeClr>
          </a:solidFill>
        </p:spPr>
      </p:cxnSp>
      <p:sp>
        <p:nvSpPr>
          <p:cNvPr id="36" name="textruta 35">
            <a:extLst>
              <a:ext uri="{FF2B5EF4-FFF2-40B4-BE49-F238E27FC236}">
                <a16:creationId xmlns:a16="http://schemas.microsoft.com/office/drawing/2014/main" id="{40913C8A-85AF-4BB4-8B99-84A730B838FA}"/>
              </a:ext>
            </a:extLst>
          </p:cNvPr>
          <p:cNvSpPr txBox="1"/>
          <p:nvPr/>
        </p:nvSpPr>
        <p:spPr>
          <a:xfrm>
            <a:off x="124123" y="6149429"/>
            <a:ext cx="1912335" cy="461665"/>
          </a:xfrm>
          <a:prstGeom prst="rect">
            <a:avLst/>
          </a:prstGeom>
          <a:solidFill>
            <a:schemeClr val="tx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sv-SE"/>
            </a:defPPr>
            <a:lvl1pPr algn="ctr">
              <a:defRPr sz="12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Remissperiod för verksamheter</a:t>
            </a:r>
          </a:p>
        </p:txBody>
      </p:sp>
      <p:sp>
        <p:nvSpPr>
          <p:cNvPr id="38" name="Rektangel 37">
            <a:extLst>
              <a:ext uri="{FF2B5EF4-FFF2-40B4-BE49-F238E27FC236}">
                <a16:creationId xmlns:a16="http://schemas.microsoft.com/office/drawing/2014/main" id="{B2FF9A7A-E75D-44E7-9F8B-892C354C1B37}"/>
              </a:ext>
            </a:extLst>
          </p:cNvPr>
          <p:cNvSpPr/>
          <p:nvPr/>
        </p:nvSpPr>
        <p:spPr>
          <a:xfrm>
            <a:off x="876299" y="5144389"/>
            <a:ext cx="1325034" cy="186102"/>
          </a:xfrm>
          <a:prstGeom prst="rect">
            <a:avLst/>
          </a:prstGeom>
          <a:pattFill prst="wd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2" name="Rektangel 31">
            <a:extLst>
              <a:ext uri="{FF2B5EF4-FFF2-40B4-BE49-F238E27FC236}">
                <a16:creationId xmlns:a16="http://schemas.microsoft.com/office/drawing/2014/main" id="{766C1361-181E-4CAE-8D43-DB0E8A81F050}"/>
              </a:ext>
            </a:extLst>
          </p:cNvPr>
          <p:cNvSpPr/>
          <p:nvPr/>
        </p:nvSpPr>
        <p:spPr>
          <a:xfrm>
            <a:off x="876300" y="4729548"/>
            <a:ext cx="2914865" cy="174580"/>
          </a:xfrm>
          <a:prstGeom prst="rect">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5" name="textruta 64">
            <a:extLst>
              <a:ext uri="{FF2B5EF4-FFF2-40B4-BE49-F238E27FC236}">
                <a16:creationId xmlns:a16="http://schemas.microsoft.com/office/drawing/2014/main" id="{DFA1066E-C5FA-4CE4-827C-E11E3338A6D8}"/>
              </a:ext>
            </a:extLst>
          </p:cNvPr>
          <p:cNvSpPr txBox="1"/>
          <p:nvPr/>
        </p:nvSpPr>
        <p:spPr>
          <a:xfrm>
            <a:off x="1563336" y="3418984"/>
            <a:ext cx="2320158" cy="276999"/>
          </a:xfrm>
          <a:prstGeom prst="rect">
            <a:avLst/>
          </a:prstGeom>
          <a:solidFill>
            <a:schemeClr val="accent2">
              <a:lumMod val="40000"/>
              <a:lumOff val="6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Hantering remissvar BRG</a:t>
            </a:r>
          </a:p>
        </p:txBody>
      </p:sp>
      <p:cxnSp>
        <p:nvCxnSpPr>
          <p:cNvPr id="66" name="Rak pilkoppling 65">
            <a:extLst>
              <a:ext uri="{FF2B5EF4-FFF2-40B4-BE49-F238E27FC236}">
                <a16:creationId xmlns:a16="http://schemas.microsoft.com/office/drawing/2014/main" id="{4723D778-B375-4AA9-8C4B-D2A47041726F}"/>
              </a:ext>
            </a:extLst>
          </p:cNvPr>
          <p:cNvCxnSpPr>
            <a:cxnSpLocks/>
            <a:stCxn id="65" idx="2"/>
          </p:cNvCxnSpPr>
          <p:nvPr/>
        </p:nvCxnSpPr>
        <p:spPr>
          <a:xfrm flipH="1">
            <a:off x="2419064" y="3695983"/>
            <a:ext cx="304351" cy="984053"/>
          </a:xfrm>
          <a:prstGeom prst="straightConnector1">
            <a:avLst/>
          </a:prstGeom>
          <a:ln w="28575">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Rak pilkoppling 72">
            <a:extLst>
              <a:ext uri="{FF2B5EF4-FFF2-40B4-BE49-F238E27FC236}">
                <a16:creationId xmlns:a16="http://schemas.microsoft.com/office/drawing/2014/main" id="{5AFE989D-42A5-41CA-A0DA-8278C69217BB}"/>
              </a:ext>
            </a:extLst>
          </p:cNvPr>
          <p:cNvCxnSpPr>
            <a:cxnSpLocks/>
            <a:stCxn id="36" idx="0"/>
          </p:cNvCxnSpPr>
          <p:nvPr/>
        </p:nvCxnSpPr>
        <p:spPr>
          <a:xfrm flipV="1">
            <a:off x="1080291" y="5336695"/>
            <a:ext cx="483045" cy="8127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Rektangel 18">
            <a:extLst>
              <a:ext uri="{FF2B5EF4-FFF2-40B4-BE49-F238E27FC236}">
                <a16:creationId xmlns:a16="http://schemas.microsoft.com/office/drawing/2014/main" id="{51201A8B-B182-46DD-ABC4-92F47A67E223}"/>
              </a:ext>
            </a:extLst>
          </p:cNvPr>
          <p:cNvSpPr/>
          <p:nvPr/>
        </p:nvSpPr>
        <p:spPr>
          <a:xfrm>
            <a:off x="4023054" y="5144389"/>
            <a:ext cx="1359989" cy="186102"/>
          </a:xfrm>
          <a:prstGeom prst="rect">
            <a:avLst/>
          </a:prstGeom>
          <a:pattFill prst="wd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30" name="Grupp 29">
            <a:extLst>
              <a:ext uri="{FF2B5EF4-FFF2-40B4-BE49-F238E27FC236}">
                <a16:creationId xmlns:a16="http://schemas.microsoft.com/office/drawing/2014/main" id="{74145464-08A9-4858-89B8-5C4A76FB1455}"/>
              </a:ext>
            </a:extLst>
          </p:cNvPr>
          <p:cNvGrpSpPr/>
          <p:nvPr/>
        </p:nvGrpSpPr>
        <p:grpSpPr>
          <a:xfrm>
            <a:off x="3470709" y="5109864"/>
            <a:ext cx="1912335" cy="1609579"/>
            <a:chOff x="1246238" y="2461078"/>
            <a:chExt cx="1912335" cy="1609579"/>
          </a:xfrm>
        </p:grpSpPr>
        <p:cxnSp>
          <p:nvCxnSpPr>
            <p:cNvPr id="31" name="Rak pilkoppling 30">
              <a:extLst>
                <a:ext uri="{FF2B5EF4-FFF2-40B4-BE49-F238E27FC236}">
                  <a16:creationId xmlns:a16="http://schemas.microsoft.com/office/drawing/2014/main" id="{0B48842D-B24A-4B2A-98B8-4BE436091E16}"/>
                </a:ext>
              </a:extLst>
            </p:cNvPr>
            <p:cNvCxnSpPr>
              <a:cxnSpLocks/>
              <a:stCxn id="34" idx="0"/>
            </p:cNvCxnSpPr>
            <p:nvPr/>
          </p:nvCxnSpPr>
          <p:spPr>
            <a:xfrm flipH="1" flipV="1">
              <a:off x="1246238" y="2461078"/>
              <a:ext cx="956168" cy="963248"/>
            </a:xfrm>
            <a:prstGeom prst="straightConnector1">
              <a:avLst/>
            </a:prstGeom>
            <a:solidFill>
              <a:schemeClr val="tx2">
                <a:lumMod val="20000"/>
                <a:lumOff val="80000"/>
              </a:schemeClr>
            </a:solidFill>
          </p:spPr>
        </p:cxnSp>
        <p:sp>
          <p:nvSpPr>
            <p:cNvPr id="34" name="textruta 33">
              <a:extLst>
                <a:ext uri="{FF2B5EF4-FFF2-40B4-BE49-F238E27FC236}">
                  <a16:creationId xmlns:a16="http://schemas.microsoft.com/office/drawing/2014/main" id="{12B87624-9370-466D-96D1-B520B4F6B9E5}"/>
                </a:ext>
              </a:extLst>
            </p:cNvPr>
            <p:cNvSpPr txBox="1"/>
            <p:nvPr/>
          </p:nvSpPr>
          <p:spPr>
            <a:xfrm>
              <a:off x="1246238" y="3424326"/>
              <a:ext cx="1912335" cy="646331"/>
            </a:xfrm>
            <a:prstGeom prst="rect">
              <a:avLst/>
            </a:prstGeom>
            <a:solidFill>
              <a:schemeClr val="tx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sv-SE"/>
              </a:defPPr>
              <a:lvl1pPr algn="ctr">
                <a:defRPr sz="12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Förankring åtgärdslista och mål/delmål med berörda, ca 3 v</a:t>
              </a:r>
            </a:p>
          </p:txBody>
        </p:sp>
      </p:grpSp>
      <p:cxnSp>
        <p:nvCxnSpPr>
          <p:cNvPr id="35" name="Rak pilkoppling 34">
            <a:extLst>
              <a:ext uri="{FF2B5EF4-FFF2-40B4-BE49-F238E27FC236}">
                <a16:creationId xmlns:a16="http://schemas.microsoft.com/office/drawing/2014/main" id="{52B36DA7-0C94-46A0-BDAD-6E4E05E5D858}"/>
              </a:ext>
            </a:extLst>
          </p:cNvPr>
          <p:cNvCxnSpPr>
            <a:cxnSpLocks/>
            <a:stCxn id="34" idx="0"/>
            <a:endCxn id="19" idx="2"/>
          </p:cNvCxnSpPr>
          <p:nvPr/>
        </p:nvCxnSpPr>
        <p:spPr>
          <a:xfrm flipV="1">
            <a:off x="4426877" y="5330491"/>
            <a:ext cx="276172" cy="7426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86125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Rektangel: rundade hörn 39">
            <a:extLst>
              <a:ext uri="{FF2B5EF4-FFF2-40B4-BE49-F238E27FC236}">
                <a16:creationId xmlns:a16="http://schemas.microsoft.com/office/drawing/2014/main" id="{705EC518-45F1-4C60-AD02-AD6224010852}"/>
              </a:ext>
            </a:extLst>
          </p:cNvPr>
          <p:cNvSpPr/>
          <p:nvPr/>
        </p:nvSpPr>
        <p:spPr>
          <a:xfrm>
            <a:off x="342902" y="1194955"/>
            <a:ext cx="11419609" cy="5276534"/>
          </a:xfrm>
          <a:prstGeom prst="roundRect">
            <a:avLst>
              <a:gd name="adj" fmla="val 5245"/>
            </a:avLst>
          </a:prstGeom>
          <a:solidFill>
            <a:schemeClr val="tx2">
              <a:lumMod val="60000"/>
              <a:lumOff val="40000"/>
            </a:schemeClr>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vert270" wrap="square" lIns="134472" tIns="134472" rIns="134472" bIns="134472" numCol="1" spcCol="1270" anchor="t" anchorCtr="0">
            <a:noAutofit/>
          </a:bodyPr>
          <a:lstStyle/>
          <a:p>
            <a:pPr marL="0" lvl="0" indent="0" algn="ctr" defTabSz="1022350">
              <a:lnSpc>
                <a:spcPct val="90000"/>
              </a:lnSpc>
              <a:spcBef>
                <a:spcPct val="0"/>
              </a:spcBef>
              <a:spcAft>
                <a:spcPct val="35000"/>
              </a:spcAft>
              <a:buNone/>
            </a:pPr>
            <a:r>
              <a:rPr lang="sv-SE" sz="2000">
                <a:solidFill>
                  <a:schemeClr val="tx1"/>
                </a:solidFill>
              </a:rPr>
              <a:t>Organisation och Styrning</a:t>
            </a:r>
            <a:endParaRPr lang="sv-SE" sz="2000" kern="1200">
              <a:solidFill>
                <a:schemeClr val="tx1"/>
              </a:solidFill>
            </a:endParaRPr>
          </a:p>
        </p:txBody>
      </p:sp>
      <p:sp>
        <p:nvSpPr>
          <p:cNvPr id="26" name="Frihandsfigur: Form 25">
            <a:extLst>
              <a:ext uri="{FF2B5EF4-FFF2-40B4-BE49-F238E27FC236}">
                <a16:creationId xmlns:a16="http://schemas.microsoft.com/office/drawing/2014/main" id="{2D9356FA-C7C2-4206-B6BA-CCD978B5D4A2}"/>
              </a:ext>
            </a:extLst>
          </p:cNvPr>
          <p:cNvSpPr/>
          <p:nvPr/>
        </p:nvSpPr>
        <p:spPr>
          <a:xfrm>
            <a:off x="1088156" y="1267691"/>
            <a:ext cx="747386" cy="1716318"/>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chemeClr val="accent5"/>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vert270" wrap="square" lIns="134472" tIns="134472" rIns="134472" bIns="134472" numCol="1" spcCol="1270" anchor="ctr" anchorCtr="0">
            <a:noAutofit/>
          </a:bodyPr>
          <a:lstStyle/>
          <a:p>
            <a:pPr marL="0" lvl="0" indent="0" algn="ctr" defTabSz="1022350">
              <a:lnSpc>
                <a:spcPct val="90000"/>
              </a:lnSpc>
              <a:spcBef>
                <a:spcPct val="0"/>
              </a:spcBef>
              <a:spcAft>
                <a:spcPct val="35000"/>
              </a:spcAft>
              <a:buNone/>
            </a:pPr>
            <a:r>
              <a:rPr lang="sv-SE" sz="1600" kern="1200"/>
              <a:t>INSATS-OMRÅDEN</a:t>
            </a:r>
          </a:p>
        </p:txBody>
      </p:sp>
      <p:sp>
        <p:nvSpPr>
          <p:cNvPr id="27" name="Frihandsfigur: Form 26">
            <a:extLst>
              <a:ext uri="{FF2B5EF4-FFF2-40B4-BE49-F238E27FC236}">
                <a16:creationId xmlns:a16="http://schemas.microsoft.com/office/drawing/2014/main" id="{E5FC793D-9E2F-4BB7-B244-C5141310F567}"/>
              </a:ext>
            </a:extLst>
          </p:cNvPr>
          <p:cNvSpPr/>
          <p:nvPr/>
        </p:nvSpPr>
        <p:spPr>
          <a:xfrm>
            <a:off x="1093109" y="3087153"/>
            <a:ext cx="742429" cy="3299925"/>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a:solidFill>
            <a:schemeClr val="accent6"/>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vert270"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600" kern="1200"/>
              <a:t>FUNKTIONSOMRÅDEN</a:t>
            </a:r>
          </a:p>
        </p:txBody>
      </p:sp>
      <p:grpSp>
        <p:nvGrpSpPr>
          <p:cNvPr id="45" name="Grupp 44">
            <a:extLst>
              <a:ext uri="{FF2B5EF4-FFF2-40B4-BE49-F238E27FC236}">
                <a16:creationId xmlns:a16="http://schemas.microsoft.com/office/drawing/2014/main" id="{AC6815D2-E96D-41C7-933F-4B3EE0616C33}"/>
              </a:ext>
            </a:extLst>
          </p:cNvPr>
          <p:cNvGrpSpPr/>
          <p:nvPr/>
        </p:nvGrpSpPr>
        <p:grpSpPr>
          <a:xfrm>
            <a:off x="1969438" y="1267691"/>
            <a:ext cx="9623651" cy="1750026"/>
            <a:chOff x="1730445" y="1267691"/>
            <a:chExt cx="9623651" cy="1750026"/>
          </a:xfrm>
        </p:grpSpPr>
        <p:sp>
          <p:nvSpPr>
            <p:cNvPr id="23" name="Frihandsfigur: Form 22">
              <a:extLst>
                <a:ext uri="{FF2B5EF4-FFF2-40B4-BE49-F238E27FC236}">
                  <a16:creationId xmlns:a16="http://schemas.microsoft.com/office/drawing/2014/main" id="{00A3CD1C-6E85-4664-AAD2-E03F4A73496D}"/>
                </a:ext>
              </a:extLst>
            </p:cNvPr>
            <p:cNvSpPr/>
            <p:nvPr/>
          </p:nvSpPr>
          <p:spPr>
            <a:xfrm>
              <a:off x="1730445" y="1267691"/>
              <a:ext cx="9623650" cy="1716319"/>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a:solidFill>
              <a:schemeClr val="accent1">
                <a:lumMod val="40000"/>
                <a:lumOff val="60000"/>
              </a:schemeClr>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t" anchorCtr="0">
              <a:noAutofit/>
            </a:bodyPr>
            <a:lstStyle/>
            <a:p>
              <a:pPr marL="0" lvl="0" indent="0" algn="ctr" defTabSz="266700">
                <a:lnSpc>
                  <a:spcPct val="90000"/>
                </a:lnSpc>
                <a:spcBef>
                  <a:spcPct val="0"/>
                </a:spcBef>
                <a:spcAft>
                  <a:spcPct val="35000"/>
                </a:spcAft>
                <a:buNone/>
              </a:pPr>
              <a:endParaRPr lang="sv-SE" sz="2000" kern="1200"/>
            </a:p>
          </p:txBody>
        </p:sp>
        <p:grpSp>
          <p:nvGrpSpPr>
            <p:cNvPr id="44" name="Grupp 43">
              <a:extLst>
                <a:ext uri="{FF2B5EF4-FFF2-40B4-BE49-F238E27FC236}">
                  <a16:creationId xmlns:a16="http://schemas.microsoft.com/office/drawing/2014/main" id="{9D735ABD-4722-450D-AA2A-5F94F22C373D}"/>
                </a:ext>
              </a:extLst>
            </p:cNvPr>
            <p:cNvGrpSpPr/>
            <p:nvPr/>
          </p:nvGrpSpPr>
          <p:grpSpPr>
            <a:xfrm>
              <a:off x="1796433" y="1503464"/>
              <a:ext cx="9499769" cy="818577"/>
              <a:chOff x="1796433" y="1503464"/>
              <a:chExt cx="9499769" cy="818577"/>
            </a:xfrm>
          </p:grpSpPr>
          <p:sp>
            <p:nvSpPr>
              <p:cNvPr id="5" name="Frihandsfigur: Form 4">
                <a:extLst>
                  <a:ext uri="{FF2B5EF4-FFF2-40B4-BE49-F238E27FC236}">
                    <a16:creationId xmlns:a16="http://schemas.microsoft.com/office/drawing/2014/main" id="{793EA9A8-2B12-44AC-B4A1-103050CCF2E1}"/>
                  </a:ext>
                </a:extLst>
              </p:cNvPr>
              <p:cNvSpPr/>
              <p:nvPr/>
            </p:nvSpPr>
            <p:spPr>
              <a:xfrm>
                <a:off x="1796433" y="1503464"/>
                <a:ext cx="1541961" cy="7984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marL="0" lvl="0" indent="0" algn="ctr" defTabSz="1022350">
                  <a:lnSpc>
                    <a:spcPct val="90000"/>
                  </a:lnSpc>
                  <a:spcBef>
                    <a:spcPct val="0"/>
                  </a:spcBef>
                  <a:spcAft>
                    <a:spcPct val="35000"/>
                  </a:spcAft>
                  <a:buNone/>
                </a:pPr>
                <a:r>
                  <a:rPr lang="sv-SE" sz="1400" kern="1200"/>
                  <a:t>Upphandling</a:t>
                </a:r>
              </a:p>
            </p:txBody>
          </p:sp>
          <p:sp>
            <p:nvSpPr>
              <p:cNvPr id="9" name="Frihandsfigur: Form 8">
                <a:extLst>
                  <a:ext uri="{FF2B5EF4-FFF2-40B4-BE49-F238E27FC236}">
                    <a16:creationId xmlns:a16="http://schemas.microsoft.com/office/drawing/2014/main" id="{B621753E-A791-431E-BADA-8563FF7914EF}"/>
                  </a:ext>
                </a:extLst>
              </p:cNvPr>
              <p:cNvSpPr/>
              <p:nvPr/>
            </p:nvSpPr>
            <p:spPr>
              <a:xfrm>
                <a:off x="3388718" y="1516009"/>
                <a:ext cx="1541238" cy="7984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algn="ctr" defTabSz="1022350">
                  <a:lnSpc>
                    <a:spcPct val="90000"/>
                  </a:lnSpc>
                  <a:spcBef>
                    <a:spcPct val="0"/>
                  </a:spcBef>
                  <a:spcAft>
                    <a:spcPct val="35000"/>
                  </a:spcAft>
                </a:pPr>
                <a:r>
                  <a:rPr lang="sv-SE" sz="1400"/>
                  <a:t>Finansiering</a:t>
                </a:r>
              </a:p>
            </p:txBody>
          </p:sp>
          <p:sp>
            <p:nvSpPr>
              <p:cNvPr id="13" name="Frihandsfigur: Form 12">
                <a:extLst>
                  <a:ext uri="{FF2B5EF4-FFF2-40B4-BE49-F238E27FC236}">
                    <a16:creationId xmlns:a16="http://schemas.microsoft.com/office/drawing/2014/main" id="{3775CB35-8035-4E90-9B60-8056704D5984}"/>
                  </a:ext>
                </a:extLst>
              </p:cNvPr>
              <p:cNvSpPr/>
              <p:nvPr/>
            </p:nvSpPr>
            <p:spPr>
              <a:xfrm>
                <a:off x="4979556" y="1508440"/>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marL="0" lvl="0" indent="0" algn="ctr" defTabSz="1022350">
                  <a:lnSpc>
                    <a:spcPct val="90000"/>
                  </a:lnSpc>
                  <a:spcBef>
                    <a:spcPct val="0"/>
                  </a:spcBef>
                  <a:spcAft>
                    <a:spcPct val="35000"/>
                  </a:spcAft>
                  <a:buNone/>
                </a:pPr>
                <a:r>
                  <a:rPr lang="sv-SE" sz="1400" kern="1200"/>
                  <a:t>Digitalisering</a:t>
                </a:r>
              </a:p>
            </p:txBody>
          </p:sp>
          <p:sp>
            <p:nvSpPr>
              <p:cNvPr id="17" name="Frihandsfigur: Form 16">
                <a:extLst>
                  <a:ext uri="{FF2B5EF4-FFF2-40B4-BE49-F238E27FC236}">
                    <a16:creationId xmlns:a16="http://schemas.microsoft.com/office/drawing/2014/main" id="{30F6640E-C025-48F9-9F5E-99263A4ED389}"/>
                  </a:ext>
                </a:extLst>
              </p:cNvPr>
              <p:cNvSpPr/>
              <p:nvPr/>
            </p:nvSpPr>
            <p:spPr>
              <a:xfrm>
                <a:off x="6571118" y="1510416"/>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marL="0" lvl="0" indent="0" algn="ctr" defTabSz="1022350">
                  <a:lnSpc>
                    <a:spcPct val="90000"/>
                  </a:lnSpc>
                  <a:spcBef>
                    <a:spcPct val="0"/>
                  </a:spcBef>
                  <a:spcAft>
                    <a:spcPct val="35000"/>
                  </a:spcAft>
                  <a:buNone/>
                </a:pPr>
                <a:r>
                  <a:rPr lang="sv-SE" sz="1400" kern="1200"/>
                  <a:t>Kommunikation</a:t>
                </a:r>
              </a:p>
            </p:txBody>
          </p:sp>
          <p:sp>
            <p:nvSpPr>
              <p:cNvPr id="18" name="Rektangel: rundade hörn 17">
                <a:extLst>
                  <a:ext uri="{FF2B5EF4-FFF2-40B4-BE49-F238E27FC236}">
                    <a16:creationId xmlns:a16="http://schemas.microsoft.com/office/drawing/2014/main" id="{CE6AA7F7-83E8-449B-B932-E63D2E9E6DFC}"/>
                  </a:ext>
                </a:extLst>
              </p:cNvPr>
              <p:cNvSpPr/>
              <p:nvPr/>
            </p:nvSpPr>
            <p:spPr>
              <a:xfrm>
                <a:off x="9754242" y="1510416"/>
                <a:ext cx="1541960" cy="800784"/>
              </a:xfrm>
              <a:prstGeom prst="roundRect">
                <a:avLst>
                  <a:gd name="adj" fmla="val 11909"/>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algn="ctr" defTabSz="1022350">
                  <a:lnSpc>
                    <a:spcPct val="90000"/>
                  </a:lnSpc>
                  <a:spcBef>
                    <a:spcPct val="0"/>
                  </a:spcBef>
                  <a:spcAft>
                    <a:spcPct val="35000"/>
                  </a:spcAft>
                </a:pPr>
                <a:r>
                  <a:rPr lang="sv-SE" sz="1400"/>
                  <a:t>Näringslivs-samverkan och –utveckling</a:t>
                </a:r>
              </a:p>
            </p:txBody>
          </p:sp>
          <p:sp>
            <p:nvSpPr>
              <p:cNvPr id="21" name="Frihandsfigur: Form 20">
                <a:extLst>
                  <a:ext uri="{FF2B5EF4-FFF2-40B4-BE49-F238E27FC236}">
                    <a16:creationId xmlns:a16="http://schemas.microsoft.com/office/drawing/2014/main" id="{09B105C4-0C85-4992-A8A3-5AFD34BBB06C}"/>
                  </a:ext>
                </a:extLst>
              </p:cNvPr>
              <p:cNvSpPr/>
              <p:nvPr/>
            </p:nvSpPr>
            <p:spPr>
              <a:xfrm>
                <a:off x="8162680" y="1521256"/>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4472" tIns="134472" rIns="134472" bIns="134472" numCol="1" spcCol="1270" anchor="ctr" anchorCtr="0">
                <a:noAutofit/>
              </a:bodyPr>
              <a:lstStyle/>
              <a:p>
                <a:pPr marL="0" lvl="0" indent="0" algn="ctr" defTabSz="1022350">
                  <a:lnSpc>
                    <a:spcPct val="90000"/>
                  </a:lnSpc>
                  <a:spcBef>
                    <a:spcPct val="0"/>
                  </a:spcBef>
                  <a:spcAft>
                    <a:spcPct val="35000"/>
                  </a:spcAft>
                  <a:buNone/>
                </a:pPr>
                <a:r>
                  <a:rPr lang="sv-SE" sz="1400" kern="1200"/>
                  <a:t>Mark-användning</a:t>
                </a:r>
              </a:p>
            </p:txBody>
          </p:sp>
        </p:grpSp>
        <p:sp>
          <p:nvSpPr>
            <p:cNvPr id="31" name="textruta 30">
              <a:extLst>
                <a:ext uri="{FF2B5EF4-FFF2-40B4-BE49-F238E27FC236}">
                  <a16:creationId xmlns:a16="http://schemas.microsoft.com/office/drawing/2014/main" id="{A029BFAD-76DE-439D-9E3D-EAFEF17D74EA}"/>
                </a:ext>
              </a:extLst>
            </p:cNvPr>
            <p:cNvSpPr txBox="1"/>
            <p:nvPr/>
          </p:nvSpPr>
          <p:spPr>
            <a:xfrm>
              <a:off x="1730445" y="2371386"/>
              <a:ext cx="9623651" cy="646331"/>
            </a:xfrm>
            <a:prstGeom prst="rect">
              <a:avLst/>
            </a:prstGeom>
            <a:noFill/>
          </p:spPr>
          <p:txBody>
            <a:bodyPr wrap="square" rtlCol="0">
              <a:spAutoFit/>
            </a:bodyPr>
            <a:lstStyle/>
            <a:p>
              <a:pPr algn="ctr"/>
              <a:r>
                <a:rPr lang="sv-SE">
                  <a:solidFill>
                    <a:schemeClr val="bg1"/>
                  </a:solidFill>
                </a:rPr>
                <a:t>Åtgärder </a:t>
              </a:r>
              <a:r>
                <a:rPr lang="sv-SE">
                  <a:solidFill>
                    <a:schemeClr val="bg1"/>
                  </a:solidFill>
                  <a:sym typeface="Wingdings" panose="05000000000000000000" pitchFamily="2" charset="2"/>
                </a:rPr>
                <a:t></a:t>
              </a:r>
              <a:r>
                <a:rPr lang="sv-SE">
                  <a:solidFill>
                    <a:schemeClr val="bg1"/>
                  </a:solidFill>
                </a:rPr>
                <a:t> Elektrifieringsplan 2022 – 2030 </a:t>
              </a:r>
            </a:p>
            <a:p>
              <a:pPr algn="ctr"/>
              <a:r>
                <a:rPr lang="sv-SE">
                  <a:solidFill>
                    <a:schemeClr val="bg1"/>
                  </a:solidFill>
                </a:rPr>
                <a:t>Aktiviteter </a:t>
              </a:r>
              <a:r>
                <a:rPr lang="sv-SE">
                  <a:solidFill>
                    <a:schemeClr val="bg1"/>
                  </a:solidFill>
                  <a:sym typeface="Wingdings" panose="05000000000000000000" pitchFamily="2" charset="2"/>
                </a:rPr>
                <a:t> Handlingsplan 2022</a:t>
              </a:r>
              <a:endParaRPr lang="sv-SE">
                <a:solidFill>
                  <a:schemeClr val="bg1"/>
                </a:solidFill>
              </a:endParaRPr>
            </a:p>
          </p:txBody>
        </p:sp>
      </p:grpSp>
      <p:grpSp>
        <p:nvGrpSpPr>
          <p:cNvPr id="43" name="Grupp 42">
            <a:extLst>
              <a:ext uri="{FF2B5EF4-FFF2-40B4-BE49-F238E27FC236}">
                <a16:creationId xmlns:a16="http://schemas.microsoft.com/office/drawing/2014/main" id="{8263EE97-391D-4898-BE9B-CE19FFA6581E}"/>
              </a:ext>
            </a:extLst>
          </p:cNvPr>
          <p:cNvGrpSpPr/>
          <p:nvPr/>
        </p:nvGrpSpPr>
        <p:grpSpPr>
          <a:xfrm>
            <a:off x="1948691" y="3087154"/>
            <a:ext cx="9644397" cy="3299925"/>
            <a:chOff x="1709689" y="3120861"/>
            <a:chExt cx="9644397" cy="3299925"/>
          </a:xfrm>
        </p:grpSpPr>
        <p:sp>
          <p:nvSpPr>
            <p:cNvPr id="4" name="Frihandsfigur: Form 3">
              <a:extLst>
                <a:ext uri="{FF2B5EF4-FFF2-40B4-BE49-F238E27FC236}">
                  <a16:creationId xmlns:a16="http://schemas.microsoft.com/office/drawing/2014/main" id="{09EB4C2A-F37D-494B-8809-F16CB8AB952B}"/>
                </a:ext>
              </a:extLst>
            </p:cNvPr>
            <p:cNvSpPr/>
            <p:nvPr/>
          </p:nvSpPr>
          <p:spPr>
            <a:xfrm>
              <a:off x="1730445" y="3120861"/>
              <a:ext cx="9623641" cy="3299925"/>
            </a:xfrm>
            <a:custGeom>
              <a:avLst/>
              <a:gdLst>
                <a:gd name="connsiteX0" fmla="*/ 0 w 12170217"/>
                <a:gd name="connsiteY0" fmla="*/ 159932 h 1599319"/>
                <a:gd name="connsiteX1" fmla="*/ 159932 w 12170217"/>
                <a:gd name="connsiteY1" fmla="*/ 0 h 1599319"/>
                <a:gd name="connsiteX2" fmla="*/ 12010285 w 12170217"/>
                <a:gd name="connsiteY2" fmla="*/ 0 h 1599319"/>
                <a:gd name="connsiteX3" fmla="*/ 12170217 w 12170217"/>
                <a:gd name="connsiteY3" fmla="*/ 159932 h 1599319"/>
                <a:gd name="connsiteX4" fmla="*/ 12170217 w 12170217"/>
                <a:gd name="connsiteY4" fmla="*/ 1439387 h 1599319"/>
                <a:gd name="connsiteX5" fmla="*/ 12010285 w 12170217"/>
                <a:gd name="connsiteY5" fmla="*/ 1599319 h 1599319"/>
                <a:gd name="connsiteX6" fmla="*/ 159932 w 12170217"/>
                <a:gd name="connsiteY6" fmla="*/ 1599319 h 1599319"/>
                <a:gd name="connsiteX7" fmla="*/ 0 w 12170217"/>
                <a:gd name="connsiteY7" fmla="*/ 1439387 h 1599319"/>
                <a:gd name="connsiteX8" fmla="*/ 0 w 1217021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0217" h="1599319">
                  <a:moveTo>
                    <a:pt x="0" y="159932"/>
                  </a:moveTo>
                  <a:cubicBezTo>
                    <a:pt x="0" y="71604"/>
                    <a:pt x="71604" y="0"/>
                    <a:pt x="159932" y="0"/>
                  </a:cubicBezTo>
                  <a:lnTo>
                    <a:pt x="12010285" y="0"/>
                  </a:lnTo>
                  <a:cubicBezTo>
                    <a:pt x="12098613" y="0"/>
                    <a:pt x="12170217" y="71604"/>
                    <a:pt x="12170217" y="159932"/>
                  </a:cubicBezTo>
                  <a:lnTo>
                    <a:pt x="12170217" y="1439387"/>
                  </a:lnTo>
                  <a:cubicBezTo>
                    <a:pt x="12170217" y="1527715"/>
                    <a:pt x="12098613" y="1599319"/>
                    <a:pt x="12010285" y="1599319"/>
                  </a:cubicBezTo>
                  <a:lnTo>
                    <a:pt x="159932" y="1599319"/>
                  </a:lnTo>
                  <a:cubicBezTo>
                    <a:pt x="71604" y="1599319"/>
                    <a:pt x="0" y="1527715"/>
                    <a:pt x="0" y="1439387"/>
                  </a:cubicBezTo>
                  <a:lnTo>
                    <a:pt x="0" y="159932"/>
                  </a:lnTo>
                  <a:close/>
                </a:path>
              </a:pathLst>
            </a:custGeom>
            <a:solidFill>
              <a:schemeClr val="accent6">
                <a:lumMod val="40000"/>
                <a:lumOff val="6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4492" tIns="294492" rIns="294492" bIns="294492" numCol="1" spcCol="1270" anchor="b" anchorCtr="0">
              <a:noAutofit/>
            </a:bodyPr>
            <a:lstStyle/>
            <a:p>
              <a:pPr marL="0" lvl="0" indent="0" algn="ctr" defTabSz="2889250">
                <a:spcBef>
                  <a:spcPct val="0"/>
                </a:spcBef>
                <a:spcAft>
                  <a:spcPct val="35000"/>
                </a:spcAft>
                <a:buNone/>
              </a:pPr>
              <a:endParaRPr lang="sv-SE" sz="2800" kern="1200"/>
            </a:p>
          </p:txBody>
        </p:sp>
        <p:grpSp>
          <p:nvGrpSpPr>
            <p:cNvPr id="42" name="Grupp 41">
              <a:extLst>
                <a:ext uri="{FF2B5EF4-FFF2-40B4-BE49-F238E27FC236}">
                  <a16:creationId xmlns:a16="http://schemas.microsoft.com/office/drawing/2014/main" id="{9432339C-DA25-4A31-8121-4F570B5634C8}"/>
                </a:ext>
              </a:extLst>
            </p:cNvPr>
            <p:cNvGrpSpPr/>
            <p:nvPr/>
          </p:nvGrpSpPr>
          <p:grpSpPr>
            <a:xfrm>
              <a:off x="1920670" y="3359079"/>
              <a:ext cx="9264929" cy="2552313"/>
              <a:chOff x="1920670" y="3359079"/>
              <a:chExt cx="9264929" cy="2552313"/>
            </a:xfrm>
          </p:grpSpPr>
          <p:sp>
            <p:nvSpPr>
              <p:cNvPr id="6" name="Frihandsfigur: Form 5">
                <a:extLst>
                  <a:ext uri="{FF2B5EF4-FFF2-40B4-BE49-F238E27FC236}">
                    <a16:creationId xmlns:a16="http://schemas.microsoft.com/office/drawing/2014/main" id="{15723089-D075-492D-9006-805C90F4D966}"/>
                  </a:ext>
                </a:extLst>
              </p:cNvPr>
              <p:cNvSpPr/>
              <p:nvPr/>
            </p:nvSpPr>
            <p:spPr>
              <a:xfrm>
                <a:off x="1923431" y="3360272"/>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400" kern="1200"/>
                  <a:t>Stadens lätta fordon </a:t>
                </a:r>
              </a:p>
            </p:txBody>
          </p:sp>
          <p:sp>
            <p:nvSpPr>
              <p:cNvPr id="7" name="Frihandsfigur: Form 6">
                <a:extLst>
                  <a:ext uri="{FF2B5EF4-FFF2-40B4-BE49-F238E27FC236}">
                    <a16:creationId xmlns:a16="http://schemas.microsoft.com/office/drawing/2014/main" id="{3B942155-304A-414D-B484-B1CFE2ED5B1A}"/>
                  </a:ext>
                </a:extLst>
              </p:cNvPr>
              <p:cNvSpPr/>
              <p:nvPr/>
            </p:nvSpPr>
            <p:spPr>
              <a:xfrm>
                <a:off x="4275190" y="336026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400" kern="1200"/>
                  <a:t>Stadens tunga fordon</a:t>
                </a:r>
              </a:p>
            </p:txBody>
          </p:sp>
          <p:sp>
            <p:nvSpPr>
              <p:cNvPr id="8" name="Frihandsfigur: Form 7">
                <a:extLst>
                  <a:ext uri="{FF2B5EF4-FFF2-40B4-BE49-F238E27FC236}">
                    <a16:creationId xmlns:a16="http://schemas.microsoft.com/office/drawing/2014/main" id="{F31DEE7E-380A-48CB-84AC-8A4872368398}"/>
                  </a:ext>
                </a:extLst>
              </p:cNvPr>
              <p:cNvSpPr/>
              <p:nvPr/>
            </p:nvSpPr>
            <p:spPr>
              <a:xfrm>
                <a:off x="6625112" y="3359079"/>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400" kern="1200"/>
                  <a:t>Stadens inköpta varu- och tjänstetransporter</a:t>
                </a:r>
              </a:p>
            </p:txBody>
          </p:sp>
          <p:sp>
            <p:nvSpPr>
              <p:cNvPr id="10" name="Frihandsfigur: Form 9">
                <a:extLst>
                  <a:ext uri="{FF2B5EF4-FFF2-40B4-BE49-F238E27FC236}">
                    <a16:creationId xmlns:a16="http://schemas.microsoft.com/office/drawing/2014/main" id="{6655BBB2-EB6F-498E-BEDD-34B6942AE7B7}"/>
                  </a:ext>
                </a:extLst>
              </p:cNvPr>
              <p:cNvSpPr/>
              <p:nvPr/>
            </p:nvSpPr>
            <p:spPr>
              <a:xfrm>
                <a:off x="8975027" y="3360272"/>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400" kern="1200"/>
                  <a:t>Stadens inköpta persontransporter</a:t>
                </a:r>
              </a:p>
            </p:txBody>
          </p:sp>
          <p:sp>
            <p:nvSpPr>
              <p:cNvPr id="11" name="Frihandsfigur: Form 10">
                <a:extLst>
                  <a:ext uri="{FF2B5EF4-FFF2-40B4-BE49-F238E27FC236}">
                    <a16:creationId xmlns:a16="http://schemas.microsoft.com/office/drawing/2014/main" id="{E67EF55D-D005-455E-B79A-8F00EBA7AE3C}"/>
                  </a:ext>
                </a:extLst>
              </p:cNvPr>
              <p:cNvSpPr/>
              <p:nvPr/>
            </p:nvSpPr>
            <p:spPr>
              <a:xfrm>
                <a:off x="1920670" y="4233221"/>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marL="0" lvl="0" indent="0" algn="ctr" defTabSz="266700">
                  <a:lnSpc>
                    <a:spcPct val="90000"/>
                  </a:lnSpc>
                  <a:spcBef>
                    <a:spcPct val="0"/>
                  </a:spcBef>
                  <a:spcAft>
                    <a:spcPct val="35000"/>
                  </a:spcAft>
                  <a:buNone/>
                </a:pPr>
                <a:r>
                  <a:rPr lang="sv-SE" sz="1400" kern="1200"/>
                  <a:t>Stadens inköpta entreprenadarbeten och tillhörande transporter</a:t>
                </a:r>
              </a:p>
            </p:txBody>
          </p:sp>
          <p:sp>
            <p:nvSpPr>
              <p:cNvPr id="12" name="Frihandsfigur: Form 11">
                <a:extLst>
                  <a:ext uri="{FF2B5EF4-FFF2-40B4-BE49-F238E27FC236}">
                    <a16:creationId xmlns:a16="http://schemas.microsoft.com/office/drawing/2014/main" id="{B58A9C97-EFAA-437F-A4B8-ED8C09CC1554}"/>
                  </a:ext>
                </a:extLst>
              </p:cNvPr>
              <p:cNvSpPr/>
              <p:nvPr/>
            </p:nvSpPr>
            <p:spPr>
              <a:xfrm>
                <a:off x="4273347" y="423321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Utsläppsfri kollektivtrafik – buss och färjetrafik</a:t>
                </a:r>
              </a:p>
            </p:txBody>
          </p:sp>
          <p:sp>
            <p:nvSpPr>
              <p:cNvPr id="14" name="Frihandsfigur: Form 13">
                <a:extLst>
                  <a:ext uri="{FF2B5EF4-FFF2-40B4-BE49-F238E27FC236}">
                    <a16:creationId xmlns:a16="http://schemas.microsoft.com/office/drawing/2014/main" id="{F6A0C9BB-BDC7-43E2-A219-ED0D6723169B}"/>
                  </a:ext>
                </a:extLst>
              </p:cNvPr>
              <p:cNvSpPr/>
              <p:nvPr/>
            </p:nvSpPr>
            <p:spPr>
              <a:xfrm>
                <a:off x="6625112" y="423321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Elbilsladdning för invånare, offentliga verksamheter och näringsliv</a:t>
                </a:r>
              </a:p>
            </p:txBody>
          </p:sp>
          <p:sp>
            <p:nvSpPr>
              <p:cNvPr id="16" name="Frihandsfigur: Form 15">
                <a:extLst>
                  <a:ext uri="{FF2B5EF4-FFF2-40B4-BE49-F238E27FC236}">
                    <a16:creationId xmlns:a16="http://schemas.microsoft.com/office/drawing/2014/main" id="{126DF8AE-FBB9-4D71-A9F2-3CC81FD3F594}"/>
                  </a:ext>
                </a:extLst>
              </p:cNvPr>
              <p:cNvSpPr/>
              <p:nvPr/>
            </p:nvSpPr>
            <p:spPr>
              <a:xfrm>
                <a:off x="8989599" y="423321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Elbilsladdning för besökare och besöksnäring</a:t>
                </a:r>
              </a:p>
            </p:txBody>
          </p:sp>
          <p:sp>
            <p:nvSpPr>
              <p:cNvPr id="20" name="Frihandsfigur: Form 19">
                <a:extLst>
                  <a:ext uri="{FF2B5EF4-FFF2-40B4-BE49-F238E27FC236}">
                    <a16:creationId xmlns:a16="http://schemas.microsoft.com/office/drawing/2014/main" id="{CAF66A42-51B7-45E5-912F-6119F3C314CB}"/>
                  </a:ext>
                </a:extLst>
              </p:cNvPr>
              <p:cNvSpPr/>
              <p:nvPr/>
            </p:nvSpPr>
            <p:spPr>
              <a:xfrm>
                <a:off x="3116186" y="511060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Sjöfartens transporter och fritidsbåtar</a:t>
                </a:r>
              </a:p>
            </p:txBody>
          </p:sp>
          <p:sp>
            <p:nvSpPr>
              <p:cNvPr id="22" name="Frihandsfigur: Form 21">
                <a:extLst>
                  <a:ext uri="{FF2B5EF4-FFF2-40B4-BE49-F238E27FC236}">
                    <a16:creationId xmlns:a16="http://schemas.microsoft.com/office/drawing/2014/main" id="{2351345B-E2AB-43AD-87DC-4694A02D0232}"/>
                  </a:ext>
                </a:extLst>
              </p:cNvPr>
              <p:cNvSpPr/>
              <p:nvPr/>
            </p:nvSpPr>
            <p:spPr>
              <a:xfrm>
                <a:off x="5466107" y="511060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Laddning för tunga fordon</a:t>
                </a:r>
              </a:p>
            </p:txBody>
          </p:sp>
          <p:sp>
            <p:nvSpPr>
              <p:cNvPr id="24" name="Frihandsfigur: Form 23">
                <a:extLst>
                  <a:ext uri="{FF2B5EF4-FFF2-40B4-BE49-F238E27FC236}">
                    <a16:creationId xmlns:a16="http://schemas.microsoft.com/office/drawing/2014/main" id="{3F1885D7-F1DA-463A-A50D-608DD3ED66F5}"/>
                  </a:ext>
                </a:extLst>
              </p:cNvPr>
              <p:cNvSpPr/>
              <p:nvPr/>
            </p:nvSpPr>
            <p:spPr>
              <a:xfrm>
                <a:off x="7816023" y="5110608"/>
                <a:ext cx="2196000" cy="800784"/>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483" tIns="45483" rIns="45483" bIns="45483" numCol="1" spcCol="1270" anchor="ctr" anchorCtr="0">
                <a:noAutofit/>
              </a:bodyPr>
              <a:lstStyle/>
              <a:p>
                <a:pPr algn="ctr" defTabSz="266700">
                  <a:lnSpc>
                    <a:spcPct val="90000"/>
                  </a:lnSpc>
                  <a:spcBef>
                    <a:spcPct val="0"/>
                  </a:spcBef>
                  <a:spcAft>
                    <a:spcPct val="35000"/>
                  </a:spcAft>
                </a:pPr>
                <a:r>
                  <a:rPr lang="sv-SE" sz="1400" kern="1200"/>
                  <a:t>Energiförsörjning</a:t>
                </a:r>
              </a:p>
            </p:txBody>
          </p:sp>
        </p:grpSp>
        <p:sp>
          <p:nvSpPr>
            <p:cNvPr id="41" name="textruta 40">
              <a:extLst>
                <a:ext uri="{FF2B5EF4-FFF2-40B4-BE49-F238E27FC236}">
                  <a16:creationId xmlns:a16="http://schemas.microsoft.com/office/drawing/2014/main" id="{436F0E29-0718-4EFB-A7DA-C55B434D5EBF}"/>
                </a:ext>
              </a:extLst>
            </p:cNvPr>
            <p:cNvSpPr txBox="1"/>
            <p:nvPr/>
          </p:nvSpPr>
          <p:spPr>
            <a:xfrm>
              <a:off x="1709689" y="5987995"/>
              <a:ext cx="9623640" cy="369332"/>
            </a:xfrm>
            <a:prstGeom prst="rect">
              <a:avLst/>
            </a:prstGeom>
            <a:noFill/>
          </p:spPr>
          <p:txBody>
            <a:bodyPr wrap="square" rtlCol="0">
              <a:spAutoFit/>
            </a:bodyPr>
            <a:lstStyle>
              <a:defPPr>
                <a:defRPr lang="sv-SE"/>
              </a:defPPr>
              <a:lvl1pPr algn="ctr">
                <a:defRPr>
                  <a:solidFill>
                    <a:schemeClr val="bg1"/>
                  </a:solidFill>
                </a:defRPr>
              </a:lvl1pPr>
            </a:lstStyle>
            <a:p>
              <a:r>
                <a:rPr lang="sv-SE"/>
                <a:t>Aktiviteter </a:t>
              </a:r>
              <a:r>
                <a:rPr lang="sv-SE">
                  <a:sym typeface="Wingdings" panose="05000000000000000000" pitchFamily="2" charset="2"/>
                </a:rPr>
                <a:t> Handlingsplan 2022</a:t>
              </a:r>
              <a:endParaRPr lang="sv-SE"/>
            </a:p>
          </p:txBody>
        </p:sp>
      </p:grpSp>
      <p:grpSp>
        <p:nvGrpSpPr>
          <p:cNvPr id="47" name="Grupp 46">
            <a:extLst>
              <a:ext uri="{FF2B5EF4-FFF2-40B4-BE49-F238E27FC236}">
                <a16:creationId xmlns:a16="http://schemas.microsoft.com/office/drawing/2014/main" id="{53FB0BC3-0630-45EF-BA64-D1CAC01AAABB}"/>
              </a:ext>
            </a:extLst>
          </p:cNvPr>
          <p:cNvGrpSpPr/>
          <p:nvPr/>
        </p:nvGrpSpPr>
        <p:grpSpPr>
          <a:xfrm>
            <a:off x="1411994" y="369335"/>
            <a:ext cx="9113228" cy="351617"/>
            <a:chOff x="1920679" y="264887"/>
            <a:chExt cx="9113228" cy="351617"/>
          </a:xfrm>
        </p:grpSpPr>
        <p:sp>
          <p:nvSpPr>
            <p:cNvPr id="33" name="Rektangel 32">
              <a:extLst>
                <a:ext uri="{FF2B5EF4-FFF2-40B4-BE49-F238E27FC236}">
                  <a16:creationId xmlns:a16="http://schemas.microsoft.com/office/drawing/2014/main" id="{4C767654-F2E7-490D-BC93-A390E37BB5AF}"/>
                </a:ext>
              </a:extLst>
            </p:cNvPr>
            <p:cNvSpPr/>
            <p:nvPr/>
          </p:nvSpPr>
          <p:spPr>
            <a:xfrm>
              <a:off x="1920679" y="270784"/>
              <a:ext cx="1021875" cy="343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sz="1400"/>
                <a:t>Energiplan</a:t>
              </a:r>
            </a:p>
          </p:txBody>
        </p:sp>
        <p:sp>
          <p:nvSpPr>
            <p:cNvPr id="34" name="Rektangel 33">
              <a:extLst>
                <a:ext uri="{FF2B5EF4-FFF2-40B4-BE49-F238E27FC236}">
                  <a16:creationId xmlns:a16="http://schemas.microsoft.com/office/drawing/2014/main" id="{E22D89A9-3AD5-44A9-A562-6AF94CB3DA4E}"/>
                </a:ext>
              </a:extLst>
            </p:cNvPr>
            <p:cNvSpPr/>
            <p:nvPr/>
          </p:nvSpPr>
          <p:spPr>
            <a:xfrm>
              <a:off x="3125473" y="272725"/>
              <a:ext cx="2365236" cy="343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sz="1400"/>
                <a:t>Miljö- och Klimatprogrammet</a:t>
              </a:r>
            </a:p>
          </p:txBody>
        </p:sp>
        <p:sp>
          <p:nvSpPr>
            <p:cNvPr id="35" name="Rektangel 34">
              <a:extLst>
                <a:ext uri="{FF2B5EF4-FFF2-40B4-BE49-F238E27FC236}">
                  <a16:creationId xmlns:a16="http://schemas.microsoft.com/office/drawing/2014/main" id="{FAA9A621-80F7-4B42-999C-680E3174C8CF}"/>
                </a:ext>
              </a:extLst>
            </p:cNvPr>
            <p:cNvSpPr/>
            <p:nvPr/>
          </p:nvSpPr>
          <p:spPr>
            <a:xfrm>
              <a:off x="5673628" y="264887"/>
              <a:ext cx="2743199" cy="343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sz="1400"/>
                <a:t>Näringslivsstrategiska programmet</a:t>
              </a:r>
            </a:p>
          </p:txBody>
        </p:sp>
        <p:sp>
          <p:nvSpPr>
            <p:cNvPr id="30" name="Rektangel 29">
              <a:extLst>
                <a:ext uri="{FF2B5EF4-FFF2-40B4-BE49-F238E27FC236}">
                  <a16:creationId xmlns:a16="http://schemas.microsoft.com/office/drawing/2014/main" id="{4DBD5330-82C3-4295-A605-C1CD2083339E}"/>
                </a:ext>
              </a:extLst>
            </p:cNvPr>
            <p:cNvSpPr/>
            <p:nvPr/>
          </p:nvSpPr>
          <p:spPr>
            <a:xfrm>
              <a:off x="8599746" y="264887"/>
              <a:ext cx="1229367" cy="343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sz="1400"/>
                <a:t>Trafikstrategi</a:t>
              </a:r>
            </a:p>
          </p:txBody>
        </p:sp>
        <p:sp>
          <p:nvSpPr>
            <p:cNvPr id="46" name="Rektangel 45">
              <a:extLst>
                <a:ext uri="{FF2B5EF4-FFF2-40B4-BE49-F238E27FC236}">
                  <a16:creationId xmlns:a16="http://schemas.microsoft.com/office/drawing/2014/main" id="{4FF32109-B633-45BD-8502-CAD54D7938AE}"/>
                </a:ext>
              </a:extLst>
            </p:cNvPr>
            <p:cNvSpPr/>
            <p:nvPr/>
          </p:nvSpPr>
          <p:spPr>
            <a:xfrm>
              <a:off x="10012032" y="272725"/>
              <a:ext cx="1021875" cy="343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sz="1400"/>
                <a:t>m.fl.</a:t>
              </a:r>
            </a:p>
          </p:txBody>
        </p:sp>
      </p:grpSp>
      <p:cxnSp>
        <p:nvCxnSpPr>
          <p:cNvPr id="48" name="Rak koppling 47">
            <a:extLst>
              <a:ext uri="{FF2B5EF4-FFF2-40B4-BE49-F238E27FC236}">
                <a16:creationId xmlns:a16="http://schemas.microsoft.com/office/drawing/2014/main" id="{F40C0437-39B5-4969-A6AA-842C0C10DDC7}"/>
              </a:ext>
            </a:extLst>
          </p:cNvPr>
          <p:cNvCxnSpPr>
            <a:cxnSpLocks/>
          </p:cNvCxnSpPr>
          <p:nvPr/>
        </p:nvCxnSpPr>
        <p:spPr>
          <a:xfrm flipH="1">
            <a:off x="675411" y="1014266"/>
            <a:ext cx="1057925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26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B026CD2-3790-4726-BCA1-2719E6EE9C7E}"/>
              </a:ext>
            </a:extLst>
          </p:cNvPr>
          <p:cNvSpPr/>
          <p:nvPr/>
        </p:nvSpPr>
        <p:spPr>
          <a:xfrm>
            <a:off x="3401561" y="2328429"/>
            <a:ext cx="1205345" cy="528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Mål (</a:t>
            </a:r>
            <a:r>
              <a:rPr lang="sv-SE" err="1">
                <a:solidFill>
                  <a:schemeClr val="tx1"/>
                </a:solidFill>
              </a:rPr>
              <a:t>pl</a:t>
            </a:r>
            <a:r>
              <a:rPr lang="sv-SE">
                <a:solidFill>
                  <a:schemeClr val="tx1"/>
                </a:solidFill>
              </a:rPr>
              <a:t>)</a:t>
            </a:r>
          </a:p>
        </p:txBody>
      </p:sp>
      <p:sp>
        <p:nvSpPr>
          <p:cNvPr id="3" name="Rektangel 2">
            <a:extLst>
              <a:ext uri="{FF2B5EF4-FFF2-40B4-BE49-F238E27FC236}">
                <a16:creationId xmlns:a16="http://schemas.microsoft.com/office/drawing/2014/main" id="{E289E618-2522-4C52-B0CF-50CA63E93097}"/>
              </a:ext>
            </a:extLst>
          </p:cNvPr>
          <p:cNvSpPr/>
          <p:nvPr/>
        </p:nvSpPr>
        <p:spPr>
          <a:xfrm>
            <a:off x="3401560" y="3066803"/>
            <a:ext cx="1205345" cy="528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Delmål (</a:t>
            </a:r>
            <a:r>
              <a:rPr lang="sv-SE" err="1">
                <a:solidFill>
                  <a:schemeClr val="tx1"/>
                </a:solidFill>
              </a:rPr>
              <a:t>pl</a:t>
            </a:r>
            <a:r>
              <a:rPr lang="sv-SE">
                <a:solidFill>
                  <a:schemeClr val="tx1"/>
                </a:solidFill>
              </a:rPr>
              <a:t>)</a:t>
            </a:r>
          </a:p>
        </p:txBody>
      </p:sp>
      <p:sp>
        <p:nvSpPr>
          <p:cNvPr id="4" name="Rektangel 3">
            <a:extLst>
              <a:ext uri="{FF2B5EF4-FFF2-40B4-BE49-F238E27FC236}">
                <a16:creationId xmlns:a16="http://schemas.microsoft.com/office/drawing/2014/main" id="{7D025F77-BBD1-477B-84C3-4298ECAFA74D}"/>
              </a:ext>
            </a:extLst>
          </p:cNvPr>
          <p:cNvSpPr/>
          <p:nvPr/>
        </p:nvSpPr>
        <p:spPr>
          <a:xfrm>
            <a:off x="2583566" y="4054521"/>
            <a:ext cx="1205345" cy="528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Åtgärder</a:t>
            </a:r>
          </a:p>
        </p:txBody>
      </p:sp>
      <p:sp>
        <p:nvSpPr>
          <p:cNvPr id="5" name="Rektangel 4">
            <a:extLst>
              <a:ext uri="{FF2B5EF4-FFF2-40B4-BE49-F238E27FC236}">
                <a16:creationId xmlns:a16="http://schemas.microsoft.com/office/drawing/2014/main" id="{6367ED23-A9DB-437A-BF21-19C9B32945BE}"/>
              </a:ext>
            </a:extLst>
          </p:cNvPr>
          <p:cNvSpPr/>
          <p:nvPr/>
        </p:nvSpPr>
        <p:spPr>
          <a:xfrm>
            <a:off x="4401972" y="5040645"/>
            <a:ext cx="1205345" cy="528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Aktiviteter</a:t>
            </a:r>
          </a:p>
        </p:txBody>
      </p:sp>
      <p:sp>
        <p:nvSpPr>
          <p:cNvPr id="6" name="Rektangel 5">
            <a:extLst>
              <a:ext uri="{FF2B5EF4-FFF2-40B4-BE49-F238E27FC236}">
                <a16:creationId xmlns:a16="http://schemas.microsoft.com/office/drawing/2014/main" id="{3996B3FD-DC30-459E-AAAF-17B5BA8244B1}"/>
              </a:ext>
            </a:extLst>
          </p:cNvPr>
          <p:cNvSpPr/>
          <p:nvPr/>
        </p:nvSpPr>
        <p:spPr>
          <a:xfrm>
            <a:off x="1887807" y="5040644"/>
            <a:ext cx="1205345" cy="528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Aktiviteter</a:t>
            </a:r>
          </a:p>
        </p:txBody>
      </p:sp>
      <p:sp>
        <p:nvSpPr>
          <p:cNvPr id="7" name="Rektangel 6">
            <a:extLst>
              <a:ext uri="{FF2B5EF4-FFF2-40B4-BE49-F238E27FC236}">
                <a16:creationId xmlns:a16="http://schemas.microsoft.com/office/drawing/2014/main" id="{2C7D9028-3128-482C-AAB3-1DE7B4EB4236}"/>
              </a:ext>
            </a:extLst>
          </p:cNvPr>
          <p:cNvSpPr/>
          <p:nvPr/>
        </p:nvSpPr>
        <p:spPr>
          <a:xfrm>
            <a:off x="3788910" y="4053989"/>
            <a:ext cx="911080" cy="52897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solidFill>
                  <a:schemeClr val="tx1"/>
                </a:solidFill>
              </a:rPr>
              <a:t>Insats-område</a:t>
            </a:r>
          </a:p>
        </p:txBody>
      </p:sp>
      <p:sp>
        <p:nvSpPr>
          <p:cNvPr id="8" name="Rektangel 7">
            <a:extLst>
              <a:ext uri="{FF2B5EF4-FFF2-40B4-BE49-F238E27FC236}">
                <a16:creationId xmlns:a16="http://schemas.microsoft.com/office/drawing/2014/main" id="{06C29E27-2532-4238-AEB4-4016A19456B2}"/>
              </a:ext>
            </a:extLst>
          </p:cNvPr>
          <p:cNvSpPr/>
          <p:nvPr/>
        </p:nvSpPr>
        <p:spPr>
          <a:xfrm>
            <a:off x="5607317" y="5324354"/>
            <a:ext cx="1418516" cy="245266"/>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solidFill>
                  <a:schemeClr val="tx1"/>
                </a:solidFill>
              </a:rPr>
              <a:t>Funktionsområde</a:t>
            </a:r>
          </a:p>
        </p:txBody>
      </p:sp>
      <p:sp>
        <p:nvSpPr>
          <p:cNvPr id="9" name="Rektangel 8">
            <a:extLst>
              <a:ext uri="{FF2B5EF4-FFF2-40B4-BE49-F238E27FC236}">
                <a16:creationId xmlns:a16="http://schemas.microsoft.com/office/drawing/2014/main" id="{A6558C0B-4879-4806-8A5F-9CD115E2B7F2}"/>
              </a:ext>
            </a:extLst>
          </p:cNvPr>
          <p:cNvSpPr/>
          <p:nvPr/>
        </p:nvSpPr>
        <p:spPr>
          <a:xfrm>
            <a:off x="3093152" y="5040644"/>
            <a:ext cx="911080" cy="528976"/>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solidFill>
                  <a:schemeClr val="tx1"/>
                </a:solidFill>
              </a:rPr>
              <a:t>Funktions-område</a:t>
            </a:r>
          </a:p>
        </p:txBody>
      </p:sp>
      <p:cxnSp>
        <p:nvCxnSpPr>
          <p:cNvPr id="10" name="Koppling: vinklad 9">
            <a:extLst>
              <a:ext uri="{FF2B5EF4-FFF2-40B4-BE49-F238E27FC236}">
                <a16:creationId xmlns:a16="http://schemas.microsoft.com/office/drawing/2014/main" id="{93772A2F-7239-4B86-9582-3A4986BB819E}"/>
              </a:ext>
            </a:extLst>
          </p:cNvPr>
          <p:cNvCxnSpPr>
            <a:stCxn id="3" idx="2"/>
            <a:endCxn id="4" idx="0"/>
          </p:cNvCxnSpPr>
          <p:nvPr/>
        </p:nvCxnSpPr>
        <p:spPr>
          <a:xfrm rot="5400000">
            <a:off x="3365865" y="3416152"/>
            <a:ext cx="458743" cy="817994"/>
          </a:xfrm>
          <a:prstGeom prst="bentConnector3">
            <a:avLst>
              <a:gd name="adj1" fmla="val 47735"/>
            </a:avLst>
          </a:prstGeom>
        </p:spPr>
        <p:style>
          <a:lnRef idx="3">
            <a:schemeClr val="accent1"/>
          </a:lnRef>
          <a:fillRef idx="0">
            <a:schemeClr val="accent1"/>
          </a:fillRef>
          <a:effectRef idx="2">
            <a:schemeClr val="accent1"/>
          </a:effectRef>
          <a:fontRef idx="minor">
            <a:schemeClr val="tx1"/>
          </a:fontRef>
        </p:style>
      </p:cxnSp>
      <p:cxnSp>
        <p:nvCxnSpPr>
          <p:cNvPr id="11" name="Koppling: vinklad 10">
            <a:extLst>
              <a:ext uri="{FF2B5EF4-FFF2-40B4-BE49-F238E27FC236}">
                <a16:creationId xmlns:a16="http://schemas.microsoft.com/office/drawing/2014/main" id="{C04F1102-825F-4A60-8503-5E34180397F5}"/>
              </a:ext>
            </a:extLst>
          </p:cNvPr>
          <p:cNvCxnSpPr>
            <a:stCxn id="2" idx="2"/>
            <a:endCxn id="3" idx="0"/>
          </p:cNvCxnSpPr>
          <p:nvPr/>
        </p:nvCxnSpPr>
        <p:spPr>
          <a:xfrm rot="5400000">
            <a:off x="3899535" y="2962103"/>
            <a:ext cx="209399" cy="1"/>
          </a:xfrm>
          <a:prstGeom prst="bentConnector3">
            <a:avLst/>
          </a:prstGeom>
        </p:spPr>
        <p:style>
          <a:lnRef idx="3">
            <a:schemeClr val="accent1"/>
          </a:lnRef>
          <a:fillRef idx="0">
            <a:schemeClr val="accent1"/>
          </a:fillRef>
          <a:effectRef idx="2">
            <a:schemeClr val="accent1"/>
          </a:effectRef>
          <a:fontRef idx="minor">
            <a:schemeClr val="tx1"/>
          </a:fontRef>
        </p:style>
      </p:cxnSp>
      <p:cxnSp>
        <p:nvCxnSpPr>
          <p:cNvPr id="12" name="Koppling: vinklad 11">
            <a:extLst>
              <a:ext uri="{FF2B5EF4-FFF2-40B4-BE49-F238E27FC236}">
                <a16:creationId xmlns:a16="http://schemas.microsoft.com/office/drawing/2014/main" id="{E24C709E-37C6-41D6-AE56-427062005A0B}"/>
              </a:ext>
            </a:extLst>
          </p:cNvPr>
          <p:cNvCxnSpPr>
            <a:stCxn id="4" idx="2"/>
            <a:endCxn id="6" idx="0"/>
          </p:cNvCxnSpPr>
          <p:nvPr/>
        </p:nvCxnSpPr>
        <p:spPr>
          <a:xfrm rot="5400000">
            <a:off x="2609786" y="4464191"/>
            <a:ext cx="457148" cy="695759"/>
          </a:xfrm>
          <a:prstGeom prst="bentConnector3">
            <a:avLst/>
          </a:prstGeom>
        </p:spPr>
        <p:style>
          <a:lnRef idx="3">
            <a:schemeClr val="accent1"/>
          </a:lnRef>
          <a:fillRef idx="0">
            <a:schemeClr val="accent1"/>
          </a:fillRef>
          <a:effectRef idx="2">
            <a:schemeClr val="accent1"/>
          </a:effectRef>
          <a:fontRef idx="minor">
            <a:schemeClr val="tx1"/>
          </a:fontRef>
        </p:style>
      </p:cxnSp>
      <p:cxnSp>
        <p:nvCxnSpPr>
          <p:cNvPr id="13" name="Koppling: vinklad 12">
            <a:extLst>
              <a:ext uri="{FF2B5EF4-FFF2-40B4-BE49-F238E27FC236}">
                <a16:creationId xmlns:a16="http://schemas.microsoft.com/office/drawing/2014/main" id="{D3DD247F-A304-4C96-BCFB-2AD83A33AB0B}"/>
              </a:ext>
            </a:extLst>
          </p:cNvPr>
          <p:cNvCxnSpPr>
            <a:stCxn id="3" idx="2"/>
            <a:endCxn id="5" idx="0"/>
          </p:cNvCxnSpPr>
          <p:nvPr/>
        </p:nvCxnSpPr>
        <p:spPr>
          <a:xfrm rot="16200000" flipH="1">
            <a:off x="3782006" y="3818005"/>
            <a:ext cx="1444867" cy="1000412"/>
          </a:xfrm>
          <a:prstGeom prst="bentConnector3">
            <a:avLst>
              <a:gd name="adj1" fmla="val 14761"/>
            </a:avLst>
          </a:prstGeom>
        </p:spPr>
        <p:style>
          <a:lnRef idx="3">
            <a:schemeClr val="accent1"/>
          </a:lnRef>
          <a:fillRef idx="0">
            <a:schemeClr val="accent1"/>
          </a:fillRef>
          <a:effectRef idx="2">
            <a:schemeClr val="accent1"/>
          </a:effectRef>
          <a:fontRef idx="minor">
            <a:schemeClr val="tx1"/>
          </a:fontRef>
        </p:style>
      </p:cxnSp>
      <p:sp>
        <p:nvSpPr>
          <p:cNvPr id="14" name="Rektangel 13">
            <a:extLst>
              <a:ext uri="{FF2B5EF4-FFF2-40B4-BE49-F238E27FC236}">
                <a16:creationId xmlns:a16="http://schemas.microsoft.com/office/drawing/2014/main" id="{899B5273-B67F-42C9-801E-C3237C4373C3}"/>
              </a:ext>
            </a:extLst>
          </p:cNvPr>
          <p:cNvSpPr/>
          <p:nvPr/>
        </p:nvSpPr>
        <p:spPr>
          <a:xfrm>
            <a:off x="5607317" y="5040644"/>
            <a:ext cx="1418518" cy="28371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solidFill>
                  <a:schemeClr val="tx1"/>
                </a:solidFill>
              </a:rPr>
              <a:t>Insatsområde</a:t>
            </a:r>
          </a:p>
        </p:txBody>
      </p:sp>
      <p:sp>
        <p:nvSpPr>
          <p:cNvPr id="15" name="Rubrik 14">
            <a:extLst>
              <a:ext uri="{FF2B5EF4-FFF2-40B4-BE49-F238E27FC236}">
                <a16:creationId xmlns:a16="http://schemas.microsoft.com/office/drawing/2014/main" id="{37008121-4A1D-4C65-821E-F0471A7B9569}"/>
              </a:ext>
            </a:extLst>
          </p:cNvPr>
          <p:cNvSpPr>
            <a:spLocks noGrp="1"/>
          </p:cNvSpPr>
          <p:nvPr>
            <p:ph type="title"/>
          </p:nvPr>
        </p:nvSpPr>
        <p:spPr/>
        <p:txBody>
          <a:bodyPr/>
          <a:lstStyle/>
          <a:p>
            <a:r>
              <a:rPr lang="sv-SE"/>
              <a:t>Relationer mål, åtgärder och aktiviteter</a:t>
            </a:r>
            <a:br>
              <a:rPr lang="sv-SE"/>
            </a:br>
            <a:endParaRPr lang="sv-SE"/>
          </a:p>
        </p:txBody>
      </p:sp>
    </p:spTree>
    <p:extLst>
      <p:ext uri="{BB962C8B-B14F-4D97-AF65-F5344CB8AC3E}">
        <p14:creationId xmlns:p14="http://schemas.microsoft.com/office/powerpoint/2010/main" val="3102428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ihandsfigur: Form 35">
            <a:extLst>
              <a:ext uri="{FF2B5EF4-FFF2-40B4-BE49-F238E27FC236}">
                <a16:creationId xmlns:a16="http://schemas.microsoft.com/office/drawing/2014/main" id="{1BCF2AD8-6104-4986-A491-11D5613EF694}"/>
              </a:ext>
            </a:extLst>
          </p:cNvPr>
          <p:cNvSpPr/>
          <p:nvPr/>
        </p:nvSpPr>
        <p:spPr>
          <a:xfrm>
            <a:off x="659893" y="434314"/>
            <a:ext cx="747386" cy="1716318"/>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solidFill>
          <a:ln w="12700" cap="flat" cmpd="sng" algn="ctr">
            <a:solidFill>
              <a:sysClr val="window" lastClr="FFFFFF">
                <a:hueOff val="0"/>
                <a:satOff val="0"/>
                <a:lumOff val="0"/>
                <a:alphaOff val="0"/>
              </a:sysClr>
            </a:solidFill>
            <a:prstDash val="solid"/>
            <a:miter lim="800000"/>
          </a:ln>
          <a:effectLst/>
        </p:spPr>
        <p:txBody>
          <a:bodyPr spcFirstLastPara="0" vert="vert270"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600" b="0" i="0" u="none" strike="noStrike" kern="0" cap="none" spc="0" normalizeH="0" baseline="0" noProof="0">
                <a:ln>
                  <a:noFill/>
                </a:ln>
                <a:solidFill>
                  <a:prstClr val="white"/>
                </a:solidFill>
                <a:effectLst/>
                <a:uLnTx/>
                <a:uFillTx/>
                <a:latin typeface="Calibri" panose="020F0502020204030204"/>
                <a:ea typeface="+mn-ea"/>
                <a:cs typeface="+mn-cs"/>
              </a:rPr>
              <a:t>INSATS-OMRÅDEN</a:t>
            </a:r>
          </a:p>
        </p:txBody>
      </p:sp>
      <p:grpSp>
        <p:nvGrpSpPr>
          <p:cNvPr id="37" name="Grupp 36">
            <a:extLst>
              <a:ext uri="{FF2B5EF4-FFF2-40B4-BE49-F238E27FC236}">
                <a16:creationId xmlns:a16="http://schemas.microsoft.com/office/drawing/2014/main" id="{692C7020-A1D9-49BD-96C8-A543F3530289}"/>
              </a:ext>
            </a:extLst>
          </p:cNvPr>
          <p:cNvGrpSpPr/>
          <p:nvPr/>
        </p:nvGrpSpPr>
        <p:grpSpPr>
          <a:xfrm>
            <a:off x="1541175" y="434314"/>
            <a:ext cx="9623651" cy="1716319"/>
            <a:chOff x="1730445" y="1267691"/>
            <a:chExt cx="9623651" cy="1716319"/>
          </a:xfrm>
        </p:grpSpPr>
        <p:sp>
          <p:nvSpPr>
            <p:cNvPr id="38" name="Frihandsfigur: Form 37">
              <a:extLst>
                <a:ext uri="{FF2B5EF4-FFF2-40B4-BE49-F238E27FC236}">
                  <a16:creationId xmlns:a16="http://schemas.microsoft.com/office/drawing/2014/main" id="{E1B0A436-CE41-430C-8543-175172CAB96F}"/>
                </a:ext>
              </a:extLst>
            </p:cNvPr>
            <p:cNvSpPr/>
            <p:nvPr/>
          </p:nvSpPr>
          <p:spPr>
            <a:xfrm>
              <a:off x="1730445" y="1267691"/>
              <a:ext cx="9623650" cy="1716319"/>
            </a:xfrm>
            <a:custGeom>
              <a:avLst/>
              <a:gdLst>
                <a:gd name="connsiteX0" fmla="*/ 0 w 772417"/>
                <a:gd name="connsiteY0" fmla="*/ 77242 h 1599319"/>
                <a:gd name="connsiteX1" fmla="*/ 77242 w 772417"/>
                <a:gd name="connsiteY1" fmla="*/ 0 h 1599319"/>
                <a:gd name="connsiteX2" fmla="*/ 695175 w 772417"/>
                <a:gd name="connsiteY2" fmla="*/ 0 h 1599319"/>
                <a:gd name="connsiteX3" fmla="*/ 772417 w 772417"/>
                <a:gd name="connsiteY3" fmla="*/ 77242 h 1599319"/>
                <a:gd name="connsiteX4" fmla="*/ 772417 w 772417"/>
                <a:gd name="connsiteY4" fmla="*/ 1522077 h 1599319"/>
                <a:gd name="connsiteX5" fmla="*/ 695175 w 772417"/>
                <a:gd name="connsiteY5" fmla="*/ 1599319 h 1599319"/>
                <a:gd name="connsiteX6" fmla="*/ 77242 w 772417"/>
                <a:gd name="connsiteY6" fmla="*/ 1599319 h 1599319"/>
                <a:gd name="connsiteX7" fmla="*/ 0 w 772417"/>
                <a:gd name="connsiteY7" fmla="*/ 1522077 h 1599319"/>
                <a:gd name="connsiteX8" fmla="*/ 0 w 772417"/>
                <a:gd name="connsiteY8" fmla="*/ 7724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417" h="1599319">
                  <a:moveTo>
                    <a:pt x="0" y="77242"/>
                  </a:moveTo>
                  <a:cubicBezTo>
                    <a:pt x="0" y="34582"/>
                    <a:pt x="34582" y="0"/>
                    <a:pt x="77242" y="0"/>
                  </a:cubicBezTo>
                  <a:lnTo>
                    <a:pt x="695175" y="0"/>
                  </a:lnTo>
                  <a:cubicBezTo>
                    <a:pt x="737835" y="0"/>
                    <a:pt x="772417" y="34582"/>
                    <a:pt x="772417" y="77242"/>
                  </a:cubicBezTo>
                  <a:lnTo>
                    <a:pt x="772417" y="1522077"/>
                  </a:lnTo>
                  <a:cubicBezTo>
                    <a:pt x="772417" y="1564737"/>
                    <a:pt x="737835" y="1599319"/>
                    <a:pt x="695175" y="1599319"/>
                  </a:cubicBezTo>
                  <a:lnTo>
                    <a:pt x="77242" y="1599319"/>
                  </a:lnTo>
                  <a:cubicBezTo>
                    <a:pt x="34582" y="1599319"/>
                    <a:pt x="0" y="1564737"/>
                    <a:pt x="0" y="1522077"/>
                  </a:cubicBezTo>
                  <a:lnTo>
                    <a:pt x="0" y="77242"/>
                  </a:lnTo>
                  <a:close/>
                </a:path>
              </a:pathLst>
            </a:custGeom>
            <a:solidFill>
              <a:srgbClr val="4472C4">
                <a:lumMod val="40000"/>
                <a:lumOff val="6000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5483" tIns="45483" rIns="45483" bIns="45483" numCol="1" spcCol="1270" anchor="t" anchorCtr="0">
              <a:noAutofit/>
            </a:bodyPr>
            <a:lstStyle/>
            <a:p>
              <a:pPr marL="0" marR="0" lvl="0" indent="0" algn="ctr" defTabSz="266700" eaLnBrk="1" fontAlgn="auto" latinLnBrk="0" hangingPunct="1">
                <a:lnSpc>
                  <a:spcPct val="90000"/>
                </a:lnSpc>
                <a:spcBef>
                  <a:spcPct val="0"/>
                </a:spcBef>
                <a:spcAft>
                  <a:spcPct val="35000"/>
                </a:spcAft>
                <a:buClrTx/>
                <a:buSzTx/>
                <a:buFontTx/>
                <a:buNone/>
                <a:tabLst/>
                <a:defRPr/>
              </a:pPr>
              <a:r>
                <a:rPr kumimoji="0" lang="sv-SE" sz="2000" b="0" i="0" u="none" strike="noStrike" kern="0" cap="none" spc="0" normalizeH="0" baseline="0" noProof="0">
                  <a:ln>
                    <a:noFill/>
                  </a:ln>
                  <a:solidFill>
                    <a:prstClr val="white"/>
                  </a:solidFill>
                  <a:effectLst/>
                  <a:uLnTx/>
                  <a:uFillTx/>
                  <a:latin typeface="Calibri" panose="020F0502020204030204"/>
                  <a:ea typeface="+mn-ea"/>
                  <a:cs typeface="+mn-cs"/>
                </a:rPr>
                <a:t>Organisation och Styrning</a:t>
              </a:r>
            </a:p>
          </p:txBody>
        </p:sp>
        <p:grpSp>
          <p:nvGrpSpPr>
            <p:cNvPr id="39" name="Grupp 38">
              <a:extLst>
                <a:ext uri="{FF2B5EF4-FFF2-40B4-BE49-F238E27FC236}">
                  <a16:creationId xmlns:a16="http://schemas.microsoft.com/office/drawing/2014/main" id="{B659438F-4C5A-45B9-B118-C45E13AFAEEE}"/>
                </a:ext>
              </a:extLst>
            </p:cNvPr>
            <p:cNvGrpSpPr/>
            <p:nvPr/>
          </p:nvGrpSpPr>
          <p:grpSpPr>
            <a:xfrm>
              <a:off x="1796433" y="1677089"/>
              <a:ext cx="9499769" cy="818577"/>
              <a:chOff x="1796433" y="1677089"/>
              <a:chExt cx="9499769" cy="818577"/>
            </a:xfrm>
          </p:grpSpPr>
          <p:sp>
            <p:nvSpPr>
              <p:cNvPr id="41" name="Frihandsfigur: Form 40">
                <a:extLst>
                  <a:ext uri="{FF2B5EF4-FFF2-40B4-BE49-F238E27FC236}">
                    <a16:creationId xmlns:a16="http://schemas.microsoft.com/office/drawing/2014/main" id="{26A4ECE5-E006-4399-AAC7-1B693D3C0E07}"/>
                  </a:ext>
                </a:extLst>
              </p:cNvPr>
              <p:cNvSpPr/>
              <p:nvPr/>
            </p:nvSpPr>
            <p:spPr>
              <a:xfrm>
                <a:off x="1796433" y="1677089"/>
                <a:ext cx="1541961" cy="7984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Upphandling</a:t>
                </a:r>
              </a:p>
            </p:txBody>
          </p:sp>
          <p:sp>
            <p:nvSpPr>
              <p:cNvPr id="42" name="Frihandsfigur: Form 41">
                <a:extLst>
                  <a:ext uri="{FF2B5EF4-FFF2-40B4-BE49-F238E27FC236}">
                    <a16:creationId xmlns:a16="http://schemas.microsoft.com/office/drawing/2014/main" id="{3D2D0515-A4DC-4CC8-8E0D-E5AA59810ACA}"/>
                  </a:ext>
                </a:extLst>
              </p:cNvPr>
              <p:cNvSpPr/>
              <p:nvPr/>
            </p:nvSpPr>
            <p:spPr>
              <a:xfrm>
                <a:off x="3388718" y="1689634"/>
                <a:ext cx="1541238" cy="7984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Finansiering</a:t>
                </a:r>
              </a:p>
            </p:txBody>
          </p:sp>
          <p:sp>
            <p:nvSpPr>
              <p:cNvPr id="43" name="Frihandsfigur: Form 42">
                <a:extLst>
                  <a:ext uri="{FF2B5EF4-FFF2-40B4-BE49-F238E27FC236}">
                    <a16:creationId xmlns:a16="http://schemas.microsoft.com/office/drawing/2014/main" id="{8AC825B9-D29B-483E-A787-9757710644E3}"/>
                  </a:ext>
                </a:extLst>
              </p:cNvPr>
              <p:cNvSpPr/>
              <p:nvPr/>
            </p:nvSpPr>
            <p:spPr>
              <a:xfrm>
                <a:off x="4979556" y="1682065"/>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Digitalisering</a:t>
                </a:r>
              </a:p>
            </p:txBody>
          </p:sp>
          <p:sp>
            <p:nvSpPr>
              <p:cNvPr id="44" name="Frihandsfigur: Form 43">
                <a:extLst>
                  <a:ext uri="{FF2B5EF4-FFF2-40B4-BE49-F238E27FC236}">
                    <a16:creationId xmlns:a16="http://schemas.microsoft.com/office/drawing/2014/main" id="{9C42E1BA-CEE5-450C-98DF-58182C9113E4}"/>
                  </a:ext>
                </a:extLst>
              </p:cNvPr>
              <p:cNvSpPr/>
              <p:nvPr/>
            </p:nvSpPr>
            <p:spPr>
              <a:xfrm>
                <a:off x="6571118" y="1684041"/>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Kommunikation</a:t>
                </a:r>
              </a:p>
            </p:txBody>
          </p:sp>
          <p:sp>
            <p:nvSpPr>
              <p:cNvPr id="45" name="Rektangel: rundade hörn 44">
                <a:extLst>
                  <a:ext uri="{FF2B5EF4-FFF2-40B4-BE49-F238E27FC236}">
                    <a16:creationId xmlns:a16="http://schemas.microsoft.com/office/drawing/2014/main" id="{0E33FC33-69BB-4060-B14A-717F9D737E07}"/>
                  </a:ext>
                </a:extLst>
              </p:cNvPr>
              <p:cNvSpPr/>
              <p:nvPr/>
            </p:nvSpPr>
            <p:spPr>
              <a:xfrm>
                <a:off x="9754242" y="1684041"/>
                <a:ext cx="1541960" cy="800784"/>
              </a:xfrm>
              <a:prstGeom prst="roundRect">
                <a:avLst>
                  <a:gd name="adj" fmla="val 11909"/>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Näringslivs-samverkan och –utveckling</a:t>
                </a:r>
              </a:p>
            </p:txBody>
          </p:sp>
          <p:sp>
            <p:nvSpPr>
              <p:cNvPr id="46" name="Frihandsfigur: Form 45">
                <a:extLst>
                  <a:ext uri="{FF2B5EF4-FFF2-40B4-BE49-F238E27FC236}">
                    <a16:creationId xmlns:a16="http://schemas.microsoft.com/office/drawing/2014/main" id="{3FD3E8E6-BBB8-4639-8526-9A0644A6FC0F}"/>
                  </a:ext>
                </a:extLst>
              </p:cNvPr>
              <p:cNvSpPr/>
              <p:nvPr/>
            </p:nvSpPr>
            <p:spPr>
              <a:xfrm>
                <a:off x="8162680" y="1694881"/>
                <a:ext cx="1541962" cy="800785"/>
              </a:xfrm>
              <a:custGeom>
                <a:avLst/>
                <a:gdLst>
                  <a:gd name="connsiteX0" fmla="*/ 0 w 2382137"/>
                  <a:gd name="connsiteY0" fmla="*/ 159932 h 1599319"/>
                  <a:gd name="connsiteX1" fmla="*/ 159932 w 2382137"/>
                  <a:gd name="connsiteY1" fmla="*/ 0 h 1599319"/>
                  <a:gd name="connsiteX2" fmla="*/ 2222205 w 2382137"/>
                  <a:gd name="connsiteY2" fmla="*/ 0 h 1599319"/>
                  <a:gd name="connsiteX3" fmla="*/ 2382137 w 2382137"/>
                  <a:gd name="connsiteY3" fmla="*/ 159932 h 1599319"/>
                  <a:gd name="connsiteX4" fmla="*/ 2382137 w 2382137"/>
                  <a:gd name="connsiteY4" fmla="*/ 1439387 h 1599319"/>
                  <a:gd name="connsiteX5" fmla="*/ 2222205 w 2382137"/>
                  <a:gd name="connsiteY5" fmla="*/ 1599319 h 1599319"/>
                  <a:gd name="connsiteX6" fmla="*/ 159932 w 2382137"/>
                  <a:gd name="connsiteY6" fmla="*/ 1599319 h 1599319"/>
                  <a:gd name="connsiteX7" fmla="*/ 0 w 2382137"/>
                  <a:gd name="connsiteY7" fmla="*/ 1439387 h 1599319"/>
                  <a:gd name="connsiteX8" fmla="*/ 0 w 2382137"/>
                  <a:gd name="connsiteY8" fmla="*/ 159932 h 159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137" h="1599319">
                    <a:moveTo>
                      <a:pt x="0" y="159932"/>
                    </a:moveTo>
                    <a:cubicBezTo>
                      <a:pt x="0" y="71604"/>
                      <a:pt x="71604" y="0"/>
                      <a:pt x="159932" y="0"/>
                    </a:cubicBezTo>
                    <a:lnTo>
                      <a:pt x="2222205" y="0"/>
                    </a:lnTo>
                    <a:cubicBezTo>
                      <a:pt x="2310533" y="0"/>
                      <a:pt x="2382137" y="71604"/>
                      <a:pt x="2382137" y="159932"/>
                    </a:cubicBezTo>
                    <a:lnTo>
                      <a:pt x="2382137" y="1439387"/>
                    </a:lnTo>
                    <a:cubicBezTo>
                      <a:pt x="2382137" y="1527715"/>
                      <a:pt x="2310533" y="1599319"/>
                      <a:pt x="2222205" y="1599319"/>
                    </a:cubicBezTo>
                    <a:lnTo>
                      <a:pt x="159932" y="1599319"/>
                    </a:lnTo>
                    <a:cubicBezTo>
                      <a:pt x="71604" y="1599319"/>
                      <a:pt x="0" y="1527715"/>
                      <a:pt x="0" y="1439387"/>
                    </a:cubicBezTo>
                    <a:lnTo>
                      <a:pt x="0" y="159932"/>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134472" tIns="134472" rIns="134472" bIns="134472"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sv-SE" sz="1400" b="0" i="0" u="none" strike="noStrike" kern="0" cap="none" spc="0" normalizeH="0" baseline="0" noProof="0">
                    <a:ln>
                      <a:noFill/>
                    </a:ln>
                    <a:solidFill>
                      <a:prstClr val="white"/>
                    </a:solidFill>
                    <a:effectLst/>
                    <a:uLnTx/>
                    <a:uFillTx/>
                    <a:latin typeface="Calibri" panose="020F0502020204030204"/>
                    <a:ea typeface="+mn-ea"/>
                    <a:cs typeface="+mn-cs"/>
                  </a:rPr>
                  <a:t>Mark-användning</a:t>
                </a:r>
              </a:p>
            </p:txBody>
          </p:sp>
        </p:grpSp>
        <p:sp>
          <p:nvSpPr>
            <p:cNvPr id="40" name="textruta 39">
              <a:extLst>
                <a:ext uri="{FF2B5EF4-FFF2-40B4-BE49-F238E27FC236}">
                  <a16:creationId xmlns:a16="http://schemas.microsoft.com/office/drawing/2014/main" id="{8A43269F-82B8-45B3-8C74-057B89B1AF13}"/>
                </a:ext>
              </a:extLst>
            </p:cNvPr>
            <p:cNvSpPr txBox="1"/>
            <p:nvPr/>
          </p:nvSpPr>
          <p:spPr>
            <a:xfrm>
              <a:off x="1730445" y="2614677"/>
              <a:ext cx="9623651"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prstClr val="white"/>
                  </a:solidFill>
                  <a:effectLst/>
                  <a:uLnTx/>
                  <a:uFillTx/>
                  <a:latin typeface="Calibri" panose="020F0502020204030204"/>
                </a:rPr>
                <a:t>Åtgärder </a:t>
              </a:r>
              <a:r>
                <a:rPr kumimoji="0" lang="sv-SE" sz="1800" b="0" i="0" u="none" strike="noStrike" kern="0" cap="none" spc="0" normalizeH="0" baseline="0" noProof="0">
                  <a:ln>
                    <a:noFill/>
                  </a:ln>
                  <a:solidFill>
                    <a:prstClr val="white"/>
                  </a:solidFill>
                  <a:effectLst/>
                  <a:uLnTx/>
                  <a:uFillTx/>
                  <a:latin typeface="Calibri" panose="020F0502020204030204"/>
                  <a:sym typeface="Wingdings" panose="05000000000000000000" pitchFamily="2" charset="2"/>
                </a:rPr>
                <a:t></a:t>
              </a:r>
              <a:r>
                <a:rPr kumimoji="0" lang="sv-SE" sz="1800" b="0" i="0" u="none" strike="noStrike" kern="0" cap="none" spc="0" normalizeH="0" baseline="0" noProof="0">
                  <a:ln>
                    <a:noFill/>
                  </a:ln>
                  <a:solidFill>
                    <a:prstClr val="white"/>
                  </a:solidFill>
                  <a:effectLst/>
                  <a:uLnTx/>
                  <a:uFillTx/>
                  <a:latin typeface="Calibri" panose="020F0502020204030204"/>
                </a:rPr>
                <a:t> Elektrifieringsplan 2022 – 2030 </a:t>
              </a:r>
            </a:p>
          </p:txBody>
        </p:sp>
      </p:grpSp>
      <p:sp>
        <p:nvSpPr>
          <p:cNvPr id="48" name="textruta 47">
            <a:extLst>
              <a:ext uri="{FF2B5EF4-FFF2-40B4-BE49-F238E27FC236}">
                <a16:creationId xmlns:a16="http://schemas.microsoft.com/office/drawing/2014/main" id="{C4143EA3-FD57-461E-8340-C5B9C4204681}"/>
              </a:ext>
            </a:extLst>
          </p:cNvPr>
          <p:cNvSpPr txBox="1"/>
          <p:nvPr/>
        </p:nvSpPr>
        <p:spPr>
          <a:xfrm>
            <a:off x="0" y="3174452"/>
            <a:ext cx="12192000" cy="646331"/>
          </a:xfrm>
          <a:prstGeom prst="rect">
            <a:avLst/>
          </a:prstGeom>
          <a:noFill/>
        </p:spPr>
        <p:txBody>
          <a:bodyPr wrap="square">
            <a:spAutoFit/>
          </a:bodyPr>
          <a:lstStyle/>
          <a:p>
            <a:pPr algn="ctr"/>
            <a:r>
              <a:rPr lang="sv-SE" sz="1800" b="1"/>
              <a:t>Utmaning 1</a:t>
            </a:r>
          </a:p>
          <a:p>
            <a:pPr algn="ctr"/>
            <a:r>
              <a:rPr lang="sv-SE" sz="1800"/>
              <a:t>Bedömning långsiktiga ekonomiska konsekvenser</a:t>
            </a:r>
          </a:p>
        </p:txBody>
      </p:sp>
      <p:sp>
        <p:nvSpPr>
          <p:cNvPr id="49" name="textruta 48">
            <a:extLst>
              <a:ext uri="{FF2B5EF4-FFF2-40B4-BE49-F238E27FC236}">
                <a16:creationId xmlns:a16="http://schemas.microsoft.com/office/drawing/2014/main" id="{719EFAB1-3EE1-4008-8834-518CB25AC385}"/>
              </a:ext>
            </a:extLst>
          </p:cNvPr>
          <p:cNvSpPr txBox="1"/>
          <p:nvPr/>
        </p:nvSpPr>
        <p:spPr>
          <a:xfrm>
            <a:off x="-1" y="4245703"/>
            <a:ext cx="12192001" cy="1200329"/>
          </a:xfrm>
          <a:prstGeom prst="rect">
            <a:avLst/>
          </a:prstGeom>
          <a:noFill/>
        </p:spPr>
        <p:txBody>
          <a:bodyPr wrap="square">
            <a:spAutoFit/>
          </a:bodyPr>
          <a:lstStyle/>
          <a:p>
            <a:pPr algn="ctr"/>
            <a:r>
              <a:rPr lang="sv-SE" sz="1800" b="1"/>
              <a:t>Orsaksanalys</a:t>
            </a:r>
          </a:p>
          <a:p>
            <a:pPr algn="ctr"/>
            <a:r>
              <a:rPr lang="sv-SE" sz="1800"/>
              <a:t>Omogen marknad och prissättning</a:t>
            </a:r>
          </a:p>
          <a:p>
            <a:pPr algn="ctr"/>
            <a:r>
              <a:rPr lang="sv-SE"/>
              <a:t>Oklart vilket kompetens- och personellt resursbehov som uppstår</a:t>
            </a:r>
          </a:p>
          <a:p>
            <a:pPr algn="ctr"/>
            <a:r>
              <a:rPr lang="sv-SE" sz="1800"/>
              <a:t>Komplexa, ej fullt ut definierade beroenden</a:t>
            </a:r>
          </a:p>
        </p:txBody>
      </p:sp>
    </p:spTree>
    <p:extLst>
      <p:ext uri="{BB962C8B-B14F-4D97-AF65-F5344CB8AC3E}">
        <p14:creationId xmlns:p14="http://schemas.microsoft.com/office/powerpoint/2010/main" val="133880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ruta 47">
            <a:extLst>
              <a:ext uri="{FF2B5EF4-FFF2-40B4-BE49-F238E27FC236}">
                <a16:creationId xmlns:a16="http://schemas.microsoft.com/office/drawing/2014/main" id="{C4143EA3-FD57-461E-8340-C5B9C4204681}"/>
              </a:ext>
            </a:extLst>
          </p:cNvPr>
          <p:cNvSpPr txBox="1"/>
          <p:nvPr/>
        </p:nvSpPr>
        <p:spPr>
          <a:xfrm>
            <a:off x="0" y="3174452"/>
            <a:ext cx="12191999" cy="646331"/>
          </a:xfrm>
          <a:prstGeom prst="rect">
            <a:avLst/>
          </a:prstGeom>
          <a:noFill/>
        </p:spPr>
        <p:txBody>
          <a:bodyPr wrap="square">
            <a:spAutoFit/>
          </a:bodyPr>
          <a:lstStyle/>
          <a:p>
            <a:pPr algn="ctr"/>
            <a:r>
              <a:rPr lang="sv-SE" sz="1800" b="1"/>
              <a:t>Utmaning 2</a:t>
            </a:r>
          </a:p>
          <a:p>
            <a:pPr algn="ctr"/>
            <a:r>
              <a:rPr lang="sv-SE" sz="1800"/>
              <a:t>Är målsättningarna tillräckligt ambitiösa?</a:t>
            </a:r>
          </a:p>
        </p:txBody>
      </p:sp>
      <p:sp>
        <p:nvSpPr>
          <p:cNvPr id="49" name="textruta 48">
            <a:extLst>
              <a:ext uri="{FF2B5EF4-FFF2-40B4-BE49-F238E27FC236}">
                <a16:creationId xmlns:a16="http://schemas.microsoft.com/office/drawing/2014/main" id="{719EFAB1-3EE1-4008-8834-518CB25AC385}"/>
              </a:ext>
            </a:extLst>
          </p:cNvPr>
          <p:cNvSpPr txBox="1"/>
          <p:nvPr/>
        </p:nvSpPr>
        <p:spPr>
          <a:xfrm>
            <a:off x="0" y="4245703"/>
            <a:ext cx="12192000" cy="1754326"/>
          </a:xfrm>
          <a:prstGeom prst="rect">
            <a:avLst/>
          </a:prstGeom>
          <a:noFill/>
        </p:spPr>
        <p:txBody>
          <a:bodyPr wrap="square">
            <a:spAutoFit/>
          </a:bodyPr>
          <a:lstStyle/>
          <a:p>
            <a:pPr algn="ctr"/>
            <a:r>
              <a:rPr lang="sv-SE" sz="1800" b="1"/>
              <a:t>Orsaksanalys</a:t>
            </a:r>
          </a:p>
          <a:p>
            <a:pPr algn="ctr"/>
            <a:r>
              <a:rPr lang="sv-SE"/>
              <a:t>Paradigm-skifte i transportsystemet skapar osäkerhet om vad som kommer att gälla</a:t>
            </a:r>
          </a:p>
          <a:p>
            <a:pPr algn="ctr"/>
            <a:r>
              <a:rPr lang="sv-SE"/>
              <a:t>Snabb teknikutveckling kräver genomtänkt framtidssäkring</a:t>
            </a:r>
          </a:p>
          <a:p>
            <a:pPr algn="ctr"/>
            <a:r>
              <a:rPr lang="sv-SE"/>
              <a:t>Avsaknad av politiskt antagna elektrifieringsspecifika mål</a:t>
            </a:r>
          </a:p>
          <a:p>
            <a:pPr algn="ctr"/>
            <a:r>
              <a:rPr lang="sv-SE" sz="1800"/>
              <a:t>Vi arbetar </a:t>
            </a:r>
            <a:r>
              <a:rPr lang="sv-SE"/>
              <a:t>nu uteslutande med en </a:t>
            </a:r>
            <a:r>
              <a:rPr lang="sv-SE" err="1"/>
              <a:t>b</a:t>
            </a:r>
            <a:r>
              <a:rPr lang="sv-SE" sz="1800" err="1"/>
              <a:t>ottom</a:t>
            </a:r>
            <a:r>
              <a:rPr lang="sv-SE" sz="1800"/>
              <a:t>-</a:t>
            </a:r>
            <a:r>
              <a:rPr lang="sv-SE" sz="1800" err="1"/>
              <a:t>up</a:t>
            </a:r>
            <a:r>
              <a:rPr lang="sv-SE" sz="1800"/>
              <a:t>-metodik</a:t>
            </a:r>
          </a:p>
          <a:p>
            <a:pPr algn="ctr"/>
            <a:r>
              <a:rPr lang="sv-SE"/>
              <a:t>Mod saknas för att leva upp till ambitionen om att vara föregångare</a:t>
            </a:r>
          </a:p>
        </p:txBody>
      </p:sp>
      <p:sp>
        <p:nvSpPr>
          <p:cNvPr id="15" name="Rektangel 14">
            <a:extLst>
              <a:ext uri="{FF2B5EF4-FFF2-40B4-BE49-F238E27FC236}">
                <a16:creationId xmlns:a16="http://schemas.microsoft.com/office/drawing/2014/main" id="{FA856E2E-8BE4-454F-9297-8E0CBAE1277D}"/>
              </a:ext>
            </a:extLst>
          </p:cNvPr>
          <p:cNvSpPr/>
          <p:nvPr/>
        </p:nvSpPr>
        <p:spPr>
          <a:xfrm>
            <a:off x="1750499" y="1345867"/>
            <a:ext cx="1102792" cy="34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Mål (</a:t>
            </a:r>
            <a:r>
              <a:rPr lang="sv-SE" sz="1600" err="1"/>
              <a:t>pl</a:t>
            </a:r>
            <a:r>
              <a:rPr lang="sv-SE" sz="1600"/>
              <a:t>)</a:t>
            </a:r>
          </a:p>
        </p:txBody>
      </p:sp>
      <p:sp>
        <p:nvSpPr>
          <p:cNvPr id="16" name="Rektangel 15">
            <a:extLst>
              <a:ext uri="{FF2B5EF4-FFF2-40B4-BE49-F238E27FC236}">
                <a16:creationId xmlns:a16="http://schemas.microsoft.com/office/drawing/2014/main" id="{18127863-6A29-484F-86D4-D8C9B0D46B3A}"/>
              </a:ext>
            </a:extLst>
          </p:cNvPr>
          <p:cNvSpPr/>
          <p:nvPr/>
        </p:nvSpPr>
        <p:spPr>
          <a:xfrm>
            <a:off x="3319397" y="1344151"/>
            <a:ext cx="1416419" cy="34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Delmål (</a:t>
            </a:r>
            <a:r>
              <a:rPr lang="sv-SE" sz="1600" err="1"/>
              <a:t>pl</a:t>
            </a:r>
            <a:r>
              <a:rPr lang="sv-SE" sz="1600"/>
              <a:t>)</a:t>
            </a:r>
          </a:p>
        </p:txBody>
      </p:sp>
      <p:sp>
        <p:nvSpPr>
          <p:cNvPr id="17" name="Rektangel 16">
            <a:extLst>
              <a:ext uri="{FF2B5EF4-FFF2-40B4-BE49-F238E27FC236}">
                <a16:creationId xmlns:a16="http://schemas.microsoft.com/office/drawing/2014/main" id="{6057DFF0-C231-4C3C-A951-642D89E84DA1}"/>
              </a:ext>
            </a:extLst>
          </p:cNvPr>
          <p:cNvSpPr/>
          <p:nvPr/>
        </p:nvSpPr>
        <p:spPr>
          <a:xfrm>
            <a:off x="5515548" y="846068"/>
            <a:ext cx="1102793" cy="34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Åtgärder</a:t>
            </a:r>
          </a:p>
        </p:txBody>
      </p:sp>
      <p:sp>
        <p:nvSpPr>
          <p:cNvPr id="18" name="Rektangel 17">
            <a:extLst>
              <a:ext uri="{FF2B5EF4-FFF2-40B4-BE49-F238E27FC236}">
                <a16:creationId xmlns:a16="http://schemas.microsoft.com/office/drawing/2014/main" id="{D18D5691-2A93-474A-AF20-1E4AE98CA436}"/>
              </a:ext>
            </a:extLst>
          </p:cNvPr>
          <p:cNvSpPr/>
          <p:nvPr/>
        </p:nvSpPr>
        <p:spPr>
          <a:xfrm>
            <a:off x="7507439" y="1901483"/>
            <a:ext cx="1778199" cy="346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Aktiviteter</a:t>
            </a:r>
          </a:p>
        </p:txBody>
      </p:sp>
      <p:sp>
        <p:nvSpPr>
          <p:cNvPr id="19" name="Rektangel 18">
            <a:extLst>
              <a:ext uri="{FF2B5EF4-FFF2-40B4-BE49-F238E27FC236}">
                <a16:creationId xmlns:a16="http://schemas.microsoft.com/office/drawing/2014/main" id="{EFC3028D-504D-48ED-8CE6-1962AE481605}"/>
              </a:ext>
            </a:extLst>
          </p:cNvPr>
          <p:cNvSpPr/>
          <p:nvPr/>
        </p:nvSpPr>
        <p:spPr>
          <a:xfrm>
            <a:off x="7507439" y="846190"/>
            <a:ext cx="1778197" cy="34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Aktiviteter</a:t>
            </a:r>
          </a:p>
        </p:txBody>
      </p:sp>
      <p:sp>
        <p:nvSpPr>
          <p:cNvPr id="20" name="Rektangel 19">
            <a:extLst>
              <a:ext uri="{FF2B5EF4-FFF2-40B4-BE49-F238E27FC236}">
                <a16:creationId xmlns:a16="http://schemas.microsoft.com/office/drawing/2014/main" id="{E41DF926-0DC0-42A9-A7BF-500FD5DF9B75}"/>
              </a:ext>
            </a:extLst>
          </p:cNvPr>
          <p:cNvSpPr/>
          <p:nvPr/>
        </p:nvSpPr>
        <p:spPr>
          <a:xfrm>
            <a:off x="5515548" y="1195477"/>
            <a:ext cx="1102792" cy="345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t>Insatsområde</a:t>
            </a:r>
          </a:p>
        </p:txBody>
      </p:sp>
      <p:sp>
        <p:nvSpPr>
          <p:cNvPr id="21" name="Rektangel 20">
            <a:extLst>
              <a:ext uri="{FF2B5EF4-FFF2-40B4-BE49-F238E27FC236}">
                <a16:creationId xmlns:a16="http://schemas.microsoft.com/office/drawing/2014/main" id="{E16AE17E-82E4-4CE9-BDF5-D9F6E6817555}"/>
              </a:ext>
            </a:extLst>
          </p:cNvPr>
          <p:cNvSpPr/>
          <p:nvPr/>
        </p:nvSpPr>
        <p:spPr>
          <a:xfrm>
            <a:off x="8385639" y="2248457"/>
            <a:ext cx="900000"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t>Funktions-område</a:t>
            </a:r>
          </a:p>
        </p:txBody>
      </p:sp>
      <p:sp>
        <p:nvSpPr>
          <p:cNvPr id="22" name="Rektangel 21">
            <a:extLst>
              <a:ext uri="{FF2B5EF4-FFF2-40B4-BE49-F238E27FC236}">
                <a16:creationId xmlns:a16="http://schemas.microsoft.com/office/drawing/2014/main" id="{4F468428-D452-4901-9923-184B659D1DA9}"/>
              </a:ext>
            </a:extLst>
          </p:cNvPr>
          <p:cNvSpPr/>
          <p:nvPr/>
        </p:nvSpPr>
        <p:spPr>
          <a:xfrm>
            <a:off x="7507440" y="1206190"/>
            <a:ext cx="1778198" cy="3456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t>Funktionsområde</a:t>
            </a:r>
          </a:p>
        </p:txBody>
      </p:sp>
      <p:cxnSp>
        <p:nvCxnSpPr>
          <p:cNvPr id="23" name="Koppling: vinklad 22">
            <a:extLst>
              <a:ext uri="{FF2B5EF4-FFF2-40B4-BE49-F238E27FC236}">
                <a16:creationId xmlns:a16="http://schemas.microsoft.com/office/drawing/2014/main" id="{5256F74C-C89C-4766-A03D-727BBCC52C96}"/>
              </a:ext>
            </a:extLst>
          </p:cNvPr>
          <p:cNvCxnSpPr>
            <a:cxnSpLocks/>
            <a:stCxn id="16" idx="3"/>
            <a:endCxn id="17" idx="1"/>
          </p:cNvCxnSpPr>
          <p:nvPr/>
        </p:nvCxnSpPr>
        <p:spPr>
          <a:xfrm flipV="1">
            <a:off x="4735816" y="1018868"/>
            <a:ext cx="779732" cy="498083"/>
          </a:xfrm>
          <a:prstGeom prst="bent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24" name="Koppling: vinklad 23">
            <a:extLst>
              <a:ext uri="{FF2B5EF4-FFF2-40B4-BE49-F238E27FC236}">
                <a16:creationId xmlns:a16="http://schemas.microsoft.com/office/drawing/2014/main" id="{7E1CA365-1F43-4DE0-A4E9-CB47A1CCA0DE}"/>
              </a:ext>
            </a:extLst>
          </p:cNvPr>
          <p:cNvCxnSpPr>
            <a:cxnSpLocks/>
            <a:stCxn id="15" idx="3"/>
            <a:endCxn id="16" idx="1"/>
          </p:cNvCxnSpPr>
          <p:nvPr/>
        </p:nvCxnSpPr>
        <p:spPr>
          <a:xfrm flipV="1">
            <a:off x="2853291" y="1516951"/>
            <a:ext cx="466106" cy="1716"/>
          </a:xfrm>
          <a:prstGeom prst="bent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25" name="Koppling: vinklad 24">
            <a:extLst>
              <a:ext uri="{FF2B5EF4-FFF2-40B4-BE49-F238E27FC236}">
                <a16:creationId xmlns:a16="http://schemas.microsoft.com/office/drawing/2014/main" id="{12478D86-CE07-4AB4-85F2-65C64544B471}"/>
              </a:ext>
            </a:extLst>
          </p:cNvPr>
          <p:cNvCxnSpPr>
            <a:cxnSpLocks/>
            <a:stCxn id="17" idx="3"/>
            <a:endCxn id="19" idx="1"/>
          </p:cNvCxnSpPr>
          <p:nvPr/>
        </p:nvCxnSpPr>
        <p:spPr>
          <a:xfrm>
            <a:off x="6618341" y="1018868"/>
            <a:ext cx="889098" cy="122"/>
          </a:xfrm>
          <a:prstGeom prst="bent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26" name="Koppling: vinklad 25">
            <a:extLst>
              <a:ext uri="{FF2B5EF4-FFF2-40B4-BE49-F238E27FC236}">
                <a16:creationId xmlns:a16="http://schemas.microsoft.com/office/drawing/2014/main" id="{EC35EC27-CF82-4096-8199-E107A80B6157}"/>
              </a:ext>
            </a:extLst>
          </p:cNvPr>
          <p:cNvCxnSpPr>
            <a:cxnSpLocks/>
            <a:stCxn id="16" idx="3"/>
            <a:endCxn id="18" idx="1"/>
          </p:cNvCxnSpPr>
          <p:nvPr/>
        </p:nvCxnSpPr>
        <p:spPr>
          <a:xfrm>
            <a:off x="4735816" y="1516951"/>
            <a:ext cx="2771623" cy="558019"/>
          </a:xfrm>
          <a:prstGeom prst="bentConnector3">
            <a:avLst>
              <a:gd name="adj1" fmla="val 13845"/>
            </a:avLst>
          </a:prstGeom>
        </p:spPr>
        <p:style>
          <a:lnRef idx="3">
            <a:schemeClr val="accent1"/>
          </a:lnRef>
          <a:fillRef idx="0">
            <a:schemeClr val="accent1"/>
          </a:fillRef>
          <a:effectRef idx="2">
            <a:schemeClr val="accent1"/>
          </a:effectRef>
          <a:fontRef idx="minor">
            <a:schemeClr val="tx1"/>
          </a:fontRef>
        </p:style>
      </p:cxnSp>
      <p:sp>
        <p:nvSpPr>
          <p:cNvPr id="27" name="Rektangel 26">
            <a:extLst>
              <a:ext uri="{FF2B5EF4-FFF2-40B4-BE49-F238E27FC236}">
                <a16:creationId xmlns:a16="http://schemas.microsoft.com/office/drawing/2014/main" id="{240001BD-1985-4CBB-8B9C-D02E60E55237}"/>
              </a:ext>
            </a:extLst>
          </p:cNvPr>
          <p:cNvSpPr/>
          <p:nvPr/>
        </p:nvSpPr>
        <p:spPr>
          <a:xfrm>
            <a:off x="7507440" y="2248457"/>
            <a:ext cx="900000" cy="360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t>Insats-område</a:t>
            </a:r>
          </a:p>
        </p:txBody>
      </p:sp>
    </p:spTree>
    <p:extLst>
      <p:ext uri="{BB962C8B-B14F-4D97-AF65-F5344CB8AC3E}">
        <p14:creationId xmlns:p14="http://schemas.microsoft.com/office/powerpoint/2010/main" val="2007731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F4C4E5-E256-4253-A03B-34DB86DF5E5E}"/>
              </a:ext>
            </a:extLst>
          </p:cNvPr>
          <p:cNvSpPr>
            <a:spLocks noGrp="1"/>
          </p:cNvSpPr>
          <p:nvPr>
            <p:ph type="title"/>
          </p:nvPr>
        </p:nvSpPr>
        <p:spPr/>
        <p:txBody>
          <a:bodyPr/>
          <a:lstStyle/>
          <a:p>
            <a:r>
              <a:rPr lang="sv-SE"/>
              <a:t>Åtgärdsomfattning Göteborg</a:t>
            </a:r>
            <a:br>
              <a:rPr lang="sv-SE"/>
            </a:br>
            <a:endParaRPr lang="sv-SE"/>
          </a:p>
        </p:txBody>
      </p:sp>
      <p:pic>
        <p:nvPicPr>
          <p:cNvPr id="4" name="Platshållare för innehåll 3">
            <a:extLst>
              <a:ext uri="{FF2B5EF4-FFF2-40B4-BE49-F238E27FC236}">
                <a16:creationId xmlns:a16="http://schemas.microsoft.com/office/drawing/2014/main" id="{7DB0C9BC-D4CC-46C7-AAEF-56EF9AC83532}"/>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3899" y="2154151"/>
            <a:ext cx="7856113" cy="3902299"/>
          </a:xfrm>
          <a:prstGeom prst="rect">
            <a:avLst/>
          </a:prstGeom>
          <a:noFill/>
          <a:ln>
            <a:noFill/>
          </a:ln>
        </p:spPr>
      </p:pic>
      <p:sp>
        <p:nvSpPr>
          <p:cNvPr id="5" name="Rektangel 4">
            <a:extLst>
              <a:ext uri="{FF2B5EF4-FFF2-40B4-BE49-F238E27FC236}">
                <a16:creationId xmlns:a16="http://schemas.microsoft.com/office/drawing/2014/main" id="{2008118F-7713-44EC-BB1B-C8418A0C294B}"/>
              </a:ext>
            </a:extLst>
          </p:cNvPr>
          <p:cNvSpPr/>
          <p:nvPr/>
        </p:nvSpPr>
        <p:spPr>
          <a:xfrm>
            <a:off x="293899" y="1690688"/>
            <a:ext cx="580210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Utsläppsnivå 2010 och 2030 enligt Trafikverkets basprognos</a:t>
            </a: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ruta 5">
            <a:extLst>
              <a:ext uri="{FF2B5EF4-FFF2-40B4-BE49-F238E27FC236}">
                <a16:creationId xmlns:a16="http://schemas.microsoft.com/office/drawing/2014/main" id="{214C82F9-2780-456E-824A-2946D195BBC6}"/>
              </a:ext>
            </a:extLst>
          </p:cNvPr>
          <p:cNvSpPr txBox="1"/>
          <p:nvPr/>
        </p:nvSpPr>
        <p:spPr>
          <a:xfrm>
            <a:off x="8336457" y="2154151"/>
            <a:ext cx="371040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Förväntad CO</a:t>
            </a:r>
            <a:r>
              <a:rPr kumimoji="0" lang="sv-SE" sz="1800" b="0" i="0" u="none" strike="noStrike" kern="1200" cap="none" spc="0" normalizeH="0" baseline="-25000" noProof="0">
                <a:ln>
                  <a:noFill/>
                </a:ln>
                <a:solidFill>
                  <a:prstClr val="black"/>
                </a:solidFill>
                <a:effectLst/>
                <a:uLnTx/>
                <a:uFillTx/>
                <a:latin typeface="Arial"/>
                <a:ea typeface="+mn-ea"/>
                <a:cs typeface="+mn-cs"/>
              </a:rPr>
              <a:t>2</a:t>
            </a:r>
            <a:r>
              <a:rPr kumimoji="0" lang="sv-SE" sz="1800" b="0" i="0" u="none" strike="noStrike" kern="1200" cap="none" spc="0" normalizeH="0" baseline="0" noProof="0">
                <a:ln>
                  <a:noFill/>
                </a:ln>
                <a:solidFill>
                  <a:prstClr val="black"/>
                </a:solidFill>
                <a:effectLst/>
                <a:uLnTx/>
                <a:uFillTx/>
                <a:latin typeface="Arial"/>
                <a:ea typeface="+mn-ea"/>
                <a:cs typeface="+mn-cs"/>
              </a:rPr>
              <a:t>-reduktion: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highlight>
                  <a:srgbClr val="FFFF00"/>
                </a:highlight>
                <a:uLnTx/>
                <a:uFillTx/>
                <a:latin typeface="Arial"/>
                <a:ea typeface="+mn-ea"/>
                <a:cs typeface="+mn-cs"/>
              </a:rPr>
              <a:t>Gul</a:t>
            </a:r>
            <a:r>
              <a:rPr kumimoji="0" lang="sv-SE" sz="1800" b="0" i="0" u="none" strike="noStrike" kern="1200" cap="none" spc="0" normalizeH="0" baseline="0" noProof="0">
                <a:ln>
                  <a:noFill/>
                </a:ln>
                <a:solidFill>
                  <a:prstClr val="black"/>
                </a:solidFill>
                <a:effectLst/>
                <a:uLnTx/>
                <a:uFillTx/>
                <a:latin typeface="Arial"/>
                <a:ea typeface="+mn-ea"/>
                <a:cs typeface="+mn-cs"/>
              </a:rPr>
              <a:t> + </a:t>
            </a:r>
            <a:r>
              <a:rPr kumimoji="0" lang="sv-SE" sz="1800" b="0" i="0" u="none" strike="noStrike" kern="1200" cap="none" spc="0" normalizeH="0" baseline="0" noProof="0">
                <a:ln>
                  <a:noFill/>
                </a:ln>
                <a:solidFill>
                  <a:prstClr val="black"/>
                </a:solidFill>
                <a:effectLst/>
                <a:highlight>
                  <a:srgbClr val="FF0000"/>
                </a:highlight>
                <a:uLnTx/>
                <a:uFillTx/>
                <a:latin typeface="Arial"/>
                <a:ea typeface="+mn-ea"/>
                <a:cs typeface="+mn-cs"/>
              </a:rPr>
              <a:t>röd</a:t>
            </a:r>
            <a:r>
              <a:rPr kumimoji="0" lang="sv-SE" sz="1800" b="0" i="0" u="none" strike="noStrike" kern="1200" cap="none" spc="0" normalizeH="0" baseline="0" noProof="0">
                <a:ln>
                  <a:noFill/>
                </a:ln>
                <a:solidFill>
                  <a:prstClr val="black"/>
                </a:solidFill>
                <a:effectLst/>
                <a:uLnTx/>
                <a:uFillTx/>
                <a:latin typeface="Arial"/>
                <a:ea typeface="+mn-ea"/>
                <a:cs typeface="+mn-cs"/>
              </a:rPr>
              <a:t> + </a:t>
            </a:r>
            <a:r>
              <a:rPr kumimoji="0" lang="sv-SE" sz="1800" b="0" i="0" u="none" strike="noStrike" kern="1200" cap="none" spc="0" normalizeH="0" baseline="0" noProof="0">
                <a:ln>
                  <a:noFill/>
                </a:ln>
                <a:solidFill>
                  <a:prstClr val="black"/>
                </a:solidFill>
                <a:effectLst/>
                <a:highlight>
                  <a:srgbClr val="00FF00"/>
                </a:highlight>
                <a:uLnTx/>
                <a:uFillTx/>
                <a:latin typeface="Arial"/>
                <a:ea typeface="+mn-ea"/>
                <a:cs typeface="+mn-cs"/>
              </a:rPr>
              <a:t>grön</a:t>
            </a:r>
            <a:r>
              <a:rPr kumimoji="0" lang="sv-SE" sz="1800" b="0" i="0" u="none" strike="noStrike" kern="1200" cap="none" spc="0" normalizeH="0" baseline="0" noProof="0">
                <a:ln>
                  <a:noFill/>
                </a:ln>
                <a:solidFill>
                  <a:prstClr val="black"/>
                </a:solidFill>
                <a:effectLst/>
                <a:uLnTx/>
                <a:uFillTx/>
                <a:latin typeface="Arial"/>
                <a:ea typeface="+mn-ea"/>
                <a:cs typeface="+mn-cs"/>
              </a:rPr>
              <a:t> + </a:t>
            </a:r>
            <a:r>
              <a:rPr kumimoji="0" lang="sv-SE" sz="1800" b="0" i="0" u="none" strike="noStrike" kern="1200" cap="none" spc="0" normalizeH="0" baseline="0" noProof="0">
                <a:ln>
                  <a:noFill/>
                </a:ln>
                <a:solidFill>
                  <a:prstClr val="black"/>
                </a:solidFill>
                <a:effectLst/>
                <a:highlight>
                  <a:srgbClr val="FF00FF"/>
                </a:highlight>
                <a:uLnTx/>
                <a:uFillTx/>
                <a:latin typeface="Arial"/>
                <a:ea typeface="+mn-ea"/>
                <a:cs typeface="+mn-cs"/>
              </a:rPr>
              <a:t>lila</a:t>
            </a:r>
            <a:r>
              <a:rPr kumimoji="0" lang="sv-SE" sz="1800" b="0" i="0" u="none" strike="noStrike" kern="1200" cap="none" spc="0" normalizeH="0" baseline="0" noProof="0">
                <a:ln>
                  <a:noFill/>
                </a:ln>
                <a:solidFill>
                  <a:prstClr val="black"/>
                </a:solidFill>
                <a:effectLst/>
                <a:uLnTx/>
                <a:uFillTx/>
                <a:latin typeface="Arial"/>
                <a:ea typeface="+mn-ea"/>
                <a:cs typeface="+mn-cs"/>
              </a:rPr>
              <a:t> </a:t>
            </a:r>
            <a:r>
              <a:rPr kumimoji="0" lang="sv-SE" sz="1800" b="0" i="0" u="none" strike="noStrike" kern="1200" cap="none" spc="0" normalizeH="0" baseline="0" noProof="0">
                <a:ln>
                  <a:noFill/>
                </a:ln>
                <a:solidFill>
                  <a:prstClr val="black"/>
                </a:solidFill>
                <a:effectLst/>
                <a:uLnTx/>
                <a:uFillTx/>
                <a:latin typeface="Arial"/>
                <a:ea typeface="+mn-ea"/>
                <a:cs typeface="+mn-cs"/>
                <a:sym typeface="Wingdings" panose="05000000000000000000" pitchFamily="2" charset="2"/>
              </a:rPr>
              <a:t></a:t>
            </a:r>
            <a:r>
              <a:rPr kumimoji="0" lang="sv-SE" sz="1800" b="0" i="0" u="none" strike="noStrike" kern="1200" cap="none" spc="0" normalizeH="0" baseline="0" noProof="0">
                <a:ln>
                  <a:noFill/>
                </a:ln>
                <a:solidFill>
                  <a:prstClr val="black"/>
                </a:solidFill>
                <a:effectLst/>
                <a:uLnTx/>
                <a:uFillTx/>
                <a:latin typeface="Arial"/>
                <a:ea typeface="+mn-ea"/>
                <a:cs typeface="+mn-cs"/>
              </a:rPr>
              <a:t> - 65%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Nationellt mål: - 70%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prstClr val="black"/>
                </a:solidFill>
                <a:effectLst/>
                <a:uLnTx/>
                <a:uFillTx/>
                <a:latin typeface="Arial"/>
                <a:ea typeface="+mn-ea"/>
                <a:cs typeface="+mn-cs"/>
              </a:rPr>
              <a:t>Gbgs</a:t>
            </a:r>
            <a:r>
              <a:rPr kumimoji="0" lang="sv-SE" sz="1800" b="0" i="0" u="none" strike="noStrike" kern="1200" cap="none" spc="0" normalizeH="0" baseline="0" noProof="0">
                <a:ln>
                  <a:noFill/>
                </a:ln>
                <a:solidFill>
                  <a:prstClr val="black"/>
                </a:solidFill>
                <a:effectLst/>
                <a:uLnTx/>
                <a:uFillTx/>
                <a:latin typeface="Arial"/>
                <a:ea typeface="+mn-ea"/>
                <a:cs typeface="+mn-cs"/>
              </a:rPr>
              <a:t> mål: - 90%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prstClr val="black"/>
                </a:solidFill>
                <a:effectLst/>
                <a:uLnTx/>
                <a:uFillTx/>
                <a:latin typeface="Arial"/>
                <a:ea typeface="+mn-ea"/>
                <a:cs typeface="+mn-cs"/>
                <a:sym typeface="Wingdings" panose="05000000000000000000" pitchFamily="2" charset="2"/>
              </a:rPr>
              <a:t>Diff</a:t>
            </a:r>
            <a:r>
              <a:rPr kumimoji="0" lang="sv-SE" sz="1800" b="0" i="0" u="none" strike="noStrike" kern="1200" cap="none" spc="0" normalizeH="0" baseline="0" noProof="0">
                <a:ln>
                  <a:noFill/>
                </a:ln>
                <a:solidFill>
                  <a:prstClr val="black"/>
                </a:solidFill>
                <a:effectLst/>
                <a:uLnTx/>
                <a:uFillTx/>
                <a:latin typeface="Arial"/>
                <a:ea typeface="+mn-ea"/>
                <a:cs typeface="+mn-cs"/>
                <a:sym typeface="Wingdings" panose="05000000000000000000" pitchFamily="2" charset="2"/>
              </a:rPr>
              <a:t> 65%90% kräver att Gbg minskar fordonstrafiken med 25%</a:t>
            </a: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9638230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7E634E1-FA28-4463-9BEE-41DE952ED26D}" vid="{2D25B2E0-CC88-44D9-9CEF-C534B9494A05}"/>
    </a:ext>
  </a:extLst>
</a:theme>
</file>

<file path=ppt/theme/theme3.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DDC2BCFA-9A53-4902-BE0C-BE297FF3B5A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D2FDE2BE813654095F6082FC70C96FB" ma:contentTypeVersion="13" ma:contentTypeDescription="Skapa ett nytt dokument." ma:contentTypeScope="" ma:versionID="5d6cef1c64046d430cd87222f5960ac6">
  <xsd:schema xmlns:xsd="http://www.w3.org/2001/XMLSchema" xmlns:xs="http://www.w3.org/2001/XMLSchema" xmlns:p="http://schemas.microsoft.com/office/2006/metadata/properties" xmlns:ns2="0742cec8-5de4-471a-9bbf-fbf03a172d53" xmlns:ns3="ad124466-f9fa-4b27-9fee-9fb8351a2b21" targetNamespace="http://schemas.microsoft.com/office/2006/metadata/properties" ma:root="true" ma:fieldsID="874eededbfbd44b9eca73d5bb4e6168c" ns2:_="" ns3:_="">
    <xsd:import namespace="0742cec8-5de4-471a-9bbf-fbf03a172d53"/>
    <xsd:import namespace="ad124466-f9fa-4b27-9fee-9fb8351a2b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42cec8-5de4-471a-9bbf-fbf03a172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124466-f9fa-4b27-9fee-9fb8351a2b21"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2AB696-A134-45D9-AA77-BF9871FC97A3}">
  <ds:schemaRefs>
    <ds:schemaRef ds:uri="http://schemas.microsoft.com/sharepoint/v3/contenttype/forms"/>
  </ds:schemaRefs>
</ds:datastoreItem>
</file>

<file path=customXml/itemProps2.xml><?xml version="1.0" encoding="utf-8"?>
<ds:datastoreItem xmlns:ds="http://schemas.openxmlformats.org/officeDocument/2006/customXml" ds:itemID="{2D9EC110-B88F-4BAA-8323-5D1EB8D1FCFE}">
  <ds:schemaRefs>
    <ds:schemaRef ds:uri="0742cec8-5de4-471a-9bbf-fbf03a172d53"/>
    <ds:schemaRef ds:uri="ad124466-f9fa-4b27-9fee-9fb8351a2b2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F075141-E2EB-4DAE-88FF-23E7C64FE3B0}">
  <ds:schemaRefs>
    <ds:schemaRef ds:uri="0742cec8-5de4-471a-9bbf-fbf03a172d53"/>
    <ds:schemaRef ds:uri="ad124466-f9fa-4b27-9fee-9fb8351a2b2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11</Slides>
  <Notes>7</Notes>
  <HiddenSlides>3</HiddenSlide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Office-tema</vt:lpstr>
      <vt:lpstr>BRG Blue</vt:lpstr>
      <vt:lpstr>BRG Basic</vt:lpstr>
      <vt:lpstr>Statusuppdatering Elektrifieringsuppdraget och Gbg Stads Elektrifieringsplan</vt:lpstr>
      <vt:lpstr>Elektrifieringsplan 2021 – 2030 </vt:lpstr>
      <vt:lpstr>Förändringar till Elektrifieringsplan utgåva 2 </vt:lpstr>
      <vt:lpstr>Uppdateringsprocess Elektrifieringsplanen </vt:lpstr>
      <vt:lpstr>PowerPoint Presentation</vt:lpstr>
      <vt:lpstr>Relationer mål, åtgärder och aktiviteter </vt:lpstr>
      <vt:lpstr>PowerPoint Presentation</vt:lpstr>
      <vt:lpstr>PowerPoint Presentation</vt:lpstr>
      <vt:lpstr>Åtgärdsomfattning Göteborg </vt:lpstr>
      <vt:lpstr>Konklusion </vt:lpstr>
      <vt:lpstr>Nästa steg?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Anne Piegsa</dc:creator>
  <cp:revision>1</cp:revision>
  <dcterms:created xsi:type="dcterms:W3CDTF">2022-01-17T08:23:41Z</dcterms:created>
  <dcterms:modified xsi:type="dcterms:W3CDTF">2022-02-25T10:55:24Z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0x010100DD2FDE2BE813654095F6082FC70C96FB</vt:lpwstr>
  </property>
</Properties>
</file>