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71" r:id="rId6"/>
  </p:sldMasterIdLst>
  <p:notesMasterIdLst>
    <p:notesMasterId r:id="rId18"/>
  </p:notesMasterIdLst>
  <p:sldIdLst>
    <p:sldId id="1048" r:id="rId7"/>
    <p:sldId id="1026" r:id="rId8"/>
    <p:sldId id="1034" r:id="rId9"/>
    <p:sldId id="1045" r:id="rId10"/>
    <p:sldId id="1046" r:id="rId11"/>
    <p:sldId id="1047" r:id="rId12"/>
    <p:sldId id="1049" r:id="rId13"/>
    <p:sldId id="1050" r:id="rId14"/>
    <p:sldId id="871" r:id="rId15"/>
    <p:sldId id="1051" r:id="rId16"/>
    <p:sldId id="1052" r:id="rId17"/>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C2A1ECA-11CC-49C8-90F2-47FB51382924}" v="668" dt="2022-02-25T10:54:49.6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microsoft.com/office/2016/11/relationships/changesInfo" Target="changesInfos/changesInfo1.xml"/><Relationship Id="rId10" Type="http://schemas.openxmlformats.org/officeDocument/2006/relationships/slide" Target="slides/slide4.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e Piegsa" userId="aa7af7d8-0fb7-4ed7-b764-b712e34dfb22" providerId="ADAL" clId="{5C2A1ECA-11CC-49C8-90F2-47FB51382924}"/>
    <pc:docChg chg="undo custSel addSld delSld modSld sldOrd">
      <pc:chgData name="Anne Piegsa" userId="aa7af7d8-0fb7-4ed7-b764-b712e34dfb22" providerId="ADAL" clId="{5C2A1ECA-11CC-49C8-90F2-47FB51382924}" dt="2022-02-25T10:54:49.676" v="2441" actId="6549"/>
      <pc:docMkLst>
        <pc:docMk/>
      </pc:docMkLst>
      <pc:sldChg chg="del">
        <pc:chgData name="Anne Piegsa" userId="aa7af7d8-0fb7-4ed7-b764-b712e34dfb22" providerId="ADAL" clId="{5C2A1ECA-11CC-49C8-90F2-47FB51382924}" dt="2022-02-23T13:48:14.308" v="1949" actId="47"/>
        <pc:sldMkLst>
          <pc:docMk/>
          <pc:sldMk cId="2077009179" sldId="256"/>
        </pc:sldMkLst>
      </pc:sldChg>
      <pc:sldChg chg="del">
        <pc:chgData name="Anne Piegsa" userId="aa7af7d8-0fb7-4ed7-b764-b712e34dfb22" providerId="ADAL" clId="{5C2A1ECA-11CC-49C8-90F2-47FB51382924}" dt="2022-02-23T13:48:14.308" v="1949" actId="47"/>
        <pc:sldMkLst>
          <pc:docMk/>
          <pc:sldMk cId="98066389" sldId="257"/>
        </pc:sldMkLst>
      </pc:sldChg>
      <pc:sldChg chg="del">
        <pc:chgData name="Anne Piegsa" userId="aa7af7d8-0fb7-4ed7-b764-b712e34dfb22" providerId="ADAL" clId="{5C2A1ECA-11CC-49C8-90F2-47FB51382924}" dt="2022-02-23T13:48:14.308" v="1949" actId="47"/>
        <pc:sldMkLst>
          <pc:docMk/>
          <pc:sldMk cId="2055506666" sldId="258"/>
        </pc:sldMkLst>
      </pc:sldChg>
      <pc:sldChg chg="del">
        <pc:chgData name="Anne Piegsa" userId="aa7af7d8-0fb7-4ed7-b764-b712e34dfb22" providerId="ADAL" clId="{5C2A1ECA-11CC-49C8-90F2-47FB51382924}" dt="2022-02-23T13:48:14.308" v="1949" actId="47"/>
        <pc:sldMkLst>
          <pc:docMk/>
          <pc:sldMk cId="556807753" sldId="259"/>
        </pc:sldMkLst>
      </pc:sldChg>
      <pc:sldChg chg="del">
        <pc:chgData name="Anne Piegsa" userId="aa7af7d8-0fb7-4ed7-b764-b712e34dfb22" providerId="ADAL" clId="{5C2A1ECA-11CC-49C8-90F2-47FB51382924}" dt="2022-02-23T13:48:14.308" v="1949" actId="47"/>
        <pc:sldMkLst>
          <pc:docMk/>
          <pc:sldMk cId="3480223188" sldId="260"/>
        </pc:sldMkLst>
      </pc:sldChg>
      <pc:sldChg chg="del">
        <pc:chgData name="Anne Piegsa" userId="aa7af7d8-0fb7-4ed7-b764-b712e34dfb22" providerId="ADAL" clId="{5C2A1ECA-11CC-49C8-90F2-47FB51382924}" dt="2022-02-23T13:48:14.308" v="1949" actId="47"/>
        <pc:sldMkLst>
          <pc:docMk/>
          <pc:sldMk cId="3878232498" sldId="261"/>
        </pc:sldMkLst>
      </pc:sldChg>
      <pc:sldChg chg="del">
        <pc:chgData name="Anne Piegsa" userId="aa7af7d8-0fb7-4ed7-b764-b712e34dfb22" providerId="ADAL" clId="{5C2A1ECA-11CC-49C8-90F2-47FB51382924}" dt="2022-02-23T13:48:14.308" v="1949" actId="47"/>
        <pc:sldMkLst>
          <pc:docMk/>
          <pc:sldMk cId="2726889681" sldId="270"/>
        </pc:sldMkLst>
      </pc:sldChg>
      <pc:sldChg chg="del">
        <pc:chgData name="Anne Piegsa" userId="aa7af7d8-0fb7-4ed7-b764-b712e34dfb22" providerId="ADAL" clId="{5C2A1ECA-11CC-49C8-90F2-47FB51382924}" dt="2022-02-23T13:48:14.308" v="1949" actId="47"/>
        <pc:sldMkLst>
          <pc:docMk/>
          <pc:sldMk cId="2867085307" sldId="271"/>
        </pc:sldMkLst>
      </pc:sldChg>
      <pc:sldChg chg="del">
        <pc:chgData name="Anne Piegsa" userId="aa7af7d8-0fb7-4ed7-b764-b712e34dfb22" providerId="ADAL" clId="{5C2A1ECA-11CC-49C8-90F2-47FB51382924}" dt="2022-02-23T13:48:14.308" v="1949" actId="47"/>
        <pc:sldMkLst>
          <pc:docMk/>
          <pc:sldMk cId="3826601867" sldId="272"/>
        </pc:sldMkLst>
      </pc:sldChg>
      <pc:sldChg chg="mod modShow">
        <pc:chgData name="Anne Piegsa" userId="aa7af7d8-0fb7-4ed7-b764-b712e34dfb22" providerId="ADAL" clId="{5C2A1ECA-11CC-49C8-90F2-47FB51382924}" dt="2022-02-23T14:51:42.638" v="2440" actId="729"/>
        <pc:sldMkLst>
          <pc:docMk/>
          <pc:sldMk cId="1896382309" sldId="871"/>
        </pc:sldMkLst>
      </pc:sldChg>
      <pc:sldChg chg="modSp add">
        <pc:chgData name="Anne Piegsa" userId="aa7af7d8-0fb7-4ed7-b764-b712e34dfb22" providerId="ADAL" clId="{5C2A1ECA-11CC-49C8-90F2-47FB51382924}" dt="2022-02-23T12:35:25.842" v="204" actId="20577"/>
        <pc:sldMkLst>
          <pc:docMk/>
          <pc:sldMk cId="3900135779" sldId="1026"/>
        </pc:sldMkLst>
        <pc:graphicFrameChg chg="mod">
          <ac:chgData name="Anne Piegsa" userId="aa7af7d8-0fb7-4ed7-b764-b712e34dfb22" providerId="ADAL" clId="{5C2A1ECA-11CC-49C8-90F2-47FB51382924}" dt="2022-02-23T12:35:25.842" v="204" actId="20577"/>
          <ac:graphicFrameMkLst>
            <pc:docMk/>
            <pc:sldMk cId="3900135779" sldId="1026"/>
            <ac:graphicFrameMk id="10" creationId="{DE5132A2-4FE5-423E-90E5-38A11EBD3971}"/>
          </ac:graphicFrameMkLst>
        </pc:graphicFrameChg>
      </pc:sldChg>
      <pc:sldChg chg="ord">
        <pc:chgData name="Anne Piegsa" userId="aa7af7d8-0fb7-4ed7-b764-b712e34dfb22" providerId="ADAL" clId="{5C2A1ECA-11CC-49C8-90F2-47FB51382924}" dt="2022-02-23T10:39:20.792" v="1"/>
        <pc:sldMkLst>
          <pc:docMk/>
          <pc:sldMk cId="184834845" sldId="1034"/>
        </pc:sldMkLst>
      </pc:sldChg>
      <pc:sldChg chg="del">
        <pc:chgData name="Anne Piegsa" userId="aa7af7d8-0fb7-4ed7-b764-b712e34dfb22" providerId="ADAL" clId="{5C2A1ECA-11CC-49C8-90F2-47FB51382924}" dt="2022-02-23T13:48:14.308" v="1949" actId="47"/>
        <pc:sldMkLst>
          <pc:docMk/>
          <pc:sldMk cId="345539413" sldId="1043"/>
        </pc:sldMkLst>
      </pc:sldChg>
      <pc:sldChg chg="del">
        <pc:chgData name="Anne Piegsa" userId="aa7af7d8-0fb7-4ed7-b764-b712e34dfb22" providerId="ADAL" clId="{5C2A1ECA-11CC-49C8-90F2-47FB51382924}" dt="2022-02-23T13:48:14.308" v="1949" actId="47"/>
        <pc:sldMkLst>
          <pc:docMk/>
          <pc:sldMk cId="2089045361" sldId="1044"/>
        </pc:sldMkLst>
      </pc:sldChg>
      <pc:sldChg chg="ord modNotesTx">
        <pc:chgData name="Anne Piegsa" userId="aa7af7d8-0fb7-4ed7-b764-b712e34dfb22" providerId="ADAL" clId="{5C2A1ECA-11CC-49C8-90F2-47FB51382924}" dt="2022-02-25T10:54:49.676" v="2441" actId="6549"/>
        <pc:sldMkLst>
          <pc:docMk/>
          <pc:sldMk cId="3540861252" sldId="1045"/>
        </pc:sldMkLst>
      </pc:sldChg>
      <pc:sldChg chg="mod ord modShow">
        <pc:chgData name="Anne Piegsa" userId="aa7af7d8-0fb7-4ed7-b764-b712e34dfb22" providerId="ADAL" clId="{5C2A1ECA-11CC-49C8-90F2-47FB51382924}" dt="2022-02-23T12:41:19.808" v="217" actId="729"/>
        <pc:sldMkLst>
          <pc:docMk/>
          <pc:sldMk cId="1972260359" sldId="1046"/>
        </pc:sldMkLst>
      </pc:sldChg>
      <pc:sldChg chg="addSp modSp new mod modClrScheme modShow chgLayout">
        <pc:chgData name="Anne Piegsa" userId="aa7af7d8-0fb7-4ed7-b764-b712e34dfb22" providerId="ADAL" clId="{5C2A1ECA-11CC-49C8-90F2-47FB51382924}" dt="2022-02-23T12:41:24.208" v="218" actId="729"/>
        <pc:sldMkLst>
          <pc:docMk/>
          <pc:sldMk cId="3102428820" sldId="1047"/>
        </pc:sldMkLst>
        <pc:spChg chg="add mod">
          <ac:chgData name="Anne Piegsa" userId="aa7af7d8-0fb7-4ed7-b764-b712e34dfb22" providerId="ADAL" clId="{5C2A1ECA-11CC-49C8-90F2-47FB51382924}" dt="2022-02-23T10:40:36.551" v="10" actId="207"/>
          <ac:spMkLst>
            <pc:docMk/>
            <pc:sldMk cId="3102428820" sldId="1047"/>
            <ac:spMk id="2" creationId="{6B026CD2-3790-4726-BCA1-2719E6EE9C7E}"/>
          </ac:spMkLst>
        </pc:spChg>
        <pc:spChg chg="add mod">
          <ac:chgData name="Anne Piegsa" userId="aa7af7d8-0fb7-4ed7-b764-b712e34dfb22" providerId="ADAL" clId="{5C2A1ECA-11CC-49C8-90F2-47FB51382924}" dt="2022-02-23T10:40:36.551" v="10" actId="207"/>
          <ac:spMkLst>
            <pc:docMk/>
            <pc:sldMk cId="3102428820" sldId="1047"/>
            <ac:spMk id="3" creationId="{E289E618-2522-4C52-B0CF-50CA63E93097}"/>
          </ac:spMkLst>
        </pc:spChg>
        <pc:spChg chg="add mod">
          <ac:chgData name="Anne Piegsa" userId="aa7af7d8-0fb7-4ed7-b764-b712e34dfb22" providerId="ADAL" clId="{5C2A1ECA-11CC-49C8-90F2-47FB51382924}" dt="2022-02-23T10:40:36.551" v="10" actId="207"/>
          <ac:spMkLst>
            <pc:docMk/>
            <pc:sldMk cId="3102428820" sldId="1047"/>
            <ac:spMk id="4" creationId="{7D025F77-BBD1-477B-84C3-4298ECAFA74D}"/>
          </ac:spMkLst>
        </pc:spChg>
        <pc:spChg chg="add mod">
          <ac:chgData name="Anne Piegsa" userId="aa7af7d8-0fb7-4ed7-b764-b712e34dfb22" providerId="ADAL" clId="{5C2A1ECA-11CC-49C8-90F2-47FB51382924}" dt="2022-02-23T10:40:36.551" v="10" actId="207"/>
          <ac:spMkLst>
            <pc:docMk/>
            <pc:sldMk cId="3102428820" sldId="1047"/>
            <ac:spMk id="5" creationId="{6367ED23-A9DB-437A-BF21-19C9B32945BE}"/>
          </ac:spMkLst>
        </pc:spChg>
        <pc:spChg chg="add mod">
          <ac:chgData name="Anne Piegsa" userId="aa7af7d8-0fb7-4ed7-b764-b712e34dfb22" providerId="ADAL" clId="{5C2A1ECA-11CC-49C8-90F2-47FB51382924}" dt="2022-02-23T10:40:36.551" v="10" actId="207"/>
          <ac:spMkLst>
            <pc:docMk/>
            <pc:sldMk cId="3102428820" sldId="1047"/>
            <ac:spMk id="6" creationId="{3996B3FD-DC30-459E-AAAF-17B5BA8244B1}"/>
          </ac:spMkLst>
        </pc:spChg>
        <pc:spChg chg="add mod">
          <ac:chgData name="Anne Piegsa" userId="aa7af7d8-0fb7-4ed7-b764-b712e34dfb22" providerId="ADAL" clId="{5C2A1ECA-11CC-49C8-90F2-47FB51382924}" dt="2022-02-23T10:40:36.551" v="10" actId="207"/>
          <ac:spMkLst>
            <pc:docMk/>
            <pc:sldMk cId="3102428820" sldId="1047"/>
            <ac:spMk id="7" creationId="{2C7D9028-3128-482C-AAB3-1DE7B4EB4236}"/>
          </ac:spMkLst>
        </pc:spChg>
        <pc:spChg chg="add mod">
          <ac:chgData name="Anne Piegsa" userId="aa7af7d8-0fb7-4ed7-b764-b712e34dfb22" providerId="ADAL" clId="{5C2A1ECA-11CC-49C8-90F2-47FB51382924}" dt="2022-02-23T10:40:42.649" v="11" actId="14100"/>
          <ac:spMkLst>
            <pc:docMk/>
            <pc:sldMk cId="3102428820" sldId="1047"/>
            <ac:spMk id="8" creationId="{06C29E27-2532-4238-AEB4-4016A19456B2}"/>
          </ac:spMkLst>
        </pc:spChg>
        <pc:spChg chg="add mod">
          <ac:chgData name="Anne Piegsa" userId="aa7af7d8-0fb7-4ed7-b764-b712e34dfb22" providerId="ADAL" clId="{5C2A1ECA-11CC-49C8-90F2-47FB51382924}" dt="2022-02-23T10:40:36.551" v="10" actId="207"/>
          <ac:spMkLst>
            <pc:docMk/>
            <pc:sldMk cId="3102428820" sldId="1047"/>
            <ac:spMk id="9" creationId="{A6558C0B-4879-4806-8A5F-9CD115E2B7F2}"/>
          </ac:spMkLst>
        </pc:spChg>
        <pc:spChg chg="add mod">
          <ac:chgData name="Anne Piegsa" userId="aa7af7d8-0fb7-4ed7-b764-b712e34dfb22" providerId="ADAL" clId="{5C2A1ECA-11CC-49C8-90F2-47FB51382924}" dt="2022-02-23T10:40:52.171" v="13" actId="14100"/>
          <ac:spMkLst>
            <pc:docMk/>
            <pc:sldMk cId="3102428820" sldId="1047"/>
            <ac:spMk id="14" creationId="{899B5273-B67F-42C9-801E-C3237C4373C3}"/>
          </ac:spMkLst>
        </pc:spChg>
        <pc:spChg chg="add mod ord">
          <ac:chgData name="Anne Piegsa" userId="aa7af7d8-0fb7-4ed7-b764-b712e34dfb22" providerId="ADAL" clId="{5C2A1ECA-11CC-49C8-90F2-47FB51382924}" dt="2022-02-23T10:41:21.121" v="71" actId="20577"/>
          <ac:spMkLst>
            <pc:docMk/>
            <pc:sldMk cId="3102428820" sldId="1047"/>
            <ac:spMk id="15" creationId="{37008121-4A1D-4C65-821E-F0471A7B9569}"/>
          </ac:spMkLst>
        </pc:spChg>
        <pc:cxnChg chg="add mod">
          <ac:chgData name="Anne Piegsa" userId="aa7af7d8-0fb7-4ed7-b764-b712e34dfb22" providerId="ADAL" clId="{5C2A1ECA-11CC-49C8-90F2-47FB51382924}" dt="2022-02-23T10:40:30.125" v="9" actId="1076"/>
          <ac:cxnSpMkLst>
            <pc:docMk/>
            <pc:sldMk cId="3102428820" sldId="1047"/>
            <ac:cxnSpMk id="10" creationId="{93772A2F-7239-4B86-9582-3A4986BB819E}"/>
          </ac:cxnSpMkLst>
        </pc:cxnChg>
        <pc:cxnChg chg="add mod">
          <ac:chgData name="Anne Piegsa" userId="aa7af7d8-0fb7-4ed7-b764-b712e34dfb22" providerId="ADAL" clId="{5C2A1ECA-11CC-49C8-90F2-47FB51382924}" dt="2022-02-23T10:40:30.125" v="9" actId="1076"/>
          <ac:cxnSpMkLst>
            <pc:docMk/>
            <pc:sldMk cId="3102428820" sldId="1047"/>
            <ac:cxnSpMk id="11" creationId="{C04F1102-825F-4A60-8503-5E34180397F5}"/>
          </ac:cxnSpMkLst>
        </pc:cxnChg>
        <pc:cxnChg chg="add mod">
          <ac:chgData name="Anne Piegsa" userId="aa7af7d8-0fb7-4ed7-b764-b712e34dfb22" providerId="ADAL" clId="{5C2A1ECA-11CC-49C8-90F2-47FB51382924}" dt="2022-02-23T10:40:30.125" v="9" actId="1076"/>
          <ac:cxnSpMkLst>
            <pc:docMk/>
            <pc:sldMk cId="3102428820" sldId="1047"/>
            <ac:cxnSpMk id="12" creationId="{E24C709E-37C6-41D6-AE56-427062005A0B}"/>
          </ac:cxnSpMkLst>
        </pc:cxnChg>
        <pc:cxnChg chg="add mod">
          <ac:chgData name="Anne Piegsa" userId="aa7af7d8-0fb7-4ed7-b764-b712e34dfb22" providerId="ADAL" clId="{5C2A1ECA-11CC-49C8-90F2-47FB51382924}" dt="2022-02-23T10:40:30.125" v="9" actId="1076"/>
          <ac:cxnSpMkLst>
            <pc:docMk/>
            <pc:sldMk cId="3102428820" sldId="1047"/>
            <ac:cxnSpMk id="13" creationId="{D3DD247F-A304-4C96-BCFB-2AD83A33AB0B}"/>
          </ac:cxnSpMkLst>
        </pc:cxnChg>
      </pc:sldChg>
      <pc:sldChg chg="addSp delSp modSp new mod modClrScheme chgLayout">
        <pc:chgData name="Anne Piegsa" userId="aa7af7d8-0fb7-4ed7-b764-b712e34dfb22" providerId="ADAL" clId="{5C2A1ECA-11CC-49C8-90F2-47FB51382924}" dt="2022-02-23T10:42:33.107" v="192" actId="20577"/>
        <pc:sldMkLst>
          <pc:docMk/>
          <pc:sldMk cId="1483211055" sldId="1048"/>
        </pc:sldMkLst>
        <pc:spChg chg="del mod ord">
          <ac:chgData name="Anne Piegsa" userId="aa7af7d8-0fb7-4ed7-b764-b712e34dfb22" providerId="ADAL" clId="{5C2A1ECA-11CC-49C8-90F2-47FB51382924}" dt="2022-02-23T10:41:55.975" v="73" actId="700"/>
          <ac:spMkLst>
            <pc:docMk/>
            <pc:sldMk cId="1483211055" sldId="1048"/>
            <ac:spMk id="2" creationId="{20DF98B1-5E60-4F0C-9963-B737E2DA141E}"/>
          </ac:spMkLst>
        </pc:spChg>
        <pc:spChg chg="del mod ord">
          <ac:chgData name="Anne Piegsa" userId="aa7af7d8-0fb7-4ed7-b764-b712e34dfb22" providerId="ADAL" clId="{5C2A1ECA-11CC-49C8-90F2-47FB51382924}" dt="2022-02-23T10:41:55.975" v="73" actId="700"/>
          <ac:spMkLst>
            <pc:docMk/>
            <pc:sldMk cId="1483211055" sldId="1048"/>
            <ac:spMk id="3" creationId="{0133D674-D23E-4B0A-943C-824753278AD1}"/>
          </ac:spMkLst>
        </pc:spChg>
        <pc:spChg chg="add mod ord">
          <ac:chgData name="Anne Piegsa" userId="aa7af7d8-0fb7-4ed7-b764-b712e34dfb22" providerId="ADAL" clId="{5C2A1ECA-11CC-49C8-90F2-47FB51382924}" dt="2022-02-23T10:42:28.294" v="179" actId="14100"/>
          <ac:spMkLst>
            <pc:docMk/>
            <pc:sldMk cId="1483211055" sldId="1048"/>
            <ac:spMk id="4" creationId="{B71B5A08-44F1-48F8-8C3C-E5533F1D2C91}"/>
          </ac:spMkLst>
        </pc:spChg>
        <pc:spChg chg="add mod ord">
          <ac:chgData name="Anne Piegsa" userId="aa7af7d8-0fb7-4ed7-b764-b712e34dfb22" providerId="ADAL" clId="{5C2A1ECA-11CC-49C8-90F2-47FB51382924}" dt="2022-02-23T10:42:33.107" v="192" actId="20577"/>
          <ac:spMkLst>
            <pc:docMk/>
            <pc:sldMk cId="1483211055" sldId="1048"/>
            <ac:spMk id="5" creationId="{32B967FE-4784-40F9-8FE9-168158E9BFE9}"/>
          </ac:spMkLst>
        </pc:spChg>
        <pc:spChg chg="add mod ord">
          <ac:chgData name="Anne Piegsa" userId="aa7af7d8-0fb7-4ed7-b764-b712e34dfb22" providerId="ADAL" clId="{5C2A1ECA-11CC-49C8-90F2-47FB51382924}" dt="2022-02-23T10:42:01.759" v="83" actId="20577"/>
          <ac:spMkLst>
            <pc:docMk/>
            <pc:sldMk cId="1483211055" sldId="1048"/>
            <ac:spMk id="6" creationId="{5BF026E5-AC30-4BA6-ACB3-9B38EF30364D}"/>
          </ac:spMkLst>
        </pc:spChg>
      </pc:sldChg>
      <pc:sldChg chg="addSp delSp modSp new mod modAnim modNotesTx">
        <pc:chgData name="Anne Piegsa" userId="aa7af7d8-0fb7-4ed7-b764-b712e34dfb22" providerId="ADAL" clId="{5C2A1ECA-11CC-49C8-90F2-47FB51382924}" dt="2022-02-23T14:07:09.038" v="2439" actId="20577"/>
        <pc:sldMkLst>
          <pc:docMk/>
          <pc:sldMk cId="133880533" sldId="1049"/>
        </pc:sldMkLst>
        <pc:spChg chg="del">
          <ac:chgData name="Anne Piegsa" userId="aa7af7d8-0fb7-4ed7-b764-b712e34dfb22" providerId="ADAL" clId="{5C2A1ECA-11CC-49C8-90F2-47FB51382924}" dt="2022-02-23T12:40:51.815" v="215" actId="478"/>
          <ac:spMkLst>
            <pc:docMk/>
            <pc:sldMk cId="133880533" sldId="1049"/>
            <ac:spMk id="2" creationId="{A6A4DD2A-C6CC-49D5-B33C-F257C5D7F33A}"/>
          </ac:spMkLst>
        </pc:spChg>
        <pc:spChg chg="add del mod">
          <ac:chgData name="Anne Piegsa" userId="aa7af7d8-0fb7-4ed7-b764-b712e34dfb22" providerId="ADAL" clId="{5C2A1ECA-11CC-49C8-90F2-47FB51382924}" dt="2022-02-23T12:40:30.222" v="209"/>
          <ac:spMkLst>
            <pc:docMk/>
            <pc:sldMk cId="133880533" sldId="1049"/>
            <ac:spMk id="3" creationId="{4937B4B2-0830-4B7B-9744-C638AC7445A6}"/>
          </ac:spMkLst>
        </pc:spChg>
        <pc:spChg chg="mod">
          <ac:chgData name="Anne Piegsa" userId="aa7af7d8-0fb7-4ed7-b764-b712e34dfb22" providerId="ADAL" clId="{5C2A1ECA-11CC-49C8-90F2-47FB51382924}" dt="2022-02-23T12:40:27.584" v="208"/>
          <ac:spMkLst>
            <pc:docMk/>
            <pc:sldMk cId="133880533" sldId="1049"/>
            <ac:spMk id="5" creationId="{6506B81D-7B8C-4638-99AE-D75939F20E29}"/>
          </ac:spMkLst>
        </pc:spChg>
        <pc:spChg chg="mod">
          <ac:chgData name="Anne Piegsa" userId="aa7af7d8-0fb7-4ed7-b764-b712e34dfb22" providerId="ADAL" clId="{5C2A1ECA-11CC-49C8-90F2-47FB51382924}" dt="2022-02-23T12:40:27.584" v="208"/>
          <ac:spMkLst>
            <pc:docMk/>
            <pc:sldMk cId="133880533" sldId="1049"/>
            <ac:spMk id="7" creationId="{1683D3F8-8402-453B-A62E-A2603846806B}"/>
          </ac:spMkLst>
        </pc:spChg>
        <pc:spChg chg="mod">
          <ac:chgData name="Anne Piegsa" userId="aa7af7d8-0fb7-4ed7-b764-b712e34dfb22" providerId="ADAL" clId="{5C2A1ECA-11CC-49C8-90F2-47FB51382924}" dt="2022-02-23T12:40:27.584" v="208"/>
          <ac:spMkLst>
            <pc:docMk/>
            <pc:sldMk cId="133880533" sldId="1049"/>
            <ac:spMk id="8" creationId="{49026C7F-3CC9-42CB-BC5C-FE98ED0B98FE}"/>
          </ac:spMkLst>
        </pc:spChg>
        <pc:spChg chg="mod">
          <ac:chgData name="Anne Piegsa" userId="aa7af7d8-0fb7-4ed7-b764-b712e34dfb22" providerId="ADAL" clId="{5C2A1ECA-11CC-49C8-90F2-47FB51382924}" dt="2022-02-23T12:40:27.584" v="208"/>
          <ac:spMkLst>
            <pc:docMk/>
            <pc:sldMk cId="133880533" sldId="1049"/>
            <ac:spMk id="9" creationId="{E5F1C1EE-7313-45A6-9534-314BC03602CD}"/>
          </ac:spMkLst>
        </pc:spChg>
        <pc:spChg chg="mod">
          <ac:chgData name="Anne Piegsa" userId="aa7af7d8-0fb7-4ed7-b764-b712e34dfb22" providerId="ADAL" clId="{5C2A1ECA-11CC-49C8-90F2-47FB51382924}" dt="2022-02-23T12:40:27.584" v="208"/>
          <ac:spMkLst>
            <pc:docMk/>
            <pc:sldMk cId="133880533" sldId="1049"/>
            <ac:spMk id="10" creationId="{70A108FB-B8AB-4E34-8CF3-4BC81A2688BC}"/>
          </ac:spMkLst>
        </pc:spChg>
        <pc:spChg chg="mod">
          <ac:chgData name="Anne Piegsa" userId="aa7af7d8-0fb7-4ed7-b764-b712e34dfb22" providerId="ADAL" clId="{5C2A1ECA-11CC-49C8-90F2-47FB51382924}" dt="2022-02-23T12:40:27.584" v="208"/>
          <ac:spMkLst>
            <pc:docMk/>
            <pc:sldMk cId="133880533" sldId="1049"/>
            <ac:spMk id="11" creationId="{1770705D-E76A-45D2-B641-2D83E287B68B}"/>
          </ac:spMkLst>
        </pc:spChg>
        <pc:spChg chg="mod">
          <ac:chgData name="Anne Piegsa" userId="aa7af7d8-0fb7-4ed7-b764-b712e34dfb22" providerId="ADAL" clId="{5C2A1ECA-11CC-49C8-90F2-47FB51382924}" dt="2022-02-23T12:40:27.584" v="208"/>
          <ac:spMkLst>
            <pc:docMk/>
            <pc:sldMk cId="133880533" sldId="1049"/>
            <ac:spMk id="12" creationId="{BBFCD0B3-E823-4CBE-866C-DF5788B95A6A}"/>
          </ac:spMkLst>
        </pc:spChg>
        <pc:spChg chg="mod">
          <ac:chgData name="Anne Piegsa" userId="aa7af7d8-0fb7-4ed7-b764-b712e34dfb22" providerId="ADAL" clId="{5C2A1ECA-11CC-49C8-90F2-47FB51382924}" dt="2022-02-23T12:40:27.584" v="208"/>
          <ac:spMkLst>
            <pc:docMk/>
            <pc:sldMk cId="133880533" sldId="1049"/>
            <ac:spMk id="13" creationId="{BEFE67D5-AD02-4037-B496-C74B654BCFAA}"/>
          </ac:spMkLst>
        </pc:spChg>
        <pc:spChg chg="add del mod">
          <ac:chgData name="Anne Piegsa" userId="aa7af7d8-0fb7-4ed7-b764-b712e34dfb22" providerId="ADAL" clId="{5C2A1ECA-11CC-49C8-90F2-47FB51382924}" dt="2022-02-23T12:40:39.446" v="211"/>
          <ac:spMkLst>
            <pc:docMk/>
            <pc:sldMk cId="133880533" sldId="1049"/>
            <ac:spMk id="14" creationId="{78BEE88D-7845-4896-9C3B-9B4F2243A10C}"/>
          </ac:spMkLst>
        </pc:spChg>
        <pc:spChg chg="mod">
          <ac:chgData name="Anne Piegsa" userId="aa7af7d8-0fb7-4ed7-b764-b712e34dfb22" providerId="ADAL" clId="{5C2A1ECA-11CC-49C8-90F2-47FB51382924}" dt="2022-02-23T12:40:35.121" v="210"/>
          <ac:spMkLst>
            <pc:docMk/>
            <pc:sldMk cId="133880533" sldId="1049"/>
            <ac:spMk id="16" creationId="{8AD08AF7-2553-4993-A09B-87533D7AD8B6}"/>
          </ac:spMkLst>
        </pc:spChg>
        <pc:spChg chg="mod">
          <ac:chgData name="Anne Piegsa" userId="aa7af7d8-0fb7-4ed7-b764-b712e34dfb22" providerId="ADAL" clId="{5C2A1ECA-11CC-49C8-90F2-47FB51382924}" dt="2022-02-23T12:40:35.121" v="210"/>
          <ac:spMkLst>
            <pc:docMk/>
            <pc:sldMk cId="133880533" sldId="1049"/>
            <ac:spMk id="18" creationId="{7491D68E-F48E-4677-9424-4724D7BC4996}"/>
          </ac:spMkLst>
        </pc:spChg>
        <pc:spChg chg="mod">
          <ac:chgData name="Anne Piegsa" userId="aa7af7d8-0fb7-4ed7-b764-b712e34dfb22" providerId="ADAL" clId="{5C2A1ECA-11CC-49C8-90F2-47FB51382924}" dt="2022-02-23T12:40:35.121" v="210"/>
          <ac:spMkLst>
            <pc:docMk/>
            <pc:sldMk cId="133880533" sldId="1049"/>
            <ac:spMk id="19" creationId="{47565F2A-0FB9-4A0A-9DD9-CEADD91198BD}"/>
          </ac:spMkLst>
        </pc:spChg>
        <pc:spChg chg="mod">
          <ac:chgData name="Anne Piegsa" userId="aa7af7d8-0fb7-4ed7-b764-b712e34dfb22" providerId="ADAL" clId="{5C2A1ECA-11CC-49C8-90F2-47FB51382924}" dt="2022-02-23T12:40:35.121" v="210"/>
          <ac:spMkLst>
            <pc:docMk/>
            <pc:sldMk cId="133880533" sldId="1049"/>
            <ac:spMk id="20" creationId="{52C20019-F304-487E-8E40-CDCD3475C199}"/>
          </ac:spMkLst>
        </pc:spChg>
        <pc:spChg chg="mod">
          <ac:chgData name="Anne Piegsa" userId="aa7af7d8-0fb7-4ed7-b764-b712e34dfb22" providerId="ADAL" clId="{5C2A1ECA-11CC-49C8-90F2-47FB51382924}" dt="2022-02-23T12:40:35.121" v="210"/>
          <ac:spMkLst>
            <pc:docMk/>
            <pc:sldMk cId="133880533" sldId="1049"/>
            <ac:spMk id="21" creationId="{66AB665F-2EE0-4648-A0F2-5422F86545A9}"/>
          </ac:spMkLst>
        </pc:spChg>
        <pc:spChg chg="mod">
          <ac:chgData name="Anne Piegsa" userId="aa7af7d8-0fb7-4ed7-b764-b712e34dfb22" providerId="ADAL" clId="{5C2A1ECA-11CC-49C8-90F2-47FB51382924}" dt="2022-02-23T12:40:35.121" v="210"/>
          <ac:spMkLst>
            <pc:docMk/>
            <pc:sldMk cId="133880533" sldId="1049"/>
            <ac:spMk id="22" creationId="{5D0DDB73-B3CC-48F1-A031-6A7F20047F03}"/>
          </ac:spMkLst>
        </pc:spChg>
        <pc:spChg chg="mod">
          <ac:chgData name="Anne Piegsa" userId="aa7af7d8-0fb7-4ed7-b764-b712e34dfb22" providerId="ADAL" clId="{5C2A1ECA-11CC-49C8-90F2-47FB51382924}" dt="2022-02-23T12:40:35.121" v="210"/>
          <ac:spMkLst>
            <pc:docMk/>
            <pc:sldMk cId="133880533" sldId="1049"/>
            <ac:spMk id="23" creationId="{729238D9-DC70-4473-9ECF-AEC1D6EDD1B5}"/>
          </ac:spMkLst>
        </pc:spChg>
        <pc:spChg chg="mod">
          <ac:chgData name="Anne Piegsa" userId="aa7af7d8-0fb7-4ed7-b764-b712e34dfb22" providerId="ADAL" clId="{5C2A1ECA-11CC-49C8-90F2-47FB51382924}" dt="2022-02-23T12:40:35.121" v="210"/>
          <ac:spMkLst>
            <pc:docMk/>
            <pc:sldMk cId="133880533" sldId="1049"/>
            <ac:spMk id="24" creationId="{FDD3C599-07EC-4280-AA1B-AC6B47417C4B}"/>
          </ac:spMkLst>
        </pc:spChg>
        <pc:spChg chg="add del mod">
          <ac:chgData name="Anne Piegsa" userId="aa7af7d8-0fb7-4ed7-b764-b712e34dfb22" providerId="ADAL" clId="{5C2A1ECA-11CC-49C8-90F2-47FB51382924}" dt="2022-02-23T12:40:47.654" v="213"/>
          <ac:spMkLst>
            <pc:docMk/>
            <pc:sldMk cId="133880533" sldId="1049"/>
            <ac:spMk id="25" creationId="{4C86A9CD-89B7-4216-B281-1D1C343B647C}"/>
          </ac:spMkLst>
        </pc:spChg>
        <pc:spChg chg="mod">
          <ac:chgData name="Anne Piegsa" userId="aa7af7d8-0fb7-4ed7-b764-b712e34dfb22" providerId="ADAL" clId="{5C2A1ECA-11CC-49C8-90F2-47FB51382924}" dt="2022-02-23T12:40:40.343" v="212"/>
          <ac:spMkLst>
            <pc:docMk/>
            <pc:sldMk cId="133880533" sldId="1049"/>
            <ac:spMk id="27" creationId="{3C2FFA38-E52F-4126-AF60-1EC0968821F6}"/>
          </ac:spMkLst>
        </pc:spChg>
        <pc:spChg chg="mod">
          <ac:chgData name="Anne Piegsa" userId="aa7af7d8-0fb7-4ed7-b764-b712e34dfb22" providerId="ADAL" clId="{5C2A1ECA-11CC-49C8-90F2-47FB51382924}" dt="2022-02-23T12:40:40.343" v="212"/>
          <ac:spMkLst>
            <pc:docMk/>
            <pc:sldMk cId="133880533" sldId="1049"/>
            <ac:spMk id="29" creationId="{BF35D302-7406-4FB8-8DBF-B634C8E14697}"/>
          </ac:spMkLst>
        </pc:spChg>
        <pc:spChg chg="mod">
          <ac:chgData name="Anne Piegsa" userId="aa7af7d8-0fb7-4ed7-b764-b712e34dfb22" providerId="ADAL" clId="{5C2A1ECA-11CC-49C8-90F2-47FB51382924}" dt="2022-02-23T12:40:40.343" v="212"/>
          <ac:spMkLst>
            <pc:docMk/>
            <pc:sldMk cId="133880533" sldId="1049"/>
            <ac:spMk id="30" creationId="{96BF6370-3059-4DC4-9F59-252B56030486}"/>
          </ac:spMkLst>
        </pc:spChg>
        <pc:spChg chg="mod">
          <ac:chgData name="Anne Piegsa" userId="aa7af7d8-0fb7-4ed7-b764-b712e34dfb22" providerId="ADAL" clId="{5C2A1ECA-11CC-49C8-90F2-47FB51382924}" dt="2022-02-23T12:40:40.343" v="212"/>
          <ac:spMkLst>
            <pc:docMk/>
            <pc:sldMk cId="133880533" sldId="1049"/>
            <ac:spMk id="31" creationId="{CC4ADE4B-858B-42F3-A7D2-7D1AFA4EFB3C}"/>
          </ac:spMkLst>
        </pc:spChg>
        <pc:spChg chg="mod">
          <ac:chgData name="Anne Piegsa" userId="aa7af7d8-0fb7-4ed7-b764-b712e34dfb22" providerId="ADAL" clId="{5C2A1ECA-11CC-49C8-90F2-47FB51382924}" dt="2022-02-23T12:40:40.343" v="212"/>
          <ac:spMkLst>
            <pc:docMk/>
            <pc:sldMk cId="133880533" sldId="1049"/>
            <ac:spMk id="32" creationId="{4CFD921B-F079-4247-BDAD-DBD11160822A}"/>
          </ac:spMkLst>
        </pc:spChg>
        <pc:spChg chg="mod">
          <ac:chgData name="Anne Piegsa" userId="aa7af7d8-0fb7-4ed7-b764-b712e34dfb22" providerId="ADAL" clId="{5C2A1ECA-11CC-49C8-90F2-47FB51382924}" dt="2022-02-23T12:40:40.343" v="212"/>
          <ac:spMkLst>
            <pc:docMk/>
            <pc:sldMk cId="133880533" sldId="1049"/>
            <ac:spMk id="33" creationId="{667D74C9-E41E-45AA-A703-F030F761D069}"/>
          </ac:spMkLst>
        </pc:spChg>
        <pc:spChg chg="mod">
          <ac:chgData name="Anne Piegsa" userId="aa7af7d8-0fb7-4ed7-b764-b712e34dfb22" providerId="ADAL" clId="{5C2A1ECA-11CC-49C8-90F2-47FB51382924}" dt="2022-02-23T12:40:40.343" v="212"/>
          <ac:spMkLst>
            <pc:docMk/>
            <pc:sldMk cId="133880533" sldId="1049"/>
            <ac:spMk id="34" creationId="{48FAE455-D188-4741-A421-36943CB65CE6}"/>
          </ac:spMkLst>
        </pc:spChg>
        <pc:spChg chg="mod">
          <ac:chgData name="Anne Piegsa" userId="aa7af7d8-0fb7-4ed7-b764-b712e34dfb22" providerId="ADAL" clId="{5C2A1ECA-11CC-49C8-90F2-47FB51382924}" dt="2022-02-23T12:40:40.343" v="212"/>
          <ac:spMkLst>
            <pc:docMk/>
            <pc:sldMk cId="133880533" sldId="1049"/>
            <ac:spMk id="35" creationId="{7BE84ABD-2E16-48C1-97DC-B133107DC329}"/>
          </ac:spMkLst>
        </pc:spChg>
        <pc:spChg chg="add mod">
          <ac:chgData name="Anne Piegsa" userId="aa7af7d8-0fb7-4ed7-b764-b712e34dfb22" providerId="ADAL" clId="{5C2A1ECA-11CC-49C8-90F2-47FB51382924}" dt="2022-02-23T12:41:00.544" v="216" actId="1076"/>
          <ac:spMkLst>
            <pc:docMk/>
            <pc:sldMk cId="133880533" sldId="1049"/>
            <ac:spMk id="36" creationId="{1BCF2AD8-6104-4986-A491-11D5613EF694}"/>
          </ac:spMkLst>
        </pc:spChg>
        <pc:spChg chg="mod">
          <ac:chgData name="Anne Piegsa" userId="aa7af7d8-0fb7-4ed7-b764-b712e34dfb22" providerId="ADAL" clId="{5C2A1ECA-11CC-49C8-90F2-47FB51382924}" dt="2022-02-23T12:47:30.713" v="246" actId="20577"/>
          <ac:spMkLst>
            <pc:docMk/>
            <pc:sldMk cId="133880533" sldId="1049"/>
            <ac:spMk id="38" creationId="{E1B0A436-CE41-430C-8543-175172CAB96F}"/>
          </ac:spMkLst>
        </pc:spChg>
        <pc:spChg chg="mod">
          <ac:chgData name="Anne Piegsa" userId="aa7af7d8-0fb7-4ed7-b764-b712e34dfb22" providerId="ADAL" clId="{5C2A1ECA-11CC-49C8-90F2-47FB51382924}" dt="2022-02-23T12:47:16.995" v="221" actId="1076"/>
          <ac:spMkLst>
            <pc:docMk/>
            <pc:sldMk cId="133880533" sldId="1049"/>
            <ac:spMk id="40" creationId="{8A43269F-82B8-45B3-8C74-057B89B1AF13}"/>
          </ac:spMkLst>
        </pc:spChg>
        <pc:spChg chg="mod">
          <ac:chgData name="Anne Piegsa" userId="aa7af7d8-0fb7-4ed7-b764-b712e34dfb22" providerId="ADAL" clId="{5C2A1ECA-11CC-49C8-90F2-47FB51382924}" dt="2022-02-23T12:47:45.439" v="261" actId="1036"/>
          <ac:spMkLst>
            <pc:docMk/>
            <pc:sldMk cId="133880533" sldId="1049"/>
            <ac:spMk id="41" creationId="{26A4ECE5-E006-4399-AAC7-1B693D3C0E07}"/>
          </ac:spMkLst>
        </pc:spChg>
        <pc:spChg chg="mod">
          <ac:chgData name="Anne Piegsa" userId="aa7af7d8-0fb7-4ed7-b764-b712e34dfb22" providerId="ADAL" clId="{5C2A1ECA-11CC-49C8-90F2-47FB51382924}" dt="2022-02-23T12:47:45.439" v="261" actId="1036"/>
          <ac:spMkLst>
            <pc:docMk/>
            <pc:sldMk cId="133880533" sldId="1049"/>
            <ac:spMk id="42" creationId="{3D2D0515-A4DC-4CC8-8E0D-E5AA59810ACA}"/>
          </ac:spMkLst>
        </pc:spChg>
        <pc:spChg chg="mod">
          <ac:chgData name="Anne Piegsa" userId="aa7af7d8-0fb7-4ed7-b764-b712e34dfb22" providerId="ADAL" clId="{5C2A1ECA-11CC-49C8-90F2-47FB51382924}" dt="2022-02-23T12:47:45.439" v="261" actId="1036"/>
          <ac:spMkLst>
            <pc:docMk/>
            <pc:sldMk cId="133880533" sldId="1049"/>
            <ac:spMk id="43" creationId="{8AC825B9-D29B-483E-A787-9757710644E3}"/>
          </ac:spMkLst>
        </pc:spChg>
        <pc:spChg chg="mod">
          <ac:chgData name="Anne Piegsa" userId="aa7af7d8-0fb7-4ed7-b764-b712e34dfb22" providerId="ADAL" clId="{5C2A1ECA-11CC-49C8-90F2-47FB51382924}" dt="2022-02-23T12:47:45.439" v="261" actId="1036"/>
          <ac:spMkLst>
            <pc:docMk/>
            <pc:sldMk cId="133880533" sldId="1049"/>
            <ac:spMk id="44" creationId="{9C42E1BA-CEE5-450C-98DF-58182C9113E4}"/>
          </ac:spMkLst>
        </pc:spChg>
        <pc:spChg chg="mod">
          <ac:chgData name="Anne Piegsa" userId="aa7af7d8-0fb7-4ed7-b764-b712e34dfb22" providerId="ADAL" clId="{5C2A1ECA-11CC-49C8-90F2-47FB51382924}" dt="2022-02-23T12:47:45.439" v="261" actId="1036"/>
          <ac:spMkLst>
            <pc:docMk/>
            <pc:sldMk cId="133880533" sldId="1049"/>
            <ac:spMk id="45" creationId="{0E33FC33-69BB-4060-B14A-717F9D737E07}"/>
          </ac:spMkLst>
        </pc:spChg>
        <pc:spChg chg="mod">
          <ac:chgData name="Anne Piegsa" userId="aa7af7d8-0fb7-4ed7-b764-b712e34dfb22" providerId="ADAL" clId="{5C2A1ECA-11CC-49C8-90F2-47FB51382924}" dt="2022-02-23T12:47:45.439" v="261" actId="1036"/>
          <ac:spMkLst>
            <pc:docMk/>
            <pc:sldMk cId="133880533" sldId="1049"/>
            <ac:spMk id="46" creationId="{3FD3E8E6-BBB8-4639-8526-9A0644A6FC0F}"/>
          </ac:spMkLst>
        </pc:spChg>
        <pc:spChg chg="add mod">
          <ac:chgData name="Anne Piegsa" userId="aa7af7d8-0fb7-4ed7-b764-b712e34dfb22" providerId="ADAL" clId="{5C2A1ECA-11CC-49C8-90F2-47FB51382924}" dt="2022-02-23T13:52:24.101" v="2044" actId="14100"/>
          <ac:spMkLst>
            <pc:docMk/>
            <pc:sldMk cId="133880533" sldId="1049"/>
            <ac:spMk id="48" creationId="{C4143EA3-FD57-461E-8340-C5B9C4204681}"/>
          </ac:spMkLst>
        </pc:spChg>
        <pc:spChg chg="add mod">
          <ac:chgData name="Anne Piegsa" userId="aa7af7d8-0fb7-4ed7-b764-b712e34dfb22" providerId="ADAL" clId="{5C2A1ECA-11CC-49C8-90F2-47FB51382924}" dt="2022-02-23T14:07:09.038" v="2439" actId="20577"/>
          <ac:spMkLst>
            <pc:docMk/>
            <pc:sldMk cId="133880533" sldId="1049"/>
            <ac:spMk id="49" creationId="{719EFAB1-3EE1-4008-8834-518CB25AC385}"/>
          </ac:spMkLst>
        </pc:spChg>
        <pc:grpChg chg="add del mod">
          <ac:chgData name="Anne Piegsa" userId="aa7af7d8-0fb7-4ed7-b764-b712e34dfb22" providerId="ADAL" clId="{5C2A1ECA-11CC-49C8-90F2-47FB51382924}" dt="2022-02-23T12:40:30.222" v="209"/>
          <ac:grpSpMkLst>
            <pc:docMk/>
            <pc:sldMk cId="133880533" sldId="1049"/>
            <ac:grpSpMk id="4" creationId="{09E016A2-91CC-4E06-BFE1-8732E044CF4C}"/>
          </ac:grpSpMkLst>
        </pc:grpChg>
        <pc:grpChg chg="mod">
          <ac:chgData name="Anne Piegsa" userId="aa7af7d8-0fb7-4ed7-b764-b712e34dfb22" providerId="ADAL" clId="{5C2A1ECA-11CC-49C8-90F2-47FB51382924}" dt="2022-02-23T12:40:27.584" v="208"/>
          <ac:grpSpMkLst>
            <pc:docMk/>
            <pc:sldMk cId="133880533" sldId="1049"/>
            <ac:grpSpMk id="6" creationId="{B19AC50C-169D-44BD-AFBD-FBB803A31E3A}"/>
          </ac:grpSpMkLst>
        </pc:grpChg>
        <pc:grpChg chg="add del mod">
          <ac:chgData name="Anne Piegsa" userId="aa7af7d8-0fb7-4ed7-b764-b712e34dfb22" providerId="ADAL" clId="{5C2A1ECA-11CC-49C8-90F2-47FB51382924}" dt="2022-02-23T12:40:39.446" v="211"/>
          <ac:grpSpMkLst>
            <pc:docMk/>
            <pc:sldMk cId="133880533" sldId="1049"/>
            <ac:grpSpMk id="15" creationId="{4C3C8E99-D465-4F9F-8C29-E692D1A99F1F}"/>
          </ac:grpSpMkLst>
        </pc:grpChg>
        <pc:grpChg chg="mod">
          <ac:chgData name="Anne Piegsa" userId="aa7af7d8-0fb7-4ed7-b764-b712e34dfb22" providerId="ADAL" clId="{5C2A1ECA-11CC-49C8-90F2-47FB51382924}" dt="2022-02-23T12:40:35.121" v="210"/>
          <ac:grpSpMkLst>
            <pc:docMk/>
            <pc:sldMk cId="133880533" sldId="1049"/>
            <ac:grpSpMk id="17" creationId="{4354EBD9-5499-42E7-8496-64F9DED7D8EA}"/>
          </ac:grpSpMkLst>
        </pc:grpChg>
        <pc:grpChg chg="add del mod">
          <ac:chgData name="Anne Piegsa" userId="aa7af7d8-0fb7-4ed7-b764-b712e34dfb22" providerId="ADAL" clId="{5C2A1ECA-11CC-49C8-90F2-47FB51382924}" dt="2022-02-23T12:40:47.654" v="213"/>
          <ac:grpSpMkLst>
            <pc:docMk/>
            <pc:sldMk cId="133880533" sldId="1049"/>
            <ac:grpSpMk id="26" creationId="{1C3BA09C-8373-4AC2-A350-C7AFB9B0CC8C}"/>
          </ac:grpSpMkLst>
        </pc:grpChg>
        <pc:grpChg chg="mod">
          <ac:chgData name="Anne Piegsa" userId="aa7af7d8-0fb7-4ed7-b764-b712e34dfb22" providerId="ADAL" clId="{5C2A1ECA-11CC-49C8-90F2-47FB51382924}" dt="2022-02-23T12:40:40.343" v="212"/>
          <ac:grpSpMkLst>
            <pc:docMk/>
            <pc:sldMk cId="133880533" sldId="1049"/>
            <ac:grpSpMk id="28" creationId="{5C85D6B0-A34F-4E10-BDE1-77568BB480E6}"/>
          </ac:grpSpMkLst>
        </pc:grpChg>
        <pc:grpChg chg="add mod">
          <ac:chgData name="Anne Piegsa" userId="aa7af7d8-0fb7-4ed7-b764-b712e34dfb22" providerId="ADAL" clId="{5C2A1ECA-11CC-49C8-90F2-47FB51382924}" dt="2022-02-23T12:41:00.544" v="216" actId="1076"/>
          <ac:grpSpMkLst>
            <pc:docMk/>
            <pc:sldMk cId="133880533" sldId="1049"/>
            <ac:grpSpMk id="37" creationId="{692C7020-A1D9-49BD-96C8-A543F3530289}"/>
          </ac:grpSpMkLst>
        </pc:grpChg>
        <pc:grpChg chg="mod">
          <ac:chgData name="Anne Piegsa" userId="aa7af7d8-0fb7-4ed7-b764-b712e34dfb22" providerId="ADAL" clId="{5C2A1ECA-11CC-49C8-90F2-47FB51382924}" dt="2022-02-23T12:40:49.727" v="214"/>
          <ac:grpSpMkLst>
            <pc:docMk/>
            <pc:sldMk cId="133880533" sldId="1049"/>
            <ac:grpSpMk id="39" creationId="{B659438F-4C5A-45B9-B118-C45E13AFAEEE}"/>
          </ac:grpSpMkLst>
        </pc:grpChg>
      </pc:sldChg>
      <pc:sldChg chg="addSp delSp modSp add mod modAnim modNotesTx">
        <pc:chgData name="Anne Piegsa" userId="aa7af7d8-0fb7-4ed7-b764-b712e34dfb22" providerId="ADAL" clId="{5C2A1ECA-11CC-49C8-90F2-47FB51382924}" dt="2022-02-23T13:55:25.505" v="2419" actId="20578"/>
        <pc:sldMkLst>
          <pc:docMk/>
          <pc:sldMk cId="2007731158" sldId="1050"/>
        </pc:sldMkLst>
        <pc:spChg chg="add mod">
          <ac:chgData name="Anne Piegsa" userId="aa7af7d8-0fb7-4ed7-b764-b712e34dfb22" providerId="ADAL" clId="{5C2A1ECA-11CC-49C8-90F2-47FB51382924}" dt="2022-02-23T13:44:33.842" v="1915" actId="403"/>
          <ac:spMkLst>
            <pc:docMk/>
            <pc:sldMk cId="2007731158" sldId="1050"/>
            <ac:spMk id="15" creationId="{FA856E2E-8BE4-454F-9297-8E0CBAE1277D}"/>
          </ac:spMkLst>
        </pc:spChg>
        <pc:spChg chg="add mod">
          <ac:chgData name="Anne Piegsa" userId="aa7af7d8-0fb7-4ed7-b764-b712e34dfb22" providerId="ADAL" clId="{5C2A1ECA-11CC-49C8-90F2-47FB51382924}" dt="2022-02-23T13:45:33.240" v="1929" actId="14100"/>
          <ac:spMkLst>
            <pc:docMk/>
            <pc:sldMk cId="2007731158" sldId="1050"/>
            <ac:spMk id="16" creationId="{18127863-6A29-484F-86D4-D8C9B0D46B3A}"/>
          </ac:spMkLst>
        </pc:spChg>
        <pc:spChg chg="add mod">
          <ac:chgData name="Anne Piegsa" userId="aa7af7d8-0fb7-4ed7-b764-b712e34dfb22" providerId="ADAL" clId="{5C2A1ECA-11CC-49C8-90F2-47FB51382924}" dt="2022-02-23T13:44:33.842" v="1915" actId="403"/>
          <ac:spMkLst>
            <pc:docMk/>
            <pc:sldMk cId="2007731158" sldId="1050"/>
            <ac:spMk id="17" creationId="{6057DFF0-C231-4C3C-A951-642D89E84DA1}"/>
          </ac:spMkLst>
        </pc:spChg>
        <pc:spChg chg="add mod">
          <ac:chgData name="Anne Piegsa" userId="aa7af7d8-0fb7-4ed7-b764-b712e34dfb22" providerId="ADAL" clId="{5C2A1ECA-11CC-49C8-90F2-47FB51382924}" dt="2022-02-23T13:45:09.426" v="1925" actId="14100"/>
          <ac:spMkLst>
            <pc:docMk/>
            <pc:sldMk cId="2007731158" sldId="1050"/>
            <ac:spMk id="18" creationId="{D18D5691-2A93-474A-AF20-1E4AE98CA436}"/>
          </ac:spMkLst>
        </pc:spChg>
        <pc:spChg chg="add mod">
          <ac:chgData name="Anne Piegsa" userId="aa7af7d8-0fb7-4ed7-b764-b712e34dfb22" providerId="ADAL" clId="{5C2A1ECA-11CC-49C8-90F2-47FB51382924}" dt="2022-02-23T13:45:15.486" v="1927" actId="14100"/>
          <ac:spMkLst>
            <pc:docMk/>
            <pc:sldMk cId="2007731158" sldId="1050"/>
            <ac:spMk id="19" creationId="{EFC3028D-504D-48ED-8CE6-1962AE481605}"/>
          </ac:spMkLst>
        </pc:spChg>
        <pc:spChg chg="add mod">
          <ac:chgData name="Anne Piegsa" userId="aa7af7d8-0fb7-4ed7-b764-b712e34dfb22" providerId="ADAL" clId="{5C2A1ECA-11CC-49C8-90F2-47FB51382924}" dt="2022-02-23T13:44:33.842" v="1915" actId="403"/>
          <ac:spMkLst>
            <pc:docMk/>
            <pc:sldMk cId="2007731158" sldId="1050"/>
            <ac:spMk id="20" creationId="{E41DF926-0DC0-42A9-A7BF-500FD5DF9B75}"/>
          </ac:spMkLst>
        </pc:spChg>
        <pc:spChg chg="add mod">
          <ac:chgData name="Anne Piegsa" userId="aa7af7d8-0fb7-4ed7-b764-b712e34dfb22" providerId="ADAL" clId="{5C2A1ECA-11CC-49C8-90F2-47FB51382924}" dt="2022-02-23T13:45:07.221" v="1924" actId="1076"/>
          <ac:spMkLst>
            <pc:docMk/>
            <pc:sldMk cId="2007731158" sldId="1050"/>
            <ac:spMk id="21" creationId="{E16AE17E-82E4-4CE9-BDF5-D9F6E6817555}"/>
          </ac:spMkLst>
        </pc:spChg>
        <pc:spChg chg="add mod">
          <ac:chgData name="Anne Piegsa" userId="aa7af7d8-0fb7-4ed7-b764-b712e34dfb22" providerId="ADAL" clId="{5C2A1ECA-11CC-49C8-90F2-47FB51382924}" dt="2022-02-23T13:45:13.220" v="1926" actId="14100"/>
          <ac:spMkLst>
            <pc:docMk/>
            <pc:sldMk cId="2007731158" sldId="1050"/>
            <ac:spMk id="22" creationId="{4F468428-D452-4901-9923-184B659D1DA9}"/>
          </ac:spMkLst>
        </pc:spChg>
        <pc:spChg chg="add mod">
          <ac:chgData name="Anne Piegsa" userId="aa7af7d8-0fb7-4ed7-b764-b712e34dfb22" providerId="ADAL" clId="{5C2A1ECA-11CC-49C8-90F2-47FB51382924}" dt="2022-02-23T13:44:53.883" v="1920" actId="14100"/>
          <ac:spMkLst>
            <pc:docMk/>
            <pc:sldMk cId="2007731158" sldId="1050"/>
            <ac:spMk id="27" creationId="{240001BD-1985-4CBB-8B9C-D02E60E55237}"/>
          </ac:spMkLst>
        </pc:spChg>
        <pc:spChg chg="del">
          <ac:chgData name="Anne Piegsa" userId="aa7af7d8-0fb7-4ed7-b764-b712e34dfb22" providerId="ADAL" clId="{5C2A1ECA-11CC-49C8-90F2-47FB51382924}" dt="2022-02-23T13:07:13.791" v="657" actId="478"/>
          <ac:spMkLst>
            <pc:docMk/>
            <pc:sldMk cId="2007731158" sldId="1050"/>
            <ac:spMk id="36" creationId="{1BCF2AD8-6104-4986-A491-11D5613EF694}"/>
          </ac:spMkLst>
        </pc:spChg>
        <pc:spChg chg="mod">
          <ac:chgData name="Anne Piegsa" userId="aa7af7d8-0fb7-4ed7-b764-b712e34dfb22" providerId="ADAL" clId="{5C2A1ECA-11CC-49C8-90F2-47FB51382924}" dt="2022-02-23T13:52:33.184" v="2046" actId="14100"/>
          <ac:spMkLst>
            <pc:docMk/>
            <pc:sldMk cId="2007731158" sldId="1050"/>
            <ac:spMk id="48" creationId="{C4143EA3-FD57-461E-8340-C5B9C4204681}"/>
          </ac:spMkLst>
        </pc:spChg>
        <pc:spChg chg="mod">
          <ac:chgData name="Anne Piegsa" userId="aa7af7d8-0fb7-4ed7-b764-b712e34dfb22" providerId="ADAL" clId="{5C2A1ECA-11CC-49C8-90F2-47FB51382924}" dt="2022-02-23T13:55:25.505" v="2419" actId="20578"/>
          <ac:spMkLst>
            <pc:docMk/>
            <pc:sldMk cId="2007731158" sldId="1050"/>
            <ac:spMk id="49" creationId="{719EFAB1-3EE1-4008-8834-518CB25AC385}"/>
          </ac:spMkLst>
        </pc:spChg>
        <pc:grpChg chg="del">
          <ac:chgData name="Anne Piegsa" userId="aa7af7d8-0fb7-4ed7-b764-b712e34dfb22" providerId="ADAL" clId="{5C2A1ECA-11CC-49C8-90F2-47FB51382924}" dt="2022-02-23T13:07:13.791" v="657" actId="478"/>
          <ac:grpSpMkLst>
            <pc:docMk/>
            <pc:sldMk cId="2007731158" sldId="1050"/>
            <ac:grpSpMk id="37" creationId="{692C7020-A1D9-49BD-96C8-A543F3530289}"/>
          </ac:grpSpMkLst>
        </pc:grpChg>
        <pc:cxnChg chg="add mod">
          <ac:chgData name="Anne Piegsa" userId="aa7af7d8-0fb7-4ed7-b764-b712e34dfb22" providerId="ADAL" clId="{5C2A1ECA-11CC-49C8-90F2-47FB51382924}" dt="2022-02-23T13:45:33.240" v="1929" actId="14100"/>
          <ac:cxnSpMkLst>
            <pc:docMk/>
            <pc:sldMk cId="2007731158" sldId="1050"/>
            <ac:cxnSpMk id="23" creationId="{5256F74C-C89C-4766-A03D-727BBCC52C96}"/>
          </ac:cxnSpMkLst>
        </pc:cxnChg>
        <pc:cxnChg chg="add mod">
          <ac:chgData name="Anne Piegsa" userId="aa7af7d8-0fb7-4ed7-b764-b712e34dfb22" providerId="ADAL" clId="{5C2A1ECA-11CC-49C8-90F2-47FB51382924}" dt="2022-02-23T13:45:33.240" v="1929" actId="14100"/>
          <ac:cxnSpMkLst>
            <pc:docMk/>
            <pc:sldMk cId="2007731158" sldId="1050"/>
            <ac:cxnSpMk id="24" creationId="{7E1CA365-1F43-4DE0-A4E9-CB47A1CCA0DE}"/>
          </ac:cxnSpMkLst>
        </pc:cxnChg>
        <pc:cxnChg chg="add mod">
          <ac:chgData name="Anne Piegsa" userId="aa7af7d8-0fb7-4ed7-b764-b712e34dfb22" providerId="ADAL" clId="{5C2A1ECA-11CC-49C8-90F2-47FB51382924}" dt="2022-02-23T13:45:15.486" v="1927" actId="14100"/>
          <ac:cxnSpMkLst>
            <pc:docMk/>
            <pc:sldMk cId="2007731158" sldId="1050"/>
            <ac:cxnSpMk id="25" creationId="{12478D86-CE07-4AB4-85F2-65C64544B471}"/>
          </ac:cxnSpMkLst>
        </pc:cxnChg>
        <pc:cxnChg chg="add mod">
          <ac:chgData name="Anne Piegsa" userId="aa7af7d8-0fb7-4ed7-b764-b712e34dfb22" providerId="ADAL" clId="{5C2A1ECA-11CC-49C8-90F2-47FB51382924}" dt="2022-02-23T13:45:42.816" v="1931" actId="14100"/>
          <ac:cxnSpMkLst>
            <pc:docMk/>
            <pc:sldMk cId="2007731158" sldId="1050"/>
            <ac:cxnSpMk id="26" creationId="{EC35EC27-CF82-4096-8199-E107A80B6157}"/>
          </ac:cxnSpMkLst>
        </pc:cxnChg>
      </pc:sldChg>
      <pc:sldChg chg="addSp modSp new mod modNotesTx">
        <pc:chgData name="Anne Piegsa" userId="aa7af7d8-0fb7-4ed7-b764-b712e34dfb22" providerId="ADAL" clId="{5C2A1ECA-11CC-49C8-90F2-47FB51382924}" dt="2022-02-23T13:51:26.266" v="2042" actId="20577"/>
        <pc:sldMkLst>
          <pc:docMk/>
          <pc:sldMk cId="242103208" sldId="1051"/>
        </pc:sldMkLst>
        <pc:spChg chg="mod">
          <ac:chgData name="Anne Piegsa" userId="aa7af7d8-0fb7-4ed7-b764-b712e34dfb22" providerId="ADAL" clId="{5C2A1ECA-11CC-49C8-90F2-47FB51382924}" dt="2022-02-23T13:24:26.280" v="903" actId="20577"/>
          <ac:spMkLst>
            <pc:docMk/>
            <pc:sldMk cId="242103208" sldId="1051"/>
            <ac:spMk id="2" creationId="{B87D3081-8C02-42AD-AC12-A04EA1B4A954}"/>
          </ac:spMkLst>
        </pc:spChg>
        <pc:spChg chg="add mod">
          <ac:chgData name="Anne Piegsa" userId="aa7af7d8-0fb7-4ed7-b764-b712e34dfb22" providerId="ADAL" clId="{5C2A1ECA-11CC-49C8-90F2-47FB51382924}" dt="2022-02-23T13:51:26.266" v="2042" actId="20577"/>
          <ac:spMkLst>
            <pc:docMk/>
            <pc:sldMk cId="242103208" sldId="1051"/>
            <ac:spMk id="4" creationId="{41BD84F7-25C1-4BE0-8618-8319BA5CBA5C}"/>
          </ac:spMkLst>
        </pc:spChg>
        <pc:spChg chg="add mod">
          <ac:chgData name="Anne Piegsa" userId="aa7af7d8-0fb7-4ed7-b764-b712e34dfb22" providerId="ADAL" clId="{5C2A1ECA-11CC-49C8-90F2-47FB51382924}" dt="2022-02-23T13:47:10.972" v="1946" actId="1076"/>
          <ac:spMkLst>
            <pc:docMk/>
            <pc:sldMk cId="242103208" sldId="1051"/>
            <ac:spMk id="6" creationId="{9071707D-C262-4EF5-B51A-6D8A6641EFFC}"/>
          </ac:spMkLst>
        </pc:spChg>
      </pc:sldChg>
      <pc:sldChg chg="addSp delSp modSp new mod">
        <pc:chgData name="Anne Piegsa" userId="aa7af7d8-0fb7-4ed7-b764-b712e34dfb22" providerId="ADAL" clId="{5C2A1ECA-11CC-49C8-90F2-47FB51382924}" dt="2022-02-23T13:49:20.486" v="1966" actId="962"/>
        <pc:sldMkLst>
          <pc:docMk/>
          <pc:sldMk cId="365782617" sldId="1052"/>
        </pc:sldMkLst>
        <pc:spChg chg="del">
          <ac:chgData name="Anne Piegsa" userId="aa7af7d8-0fb7-4ed7-b764-b712e34dfb22" providerId="ADAL" clId="{5C2A1ECA-11CC-49C8-90F2-47FB51382924}" dt="2022-02-23T13:49:16.785" v="1964" actId="931"/>
          <ac:spMkLst>
            <pc:docMk/>
            <pc:sldMk cId="365782617" sldId="1052"/>
            <ac:spMk id="2" creationId="{AFA7D70F-90CB-4681-B9DC-0C7A93A6F78E}"/>
          </ac:spMkLst>
        </pc:spChg>
        <pc:spChg chg="mod">
          <ac:chgData name="Anne Piegsa" userId="aa7af7d8-0fb7-4ed7-b764-b712e34dfb22" providerId="ADAL" clId="{5C2A1ECA-11CC-49C8-90F2-47FB51382924}" dt="2022-02-23T13:48:44.239" v="1963" actId="20577"/>
          <ac:spMkLst>
            <pc:docMk/>
            <pc:sldMk cId="365782617" sldId="1052"/>
            <ac:spMk id="3" creationId="{C6120E4F-E410-42FB-91E8-FA2751C2CF4F}"/>
          </ac:spMkLst>
        </pc:spChg>
        <pc:picChg chg="add mod">
          <ac:chgData name="Anne Piegsa" userId="aa7af7d8-0fb7-4ed7-b764-b712e34dfb22" providerId="ADAL" clId="{5C2A1ECA-11CC-49C8-90F2-47FB51382924}" dt="2022-02-23T13:49:20.486" v="1966" actId="962"/>
          <ac:picMkLst>
            <pc:docMk/>
            <pc:sldMk cId="365782617" sldId="1052"/>
            <ac:picMk id="5" creationId="{34B1D4F0-9C29-4511-A63C-36A664187BAE}"/>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8EC50A-00F1-4571-889F-3BF4566C72C3}" type="doc">
      <dgm:prSet loTypeId="urn:microsoft.com/office/officeart/2016/7/layout/ChevronBlockProcess" loCatId="process" qsTypeId="urn:microsoft.com/office/officeart/2005/8/quickstyle/simple1" qsCatId="simple" csTypeId="urn:microsoft.com/office/officeart/2005/8/colors/accent5_4" csCatId="accent5" phldr="1"/>
      <dgm:spPr/>
      <dgm:t>
        <a:bodyPr/>
        <a:lstStyle/>
        <a:p>
          <a:endParaRPr lang="en-US"/>
        </a:p>
      </dgm:t>
    </dgm:pt>
    <dgm:pt modelId="{68CC3928-D801-46BF-8DD9-3AAED7D4BC17}">
      <dgm:prSet/>
      <dgm:spPr/>
      <dgm:t>
        <a:bodyPr/>
        <a:lstStyle/>
        <a:p>
          <a:r>
            <a:rPr lang="sv-SE" noProof="0"/>
            <a:t>1:a version (Elektrifieringsplan 2021 – 2030)</a:t>
          </a:r>
        </a:p>
      </dgm:t>
    </dgm:pt>
    <dgm:pt modelId="{3716D0BC-7A7F-4A93-8266-68237149D6A5}" type="parTrans" cxnId="{26F74ABB-F06B-4D46-B3D1-06DB712467B6}">
      <dgm:prSet/>
      <dgm:spPr/>
      <dgm:t>
        <a:bodyPr/>
        <a:lstStyle/>
        <a:p>
          <a:endParaRPr lang="sv-SE"/>
        </a:p>
      </dgm:t>
    </dgm:pt>
    <dgm:pt modelId="{BE738DE4-234A-4783-AD0F-CCF0154EFB9C}" type="sibTrans" cxnId="{26F74ABB-F06B-4D46-B3D1-06DB712467B6}">
      <dgm:prSet/>
      <dgm:spPr/>
      <dgm:t>
        <a:bodyPr/>
        <a:lstStyle/>
        <a:p>
          <a:endParaRPr lang="sv-SE"/>
        </a:p>
      </dgm:t>
    </dgm:pt>
    <dgm:pt modelId="{5E123466-20F8-403C-8C6C-C1ED4614462E}">
      <dgm:prSet/>
      <dgm:spPr/>
      <dgm:t>
        <a:bodyPr/>
        <a:lstStyle/>
        <a:p>
          <a:r>
            <a:rPr lang="sv-SE" noProof="0"/>
            <a:t>Presenterad januari 2021</a:t>
          </a:r>
        </a:p>
      </dgm:t>
    </dgm:pt>
    <dgm:pt modelId="{9B85DAFD-1AEE-4CD8-9FC7-2896D5E41E49}" type="parTrans" cxnId="{168F6578-E09C-45A8-9603-3344CEF6F424}">
      <dgm:prSet/>
      <dgm:spPr/>
      <dgm:t>
        <a:bodyPr/>
        <a:lstStyle/>
        <a:p>
          <a:endParaRPr lang="sv-SE"/>
        </a:p>
      </dgm:t>
    </dgm:pt>
    <dgm:pt modelId="{8C0ED9B9-F508-4B95-B191-CCFBB5B7A614}" type="sibTrans" cxnId="{168F6578-E09C-45A8-9603-3344CEF6F424}">
      <dgm:prSet/>
      <dgm:spPr/>
      <dgm:t>
        <a:bodyPr/>
        <a:lstStyle/>
        <a:p>
          <a:endParaRPr lang="sv-SE"/>
        </a:p>
      </dgm:t>
    </dgm:pt>
    <dgm:pt modelId="{E8C3D54E-2E47-440D-87DC-E634B7660D32}">
      <dgm:prSet/>
      <dgm:spPr/>
      <dgm:t>
        <a:bodyPr/>
        <a:lstStyle/>
        <a:p>
          <a:r>
            <a:rPr lang="sv-SE" noProof="0"/>
            <a:t>Antagen KF oktober 2021</a:t>
          </a:r>
        </a:p>
      </dgm:t>
    </dgm:pt>
    <dgm:pt modelId="{24C1284A-241D-42CB-8AED-AF8F89899EE2}" type="parTrans" cxnId="{5E929CAF-B6E4-4F11-BB1F-480FF0E3B9DB}">
      <dgm:prSet/>
      <dgm:spPr/>
      <dgm:t>
        <a:bodyPr/>
        <a:lstStyle/>
        <a:p>
          <a:endParaRPr lang="sv-SE"/>
        </a:p>
      </dgm:t>
    </dgm:pt>
    <dgm:pt modelId="{A8AD6473-3A6F-4C52-B228-415BF0B4AA91}" type="sibTrans" cxnId="{5E929CAF-B6E4-4F11-BB1F-480FF0E3B9DB}">
      <dgm:prSet/>
      <dgm:spPr/>
      <dgm:t>
        <a:bodyPr/>
        <a:lstStyle/>
        <a:p>
          <a:endParaRPr lang="sv-SE"/>
        </a:p>
      </dgm:t>
    </dgm:pt>
    <dgm:pt modelId="{A9B8F29A-1851-43B7-B20B-EA4B182691FA}">
      <dgm:prSet/>
      <dgm:spPr/>
      <dgm:t>
        <a:bodyPr/>
        <a:lstStyle/>
        <a:p>
          <a:r>
            <a:rPr lang="sv-SE" noProof="0"/>
            <a:t>Uppdateringsprocess under 2021</a:t>
          </a:r>
        </a:p>
      </dgm:t>
    </dgm:pt>
    <dgm:pt modelId="{9875A37E-A309-4F53-8E27-283209421317}" type="parTrans" cxnId="{26BA0D26-F7C0-4346-AD4E-055C844F899E}">
      <dgm:prSet/>
      <dgm:spPr/>
      <dgm:t>
        <a:bodyPr/>
        <a:lstStyle/>
        <a:p>
          <a:endParaRPr lang="sv-SE"/>
        </a:p>
      </dgm:t>
    </dgm:pt>
    <dgm:pt modelId="{DC73B06A-B3A5-4020-8799-0D2ADE2D040B}" type="sibTrans" cxnId="{26BA0D26-F7C0-4346-AD4E-055C844F899E}">
      <dgm:prSet/>
      <dgm:spPr/>
      <dgm:t>
        <a:bodyPr/>
        <a:lstStyle/>
        <a:p>
          <a:endParaRPr lang="sv-SE"/>
        </a:p>
      </dgm:t>
    </dgm:pt>
    <dgm:pt modelId="{6E841E93-2315-438B-B672-0082BC1541B7}">
      <dgm:prSet/>
      <dgm:spPr/>
      <dgm:t>
        <a:bodyPr/>
        <a:lstStyle/>
        <a:p>
          <a:r>
            <a:rPr lang="sv-SE" noProof="0"/>
            <a:t>Målspecifikation Q1/Q2</a:t>
          </a:r>
        </a:p>
      </dgm:t>
    </dgm:pt>
    <dgm:pt modelId="{793AAFC1-E49B-4830-AB93-4A78EFABEADC}" type="parTrans" cxnId="{A8639A3A-CB8A-417D-9038-A13AD4B36BD8}">
      <dgm:prSet/>
      <dgm:spPr/>
      <dgm:t>
        <a:bodyPr/>
        <a:lstStyle/>
        <a:p>
          <a:endParaRPr lang="sv-SE"/>
        </a:p>
      </dgm:t>
    </dgm:pt>
    <dgm:pt modelId="{1906604F-0D57-491D-B0DB-5D7E57217178}" type="sibTrans" cxnId="{A8639A3A-CB8A-417D-9038-A13AD4B36BD8}">
      <dgm:prSet/>
      <dgm:spPr/>
      <dgm:t>
        <a:bodyPr/>
        <a:lstStyle/>
        <a:p>
          <a:endParaRPr lang="sv-SE"/>
        </a:p>
      </dgm:t>
    </dgm:pt>
    <dgm:pt modelId="{20FDF73C-352F-4164-AB3B-AD3A448E8C50}">
      <dgm:prSet/>
      <dgm:spPr/>
      <dgm:t>
        <a:bodyPr/>
        <a:lstStyle/>
        <a:p>
          <a:r>
            <a:rPr lang="sv-SE" noProof="0"/>
            <a:t>Komplettering aktiviteter Q2/Q3</a:t>
          </a:r>
        </a:p>
        <a:p>
          <a:r>
            <a:rPr lang="sv-SE" noProof="0"/>
            <a:t>Remissperiod Q4 </a:t>
          </a:r>
        </a:p>
        <a:p>
          <a:r>
            <a:rPr lang="sv-SE" noProof="0"/>
            <a:t>Remisshantering Q1 2022</a:t>
          </a:r>
        </a:p>
      </dgm:t>
    </dgm:pt>
    <dgm:pt modelId="{20569D48-62F2-47F6-AEDD-FE63D70A0C20}" type="parTrans" cxnId="{F15862A0-B1E2-49EF-859A-77DCFE9EC4CF}">
      <dgm:prSet/>
      <dgm:spPr/>
      <dgm:t>
        <a:bodyPr/>
        <a:lstStyle/>
        <a:p>
          <a:endParaRPr lang="sv-SE"/>
        </a:p>
      </dgm:t>
    </dgm:pt>
    <dgm:pt modelId="{75A6D0F0-6256-4FEA-A287-9C3A9A980171}" type="sibTrans" cxnId="{F15862A0-B1E2-49EF-859A-77DCFE9EC4CF}">
      <dgm:prSet/>
      <dgm:spPr/>
      <dgm:t>
        <a:bodyPr/>
        <a:lstStyle/>
        <a:p>
          <a:endParaRPr lang="sv-SE"/>
        </a:p>
      </dgm:t>
    </dgm:pt>
    <dgm:pt modelId="{F9851AC1-209D-49DD-AB5E-7766C34ACDBD}">
      <dgm:prSet/>
      <dgm:spPr/>
      <dgm:t>
        <a:bodyPr/>
        <a:lstStyle/>
        <a:p>
          <a:r>
            <a:rPr lang="sv-SE" noProof="0"/>
            <a:t>2:a version (Elektrifieringsplan 2022 – 2030)</a:t>
          </a:r>
        </a:p>
      </dgm:t>
    </dgm:pt>
    <dgm:pt modelId="{BE495037-A336-4496-981F-46E1602F9FFB}" type="parTrans" cxnId="{B123E40D-633E-4F28-95CF-A9917EEE5B7A}">
      <dgm:prSet/>
      <dgm:spPr/>
      <dgm:t>
        <a:bodyPr/>
        <a:lstStyle/>
        <a:p>
          <a:endParaRPr lang="sv-SE"/>
        </a:p>
      </dgm:t>
    </dgm:pt>
    <dgm:pt modelId="{48FD2030-BF5E-4C11-8529-74D1B2D1D29C}" type="sibTrans" cxnId="{B123E40D-633E-4F28-95CF-A9917EEE5B7A}">
      <dgm:prSet/>
      <dgm:spPr/>
      <dgm:t>
        <a:bodyPr/>
        <a:lstStyle/>
        <a:p>
          <a:endParaRPr lang="sv-SE"/>
        </a:p>
      </dgm:t>
    </dgm:pt>
    <dgm:pt modelId="{3E788399-9B77-4FC5-8F49-CAE8A0497453}">
      <dgm:prSet/>
      <dgm:spPr/>
      <dgm:t>
        <a:bodyPr/>
        <a:lstStyle/>
        <a:p>
          <a:r>
            <a:rPr lang="sv-SE" noProof="0"/>
            <a:t>Färdigställande Q1</a:t>
          </a:r>
        </a:p>
        <a:p>
          <a:r>
            <a:rPr lang="sv-SE" noProof="0"/>
            <a:t>Styrelsebehandling BRG Q1</a:t>
          </a:r>
        </a:p>
      </dgm:t>
    </dgm:pt>
    <dgm:pt modelId="{B15591C8-5CB9-4E4C-AA12-6BED49704B0E}" type="parTrans" cxnId="{D7EEFEE1-A322-458A-82A1-315FDC0364A8}">
      <dgm:prSet/>
      <dgm:spPr/>
      <dgm:t>
        <a:bodyPr/>
        <a:lstStyle/>
        <a:p>
          <a:endParaRPr lang="sv-SE"/>
        </a:p>
      </dgm:t>
    </dgm:pt>
    <dgm:pt modelId="{882054DC-AB75-4FD6-96ED-3B25F18F09BC}" type="sibTrans" cxnId="{D7EEFEE1-A322-458A-82A1-315FDC0364A8}">
      <dgm:prSet/>
      <dgm:spPr/>
      <dgm:t>
        <a:bodyPr/>
        <a:lstStyle/>
        <a:p>
          <a:endParaRPr lang="sv-SE"/>
        </a:p>
      </dgm:t>
    </dgm:pt>
    <dgm:pt modelId="{1FC50982-4867-4E16-9CC9-8388ECC19487}">
      <dgm:prSet/>
      <dgm:spPr/>
      <dgm:t>
        <a:bodyPr/>
        <a:lstStyle/>
        <a:p>
          <a:r>
            <a:rPr lang="sv-SE" noProof="0"/>
            <a:t>KF-behandling Q2/Q3</a:t>
          </a:r>
        </a:p>
      </dgm:t>
    </dgm:pt>
    <dgm:pt modelId="{3AD1A962-88BF-47E5-B1AA-6EC8D24AB81E}" type="parTrans" cxnId="{E79D78B1-6E81-4407-AB9A-3C8EFCB7AED4}">
      <dgm:prSet/>
      <dgm:spPr/>
      <dgm:t>
        <a:bodyPr/>
        <a:lstStyle/>
        <a:p>
          <a:endParaRPr lang="sv-SE"/>
        </a:p>
      </dgm:t>
    </dgm:pt>
    <dgm:pt modelId="{10E2E2A8-78EA-465F-A2AD-E42350B90479}" type="sibTrans" cxnId="{E79D78B1-6E81-4407-AB9A-3C8EFCB7AED4}">
      <dgm:prSet/>
      <dgm:spPr/>
      <dgm:t>
        <a:bodyPr/>
        <a:lstStyle/>
        <a:p>
          <a:endParaRPr lang="sv-SE"/>
        </a:p>
      </dgm:t>
    </dgm:pt>
    <dgm:pt modelId="{1DAD185F-D614-46C8-BC05-5F7243738C35}" type="pres">
      <dgm:prSet presAssocID="{B48EC50A-00F1-4571-889F-3BF4566C72C3}" presName="Name0" presStyleCnt="0">
        <dgm:presLayoutVars>
          <dgm:dir/>
          <dgm:animLvl val="lvl"/>
          <dgm:resizeHandles val="exact"/>
        </dgm:presLayoutVars>
      </dgm:prSet>
      <dgm:spPr/>
    </dgm:pt>
    <dgm:pt modelId="{39042CB3-5ED6-40D5-A99D-1CF748A7B475}" type="pres">
      <dgm:prSet presAssocID="{68CC3928-D801-46BF-8DD9-3AAED7D4BC17}" presName="composite" presStyleCnt="0"/>
      <dgm:spPr/>
    </dgm:pt>
    <dgm:pt modelId="{B4998C42-610A-419D-982F-9434B74603B4}" type="pres">
      <dgm:prSet presAssocID="{68CC3928-D801-46BF-8DD9-3AAED7D4BC17}" presName="parTx" presStyleLbl="alignNode1" presStyleIdx="0" presStyleCnt="3">
        <dgm:presLayoutVars>
          <dgm:chMax val="0"/>
          <dgm:chPref val="0"/>
        </dgm:presLayoutVars>
      </dgm:prSet>
      <dgm:spPr/>
    </dgm:pt>
    <dgm:pt modelId="{0C8F60D7-B185-41A4-9E9E-0E4F2E080A2F}" type="pres">
      <dgm:prSet presAssocID="{68CC3928-D801-46BF-8DD9-3AAED7D4BC17}" presName="desTx" presStyleLbl="alignAccFollowNode1" presStyleIdx="0" presStyleCnt="3">
        <dgm:presLayoutVars/>
      </dgm:prSet>
      <dgm:spPr/>
    </dgm:pt>
    <dgm:pt modelId="{CEDEC5B9-2469-4846-B24B-EC15346CC282}" type="pres">
      <dgm:prSet presAssocID="{BE738DE4-234A-4783-AD0F-CCF0154EFB9C}" presName="space" presStyleCnt="0"/>
      <dgm:spPr/>
    </dgm:pt>
    <dgm:pt modelId="{4A3309A7-5680-46A9-B95B-3C0810C8F6EF}" type="pres">
      <dgm:prSet presAssocID="{A9B8F29A-1851-43B7-B20B-EA4B182691FA}" presName="composite" presStyleCnt="0"/>
      <dgm:spPr/>
    </dgm:pt>
    <dgm:pt modelId="{2F4613D9-DDBC-4C34-AC22-38D3357B6272}" type="pres">
      <dgm:prSet presAssocID="{A9B8F29A-1851-43B7-B20B-EA4B182691FA}" presName="parTx" presStyleLbl="alignNode1" presStyleIdx="1" presStyleCnt="3">
        <dgm:presLayoutVars>
          <dgm:chMax val="0"/>
          <dgm:chPref val="0"/>
        </dgm:presLayoutVars>
      </dgm:prSet>
      <dgm:spPr/>
    </dgm:pt>
    <dgm:pt modelId="{2FC0D19E-2772-439B-A2CB-B0F8ABBDCCD9}" type="pres">
      <dgm:prSet presAssocID="{A9B8F29A-1851-43B7-B20B-EA4B182691FA}" presName="desTx" presStyleLbl="alignAccFollowNode1" presStyleIdx="1" presStyleCnt="3">
        <dgm:presLayoutVars/>
      </dgm:prSet>
      <dgm:spPr/>
    </dgm:pt>
    <dgm:pt modelId="{DC6DA45D-A1FE-4A69-8CB3-A204902A5F46}" type="pres">
      <dgm:prSet presAssocID="{DC73B06A-B3A5-4020-8799-0D2ADE2D040B}" presName="space" presStyleCnt="0"/>
      <dgm:spPr/>
    </dgm:pt>
    <dgm:pt modelId="{63A8D25B-B4CC-4B10-9EBB-1AFE89B78318}" type="pres">
      <dgm:prSet presAssocID="{F9851AC1-209D-49DD-AB5E-7766C34ACDBD}" presName="composite" presStyleCnt="0"/>
      <dgm:spPr/>
    </dgm:pt>
    <dgm:pt modelId="{CB87FE17-0191-47DC-9C84-045CAE79D8D5}" type="pres">
      <dgm:prSet presAssocID="{F9851AC1-209D-49DD-AB5E-7766C34ACDBD}" presName="parTx" presStyleLbl="alignNode1" presStyleIdx="2" presStyleCnt="3">
        <dgm:presLayoutVars>
          <dgm:chMax val="0"/>
          <dgm:chPref val="0"/>
        </dgm:presLayoutVars>
      </dgm:prSet>
      <dgm:spPr/>
    </dgm:pt>
    <dgm:pt modelId="{85F3103E-250A-4588-9317-DEC0AA9D07F4}" type="pres">
      <dgm:prSet presAssocID="{F9851AC1-209D-49DD-AB5E-7766C34ACDBD}" presName="desTx" presStyleLbl="alignAccFollowNode1" presStyleIdx="2" presStyleCnt="3">
        <dgm:presLayoutVars/>
      </dgm:prSet>
      <dgm:spPr/>
    </dgm:pt>
  </dgm:ptLst>
  <dgm:cxnLst>
    <dgm:cxn modelId="{B123E40D-633E-4F28-95CF-A9917EEE5B7A}" srcId="{B48EC50A-00F1-4571-889F-3BF4566C72C3}" destId="{F9851AC1-209D-49DD-AB5E-7766C34ACDBD}" srcOrd="2" destOrd="0" parTransId="{BE495037-A336-4496-981F-46E1602F9FFB}" sibTransId="{48FD2030-BF5E-4C11-8529-74D1B2D1D29C}"/>
    <dgm:cxn modelId="{66556F14-00D7-4701-BDF7-D63395C4EB05}" type="presOf" srcId="{20FDF73C-352F-4164-AB3B-AD3A448E8C50}" destId="{2FC0D19E-2772-439B-A2CB-B0F8ABBDCCD9}" srcOrd="0" destOrd="1" presId="urn:microsoft.com/office/officeart/2016/7/layout/ChevronBlockProcess"/>
    <dgm:cxn modelId="{0C05A025-E2A5-4D2D-98F6-C7DEC2FCA255}" type="presOf" srcId="{68CC3928-D801-46BF-8DD9-3AAED7D4BC17}" destId="{B4998C42-610A-419D-982F-9434B74603B4}" srcOrd="0" destOrd="0" presId="urn:microsoft.com/office/officeart/2016/7/layout/ChevronBlockProcess"/>
    <dgm:cxn modelId="{26BA0D26-F7C0-4346-AD4E-055C844F899E}" srcId="{B48EC50A-00F1-4571-889F-3BF4566C72C3}" destId="{A9B8F29A-1851-43B7-B20B-EA4B182691FA}" srcOrd="1" destOrd="0" parTransId="{9875A37E-A309-4F53-8E27-283209421317}" sibTransId="{DC73B06A-B3A5-4020-8799-0D2ADE2D040B}"/>
    <dgm:cxn modelId="{A8639A3A-CB8A-417D-9038-A13AD4B36BD8}" srcId="{A9B8F29A-1851-43B7-B20B-EA4B182691FA}" destId="{6E841E93-2315-438B-B672-0082BC1541B7}" srcOrd="0" destOrd="0" parTransId="{793AAFC1-E49B-4830-AB93-4A78EFABEADC}" sibTransId="{1906604F-0D57-491D-B0DB-5D7E57217178}"/>
    <dgm:cxn modelId="{9962F562-2C92-45FB-BDB3-6F05039B6063}" type="presOf" srcId="{A9B8F29A-1851-43B7-B20B-EA4B182691FA}" destId="{2F4613D9-DDBC-4C34-AC22-38D3357B6272}" srcOrd="0" destOrd="0" presId="urn:microsoft.com/office/officeart/2016/7/layout/ChevronBlockProcess"/>
    <dgm:cxn modelId="{47D18F45-1DDE-43E4-BF67-6515EB0AD635}" type="presOf" srcId="{5E123466-20F8-403C-8C6C-C1ED4614462E}" destId="{0C8F60D7-B185-41A4-9E9E-0E4F2E080A2F}" srcOrd="0" destOrd="0" presId="urn:microsoft.com/office/officeart/2016/7/layout/ChevronBlockProcess"/>
    <dgm:cxn modelId="{24EFFF6A-0D9B-43FD-962D-67CF0C1CB65F}" type="presOf" srcId="{3E788399-9B77-4FC5-8F49-CAE8A0497453}" destId="{85F3103E-250A-4588-9317-DEC0AA9D07F4}" srcOrd="0" destOrd="0" presId="urn:microsoft.com/office/officeart/2016/7/layout/ChevronBlockProcess"/>
    <dgm:cxn modelId="{E2184B54-C1EF-4BA7-9C27-9F5FEE460D4F}" type="presOf" srcId="{B48EC50A-00F1-4571-889F-3BF4566C72C3}" destId="{1DAD185F-D614-46C8-BC05-5F7243738C35}" srcOrd="0" destOrd="0" presId="urn:microsoft.com/office/officeart/2016/7/layout/ChevronBlockProcess"/>
    <dgm:cxn modelId="{168F6578-E09C-45A8-9603-3344CEF6F424}" srcId="{68CC3928-D801-46BF-8DD9-3AAED7D4BC17}" destId="{5E123466-20F8-403C-8C6C-C1ED4614462E}" srcOrd="0" destOrd="0" parTransId="{9B85DAFD-1AEE-4CD8-9FC7-2896D5E41E49}" sibTransId="{8C0ED9B9-F508-4B95-B191-CCFBB5B7A614}"/>
    <dgm:cxn modelId="{4B60C099-25AE-4129-AE1A-7F0A2F66A35B}" type="presOf" srcId="{6E841E93-2315-438B-B672-0082BC1541B7}" destId="{2FC0D19E-2772-439B-A2CB-B0F8ABBDCCD9}" srcOrd="0" destOrd="0" presId="urn:microsoft.com/office/officeart/2016/7/layout/ChevronBlockProcess"/>
    <dgm:cxn modelId="{F15862A0-B1E2-49EF-859A-77DCFE9EC4CF}" srcId="{A9B8F29A-1851-43B7-B20B-EA4B182691FA}" destId="{20FDF73C-352F-4164-AB3B-AD3A448E8C50}" srcOrd="1" destOrd="0" parTransId="{20569D48-62F2-47F6-AEDD-FE63D70A0C20}" sibTransId="{75A6D0F0-6256-4FEA-A287-9C3A9A980171}"/>
    <dgm:cxn modelId="{598FFEAA-D4A8-4E03-8CF8-6C9B981B75C8}" type="presOf" srcId="{F9851AC1-209D-49DD-AB5E-7766C34ACDBD}" destId="{CB87FE17-0191-47DC-9C84-045CAE79D8D5}" srcOrd="0" destOrd="0" presId="urn:microsoft.com/office/officeart/2016/7/layout/ChevronBlockProcess"/>
    <dgm:cxn modelId="{5E929CAF-B6E4-4F11-BB1F-480FF0E3B9DB}" srcId="{68CC3928-D801-46BF-8DD9-3AAED7D4BC17}" destId="{E8C3D54E-2E47-440D-87DC-E634B7660D32}" srcOrd="1" destOrd="0" parTransId="{24C1284A-241D-42CB-8AED-AF8F89899EE2}" sibTransId="{A8AD6473-3A6F-4C52-B228-415BF0B4AA91}"/>
    <dgm:cxn modelId="{E79D78B1-6E81-4407-AB9A-3C8EFCB7AED4}" srcId="{F9851AC1-209D-49DD-AB5E-7766C34ACDBD}" destId="{1FC50982-4867-4E16-9CC9-8388ECC19487}" srcOrd="1" destOrd="0" parTransId="{3AD1A962-88BF-47E5-B1AA-6EC8D24AB81E}" sibTransId="{10E2E2A8-78EA-465F-A2AD-E42350B90479}"/>
    <dgm:cxn modelId="{26F74ABB-F06B-4D46-B3D1-06DB712467B6}" srcId="{B48EC50A-00F1-4571-889F-3BF4566C72C3}" destId="{68CC3928-D801-46BF-8DD9-3AAED7D4BC17}" srcOrd="0" destOrd="0" parTransId="{3716D0BC-7A7F-4A93-8266-68237149D6A5}" sibTransId="{BE738DE4-234A-4783-AD0F-CCF0154EFB9C}"/>
    <dgm:cxn modelId="{45AC1EBC-4714-4979-98DC-60BE26BB0C19}" type="presOf" srcId="{E8C3D54E-2E47-440D-87DC-E634B7660D32}" destId="{0C8F60D7-B185-41A4-9E9E-0E4F2E080A2F}" srcOrd="0" destOrd="1" presId="urn:microsoft.com/office/officeart/2016/7/layout/ChevronBlockProcess"/>
    <dgm:cxn modelId="{D7EEFEE1-A322-458A-82A1-315FDC0364A8}" srcId="{F9851AC1-209D-49DD-AB5E-7766C34ACDBD}" destId="{3E788399-9B77-4FC5-8F49-CAE8A0497453}" srcOrd="0" destOrd="0" parTransId="{B15591C8-5CB9-4E4C-AA12-6BED49704B0E}" sibTransId="{882054DC-AB75-4FD6-96ED-3B25F18F09BC}"/>
    <dgm:cxn modelId="{385405FB-35FA-4309-91DE-28BBB78E7CC5}" type="presOf" srcId="{1FC50982-4867-4E16-9CC9-8388ECC19487}" destId="{85F3103E-250A-4588-9317-DEC0AA9D07F4}" srcOrd="0" destOrd="1" presId="urn:microsoft.com/office/officeart/2016/7/layout/ChevronBlockProcess"/>
    <dgm:cxn modelId="{06554E93-4844-45F1-94D7-4C3190BF499F}" type="presParOf" srcId="{1DAD185F-D614-46C8-BC05-5F7243738C35}" destId="{39042CB3-5ED6-40D5-A99D-1CF748A7B475}" srcOrd="0" destOrd="0" presId="urn:microsoft.com/office/officeart/2016/7/layout/ChevronBlockProcess"/>
    <dgm:cxn modelId="{E03C4004-967B-4A85-9B5F-B31CB4F143CF}" type="presParOf" srcId="{39042CB3-5ED6-40D5-A99D-1CF748A7B475}" destId="{B4998C42-610A-419D-982F-9434B74603B4}" srcOrd="0" destOrd="0" presId="urn:microsoft.com/office/officeart/2016/7/layout/ChevronBlockProcess"/>
    <dgm:cxn modelId="{D7F04802-EC3D-4B99-9F33-587892F3C748}" type="presParOf" srcId="{39042CB3-5ED6-40D5-A99D-1CF748A7B475}" destId="{0C8F60D7-B185-41A4-9E9E-0E4F2E080A2F}" srcOrd="1" destOrd="0" presId="urn:microsoft.com/office/officeart/2016/7/layout/ChevronBlockProcess"/>
    <dgm:cxn modelId="{B1DE9584-4AF1-41E4-AF14-490648807043}" type="presParOf" srcId="{1DAD185F-D614-46C8-BC05-5F7243738C35}" destId="{CEDEC5B9-2469-4846-B24B-EC15346CC282}" srcOrd="1" destOrd="0" presId="urn:microsoft.com/office/officeart/2016/7/layout/ChevronBlockProcess"/>
    <dgm:cxn modelId="{19BECDD8-4692-4872-B52B-AE76498ECAB9}" type="presParOf" srcId="{1DAD185F-D614-46C8-BC05-5F7243738C35}" destId="{4A3309A7-5680-46A9-B95B-3C0810C8F6EF}" srcOrd="2" destOrd="0" presId="urn:microsoft.com/office/officeart/2016/7/layout/ChevronBlockProcess"/>
    <dgm:cxn modelId="{2598A189-95DF-4531-B8A5-1C9130532A0A}" type="presParOf" srcId="{4A3309A7-5680-46A9-B95B-3C0810C8F6EF}" destId="{2F4613D9-DDBC-4C34-AC22-38D3357B6272}" srcOrd="0" destOrd="0" presId="urn:microsoft.com/office/officeart/2016/7/layout/ChevronBlockProcess"/>
    <dgm:cxn modelId="{E2D1BE3A-9DAF-4740-BCED-F2D47B4C9E0D}" type="presParOf" srcId="{4A3309A7-5680-46A9-B95B-3C0810C8F6EF}" destId="{2FC0D19E-2772-439B-A2CB-B0F8ABBDCCD9}" srcOrd="1" destOrd="0" presId="urn:microsoft.com/office/officeart/2016/7/layout/ChevronBlockProcess"/>
    <dgm:cxn modelId="{3FF6EC89-5045-42F8-AA54-8A02A054E554}" type="presParOf" srcId="{1DAD185F-D614-46C8-BC05-5F7243738C35}" destId="{DC6DA45D-A1FE-4A69-8CB3-A204902A5F46}" srcOrd="3" destOrd="0" presId="urn:microsoft.com/office/officeart/2016/7/layout/ChevronBlockProcess"/>
    <dgm:cxn modelId="{92AC5E82-E18B-49E8-A34A-AB820C4DEE8C}" type="presParOf" srcId="{1DAD185F-D614-46C8-BC05-5F7243738C35}" destId="{63A8D25B-B4CC-4B10-9EBB-1AFE89B78318}" srcOrd="4" destOrd="0" presId="urn:microsoft.com/office/officeart/2016/7/layout/ChevronBlockProcess"/>
    <dgm:cxn modelId="{1A13AA22-6506-4494-B9E8-424B6AC3FE1A}" type="presParOf" srcId="{63A8D25B-B4CC-4B10-9EBB-1AFE89B78318}" destId="{CB87FE17-0191-47DC-9C84-045CAE79D8D5}" srcOrd="0" destOrd="0" presId="urn:microsoft.com/office/officeart/2016/7/layout/ChevronBlockProcess"/>
    <dgm:cxn modelId="{52353AE3-D781-4C25-B261-ADB18F1B1DD5}" type="presParOf" srcId="{63A8D25B-B4CC-4B10-9EBB-1AFE89B78318}" destId="{85F3103E-250A-4588-9317-DEC0AA9D07F4}" srcOrd="1" destOrd="0" presId="urn:microsoft.com/office/officeart/2016/7/layout/ChevronBlock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6D6DB85-59B0-4A97-AE87-78608C5940A4}" type="doc">
      <dgm:prSet loTypeId="urn:microsoft.com/office/officeart/2005/8/layout/hProcess11" loCatId="process" qsTypeId="urn:microsoft.com/office/officeart/2005/8/quickstyle/3d3" qsCatId="3D" csTypeId="urn:microsoft.com/office/officeart/2005/8/colors/accent5_4" csCatId="accent5" phldr="1"/>
      <dgm:spPr/>
    </dgm:pt>
    <dgm:pt modelId="{47C27450-606A-49A6-A216-8DBBF578FBBF}">
      <dgm:prSet phldrT="[Text]" phldr="0" custT="1"/>
      <dgm:spPr/>
      <dgm:t>
        <a:bodyPr/>
        <a:lstStyle/>
        <a:p>
          <a:pPr rtl="0"/>
          <a:r>
            <a:rPr lang="sv-SE" sz="1400" b="0">
              <a:latin typeface="Arial"/>
            </a:rPr>
            <a:t>20/12 Deadline Remissvar </a:t>
          </a:r>
        </a:p>
        <a:p>
          <a:pPr rtl="0"/>
          <a:r>
            <a:rPr lang="sv-SE" sz="1400" b="0">
              <a:latin typeface="Arial"/>
            </a:rPr>
            <a:t>Elektrifierings-plan</a:t>
          </a:r>
          <a:endParaRPr lang="sv-SE" sz="1400" b="0"/>
        </a:p>
      </dgm:t>
    </dgm:pt>
    <dgm:pt modelId="{B5C012F9-4041-4002-B884-56535A7858D7}" type="parTrans" cxnId="{048116FB-9C1F-4B7F-A0C0-44959ADCDBEC}">
      <dgm:prSet/>
      <dgm:spPr/>
      <dgm:t>
        <a:bodyPr/>
        <a:lstStyle/>
        <a:p>
          <a:endParaRPr lang="sv-SE"/>
        </a:p>
      </dgm:t>
    </dgm:pt>
    <dgm:pt modelId="{ACD4766C-6A7E-44DC-ABA6-8A5E4FBDD0EB}" type="sibTrans" cxnId="{048116FB-9C1F-4B7F-A0C0-44959ADCDBEC}">
      <dgm:prSet/>
      <dgm:spPr/>
      <dgm:t>
        <a:bodyPr/>
        <a:lstStyle/>
        <a:p>
          <a:endParaRPr lang="sv-SE"/>
        </a:p>
      </dgm:t>
    </dgm:pt>
    <dgm:pt modelId="{5C14674A-C67D-431C-A03C-0933DDE66CD9}">
      <dgm:prSet phldrT="[Text]" phldr="0" custT="1"/>
      <dgm:spPr/>
      <dgm:t>
        <a:bodyPr/>
        <a:lstStyle/>
        <a:p>
          <a:pPr rtl="0"/>
          <a:r>
            <a:rPr lang="sv-SE" sz="1400" b="0">
              <a:latin typeface="Arial"/>
            </a:rPr>
            <a:t>4/2 Arbetsgrupps-möte</a:t>
          </a:r>
          <a:endParaRPr lang="sv-SE" sz="1400" b="0"/>
        </a:p>
      </dgm:t>
    </dgm:pt>
    <dgm:pt modelId="{E1E80010-5250-47C4-8BA4-75A1FC110F58}" type="parTrans" cxnId="{0BF3034F-AE7C-4416-99C8-4F1EBDA75D78}">
      <dgm:prSet/>
      <dgm:spPr/>
      <dgm:t>
        <a:bodyPr/>
        <a:lstStyle/>
        <a:p>
          <a:endParaRPr lang="sv-SE"/>
        </a:p>
      </dgm:t>
    </dgm:pt>
    <dgm:pt modelId="{556528E9-1628-4EB2-A275-C856E166D471}" type="sibTrans" cxnId="{0BF3034F-AE7C-4416-99C8-4F1EBDA75D78}">
      <dgm:prSet/>
      <dgm:spPr/>
      <dgm:t>
        <a:bodyPr/>
        <a:lstStyle/>
        <a:p>
          <a:endParaRPr lang="sv-SE"/>
        </a:p>
      </dgm:t>
    </dgm:pt>
    <dgm:pt modelId="{736294DE-3F0E-4FE8-96CA-C83A7CED575D}">
      <dgm:prSet phldrT="[Text]" phldr="0" custT="1"/>
      <dgm:spPr/>
      <dgm:t>
        <a:bodyPr/>
        <a:lstStyle/>
        <a:p>
          <a:pPr rtl="0"/>
          <a:r>
            <a:rPr lang="sv-SE" sz="1400" b="0">
              <a:latin typeface="Arial"/>
            </a:rPr>
            <a:t>Q2/Q3 2022 KS beslut Elektrifierings-plan </a:t>
          </a:r>
          <a:endParaRPr lang="sv-SE" sz="1400" b="0"/>
        </a:p>
      </dgm:t>
    </dgm:pt>
    <dgm:pt modelId="{B6EB1451-2607-40F8-A405-C3E97C8A6B54}" type="parTrans" cxnId="{BD47C414-A7EB-4244-AA86-2361497D0898}">
      <dgm:prSet/>
      <dgm:spPr/>
      <dgm:t>
        <a:bodyPr/>
        <a:lstStyle/>
        <a:p>
          <a:endParaRPr lang="sv-SE"/>
        </a:p>
      </dgm:t>
    </dgm:pt>
    <dgm:pt modelId="{E7B648E7-03B0-42F7-82F6-48CD3D7DA33C}" type="sibTrans" cxnId="{BD47C414-A7EB-4244-AA86-2361497D0898}">
      <dgm:prSet/>
      <dgm:spPr/>
      <dgm:t>
        <a:bodyPr/>
        <a:lstStyle/>
        <a:p>
          <a:endParaRPr lang="sv-SE"/>
        </a:p>
      </dgm:t>
    </dgm:pt>
    <dgm:pt modelId="{BFB97BC6-52BD-4F6A-839E-2B5FCFA9D86C}">
      <dgm:prSet phldrT="[Text]" phldr="0" custT="1"/>
      <dgm:spPr/>
      <dgm:t>
        <a:bodyPr/>
        <a:lstStyle/>
        <a:p>
          <a:pPr rtl="0"/>
          <a:r>
            <a:rPr lang="sv-SE" sz="1400" b="0">
              <a:latin typeface="Arial"/>
            </a:rPr>
            <a:t>27/9 Remisstart Elektrifierings-plan</a:t>
          </a:r>
          <a:endParaRPr lang="sv-SE" sz="1400" b="0"/>
        </a:p>
      </dgm:t>
    </dgm:pt>
    <dgm:pt modelId="{D8393040-10C7-445C-B96D-07CF37ED479E}" type="parTrans" cxnId="{76F2DC26-7053-42FB-A81F-AD22A811C9D9}">
      <dgm:prSet/>
      <dgm:spPr/>
      <dgm:t>
        <a:bodyPr/>
        <a:lstStyle/>
        <a:p>
          <a:endParaRPr lang="sv-SE"/>
        </a:p>
      </dgm:t>
    </dgm:pt>
    <dgm:pt modelId="{B681C089-E1EE-4636-8927-AF5A7B8527FD}" type="sibTrans" cxnId="{76F2DC26-7053-42FB-A81F-AD22A811C9D9}">
      <dgm:prSet/>
      <dgm:spPr/>
      <dgm:t>
        <a:bodyPr/>
        <a:lstStyle/>
        <a:p>
          <a:endParaRPr lang="sv-SE"/>
        </a:p>
      </dgm:t>
    </dgm:pt>
    <dgm:pt modelId="{65EC5560-DF25-4ABE-8CD1-1E89665561D2}">
      <dgm:prSet phldrT="[Text]" phldr="0" custT="1"/>
      <dgm:spPr/>
      <dgm:t>
        <a:bodyPr/>
        <a:lstStyle/>
        <a:p>
          <a:pPr rtl="0"/>
          <a:r>
            <a:rPr lang="sv-SE" sz="1400" b="0"/>
            <a:t>15/3 Deadline åtgärdslista &amp; målsättningar</a:t>
          </a:r>
        </a:p>
      </dgm:t>
    </dgm:pt>
    <dgm:pt modelId="{5222A411-5FC3-4D68-9185-505A1F5545F0}" type="parTrans" cxnId="{FCF45CB6-0DEB-4319-8F1F-B7362BCC1786}">
      <dgm:prSet/>
      <dgm:spPr/>
      <dgm:t>
        <a:bodyPr/>
        <a:lstStyle/>
        <a:p>
          <a:endParaRPr lang="sv-SE"/>
        </a:p>
      </dgm:t>
    </dgm:pt>
    <dgm:pt modelId="{A22BE39B-9379-4AD1-8E09-52E6026A2AE7}" type="sibTrans" cxnId="{FCF45CB6-0DEB-4319-8F1F-B7362BCC1786}">
      <dgm:prSet/>
      <dgm:spPr/>
      <dgm:t>
        <a:bodyPr/>
        <a:lstStyle/>
        <a:p>
          <a:endParaRPr lang="sv-SE"/>
        </a:p>
      </dgm:t>
    </dgm:pt>
    <dgm:pt modelId="{2FC21FA2-CBA2-4C98-BFD6-5F0E939CDBA7}">
      <dgm:prSet phldrT="[Text]" phldr="0" custT="1"/>
      <dgm:spPr/>
      <dgm:t>
        <a:bodyPr/>
        <a:lstStyle/>
        <a:p>
          <a:r>
            <a:rPr lang="sv-SE" sz="1400" b="0">
              <a:latin typeface="Arial"/>
            </a:rPr>
            <a:t>1/4 2022 Styrelse-behandling BRG</a:t>
          </a:r>
          <a:endParaRPr lang="sv-SE" sz="1400" b="0"/>
        </a:p>
      </dgm:t>
    </dgm:pt>
    <dgm:pt modelId="{D7B66D33-63A0-43DA-9C9B-EE15CB5C6CB0}" type="parTrans" cxnId="{99CA314B-DDD4-4483-B168-AE9305E5B61E}">
      <dgm:prSet/>
      <dgm:spPr/>
      <dgm:t>
        <a:bodyPr/>
        <a:lstStyle/>
        <a:p>
          <a:endParaRPr lang="sv-SE"/>
        </a:p>
      </dgm:t>
    </dgm:pt>
    <dgm:pt modelId="{795D773F-8316-4670-B741-AFFAFF94D9E6}" type="sibTrans" cxnId="{99CA314B-DDD4-4483-B168-AE9305E5B61E}">
      <dgm:prSet/>
      <dgm:spPr/>
      <dgm:t>
        <a:bodyPr/>
        <a:lstStyle/>
        <a:p>
          <a:endParaRPr lang="sv-SE"/>
        </a:p>
      </dgm:t>
    </dgm:pt>
    <dgm:pt modelId="{1BF615C9-FE82-492F-861B-1D217539A007}">
      <dgm:prSet phldrT="[Text]" phldr="0" custT="1"/>
      <dgm:spPr/>
      <dgm:t>
        <a:bodyPr/>
        <a:lstStyle/>
        <a:p>
          <a:r>
            <a:rPr lang="sv-SE" sz="1400" b="0">
              <a:latin typeface="Arial"/>
            </a:rPr>
            <a:t>8/4 Arbetsgrupps-möte</a:t>
          </a:r>
          <a:endParaRPr lang="sv-SE" sz="1400" b="0"/>
        </a:p>
      </dgm:t>
    </dgm:pt>
    <dgm:pt modelId="{81AC6610-709D-4F12-B903-7FA71CF5BB89}" type="parTrans" cxnId="{0840A0CF-CA64-40A3-8A01-CCB372DE4D53}">
      <dgm:prSet/>
      <dgm:spPr/>
      <dgm:t>
        <a:bodyPr/>
        <a:lstStyle/>
        <a:p>
          <a:endParaRPr lang="sv-SE"/>
        </a:p>
      </dgm:t>
    </dgm:pt>
    <dgm:pt modelId="{06EC4704-9204-42B8-A052-69F86083C308}" type="sibTrans" cxnId="{0840A0CF-CA64-40A3-8A01-CCB372DE4D53}">
      <dgm:prSet/>
      <dgm:spPr/>
      <dgm:t>
        <a:bodyPr/>
        <a:lstStyle/>
        <a:p>
          <a:endParaRPr lang="sv-SE"/>
        </a:p>
      </dgm:t>
    </dgm:pt>
    <dgm:pt modelId="{32ADF33E-CD5D-47EC-852F-3F84B45163F7}" type="pres">
      <dgm:prSet presAssocID="{86D6DB85-59B0-4A97-AE87-78608C5940A4}" presName="Name0" presStyleCnt="0">
        <dgm:presLayoutVars>
          <dgm:dir/>
          <dgm:resizeHandles val="exact"/>
        </dgm:presLayoutVars>
      </dgm:prSet>
      <dgm:spPr/>
    </dgm:pt>
    <dgm:pt modelId="{56C7C2BD-5340-4CF0-B134-F3397EF50AFD}" type="pres">
      <dgm:prSet presAssocID="{86D6DB85-59B0-4A97-AE87-78608C5940A4}" presName="arrow" presStyleLbl="bgShp" presStyleIdx="0" presStyleCnt="1"/>
      <dgm:spPr/>
    </dgm:pt>
    <dgm:pt modelId="{01E4B690-667D-4083-8661-DD182E1B0ABE}" type="pres">
      <dgm:prSet presAssocID="{86D6DB85-59B0-4A97-AE87-78608C5940A4}" presName="points" presStyleCnt="0"/>
      <dgm:spPr/>
    </dgm:pt>
    <dgm:pt modelId="{F7FFE557-6B61-402A-B52D-190E74F513DF}" type="pres">
      <dgm:prSet presAssocID="{BFB97BC6-52BD-4F6A-839E-2B5FCFA9D86C}" presName="compositeA" presStyleCnt="0"/>
      <dgm:spPr/>
    </dgm:pt>
    <dgm:pt modelId="{F0728EF4-CC1E-47DA-BA1C-430240926857}" type="pres">
      <dgm:prSet presAssocID="{BFB97BC6-52BD-4F6A-839E-2B5FCFA9D86C}" presName="textA" presStyleLbl="revTx" presStyleIdx="0" presStyleCnt="7">
        <dgm:presLayoutVars>
          <dgm:bulletEnabled val="1"/>
        </dgm:presLayoutVars>
      </dgm:prSet>
      <dgm:spPr/>
    </dgm:pt>
    <dgm:pt modelId="{073520F3-C44E-40E9-8559-9CB0497A92E1}" type="pres">
      <dgm:prSet presAssocID="{BFB97BC6-52BD-4F6A-839E-2B5FCFA9D86C}" presName="circleA" presStyleLbl="node1" presStyleIdx="0" presStyleCnt="7"/>
      <dgm:spPr/>
    </dgm:pt>
    <dgm:pt modelId="{BED513E2-E147-4B4A-BA2F-7CD6AFF7C591}" type="pres">
      <dgm:prSet presAssocID="{BFB97BC6-52BD-4F6A-839E-2B5FCFA9D86C}" presName="spaceA" presStyleCnt="0"/>
      <dgm:spPr/>
    </dgm:pt>
    <dgm:pt modelId="{D83B4A61-41E6-405C-933C-0D319C100371}" type="pres">
      <dgm:prSet presAssocID="{B681C089-E1EE-4636-8927-AF5A7B8527FD}" presName="space" presStyleCnt="0"/>
      <dgm:spPr/>
    </dgm:pt>
    <dgm:pt modelId="{EDC58FAB-0335-47B1-BEB3-8C1D455CD9AF}" type="pres">
      <dgm:prSet presAssocID="{47C27450-606A-49A6-A216-8DBBF578FBBF}" presName="compositeB" presStyleCnt="0"/>
      <dgm:spPr/>
    </dgm:pt>
    <dgm:pt modelId="{725D86FD-F58C-466F-9338-0C06EF90ABE8}" type="pres">
      <dgm:prSet presAssocID="{47C27450-606A-49A6-A216-8DBBF578FBBF}" presName="textB" presStyleLbl="revTx" presStyleIdx="1" presStyleCnt="7">
        <dgm:presLayoutVars>
          <dgm:bulletEnabled val="1"/>
        </dgm:presLayoutVars>
      </dgm:prSet>
      <dgm:spPr/>
    </dgm:pt>
    <dgm:pt modelId="{94698258-AB2E-4A83-A5FE-5833A0C7C69C}" type="pres">
      <dgm:prSet presAssocID="{47C27450-606A-49A6-A216-8DBBF578FBBF}" presName="circleB" presStyleLbl="node1" presStyleIdx="1" presStyleCnt="7"/>
      <dgm:spPr/>
    </dgm:pt>
    <dgm:pt modelId="{57D510B3-34B5-4FE1-8106-6B144FC074F5}" type="pres">
      <dgm:prSet presAssocID="{47C27450-606A-49A6-A216-8DBBF578FBBF}" presName="spaceB" presStyleCnt="0"/>
      <dgm:spPr/>
    </dgm:pt>
    <dgm:pt modelId="{86CB40E2-8C58-4C0F-8B6E-6456621D651C}" type="pres">
      <dgm:prSet presAssocID="{ACD4766C-6A7E-44DC-ABA6-8A5E4FBDD0EB}" presName="space" presStyleCnt="0"/>
      <dgm:spPr/>
    </dgm:pt>
    <dgm:pt modelId="{21204B4A-369D-48ED-8E12-527BDDBC2B49}" type="pres">
      <dgm:prSet presAssocID="{5C14674A-C67D-431C-A03C-0933DDE66CD9}" presName="compositeA" presStyleCnt="0"/>
      <dgm:spPr/>
    </dgm:pt>
    <dgm:pt modelId="{0147812F-E528-4A12-8381-B27DEA9572A2}" type="pres">
      <dgm:prSet presAssocID="{5C14674A-C67D-431C-A03C-0933DDE66CD9}" presName="textA" presStyleLbl="revTx" presStyleIdx="2" presStyleCnt="7">
        <dgm:presLayoutVars>
          <dgm:bulletEnabled val="1"/>
        </dgm:presLayoutVars>
      </dgm:prSet>
      <dgm:spPr/>
    </dgm:pt>
    <dgm:pt modelId="{4C8D40D7-7374-44ED-8C0C-702AAAE1BA37}" type="pres">
      <dgm:prSet presAssocID="{5C14674A-C67D-431C-A03C-0933DDE66CD9}" presName="circleA" presStyleLbl="node1" presStyleIdx="2" presStyleCnt="7"/>
      <dgm:spPr/>
    </dgm:pt>
    <dgm:pt modelId="{EF5C7BF4-4508-4EF0-A22E-CD696745C867}" type="pres">
      <dgm:prSet presAssocID="{5C14674A-C67D-431C-A03C-0933DDE66CD9}" presName="spaceA" presStyleCnt="0"/>
      <dgm:spPr/>
    </dgm:pt>
    <dgm:pt modelId="{5A7F95AC-31E7-4597-9D1E-43D26DECD46E}" type="pres">
      <dgm:prSet presAssocID="{556528E9-1628-4EB2-A275-C856E166D471}" presName="space" presStyleCnt="0"/>
      <dgm:spPr/>
    </dgm:pt>
    <dgm:pt modelId="{C010102D-FDC0-4C2B-AE2F-49D0DFBDEA56}" type="pres">
      <dgm:prSet presAssocID="{65EC5560-DF25-4ABE-8CD1-1E89665561D2}" presName="compositeB" presStyleCnt="0"/>
      <dgm:spPr/>
    </dgm:pt>
    <dgm:pt modelId="{32DEF7D9-5F3C-4E78-88F6-6E06BE88627B}" type="pres">
      <dgm:prSet presAssocID="{65EC5560-DF25-4ABE-8CD1-1E89665561D2}" presName="textB" presStyleLbl="revTx" presStyleIdx="3" presStyleCnt="7">
        <dgm:presLayoutVars>
          <dgm:bulletEnabled val="1"/>
        </dgm:presLayoutVars>
      </dgm:prSet>
      <dgm:spPr/>
    </dgm:pt>
    <dgm:pt modelId="{5392E763-A2F9-474A-8C68-31DB986CAEEE}" type="pres">
      <dgm:prSet presAssocID="{65EC5560-DF25-4ABE-8CD1-1E89665561D2}" presName="circleB" presStyleLbl="node1" presStyleIdx="3" presStyleCnt="7"/>
      <dgm:spPr/>
    </dgm:pt>
    <dgm:pt modelId="{78114CAD-FEB8-4E31-90C1-FC3ABFC44732}" type="pres">
      <dgm:prSet presAssocID="{65EC5560-DF25-4ABE-8CD1-1E89665561D2}" presName="spaceB" presStyleCnt="0"/>
      <dgm:spPr/>
    </dgm:pt>
    <dgm:pt modelId="{FD4E658E-9BA3-4A0D-93CD-870ACBD54456}" type="pres">
      <dgm:prSet presAssocID="{A22BE39B-9379-4AD1-8E09-52E6026A2AE7}" presName="space" presStyleCnt="0"/>
      <dgm:spPr/>
    </dgm:pt>
    <dgm:pt modelId="{33956BD4-27BA-4F69-B794-7ABFA18DF00C}" type="pres">
      <dgm:prSet presAssocID="{2FC21FA2-CBA2-4C98-BFD6-5F0E939CDBA7}" presName="compositeA" presStyleCnt="0"/>
      <dgm:spPr/>
    </dgm:pt>
    <dgm:pt modelId="{676FAFEA-5685-4C32-8A0C-90D9FD80DD52}" type="pres">
      <dgm:prSet presAssocID="{2FC21FA2-CBA2-4C98-BFD6-5F0E939CDBA7}" presName="textA" presStyleLbl="revTx" presStyleIdx="4" presStyleCnt="7">
        <dgm:presLayoutVars>
          <dgm:bulletEnabled val="1"/>
        </dgm:presLayoutVars>
      </dgm:prSet>
      <dgm:spPr/>
    </dgm:pt>
    <dgm:pt modelId="{3F2E5160-3AA8-4B29-8F88-C331204BC198}" type="pres">
      <dgm:prSet presAssocID="{2FC21FA2-CBA2-4C98-BFD6-5F0E939CDBA7}" presName="circleA" presStyleLbl="node1" presStyleIdx="4" presStyleCnt="7"/>
      <dgm:spPr/>
    </dgm:pt>
    <dgm:pt modelId="{05B2FDB6-E5A4-4CD8-9391-5D80E80D8F54}" type="pres">
      <dgm:prSet presAssocID="{2FC21FA2-CBA2-4C98-BFD6-5F0E939CDBA7}" presName="spaceA" presStyleCnt="0"/>
      <dgm:spPr/>
    </dgm:pt>
    <dgm:pt modelId="{44F1AC0A-AB3D-49D9-A362-4480A25BE857}" type="pres">
      <dgm:prSet presAssocID="{795D773F-8316-4670-B741-AFFAFF94D9E6}" presName="space" presStyleCnt="0"/>
      <dgm:spPr/>
    </dgm:pt>
    <dgm:pt modelId="{76A6CE7F-6E47-436E-9B5A-FC6CE714B619}" type="pres">
      <dgm:prSet presAssocID="{1BF615C9-FE82-492F-861B-1D217539A007}" presName="compositeB" presStyleCnt="0"/>
      <dgm:spPr/>
    </dgm:pt>
    <dgm:pt modelId="{F0BCD711-D389-404C-AA2C-4409B1F913F0}" type="pres">
      <dgm:prSet presAssocID="{1BF615C9-FE82-492F-861B-1D217539A007}" presName="textB" presStyleLbl="revTx" presStyleIdx="5" presStyleCnt="7">
        <dgm:presLayoutVars>
          <dgm:bulletEnabled val="1"/>
        </dgm:presLayoutVars>
      </dgm:prSet>
      <dgm:spPr/>
    </dgm:pt>
    <dgm:pt modelId="{C4060859-A073-48CF-B2A4-3729841F3F31}" type="pres">
      <dgm:prSet presAssocID="{1BF615C9-FE82-492F-861B-1D217539A007}" presName="circleB" presStyleLbl="node1" presStyleIdx="5" presStyleCnt="7"/>
      <dgm:spPr/>
    </dgm:pt>
    <dgm:pt modelId="{105467EF-4ED5-4518-AFB8-B36D4A932DC4}" type="pres">
      <dgm:prSet presAssocID="{1BF615C9-FE82-492F-861B-1D217539A007}" presName="spaceB" presStyleCnt="0"/>
      <dgm:spPr/>
    </dgm:pt>
    <dgm:pt modelId="{D7E00BE0-1DEF-4E80-9ECA-9717D80157B7}" type="pres">
      <dgm:prSet presAssocID="{06EC4704-9204-42B8-A052-69F86083C308}" presName="space" presStyleCnt="0"/>
      <dgm:spPr/>
    </dgm:pt>
    <dgm:pt modelId="{9FFA9E82-55C6-4048-9080-06C9D1BF8C35}" type="pres">
      <dgm:prSet presAssocID="{736294DE-3F0E-4FE8-96CA-C83A7CED575D}" presName="compositeA" presStyleCnt="0"/>
      <dgm:spPr/>
    </dgm:pt>
    <dgm:pt modelId="{82AB8538-7189-4965-9513-BF749ADCC563}" type="pres">
      <dgm:prSet presAssocID="{736294DE-3F0E-4FE8-96CA-C83A7CED575D}" presName="textA" presStyleLbl="revTx" presStyleIdx="6" presStyleCnt="7">
        <dgm:presLayoutVars>
          <dgm:bulletEnabled val="1"/>
        </dgm:presLayoutVars>
      </dgm:prSet>
      <dgm:spPr/>
    </dgm:pt>
    <dgm:pt modelId="{8D42C568-C38E-4E70-8248-89826660407C}" type="pres">
      <dgm:prSet presAssocID="{736294DE-3F0E-4FE8-96CA-C83A7CED575D}" presName="circleA" presStyleLbl="node1" presStyleIdx="6" presStyleCnt="7"/>
      <dgm:spPr/>
    </dgm:pt>
    <dgm:pt modelId="{EB7F49F6-9F92-432A-9E6D-97CA33D896A8}" type="pres">
      <dgm:prSet presAssocID="{736294DE-3F0E-4FE8-96CA-C83A7CED575D}" presName="spaceA" presStyleCnt="0"/>
      <dgm:spPr/>
    </dgm:pt>
  </dgm:ptLst>
  <dgm:cxnLst>
    <dgm:cxn modelId="{2C6E9701-F580-4FEA-9EE2-6B81A6070461}" type="presOf" srcId="{1BF615C9-FE82-492F-861B-1D217539A007}" destId="{F0BCD711-D389-404C-AA2C-4409B1F913F0}" srcOrd="0" destOrd="0" presId="urn:microsoft.com/office/officeart/2005/8/layout/hProcess11"/>
    <dgm:cxn modelId="{BD47C414-A7EB-4244-AA86-2361497D0898}" srcId="{86D6DB85-59B0-4A97-AE87-78608C5940A4}" destId="{736294DE-3F0E-4FE8-96CA-C83A7CED575D}" srcOrd="6" destOrd="0" parTransId="{B6EB1451-2607-40F8-A405-C3E97C8A6B54}" sibTransId="{E7B648E7-03B0-42F7-82F6-48CD3D7DA33C}"/>
    <dgm:cxn modelId="{211B201B-E7E0-4254-8C27-93A510C3F5E5}" type="presOf" srcId="{47C27450-606A-49A6-A216-8DBBF578FBBF}" destId="{725D86FD-F58C-466F-9338-0C06EF90ABE8}" srcOrd="0" destOrd="0" presId="urn:microsoft.com/office/officeart/2005/8/layout/hProcess11"/>
    <dgm:cxn modelId="{2FB6AD1E-CC76-442E-80BD-F554A6166742}" type="presOf" srcId="{BFB97BC6-52BD-4F6A-839E-2B5FCFA9D86C}" destId="{F0728EF4-CC1E-47DA-BA1C-430240926857}" srcOrd="0" destOrd="0" presId="urn:microsoft.com/office/officeart/2005/8/layout/hProcess11"/>
    <dgm:cxn modelId="{76F2DC26-7053-42FB-A81F-AD22A811C9D9}" srcId="{86D6DB85-59B0-4A97-AE87-78608C5940A4}" destId="{BFB97BC6-52BD-4F6A-839E-2B5FCFA9D86C}" srcOrd="0" destOrd="0" parTransId="{D8393040-10C7-445C-B96D-07CF37ED479E}" sibTransId="{B681C089-E1EE-4636-8927-AF5A7B8527FD}"/>
    <dgm:cxn modelId="{D5CB323F-8BF2-41D1-A790-98E00A31017A}" type="presOf" srcId="{736294DE-3F0E-4FE8-96CA-C83A7CED575D}" destId="{82AB8538-7189-4965-9513-BF749ADCC563}" srcOrd="0" destOrd="0" presId="urn:microsoft.com/office/officeart/2005/8/layout/hProcess11"/>
    <dgm:cxn modelId="{8281536A-8A30-4145-B103-EF181DED3195}" type="presOf" srcId="{86D6DB85-59B0-4A97-AE87-78608C5940A4}" destId="{32ADF33E-CD5D-47EC-852F-3F84B45163F7}" srcOrd="0" destOrd="0" presId="urn:microsoft.com/office/officeart/2005/8/layout/hProcess11"/>
    <dgm:cxn modelId="{99CA314B-DDD4-4483-B168-AE9305E5B61E}" srcId="{86D6DB85-59B0-4A97-AE87-78608C5940A4}" destId="{2FC21FA2-CBA2-4C98-BFD6-5F0E939CDBA7}" srcOrd="4" destOrd="0" parTransId="{D7B66D33-63A0-43DA-9C9B-EE15CB5C6CB0}" sibTransId="{795D773F-8316-4670-B741-AFFAFF94D9E6}"/>
    <dgm:cxn modelId="{0BF3034F-AE7C-4416-99C8-4F1EBDA75D78}" srcId="{86D6DB85-59B0-4A97-AE87-78608C5940A4}" destId="{5C14674A-C67D-431C-A03C-0933DDE66CD9}" srcOrd="2" destOrd="0" parTransId="{E1E80010-5250-47C4-8BA4-75A1FC110F58}" sibTransId="{556528E9-1628-4EB2-A275-C856E166D471}"/>
    <dgm:cxn modelId="{CD86FD70-DA42-4219-BC9B-4F821D5AB647}" type="presOf" srcId="{2FC21FA2-CBA2-4C98-BFD6-5F0E939CDBA7}" destId="{676FAFEA-5685-4C32-8A0C-90D9FD80DD52}" srcOrd="0" destOrd="0" presId="urn:microsoft.com/office/officeart/2005/8/layout/hProcess11"/>
    <dgm:cxn modelId="{70A1DF82-1319-4D7E-A626-C0EFBB567AEC}" type="presOf" srcId="{65EC5560-DF25-4ABE-8CD1-1E89665561D2}" destId="{32DEF7D9-5F3C-4E78-88F6-6E06BE88627B}" srcOrd="0" destOrd="0" presId="urn:microsoft.com/office/officeart/2005/8/layout/hProcess11"/>
    <dgm:cxn modelId="{A2195197-A752-4C02-B75F-FD60B790849E}" type="presOf" srcId="{5C14674A-C67D-431C-A03C-0933DDE66CD9}" destId="{0147812F-E528-4A12-8381-B27DEA9572A2}" srcOrd="0" destOrd="0" presId="urn:microsoft.com/office/officeart/2005/8/layout/hProcess11"/>
    <dgm:cxn modelId="{FCF45CB6-0DEB-4319-8F1F-B7362BCC1786}" srcId="{86D6DB85-59B0-4A97-AE87-78608C5940A4}" destId="{65EC5560-DF25-4ABE-8CD1-1E89665561D2}" srcOrd="3" destOrd="0" parTransId="{5222A411-5FC3-4D68-9185-505A1F5545F0}" sibTransId="{A22BE39B-9379-4AD1-8E09-52E6026A2AE7}"/>
    <dgm:cxn modelId="{0840A0CF-CA64-40A3-8A01-CCB372DE4D53}" srcId="{86D6DB85-59B0-4A97-AE87-78608C5940A4}" destId="{1BF615C9-FE82-492F-861B-1D217539A007}" srcOrd="5" destOrd="0" parTransId="{81AC6610-709D-4F12-B903-7FA71CF5BB89}" sibTransId="{06EC4704-9204-42B8-A052-69F86083C308}"/>
    <dgm:cxn modelId="{048116FB-9C1F-4B7F-A0C0-44959ADCDBEC}" srcId="{86D6DB85-59B0-4A97-AE87-78608C5940A4}" destId="{47C27450-606A-49A6-A216-8DBBF578FBBF}" srcOrd="1" destOrd="0" parTransId="{B5C012F9-4041-4002-B884-56535A7858D7}" sibTransId="{ACD4766C-6A7E-44DC-ABA6-8A5E4FBDD0EB}"/>
    <dgm:cxn modelId="{FCB51A34-5AC9-477A-AC4A-D7A2D87BF563}" type="presParOf" srcId="{32ADF33E-CD5D-47EC-852F-3F84B45163F7}" destId="{56C7C2BD-5340-4CF0-B134-F3397EF50AFD}" srcOrd="0" destOrd="0" presId="urn:microsoft.com/office/officeart/2005/8/layout/hProcess11"/>
    <dgm:cxn modelId="{CE5F33FD-AB2F-4FB9-A1D2-488D88CA2DCD}" type="presParOf" srcId="{32ADF33E-CD5D-47EC-852F-3F84B45163F7}" destId="{01E4B690-667D-4083-8661-DD182E1B0ABE}" srcOrd="1" destOrd="0" presId="urn:microsoft.com/office/officeart/2005/8/layout/hProcess11"/>
    <dgm:cxn modelId="{9CA42BE0-D51B-47BC-88AA-EF388783F54D}" type="presParOf" srcId="{01E4B690-667D-4083-8661-DD182E1B0ABE}" destId="{F7FFE557-6B61-402A-B52D-190E74F513DF}" srcOrd="0" destOrd="0" presId="urn:microsoft.com/office/officeart/2005/8/layout/hProcess11"/>
    <dgm:cxn modelId="{302D9B89-3EAF-405F-8BF1-03F85D99F71E}" type="presParOf" srcId="{F7FFE557-6B61-402A-B52D-190E74F513DF}" destId="{F0728EF4-CC1E-47DA-BA1C-430240926857}" srcOrd="0" destOrd="0" presId="urn:microsoft.com/office/officeart/2005/8/layout/hProcess11"/>
    <dgm:cxn modelId="{0B26B140-ED73-4C05-AA71-5D746B814266}" type="presParOf" srcId="{F7FFE557-6B61-402A-B52D-190E74F513DF}" destId="{073520F3-C44E-40E9-8559-9CB0497A92E1}" srcOrd="1" destOrd="0" presId="urn:microsoft.com/office/officeart/2005/8/layout/hProcess11"/>
    <dgm:cxn modelId="{CFA6CBE0-57B1-4A62-BFF2-9E788E5B2BE8}" type="presParOf" srcId="{F7FFE557-6B61-402A-B52D-190E74F513DF}" destId="{BED513E2-E147-4B4A-BA2F-7CD6AFF7C591}" srcOrd="2" destOrd="0" presId="urn:microsoft.com/office/officeart/2005/8/layout/hProcess11"/>
    <dgm:cxn modelId="{6279DCE7-B674-4333-A82B-0C7B22B47AA4}" type="presParOf" srcId="{01E4B690-667D-4083-8661-DD182E1B0ABE}" destId="{D83B4A61-41E6-405C-933C-0D319C100371}" srcOrd="1" destOrd="0" presId="urn:microsoft.com/office/officeart/2005/8/layout/hProcess11"/>
    <dgm:cxn modelId="{D48BECC9-D59B-4ED0-A03D-B03F65DC6090}" type="presParOf" srcId="{01E4B690-667D-4083-8661-DD182E1B0ABE}" destId="{EDC58FAB-0335-47B1-BEB3-8C1D455CD9AF}" srcOrd="2" destOrd="0" presId="urn:microsoft.com/office/officeart/2005/8/layout/hProcess11"/>
    <dgm:cxn modelId="{FBE72986-83B5-4ED5-AFFB-567DBFD13142}" type="presParOf" srcId="{EDC58FAB-0335-47B1-BEB3-8C1D455CD9AF}" destId="{725D86FD-F58C-466F-9338-0C06EF90ABE8}" srcOrd="0" destOrd="0" presId="urn:microsoft.com/office/officeart/2005/8/layout/hProcess11"/>
    <dgm:cxn modelId="{97D0EFEB-EE3A-4A8E-89B7-72FF938CCF0B}" type="presParOf" srcId="{EDC58FAB-0335-47B1-BEB3-8C1D455CD9AF}" destId="{94698258-AB2E-4A83-A5FE-5833A0C7C69C}" srcOrd="1" destOrd="0" presId="urn:microsoft.com/office/officeart/2005/8/layout/hProcess11"/>
    <dgm:cxn modelId="{0C956E6A-1B37-4797-BEB0-A7E65669FEE5}" type="presParOf" srcId="{EDC58FAB-0335-47B1-BEB3-8C1D455CD9AF}" destId="{57D510B3-34B5-4FE1-8106-6B144FC074F5}" srcOrd="2" destOrd="0" presId="urn:microsoft.com/office/officeart/2005/8/layout/hProcess11"/>
    <dgm:cxn modelId="{AA836541-5C7E-49B2-80BB-AAC32B3768D5}" type="presParOf" srcId="{01E4B690-667D-4083-8661-DD182E1B0ABE}" destId="{86CB40E2-8C58-4C0F-8B6E-6456621D651C}" srcOrd="3" destOrd="0" presId="urn:microsoft.com/office/officeart/2005/8/layout/hProcess11"/>
    <dgm:cxn modelId="{7E2C2831-788C-4051-B858-98B154278F69}" type="presParOf" srcId="{01E4B690-667D-4083-8661-DD182E1B0ABE}" destId="{21204B4A-369D-48ED-8E12-527BDDBC2B49}" srcOrd="4" destOrd="0" presId="urn:microsoft.com/office/officeart/2005/8/layout/hProcess11"/>
    <dgm:cxn modelId="{5463C1FA-2F23-4CAC-AB29-3150A97F5D01}" type="presParOf" srcId="{21204B4A-369D-48ED-8E12-527BDDBC2B49}" destId="{0147812F-E528-4A12-8381-B27DEA9572A2}" srcOrd="0" destOrd="0" presId="urn:microsoft.com/office/officeart/2005/8/layout/hProcess11"/>
    <dgm:cxn modelId="{6201596B-C826-457D-B409-D46CCE7CF721}" type="presParOf" srcId="{21204B4A-369D-48ED-8E12-527BDDBC2B49}" destId="{4C8D40D7-7374-44ED-8C0C-702AAAE1BA37}" srcOrd="1" destOrd="0" presId="urn:microsoft.com/office/officeart/2005/8/layout/hProcess11"/>
    <dgm:cxn modelId="{18E72B7E-0B0C-42C2-B372-6F051F196F66}" type="presParOf" srcId="{21204B4A-369D-48ED-8E12-527BDDBC2B49}" destId="{EF5C7BF4-4508-4EF0-A22E-CD696745C867}" srcOrd="2" destOrd="0" presId="urn:microsoft.com/office/officeart/2005/8/layout/hProcess11"/>
    <dgm:cxn modelId="{B186FFB1-F25B-4B70-8A51-1DFEAF9F552F}" type="presParOf" srcId="{01E4B690-667D-4083-8661-DD182E1B0ABE}" destId="{5A7F95AC-31E7-4597-9D1E-43D26DECD46E}" srcOrd="5" destOrd="0" presId="urn:microsoft.com/office/officeart/2005/8/layout/hProcess11"/>
    <dgm:cxn modelId="{C3E3B788-E0B9-40C5-9570-62E6E2C52E13}" type="presParOf" srcId="{01E4B690-667D-4083-8661-DD182E1B0ABE}" destId="{C010102D-FDC0-4C2B-AE2F-49D0DFBDEA56}" srcOrd="6" destOrd="0" presId="urn:microsoft.com/office/officeart/2005/8/layout/hProcess11"/>
    <dgm:cxn modelId="{9E652763-637D-4D1A-949B-2587ECB684F0}" type="presParOf" srcId="{C010102D-FDC0-4C2B-AE2F-49D0DFBDEA56}" destId="{32DEF7D9-5F3C-4E78-88F6-6E06BE88627B}" srcOrd="0" destOrd="0" presId="urn:microsoft.com/office/officeart/2005/8/layout/hProcess11"/>
    <dgm:cxn modelId="{3BB37788-4D9F-4D60-82E8-EF5AAA764381}" type="presParOf" srcId="{C010102D-FDC0-4C2B-AE2F-49D0DFBDEA56}" destId="{5392E763-A2F9-474A-8C68-31DB986CAEEE}" srcOrd="1" destOrd="0" presId="urn:microsoft.com/office/officeart/2005/8/layout/hProcess11"/>
    <dgm:cxn modelId="{6521DB81-75BB-4A2D-BA20-8C59A681D3B5}" type="presParOf" srcId="{C010102D-FDC0-4C2B-AE2F-49D0DFBDEA56}" destId="{78114CAD-FEB8-4E31-90C1-FC3ABFC44732}" srcOrd="2" destOrd="0" presId="urn:microsoft.com/office/officeart/2005/8/layout/hProcess11"/>
    <dgm:cxn modelId="{02529574-016E-4C37-8D4F-559B592CB43D}" type="presParOf" srcId="{01E4B690-667D-4083-8661-DD182E1B0ABE}" destId="{FD4E658E-9BA3-4A0D-93CD-870ACBD54456}" srcOrd="7" destOrd="0" presId="urn:microsoft.com/office/officeart/2005/8/layout/hProcess11"/>
    <dgm:cxn modelId="{F356BEF4-AB30-4FBF-95BD-CCBBFB551F3A}" type="presParOf" srcId="{01E4B690-667D-4083-8661-DD182E1B0ABE}" destId="{33956BD4-27BA-4F69-B794-7ABFA18DF00C}" srcOrd="8" destOrd="0" presId="urn:microsoft.com/office/officeart/2005/8/layout/hProcess11"/>
    <dgm:cxn modelId="{EB0C506F-BE2E-4F51-8E73-3F9F6A636268}" type="presParOf" srcId="{33956BD4-27BA-4F69-B794-7ABFA18DF00C}" destId="{676FAFEA-5685-4C32-8A0C-90D9FD80DD52}" srcOrd="0" destOrd="0" presId="urn:microsoft.com/office/officeart/2005/8/layout/hProcess11"/>
    <dgm:cxn modelId="{968C806A-45D4-42B0-B7E3-AC94F2458A52}" type="presParOf" srcId="{33956BD4-27BA-4F69-B794-7ABFA18DF00C}" destId="{3F2E5160-3AA8-4B29-8F88-C331204BC198}" srcOrd="1" destOrd="0" presId="urn:microsoft.com/office/officeart/2005/8/layout/hProcess11"/>
    <dgm:cxn modelId="{086D5395-5EC4-47B3-A373-1774CCCF3F37}" type="presParOf" srcId="{33956BD4-27BA-4F69-B794-7ABFA18DF00C}" destId="{05B2FDB6-E5A4-4CD8-9391-5D80E80D8F54}" srcOrd="2" destOrd="0" presId="urn:microsoft.com/office/officeart/2005/8/layout/hProcess11"/>
    <dgm:cxn modelId="{DD3A94FB-3BEB-4224-BD87-307B36D18F32}" type="presParOf" srcId="{01E4B690-667D-4083-8661-DD182E1B0ABE}" destId="{44F1AC0A-AB3D-49D9-A362-4480A25BE857}" srcOrd="9" destOrd="0" presId="urn:microsoft.com/office/officeart/2005/8/layout/hProcess11"/>
    <dgm:cxn modelId="{CE7F8EF2-BCFE-4949-B275-7E9BC4D67124}" type="presParOf" srcId="{01E4B690-667D-4083-8661-DD182E1B0ABE}" destId="{76A6CE7F-6E47-436E-9B5A-FC6CE714B619}" srcOrd="10" destOrd="0" presId="urn:microsoft.com/office/officeart/2005/8/layout/hProcess11"/>
    <dgm:cxn modelId="{B572D843-FBC3-44D6-9EE8-89BFAD1F0754}" type="presParOf" srcId="{76A6CE7F-6E47-436E-9B5A-FC6CE714B619}" destId="{F0BCD711-D389-404C-AA2C-4409B1F913F0}" srcOrd="0" destOrd="0" presId="urn:microsoft.com/office/officeart/2005/8/layout/hProcess11"/>
    <dgm:cxn modelId="{E3886FDB-D17E-4FFB-957B-B54E761969BC}" type="presParOf" srcId="{76A6CE7F-6E47-436E-9B5A-FC6CE714B619}" destId="{C4060859-A073-48CF-B2A4-3729841F3F31}" srcOrd="1" destOrd="0" presId="urn:microsoft.com/office/officeart/2005/8/layout/hProcess11"/>
    <dgm:cxn modelId="{967FA303-D2F7-404D-BC73-44BEEAC1BBCA}" type="presParOf" srcId="{76A6CE7F-6E47-436E-9B5A-FC6CE714B619}" destId="{105467EF-4ED5-4518-AFB8-B36D4A932DC4}" srcOrd="2" destOrd="0" presId="urn:microsoft.com/office/officeart/2005/8/layout/hProcess11"/>
    <dgm:cxn modelId="{57084E53-A1DE-4E71-A390-C4D404781C8F}" type="presParOf" srcId="{01E4B690-667D-4083-8661-DD182E1B0ABE}" destId="{D7E00BE0-1DEF-4E80-9ECA-9717D80157B7}" srcOrd="11" destOrd="0" presId="urn:microsoft.com/office/officeart/2005/8/layout/hProcess11"/>
    <dgm:cxn modelId="{3CE59639-82E9-48AA-BE36-FFAD9A22A300}" type="presParOf" srcId="{01E4B690-667D-4083-8661-DD182E1B0ABE}" destId="{9FFA9E82-55C6-4048-9080-06C9D1BF8C35}" srcOrd="12" destOrd="0" presId="urn:microsoft.com/office/officeart/2005/8/layout/hProcess11"/>
    <dgm:cxn modelId="{8BF42C31-A9D6-4808-A42D-70514D8BB968}" type="presParOf" srcId="{9FFA9E82-55C6-4048-9080-06C9D1BF8C35}" destId="{82AB8538-7189-4965-9513-BF749ADCC563}" srcOrd="0" destOrd="0" presId="urn:microsoft.com/office/officeart/2005/8/layout/hProcess11"/>
    <dgm:cxn modelId="{60204DE7-3393-4B47-8A8A-7EB304C9709E}" type="presParOf" srcId="{9FFA9E82-55C6-4048-9080-06C9D1BF8C35}" destId="{8D42C568-C38E-4E70-8248-89826660407C}" srcOrd="1" destOrd="0" presId="urn:microsoft.com/office/officeart/2005/8/layout/hProcess11"/>
    <dgm:cxn modelId="{12944C26-B146-446E-9656-335ECB939D06}" type="presParOf" srcId="{9FFA9E82-55C6-4048-9080-06C9D1BF8C35}" destId="{EB7F49F6-9F92-432A-9E6D-97CA33D896A8}" srcOrd="2" destOrd="0" presId="urn:microsoft.com/office/officeart/2005/8/layout/hProcess1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998C42-610A-419D-982F-9434B74603B4}">
      <dsp:nvSpPr>
        <dsp:cNvPr id="0" name=""/>
        <dsp:cNvSpPr/>
      </dsp:nvSpPr>
      <dsp:spPr>
        <a:xfrm>
          <a:off x="8720" y="25886"/>
          <a:ext cx="3451029" cy="1035308"/>
        </a:xfrm>
        <a:prstGeom prst="chevron">
          <a:avLst>
            <a:gd name="adj" fmla="val 30000"/>
          </a:avLst>
        </a:prstGeom>
        <a:solidFill>
          <a:schemeClr val="accent5">
            <a:shade val="50000"/>
            <a:hueOff val="0"/>
            <a:satOff val="0"/>
            <a:lumOff val="0"/>
            <a:alphaOff val="0"/>
          </a:schemeClr>
        </a:solidFill>
        <a:ln w="12700" cap="flat" cmpd="sng" algn="ctr">
          <a:solidFill>
            <a:schemeClr val="accent5">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832" tIns="127832" rIns="127832" bIns="127832" numCol="1" spcCol="1270" anchor="ctr" anchorCtr="0">
          <a:noAutofit/>
        </a:bodyPr>
        <a:lstStyle/>
        <a:p>
          <a:pPr marL="0" lvl="0" indent="0" algn="ctr" defTabSz="844550">
            <a:lnSpc>
              <a:spcPct val="90000"/>
            </a:lnSpc>
            <a:spcBef>
              <a:spcPct val="0"/>
            </a:spcBef>
            <a:spcAft>
              <a:spcPct val="35000"/>
            </a:spcAft>
            <a:buNone/>
          </a:pPr>
          <a:r>
            <a:rPr lang="sv-SE" sz="1900" kern="1200" noProof="0"/>
            <a:t>1:a version (Elektrifieringsplan 2021 – 2030)</a:t>
          </a:r>
        </a:p>
      </dsp:txBody>
      <dsp:txXfrm>
        <a:off x="319312" y="25886"/>
        <a:ext cx="2829845" cy="1035308"/>
      </dsp:txXfrm>
    </dsp:sp>
    <dsp:sp modelId="{0C8F60D7-B185-41A4-9E9E-0E4F2E080A2F}">
      <dsp:nvSpPr>
        <dsp:cNvPr id="0" name=""/>
        <dsp:cNvSpPr/>
      </dsp:nvSpPr>
      <dsp:spPr>
        <a:xfrm>
          <a:off x="8720" y="1061195"/>
          <a:ext cx="3140436" cy="1637067"/>
        </a:xfrm>
        <a:prstGeom prst="rect">
          <a:avLst/>
        </a:prstGeom>
        <a:solidFill>
          <a:schemeClr val="accent5">
            <a:alpha val="90000"/>
            <a:tint val="55000"/>
            <a:hueOff val="0"/>
            <a:satOff val="0"/>
            <a:lumOff val="0"/>
            <a:alphaOff val="0"/>
          </a:schemeClr>
        </a:solidFill>
        <a:ln w="12700" cap="flat" cmpd="sng" algn="ctr">
          <a:solidFill>
            <a:schemeClr val="accent5">
              <a:alpha val="90000"/>
              <a:tint val="55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8164" tIns="248164" rIns="248164" bIns="496329" numCol="1" spcCol="1270" anchor="t" anchorCtr="0">
          <a:noAutofit/>
        </a:bodyPr>
        <a:lstStyle/>
        <a:p>
          <a:pPr marL="0" lvl="0" indent="0" algn="l" defTabSz="577850">
            <a:lnSpc>
              <a:spcPct val="90000"/>
            </a:lnSpc>
            <a:spcBef>
              <a:spcPct val="0"/>
            </a:spcBef>
            <a:spcAft>
              <a:spcPct val="35000"/>
            </a:spcAft>
            <a:buNone/>
          </a:pPr>
          <a:r>
            <a:rPr lang="sv-SE" sz="1300" kern="1200" noProof="0"/>
            <a:t>Presenterad januari 2021</a:t>
          </a:r>
        </a:p>
        <a:p>
          <a:pPr marL="0" lvl="0" indent="0" algn="l" defTabSz="577850">
            <a:lnSpc>
              <a:spcPct val="90000"/>
            </a:lnSpc>
            <a:spcBef>
              <a:spcPct val="0"/>
            </a:spcBef>
            <a:spcAft>
              <a:spcPct val="35000"/>
            </a:spcAft>
            <a:buNone/>
          </a:pPr>
          <a:r>
            <a:rPr lang="sv-SE" sz="1300" kern="1200" noProof="0"/>
            <a:t>Antagen KF oktober 2021</a:t>
          </a:r>
        </a:p>
      </dsp:txBody>
      <dsp:txXfrm>
        <a:off x="8720" y="1061195"/>
        <a:ext cx="3140436" cy="1637067"/>
      </dsp:txXfrm>
    </dsp:sp>
    <dsp:sp modelId="{2F4613D9-DDBC-4C34-AC22-38D3357B6272}">
      <dsp:nvSpPr>
        <dsp:cNvPr id="0" name=""/>
        <dsp:cNvSpPr/>
      </dsp:nvSpPr>
      <dsp:spPr>
        <a:xfrm>
          <a:off x="3408460" y="25886"/>
          <a:ext cx="3451029" cy="1035308"/>
        </a:xfrm>
        <a:prstGeom prst="chevron">
          <a:avLst>
            <a:gd name="adj" fmla="val 30000"/>
          </a:avLst>
        </a:prstGeom>
        <a:solidFill>
          <a:schemeClr val="accent5">
            <a:shade val="50000"/>
            <a:hueOff val="-93975"/>
            <a:satOff val="1251"/>
            <a:lumOff val="25560"/>
            <a:alphaOff val="0"/>
          </a:schemeClr>
        </a:solidFill>
        <a:ln w="12700" cap="flat" cmpd="sng" algn="ctr">
          <a:solidFill>
            <a:schemeClr val="accent5">
              <a:shade val="50000"/>
              <a:hueOff val="-93975"/>
              <a:satOff val="1251"/>
              <a:lumOff val="2556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832" tIns="127832" rIns="127832" bIns="127832" numCol="1" spcCol="1270" anchor="ctr" anchorCtr="0">
          <a:noAutofit/>
        </a:bodyPr>
        <a:lstStyle/>
        <a:p>
          <a:pPr marL="0" lvl="0" indent="0" algn="ctr" defTabSz="844550">
            <a:lnSpc>
              <a:spcPct val="90000"/>
            </a:lnSpc>
            <a:spcBef>
              <a:spcPct val="0"/>
            </a:spcBef>
            <a:spcAft>
              <a:spcPct val="35000"/>
            </a:spcAft>
            <a:buNone/>
          </a:pPr>
          <a:r>
            <a:rPr lang="sv-SE" sz="1900" kern="1200" noProof="0"/>
            <a:t>Uppdateringsprocess under 2021</a:t>
          </a:r>
        </a:p>
      </dsp:txBody>
      <dsp:txXfrm>
        <a:off x="3719052" y="25886"/>
        <a:ext cx="2829845" cy="1035308"/>
      </dsp:txXfrm>
    </dsp:sp>
    <dsp:sp modelId="{2FC0D19E-2772-439B-A2CB-B0F8ABBDCCD9}">
      <dsp:nvSpPr>
        <dsp:cNvPr id="0" name=""/>
        <dsp:cNvSpPr/>
      </dsp:nvSpPr>
      <dsp:spPr>
        <a:xfrm>
          <a:off x="3408460" y="1061195"/>
          <a:ext cx="3140436" cy="1637067"/>
        </a:xfrm>
        <a:prstGeom prst="rect">
          <a:avLst/>
        </a:prstGeom>
        <a:solidFill>
          <a:schemeClr val="accent5">
            <a:alpha val="90000"/>
            <a:tint val="55000"/>
            <a:hueOff val="0"/>
            <a:satOff val="0"/>
            <a:lumOff val="0"/>
            <a:alphaOff val="0"/>
          </a:schemeClr>
        </a:solidFill>
        <a:ln w="12700" cap="flat" cmpd="sng" algn="ctr">
          <a:solidFill>
            <a:schemeClr val="accent5">
              <a:alpha val="90000"/>
              <a:tint val="55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8164" tIns="248164" rIns="248164" bIns="496329" numCol="1" spcCol="1270" anchor="t" anchorCtr="0">
          <a:noAutofit/>
        </a:bodyPr>
        <a:lstStyle/>
        <a:p>
          <a:pPr marL="0" lvl="0" indent="0" algn="l" defTabSz="577850">
            <a:lnSpc>
              <a:spcPct val="90000"/>
            </a:lnSpc>
            <a:spcBef>
              <a:spcPct val="0"/>
            </a:spcBef>
            <a:spcAft>
              <a:spcPct val="35000"/>
            </a:spcAft>
            <a:buNone/>
          </a:pPr>
          <a:r>
            <a:rPr lang="sv-SE" sz="1300" kern="1200" noProof="0"/>
            <a:t>Målspecifikation Q1/Q2</a:t>
          </a:r>
        </a:p>
        <a:p>
          <a:pPr marL="0" lvl="0" indent="0" algn="l" defTabSz="577850">
            <a:lnSpc>
              <a:spcPct val="90000"/>
            </a:lnSpc>
            <a:spcBef>
              <a:spcPct val="0"/>
            </a:spcBef>
            <a:spcAft>
              <a:spcPct val="35000"/>
            </a:spcAft>
            <a:buNone/>
          </a:pPr>
          <a:r>
            <a:rPr lang="sv-SE" sz="1300" kern="1200" noProof="0"/>
            <a:t>Komplettering aktiviteter Q2/Q3</a:t>
          </a:r>
        </a:p>
        <a:p>
          <a:pPr marL="0" lvl="0" indent="0" algn="l" defTabSz="577850">
            <a:lnSpc>
              <a:spcPct val="90000"/>
            </a:lnSpc>
            <a:spcBef>
              <a:spcPct val="0"/>
            </a:spcBef>
            <a:spcAft>
              <a:spcPct val="35000"/>
            </a:spcAft>
            <a:buNone/>
          </a:pPr>
          <a:r>
            <a:rPr lang="sv-SE" sz="1300" kern="1200" noProof="0"/>
            <a:t>Remissperiod Q4 </a:t>
          </a:r>
        </a:p>
        <a:p>
          <a:pPr marL="0" lvl="0" indent="0" algn="l" defTabSz="577850">
            <a:lnSpc>
              <a:spcPct val="90000"/>
            </a:lnSpc>
            <a:spcBef>
              <a:spcPct val="0"/>
            </a:spcBef>
            <a:spcAft>
              <a:spcPct val="35000"/>
            </a:spcAft>
            <a:buNone/>
          </a:pPr>
          <a:r>
            <a:rPr lang="sv-SE" sz="1300" kern="1200" noProof="0"/>
            <a:t>Remisshantering Q1 2022</a:t>
          </a:r>
        </a:p>
      </dsp:txBody>
      <dsp:txXfrm>
        <a:off x="3408460" y="1061195"/>
        <a:ext cx="3140436" cy="1637067"/>
      </dsp:txXfrm>
    </dsp:sp>
    <dsp:sp modelId="{CB87FE17-0191-47DC-9C84-045CAE79D8D5}">
      <dsp:nvSpPr>
        <dsp:cNvPr id="0" name=""/>
        <dsp:cNvSpPr/>
      </dsp:nvSpPr>
      <dsp:spPr>
        <a:xfrm>
          <a:off x="6808200" y="25886"/>
          <a:ext cx="3451029" cy="1035308"/>
        </a:xfrm>
        <a:prstGeom prst="chevron">
          <a:avLst>
            <a:gd name="adj" fmla="val 30000"/>
          </a:avLst>
        </a:prstGeom>
        <a:solidFill>
          <a:schemeClr val="accent5">
            <a:shade val="50000"/>
            <a:hueOff val="-93975"/>
            <a:satOff val="1251"/>
            <a:lumOff val="25560"/>
            <a:alphaOff val="0"/>
          </a:schemeClr>
        </a:solidFill>
        <a:ln w="12700" cap="flat" cmpd="sng" algn="ctr">
          <a:solidFill>
            <a:schemeClr val="accent5">
              <a:shade val="50000"/>
              <a:hueOff val="-93975"/>
              <a:satOff val="1251"/>
              <a:lumOff val="2556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832" tIns="127832" rIns="127832" bIns="127832" numCol="1" spcCol="1270" anchor="ctr" anchorCtr="0">
          <a:noAutofit/>
        </a:bodyPr>
        <a:lstStyle/>
        <a:p>
          <a:pPr marL="0" lvl="0" indent="0" algn="ctr" defTabSz="844550">
            <a:lnSpc>
              <a:spcPct val="90000"/>
            </a:lnSpc>
            <a:spcBef>
              <a:spcPct val="0"/>
            </a:spcBef>
            <a:spcAft>
              <a:spcPct val="35000"/>
            </a:spcAft>
            <a:buNone/>
          </a:pPr>
          <a:r>
            <a:rPr lang="sv-SE" sz="1900" kern="1200" noProof="0"/>
            <a:t>2:a version (Elektrifieringsplan 2022 – 2030)</a:t>
          </a:r>
        </a:p>
      </dsp:txBody>
      <dsp:txXfrm>
        <a:off x="7118792" y="25886"/>
        <a:ext cx="2829845" cy="1035308"/>
      </dsp:txXfrm>
    </dsp:sp>
    <dsp:sp modelId="{85F3103E-250A-4588-9317-DEC0AA9D07F4}">
      <dsp:nvSpPr>
        <dsp:cNvPr id="0" name=""/>
        <dsp:cNvSpPr/>
      </dsp:nvSpPr>
      <dsp:spPr>
        <a:xfrm>
          <a:off x="6808200" y="1061195"/>
          <a:ext cx="3140436" cy="1637067"/>
        </a:xfrm>
        <a:prstGeom prst="rect">
          <a:avLst/>
        </a:prstGeom>
        <a:solidFill>
          <a:schemeClr val="accent5">
            <a:alpha val="90000"/>
            <a:tint val="55000"/>
            <a:hueOff val="0"/>
            <a:satOff val="0"/>
            <a:lumOff val="0"/>
            <a:alphaOff val="0"/>
          </a:schemeClr>
        </a:solidFill>
        <a:ln w="12700" cap="flat" cmpd="sng" algn="ctr">
          <a:solidFill>
            <a:schemeClr val="accent5">
              <a:alpha val="90000"/>
              <a:tint val="55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8164" tIns="248164" rIns="248164" bIns="496329" numCol="1" spcCol="1270" anchor="t" anchorCtr="0">
          <a:noAutofit/>
        </a:bodyPr>
        <a:lstStyle/>
        <a:p>
          <a:pPr marL="0" lvl="0" indent="0" algn="l" defTabSz="577850">
            <a:lnSpc>
              <a:spcPct val="90000"/>
            </a:lnSpc>
            <a:spcBef>
              <a:spcPct val="0"/>
            </a:spcBef>
            <a:spcAft>
              <a:spcPct val="35000"/>
            </a:spcAft>
            <a:buNone/>
          </a:pPr>
          <a:r>
            <a:rPr lang="sv-SE" sz="1300" kern="1200" noProof="0"/>
            <a:t>Färdigställande Q1</a:t>
          </a:r>
        </a:p>
        <a:p>
          <a:pPr marL="0" lvl="0" indent="0" algn="l" defTabSz="577850">
            <a:lnSpc>
              <a:spcPct val="90000"/>
            </a:lnSpc>
            <a:spcBef>
              <a:spcPct val="0"/>
            </a:spcBef>
            <a:spcAft>
              <a:spcPct val="35000"/>
            </a:spcAft>
            <a:buNone/>
          </a:pPr>
          <a:r>
            <a:rPr lang="sv-SE" sz="1300" kern="1200" noProof="0"/>
            <a:t>Styrelsebehandling BRG Q1</a:t>
          </a:r>
        </a:p>
        <a:p>
          <a:pPr marL="0" lvl="0" indent="0" algn="l" defTabSz="577850">
            <a:lnSpc>
              <a:spcPct val="90000"/>
            </a:lnSpc>
            <a:spcBef>
              <a:spcPct val="0"/>
            </a:spcBef>
            <a:spcAft>
              <a:spcPct val="35000"/>
            </a:spcAft>
            <a:buNone/>
          </a:pPr>
          <a:r>
            <a:rPr lang="sv-SE" sz="1300" kern="1200" noProof="0"/>
            <a:t>KF-behandling Q2/Q3</a:t>
          </a:r>
        </a:p>
      </dsp:txBody>
      <dsp:txXfrm>
        <a:off x="6808200" y="1061195"/>
        <a:ext cx="3140436" cy="16370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C7C2BD-5340-4CF0-B134-F3397EF50AFD}">
      <dsp:nvSpPr>
        <dsp:cNvPr id="0" name=""/>
        <dsp:cNvSpPr/>
      </dsp:nvSpPr>
      <dsp:spPr>
        <a:xfrm>
          <a:off x="0" y="912876"/>
          <a:ext cx="12192000" cy="1217168"/>
        </a:xfrm>
        <a:prstGeom prst="notchedRightArrow">
          <a:avLst/>
        </a:prstGeom>
        <a:solidFill>
          <a:schemeClr val="accent5">
            <a:tint val="55000"/>
            <a:hueOff val="0"/>
            <a:satOff val="0"/>
            <a:lumOff val="0"/>
            <a:alphaOff val="0"/>
          </a:schemeClr>
        </a:solidFill>
        <a:ln w="6350" cap="flat" cmpd="sng" algn="ctr">
          <a:solidFill>
            <a:schemeClr val="dk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F0728EF4-CC1E-47DA-BA1C-430240926857}">
      <dsp:nvSpPr>
        <dsp:cNvPr id="0" name=""/>
        <dsp:cNvSpPr/>
      </dsp:nvSpPr>
      <dsp:spPr>
        <a:xfrm>
          <a:off x="937" y="0"/>
          <a:ext cx="1502866" cy="1217168"/>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marL="0" lvl="0" indent="0" algn="ctr" defTabSz="622300" rtl="0">
            <a:lnSpc>
              <a:spcPct val="90000"/>
            </a:lnSpc>
            <a:spcBef>
              <a:spcPct val="0"/>
            </a:spcBef>
            <a:spcAft>
              <a:spcPct val="35000"/>
            </a:spcAft>
            <a:buNone/>
          </a:pPr>
          <a:r>
            <a:rPr lang="sv-SE" sz="1400" b="0" kern="1200">
              <a:latin typeface="Arial"/>
            </a:rPr>
            <a:t>27/9 Remisstart Elektrifierings-plan</a:t>
          </a:r>
          <a:endParaRPr lang="sv-SE" sz="1400" b="0" kern="1200"/>
        </a:p>
      </dsp:txBody>
      <dsp:txXfrm>
        <a:off x="937" y="0"/>
        <a:ext cx="1502866" cy="1217168"/>
      </dsp:txXfrm>
    </dsp:sp>
    <dsp:sp modelId="{073520F3-C44E-40E9-8559-9CB0497A92E1}">
      <dsp:nvSpPr>
        <dsp:cNvPr id="0" name=""/>
        <dsp:cNvSpPr/>
      </dsp:nvSpPr>
      <dsp:spPr>
        <a:xfrm>
          <a:off x="600224" y="1369314"/>
          <a:ext cx="304292" cy="304292"/>
        </a:xfrm>
        <a:prstGeom prst="ellipse">
          <a:avLst/>
        </a:prstGeom>
        <a:solidFill>
          <a:schemeClr val="accent5">
            <a:shade val="5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725D86FD-F58C-466F-9338-0C06EF90ABE8}">
      <dsp:nvSpPr>
        <dsp:cNvPr id="0" name=""/>
        <dsp:cNvSpPr/>
      </dsp:nvSpPr>
      <dsp:spPr>
        <a:xfrm>
          <a:off x="1578947" y="1825752"/>
          <a:ext cx="1502866" cy="1217168"/>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marL="0" lvl="0" indent="0" algn="ctr" defTabSz="622300" rtl="0">
            <a:lnSpc>
              <a:spcPct val="90000"/>
            </a:lnSpc>
            <a:spcBef>
              <a:spcPct val="0"/>
            </a:spcBef>
            <a:spcAft>
              <a:spcPct val="35000"/>
            </a:spcAft>
            <a:buNone/>
          </a:pPr>
          <a:r>
            <a:rPr lang="sv-SE" sz="1400" b="0" kern="1200">
              <a:latin typeface="Arial"/>
            </a:rPr>
            <a:t>20/12 Deadline Remissvar </a:t>
          </a:r>
        </a:p>
        <a:p>
          <a:pPr marL="0" lvl="0" indent="0" algn="ctr" defTabSz="622300" rtl="0">
            <a:lnSpc>
              <a:spcPct val="90000"/>
            </a:lnSpc>
            <a:spcBef>
              <a:spcPct val="0"/>
            </a:spcBef>
            <a:spcAft>
              <a:spcPct val="35000"/>
            </a:spcAft>
            <a:buNone/>
          </a:pPr>
          <a:r>
            <a:rPr lang="sv-SE" sz="1400" b="0" kern="1200">
              <a:latin typeface="Arial"/>
            </a:rPr>
            <a:t>Elektrifierings-plan</a:t>
          </a:r>
          <a:endParaRPr lang="sv-SE" sz="1400" b="0" kern="1200"/>
        </a:p>
      </dsp:txBody>
      <dsp:txXfrm>
        <a:off x="1578947" y="1825752"/>
        <a:ext cx="1502866" cy="1217168"/>
      </dsp:txXfrm>
    </dsp:sp>
    <dsp:sp modelId="{94698258-AB2E-4A83-A5FE-5833A0C7C69C}">
      <dsp:nvSpPr>
        <dsp:cNvPr id="0" name=""/>
        <dsp:cNvSpPr/>
      </dsp:nvSpPr>
      <dsp:spPr>
        <a:xfrm>
          <a:off x="2178234" y="1369314"/>
          <a:ext cx="304292" cy="304292"/>
        </a:xfrm>
        <a:prstGeom prst="ellipse">
          <a:avLst/>
        </a:prstGeom>
        <a:solidFill>
          <a:schemeClr val="accent5">
            <a:shade val="50000"/>
            <a:hueOff val="-40275"/>
            <a:satOff val="536"/>
            <a:lumOff val="1095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0147812F-E528-4A12-8381-B27DEA9572A2}">
      <dsp:nvSpPr>
        <dsp:cNvPr id="0" name=""/>
        <dsp:cNvSpPr/>
      </dsp:nvSpPr>
      <dsp:spPr>
        <a:xfrm>
          <a:off x="3156957" y="0"/>
          <a:ext cx="1502866" cy="1217168"/>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marL="0" lvl="0" indent="0" algn="ctr" defTabSz="622300" rtl="0">
            <a:lnSpc>
              <a:spcPct val="90000"/>
            </a:lnSpc>
            <a:spcBef>
              <a:spcPct val="0"/>
            </a:spcBef>
            <a:spcAft>
              <a:spcPct val="35000"/>
            </a:spcAft>
            <a:buNone/>
          </a:pPr>
          <a:r>
            <a:rPr lang="sv-SE" sz="1400" b="0" kern="1200">
              <a:latin typeface="Arial"/>
            </a:rPr>
            <a:t>4/2 Arbetsgrupps-möte</a:t>
          </a:r>
          <a:endParaRPr lang="sv-SE" sz="1400" b="0" kern="1200"/>
        </a:p>
      </dsp:txBody>
      <dsp:txXfrm>
        <a:off x="3156957" y="0"/>
        <a:ext cx="1502866" cy="1217168"/>
      </dsp:txXfrm>
    </dsp:sp>
    <dsp:sp modelId="{4C8D40D7-7374-44ED-8C0C-702AAAE1BA37}">
      <dsp:nvSpPr>
        <dsp:cNvPr id="0" name=""/>
        <dsp:cNvSpPr/>
      </dsp:nvSpPr>
      <dsp:spPr>
        <a:xfrm>
          <a:off x="3756244" y="1369314"/>
          <a:ext cx="304292" cy="304292"/>
        </a:xfrm>
        <a:prstGeom prst="ellipse">
          <a:avLst/>
        </a:prstGeom>
        <a:solidFill>
          <a:schemeClr val="accent5">
            <a:shade val="50000"/>
            <a:hueOff val="-80550"/>
            <a:satOff val="1073"/>
            <a:lumOff val="21909"/>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32DEF7D9-5F3C-4E78-88F6-6E06BE88627B}">
      <dsp:nvSpPr>
        <dsp:cNvPr id="0" name=""/>
        <dsp:cNvSpPr/>
      </dsp:nvSpPr>
      <dsp:spPr>
        <a:xfrm>
          <a:off x="4734966" y="1825752"/>
          <a:ext cx="1502866" cy="1217168"/>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marL="0" lvl="0" indent="0" algn="ctr" defTabSz="622300" rtl="0">
            <a:lnSpc>
              <a:spcPct val="90000"/>
            </a:lnSpc>
            <a:spcBef>
              <a:spcPct val="0"/>
            </a:spcBef>
            <a:spcAft>
              <a:spcPct val="35000"/>
            </a:spcAft>
            <a:buNone/>
          </a:pPr>
          <a:r>
            <a:rPr lang="sv-SE" sz="1400" b="0" kern="1200"/>
            <a:t>15/3 Deadline åtgärdslista &amp; målsättningar</a:t>
          </a:r>
        </a:p>
      </dsp:txBody>
      <dsp:txXfrm>
        <a:off x="4734966" y="1825752"/>
        <a:ext cx="1502866" cy="1217168"/>
      </dsp:txXfrm>
    </dsp:sp>
    <dsp:sp modelId="{5392E763-A2F9-474A-8C68-31DB986CAEEE}">
      <dsp:nvSpPr>
        <dsp:cNvPr id="0" name=""/>
        <dsp:cNvSpPr/>
      </dsp:nvSpPr>
      <dsp:spPr>
        <a:xfrm>
          <a:off x="5334253" y="1369314"/>
          <a:ext cx="304292" cy="304292"/>
        </a:xfrm>
        <a:prstGeom prst="ellipse">
          <a:avLst/>
        </a:prstGeom>
        <a:solidFill>
          <a:schemeClr val="accent5">
            <a:shade val="50000"/>
            <a:hueOff val="-120825"/>
            <a:satOff val="1609"/>
            <a:lumOff val="3286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676FAFEA-5685-4C32-8A0C-90D9FD80DD52}">
      <dsp:nvSpPr>
        <dsp:cNvPr id="0" name=""/>
        <dsp:cNvSpPr/>
      </dsp:nvSpPr>
      <dsp:spPr>
        <a:xfrm>
          <a:off x="6312976" y="0"/>
          <a:ext cx="1502866" cy="1217168"/>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ct val="35000"/>
            </a:spcAft>
            <a:buNone/>
          </a:pPr>
          <a:r>
            <a:rPr lang="sv-SE" sz="1400" b="0" kern="1200">
              <a:latin typeface="Arial"/>
            </a:rPr>
            <a:t>1/4 2022 Styrelse-behandling BRG</a:t>
          </a:r>
          <a:endParaRPr lang="sv-SE" sz="1400" b="0" kern="1200"/>
        </a:p>
      </dsp:txBody>
      <dsp:txXfrm>
        <a:off x="6312976" y="0"/>
        <a:ext cx="1502866" cy="1217168"/>
      </dsp:txXfrm>
    </dsp:sp>
    <dsp:sp modelId="{3F2E5160-3AA8-4B29-8F88-C331204BC198}">
      <dsp:nvSpPr>
        <dsp:cNvPr id="0" name=""/>
        <dsp:cNvSpPr/>
      </dsp:nvSpPr>
      <dsp:spPr>
        <a:xfrm>
          <a:off x="6912263" y="1369314"/>
          <a:ext cx="304292" cy="304292"/>
        </a:xfrm>
        <a:prstGeom prst="ellipse">
          <a:avLst/>
        </a:prstGeom>
        <a:solidFill>
          <a:schemeClr val="accent5">
            <a:shade val="50000"/>
            <a:hueOff val="-120825"/>
            <a:satOff val="1609"/>
            <a:lumOff val="3286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F0BCD711-D389-404C-AA2C-4409B1F913F0}">
      <dsp:nvSpPr>
        <dsp:cNvPr id="0" name=""/>
        <dsp:cNvSpPr/>
      </dsp:nvSpPr>
      <dsp:spPr>
        <a:xfrm>
          <a:off x="7890986" y="1825752"/>
          <a:ext cx="1502866" cy="1217168"/>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sv-SE" sz="1400" b="0" kern="1200">
              <a:latin typeface="Arial"/>
            </a:rPr>
            <a:t>8/4 Arbetsgrupps-möte</a:t>
          </a:r>
          <a:endParaRPr lang="sv-SE" sz="1400" b="0" kern="1200"/>
        </a:p>
      </dsp:txBody>
      <dsp:txXfrm>
        <a:off x="7890986" y="1825752"/>
        <a:ext cx="1502866" cy="1217168"/>
      </dsp:txXfrm>
    </dsp:sp>
    <dsp:sp modelId="{C4060859-A073-48CF-B2A4-3729841F3F31}">
      <dsp:nvSpPr>
        <dsp:cNvPr id="0" name=""/>
        <dsp:cNvSpPr/>
      </dsp:nvSpPr>
      <dsp:spPr>
        <a:xfrm>
          <a:off x="8490273" y="1369314"/>
          <a:ext cx="304292" cy="304292"/>
        </a:xfrm>
        <a:prstGeom prst="ellipse">
          <a:avLst/>
        </a:prstGeom>
        <a:solidFill>
          <a:schemeClr val="accent5">
            <a:shade val="50000"/>
            <a:hueOff val="-80550"/>
            <a:satOff val="1073"/>
            <a:lumOff val="21909"/>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82AB8538-7189-4965-9513-BF749ADCC563}">
      <dsp:nvSpPr>
        <dsp:cNvPr id="0" name=""/>
        <dsp:cNvSpPr/>
      </dsp:nvSpPr>
      <dsp:spPr>
        <a:xfrm>
          <a:off x="9468995" y="0"/>
          <a:ext cx="1502866" cy="1217168"/>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marL="0" lvl="0" indent="0" algn="ctr" defTabSz="622300" rtl="0">
            <a:lnSpc>
              <a:spcPct val="90000"/>
            </a:lnSpc>
            <a:spcBef>
              <a:spcPct val="0"/>
            </a:spcBef>
            <a:spcAft>
              <a:spcPct val="35000"/>
            </a:spcAft>
            <a:buNone/>
          </a:pPr>
          <a:r>
            <a:rPr lang="sv-SE" sz="1400" b="0" kern="1200">
              <a:latin typeface="Arial"/>
            </a:rPr>
            <a:t>Q2/Q3 2022 KS beslut Elektrifierings-plan </a:t>
          </a:r>
          <a:endParaRPr lang="sv-SE" sz="1400" b="0" kern="1200"/>
        </a:p>
      </dsp:txBody>
      <dsp:txXfrm>
        <a:off x="9468995" y="0"/>
        <a:ext cx="1502866" cy="1217168"/>
      </dsp:txXfrm>
    </dsp:sp>
    <dsp:sp modelId="{8D42C568-C38E-4E70-8248-89826660407C}">
      <dsp:nvSpPr>
        <dsp:cNvPr id="0" name=""/>
        <dsp:cNvSpPr/>
      </dsp:nvSpPr>
      <dsp:spPr>
        <a:xfrm>
          <a:off x="10068283" y="1369314"/>
          <a:ext cx="304292" cy="304292"/>
        </a:xfrm>
        <a:prstGeom prst="ellipse">
          <a:avLst/>
        </a:prstGeom>
        <a:solidFill>
          <a:schemeClr val="accent5">
            <a:shade val="50000"/>
            <a:hueOff val="-40275"/>
            <a:satOff val="536"/>
            <a:lumOff val="1095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ChevronBlockProcess">
  <dgm:title val="Chevron Block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28"/>
      <dgm:constr type="primFontSz" for="des" forName="desTx" refType="primFontSz" refFor="des" refForName="parTx" op="lte" fact="0.75"/>
      <dgm:constr type="h" for="des" forName="desTx" op="equ"/>
      <dgm:constr type="w" for="ch" forName="space" refType="w" op="equ" fact="-0.005"/>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91"/>
              <dgm:constr type="t" for="ch" forName="desTx" refType="h" refFor="ch" refForName="parTx"/>
            </dgm:constrLst>
          </dgm:if>
          <dgm:else name="Name9">
            <dgm:constrLst>
              <dgm:constr type="l" for="ch" forName="parTx"/>
              <dgm:constr type="w" for="ch" forName="parTx" refType="w"/>
              <dgm:constr type="t" for="ch" forName="parTx"/>
              <dgm:constr type="l" for="ch" forName="desTx" refType="w" fact="0.09"/>
              <dgm:constr type="w" for="ch" forName="desTx" refType="w" refFor="ch" refForName="parTx" fact="0.91"/>
              <dgm:constr type="t" for="ch" forName="desTx" refType="h" refFor="ch" refForName="parTx"/>
            </dgm:constrLst>
          </dgm:else>
        </dgm:choose>
        <dgm:ruleLst>
          <dgm:rule type="h" val="INF" fact="NaN" max="NaN"/>
        </dgm:ruleLst>
        <dgm:layoutNode name="parTx" styleLbl="alignNode1">
          <dgm:varLst>
            <dgm:chMax val="0"/>
            <dgm:chPref val="0"/>
          </dgm:varLst>
          <dgm:alg type="tx"/>
          <dgm:choose name="Name10">
            <dgm:if name="Name11" func="var" arg="dir" op="equ" val="norm">
              <dgm:shape xmlns:r="http://schemas.openxmlformats.org/officeDocument/2006/relationships" type="chevron" r:blip="">
                <dgm:adjLst>
                  <dgm:adj idx="1" val="0.3"/>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3"/>
                <dgm:constr type="h"/>
                <dgm:constr type="tMarg" refType="w" fact="0.105"/>
                <dgm:constr type="bMarg" refType="w" fact="0.105"/>
                <dgm:constr type="lMarg" refType="w" fact="0.105"/>
                <dgm:constr type="rMarg" refType="w" fact="0.105"/>
              </dgm:constrLst>
            </dgm:if>
            <dgm:else name="Name15">
              <dgm:constrLst>
                <dgm:constr type="h" refType="w" op="lte" fact="0.3"/>
                <dgm:constr type="h"/>
                <dgm:constr type="tMarg" refType="w" fact="0.105"/>
                <dgm:constr type="bMarg" refType="w" fact="0.105"/>
                <dgm:constr type="lMarg" refType="w" fact="0.105"/>
                <dgm:constr type="rMarg" refType="w" fact="0.105"/>
              </dgm:constrLst>
            </dgm:else>
          </dgm:choose>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0"/>
            <dgm:constr type="tMarg" refType="w" fact="0.224"/>
            <dgm:constr type="bMarg" refType="w" fact="0.448"/>
            <dgm:constr type="lMarg" refType="w" fact="0.224"/>
            <dgm:constr type="rMarg" refType="w" fact="0.224"/>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23F5DA-8DA4-4924-9E43-499610CEC69B}" type="datetimeFigureOut">
              <a:rPr lang="sv-SE" smtClean="0"/>
              <a:t>2022-02-25</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976F52-1367-4DD8-BEA7-763F82B95C68}" type="slidenum">
              <a:rPr lang="sv-SE" smtClean="0"/>
              <a:t>‹#›</a:t>
            </a:fld>
            <a:endParaRPr lang="sv-SE"/>
          </a:p>
        </p:txBody>
      </p:sp>
    </p:spTree>
    <p:extLst>
      <p:ext uri="{BB962C8B-B14F-4D97-AF65-F5344CB8AC3E}">
        <p14:creationId xmlns:p14="http://schemas.microsoft.com/office/powerpoint/2010/main" val="22414809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Resultat från godkännandeprocessen var dels önskemål om en remisshantering av innehållet, samt två tilläggsuppdrag</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EE04F8-14A6-4F49-889D-2976185C6BBD}"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89069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EE04F8-14A6-4F49-889D-2976185C6BBD}"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28575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D445DC-1525-4033-B420-8206C3C2934A}"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21436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a:spcBef>
                <a:spcPts val="0"/>
              </a:spcBef>
              <a:spcAft>
                <a:spcPts val="0"/>
              </a:spcAft>
            </a:pPr>
            <a:r>
              <a:rPr lang="sv-SE" sz="1800">
                <a:effectLst/>
                <a:latin typeface="Calibri" panose="020F0502020204030204" pitchFamily="34" charset="0"/>
              </a:rPr>
              <a:t>Insatsområden</a:t>
            </a:r>
          </a:p>
          <a:p>
            <a:pPr marL="0" marR="0">
              <a:spcBef>
                <a:spcPts val="0"/>
              </a:spcBef>
              <a:spcAft>
                <a:spcPts val="0"/>
              </a:spcAft>
            </a:pPr>
            <a:r>
              <a:rPr lang="sv-SE" sz="1800">
                <a:effectLst/>
                <a:latin typeface="Calibri" panose="020F0502020204030204" pitchFamily="34" charset="0"/>
              </a:rPr>
              <a:t> </a:t>
            </a:r>
          </a:p>
          <a:p>
            <a:pPr marL="0" marR="0">
              <a:spcBef>
                <a:spcPts val="0"/>
              </a:spcBef>
              <a:spcAft>
                <a:spcPts val="0"/>
              </a:spcAft>
            </a:pPr>
            <a:r>
              <a:rPr lang="sv-SE" sz="1800">
                <a:effectLst/>
                <a:latin typeface="Calibri" panose="020F0502020204030204" pitchFamily="34" charset="0"/>
              </a:rPr>
              <a:t>Resurser - fordon, </a:t>
            </a:r>
            <a:r>
              <a:rPr lang="sv-SE" sz="1800" err="1">
                <a:effectLst/>
                <a:latin typeface="Calibri" panose="020F0502020204030204" pitchFamily="34" charset="0"/>
              </a:rPr>
              <a:t>laddinfra</a:t>
            </a:r>
            <a:r>
              <a:rPr lang="sv-SE" sz="1800">
                <a:effectLst/>
                <a:latin typeface="Calibri" panose="020F0502020204030204" pitchFamily="34" charset="0"/>
              </a:rPr>
              <a:t> och personal</a:t>
            </a:r>
          </a:p>
          <a:p>
            <a:pPr marL="0" marR="0">
              <a:spcBef>
                <a:spcPts val="0"/>
              </a:spcBef>
              <a:spcAft>
                <a:spcPts val="0"/>
              </a:spcAft>
            </a:pPr>
            <a:r>
              <a:rPr lang="sv-SE" sz="1800">
                <a:effectLst/>
                <a:latin typeface="Calibri" panose="020F0502020204030204" pitchFamily="34" charset="0"/>
              </a:rPr>
              <a:t>Nya organisatoriska förutsättningar - inom verksamhet och mellan verksamheter</a:t>
            </a:r>
          </a:p>
          <a:p>
            <a:pPr marL="0" marR="0">
              <a:spcBef>
                <a:spcPts val="0"/>
              </a:spcBef>
              <a:spcAft>
                <a:spcPts val="0"/>
              </a:spcAft>
            </a:pPr>
            <a:r>
              <a:rPr lang="sv-SE" sz="1800">
                <a:effectLst/>
                <a:latin typeface="Calibri" panose="020F0502020204030204" pitchFamily="34" charset="0"/>
              </a:rPr>
              <a:t>Kompetensbehov vs mandat</a:t>
            </a:r>
          </a:p>
          <a:p>
            <a:pPr marL="0" marR="0">
              <a:spcBef>
                <a:spcPts val="0"/>
              </a:spcBef>
              <a:spcAft>
                <a:spcPts val="0"/>
              </a:spcAft>
            </a:pPr>
            <a:r>
              <a:rPr lang="sv-SE" sz="1800">
                <a:effectLst/>
                <a:latin typeface="Calibri" panose="020F0502020204030204" pitchFamily="34" charset="0"/>
              </a:rPr>
              <a:t> </a:t>
            </a:r>
          </a:p>
          <a:p>
            <a:pPr marL="0" marR="0">
              <a:spcBef>
                <a:spcPts val="0"/>
              </a:spcBef>
              <a:spcAft>
                <a:spcPts val="0"/>
              </a:spcAft>
            </a:pPr>
            <a:r>
              <a:rPr lang="sv-SE" sz="1800">
                <a:effectLst/>
                <a:latin typeface="Calibri" panose="020F0502020204030204" pitchFamily="34" charset="0"/>
              </a:rPr>
              <a:t>Finansieringsfond</a:t>
            </a:r>
          </a:p>
          <a:p>
            <a:pPr marL="0" marR="0">
              <a:spcBef>
                <a:spcPts val="0"/>
              </a:spcBef>
              <a:spcAft>
                <a:spcPts val="0"/>
              </a:spcAft>
            </a:pPr>
            <a:r>
              <a:rPr lang="sv-SE" sz="1800">
                <a:effectLst/>
                <a:latin typeface="Calibri" panose="020F0502020204030204" pitchFamily="34" charset="0"/>
              </a:rPr>
              <a:t>Kompetensfond</a:t>
            </a:r>
          </a:p>
          <a:p>
            <a:endParaRPr lang="sv-SE"/>
          </a:p>
        </p:txBody>
      </p:sp>
      <p:sp>
        <p:nvSpPr>
          <p:cNvPr id="4" name="Platshållare för bildnummer 3"/>
          <p:cNvSpPr>
            <a:spLocks noGrp="1"/>
          </p:cNvSpPr>
          <p:nvPr>
            <p:ph type="sldNum" sz="quarter" idx="5"/>
          </p:nvPr>
        </p:nvSpPr>
        <p:spPr/>
        <p:txBody>
          <a:bodyPr/>
          <a:lstStyle/>
          <a:p>
            <a:fld id="{80976F52-1367-4DD8-BEA7-763F82B95C68}" type="slidenum">
              <a:rPr lang="sv-SE" smtClean="0"/>
              <a:t>7</a:t>
            </a:fld>
            <a:endParaRPr lang="sv-SE"/>
          </a:p>
        </p:txBody>
      </p:sp>
    </p:spTree>
    <p:extLst>
      <p:ext uri="{BB962C8B-B14F-4D97-AF65-F5344CB8AC3E}">
        <p14:creationId xmlns:p14="http://schemas.microsoft.com/office/powerpoint/2010/main" val="36187178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a:spcBef>
                <a:spcPts val="0"/>
              </a:spcBef>
              <a:spcAft>
                <a:spcPts val="0"/>
              </a:spcAft>
            </a:pPr>
            <a:r>
              <a:rPr lang="sv-SE" sz="1800" err="1">
                <a:effectLst/>
                <a:latin typeface="Calibri" panose="020F0502020204030204" pitchFamily="34" charset="0"/>
              </a:rPr>
              <a:t>Målvärden</a:t>
            </a:r>
            <a:r>
              <a:rPr lang="sv-SE" sz="1800">
                <a:effectLst/>
                <a:latin typeface="Calibri" panose="020F0502020204030204" pitchFamily="34" charset="0"/>
              </a:rPr>
              <a:t> under marknadsprognoser</a:t>
            </a:r>
          </a:p>
          <a:p>
            <a:pPr marL="0" marR="0">
              <a:spcBef>
                <a:spcPts val="0"/>
              </a:spcBef>
              <a:spcAft>
                <a:spcPts val="0"/>
              </a:spcAft>
            </a:pPr>
            <a:r>
              <a:rPr lang="sv-SE" sz="1800">
                <a:effectLst/>
                <a:latin typeface="Calibri" panose="020F0502020204030204" pitchFamily="34" charset="0"/>
              </a:rPr>
              <a:t>Ej i linje med 90%-målet</a:t>
            </a:r>
          </a:p>
          <a:p>
            <a:endParaRPr lang="sv-SE"/>
          </a:p>
        </p:txBody>
      </p:sp>
      <p:sp>
        <p:nvSpPr>
          <p:cNvPr id="4" name="Platshållare för bildnummer 3"/>
          <p:cNvSpPr>
            <a:spLocks noGrp="1"/>
          </p:cNvSpPr>
          <p:nvPr>
            <p:ph type="sldNum" sz="quarter" idx="5"/>
          </p:nvPr>
        </p:nvSpPr>
        <p:spPr/>
        <p:txBody>
          <a:bodyPr/>
          <a:lstStyle/>
          <a:p>
            <a:fld id="{80976F52-1367-4DD8-BEA7-763F82B95C68}" type="slidenum">
              <a:rPr lang="sv-SE" smtClean="0"/>
              <a:t>8</a:t>
            </a:fld>
            <a:endParaRPr lang="sv-SE"/>
          </a:p>
        </p:txBody>
      </p:sp>
    </p:spTree>
    <p:extLst>
      <p:ext uri="{BB962C8B-B14F-4D97-AF65-F5344CB8AC3E}">
        <p14:creationId xmlns:p14="http://schemas.microsoft.com/office/powerpoint/2010/main" val="41625435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a:solidFill>
                  <a:schemeClr val="tx1"/>
                </a:solidFill>
                <a:effectLst/>
                <a:latin typeface="+mn-lt"/>
                <a:ea typeface="+mn-ea"/>
                <a:cs typeface="+mn-cs"/>
              </a:rPr>
              <a:t>90%-målet – storstäder måste vara ta större ansvar </a:t>
            </a:r>
            <a:r>
              <a:rPr lang="sv-SE" sz="1200" kern="1200" err="1">
                <a:solidFill>
                  <a:schemeClr val="tx1"/>
                </a:solidFill>
                <a:effectLst/>
                <a:latin typeface="+mn-lt"/>
                <a:ea typeface="+mn-ea"/>
                <a:cs typeface="+mn-cs"/>
              </a:rPr>
              <a:t>pga</a:t>
            </a:r>
            <a:r>
              <a:rPr lang="sv-SE" sz="1200" kern="1200">
                <a:solidFill>
                  <a:schemeClr val="tx1"/>
                </a:solidFill>
                <a:effectLst/>
                <a:latin typeface="+mn-lt"/>
                <a:ea typeface="+mn-ea"/>
                <a:cs typeface="+mn-cs"/>
              </a:rPr>
              <a:t> större andel av trafiken samt större möjligheter att effektivisera.</a:t>
            </a:r>
          </a:p>
          <a:p>
            <a:endParaRPr lang="sv-SE" sz="1200" kern="1200">
              <a:solidFill>
                <a:schemeClr val="tx1"/>
              </a:solidFill>
              <a:effectLst/>
              <a:latin typeface="+mn-lt"/>
              <a:ea typeface="+mn-ea"/>
              <a:cs typeface="+mn-cs"/>
            </a:endParaRPr>
          </a:p>
          <a:p>
            <a:r>
              <a:rPr lang="sv-SE" sz="1200" kern="1200">
                <a:solidFill>
                  <a:schemeClr val="tx1"/>
                </a:solidFill>
                <a:effectLst/>
                <a:latin typeface="+mn-lt"/>
                <a:ea typeface="+mn-ea"/>
                <a:cs typeface="+mn-cs"/>
              </a:rPr>
              <a:t>Att samtliga dessa åtgärder är rimliga att införa till 2030 är ytterst tveksamt och åtgärderna kanske snarast bör ses som en illustration av hur pass kraftfulla insatser som verkligen krävs för att nå målen.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a:solidFill>
                  <a:schemeClr val="tx1"/>
                </a:solidFill>
                <a:effectLst/>
                <a:latin typeface="+mn-lt"/>
                <a:ea typeface="+mn-ea"/>
                <a:cs typeface="+mn-cs"/>
              </a:rPr>
              <a:t>En faktor som talar till Göteborgs fördel i detta sammanhang kan dock vara att åtgärderna är givna för riket som helhet och vissa av åtgärderna kan vara betydligt lättare att genomföra (och ge önskad effekt) i en stad av Göteborgs storlek jämfört med på landsbygden.</a:t>
            </a:r>
          </a:p>
          <a:p>
            <a:endParaRPr lang="sv-SE"/>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D445DC-1525-4033-B420-8206C3C2934A}"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78000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Behöver arbeta på flera fronter – tjänstemannanivå, ledningsnivå och politisk nivå</a:t>
            </a:r>
          </a:p>
          <a:p>
            <a:r>
              <a:rPr lang="sv-SE"/>
              <a:t>Sprida budskapet om vad som krävs – politisk riktning, komplettera med top-down-approach, skapa mod till ambitiösa mål och förändring</a:t>
            </a:r>
          </a:p>
          <a:p>
            <a:r>
              <a:rPr lang="sv-SE"/>
              <a:t>Låg risk – svårt att göra fel – att inte göra någonting är inte heller rätt.</a:t>
            </a:r>
          </a:p>
          <a:p>
            <a:r>
              <a:rPr lang="sv-SE"/>
              <a:t>Ingen vet exakt idag, men goda möjligheter att skapa nödvändigt beslutsunderlag för att sänka risken. Gå före, testa, göra om, bana väg för andra.</a:t>
            </a:r>
          </a:p>
        </p:txBody>
      </p:sp>
      <p:sp>
        <p:nvSpPr>
          <p:cNvPr id="4" name="Platshållare för bildnummer 3"/>
          <p:cNvSpPr>
            <a:spLocks noGrp="1"/>
          </p:cNvSpPr>
          <p:nvPr>
            <p:ph type="sldNum" sz="quarter" idx="5"/>
          </p:nvPr>
        </p:nvSpPr>
        <p:spPr/>
        <p:txBody>
          <a:bodyPr/>
          <a:lstStyle/>
          <a:p>
            <a:fld id="{80976F52-1367-4DD8-BEA7-763F82B95C68}" type="slidenum">
              <a:rPr lang="sv-SE" smtClean="0"/>
              <a:t>10</a:t>
            </a:fld>
            <a:endParaRPr lang="sv-SE"/>
          </a:p>
        </p:txBody>
      </p:sp>
    </p:spTree>
    <p:extLst>
      <p:ext uri="{BB962C8B-B14F-4D97-AF65-F5344CB8AC3E}">
        <p14:creationId xmlns:p14="http://schemas.microsoft.com/office/powerpoint/2010/main" val="2526637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AEA541B-AF5C-442E-8987-3945D367A8D9}"/>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7888DD62-3EEB-4907-887C-66EDA5707CB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B0434DE0-63FD-4B1E-8A1A-C178961DDB1F}"/>
              </a:ext>
            </a:extLst>
          </p:cNvPr>
          <p:cNvSpPr>
            <a:spLocks noGrp="1"/>
          </p:cNvSpPr>
          <p:nvPr>
            <p:ph type="dt" sz="half" idx="10"/>
          </p:nvPr>
        </p:nvSpPr>
        <p:spPr/>
        <p:txBody>
          <a:bodyPr/>
          <a:lstStyle/>
          <a:p>
            <a:fld id="{0A27B39E-70BD-4D84-B289-D53911D9CC07}" type="datetimeFigureOut">
              <a:rPr lang="sv-SE" smtClean="0"/>
              <a:t>2022-02-25</a:t>
            </a:fld>
            <a:endParaRPr lang="sv-SE"/>
          </a:p>
        </p:txBody>
      </p:sp>
      <p:sp>
        <p:nvSpPr>
          <p:cNvPr id="5" name="Platshållare för sidfot 4">
            <a:extLst>
              <a:ext uri="{FF2B5EF4-FFF2-40B4-BE49-F238E27FC236}">
                <a16:creationId xmlns:a16="http://schemas.microsoft.com/office/drawing/2014/main" id="{51305D0F-674A-443D-8848-8E77F5C57784}"/>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CC9CFD4F-ABC3-4D34-978B-2D7AA0C61823}"/>
              </a:ext>
            </a:extLst>
          </p:cNvPr>
          <p:cNvSpPr>
            <a:spLocks noGrp="1"/>
          </p:cNvSpPr>
          <p:nvPr>
            <p:ph type="sldNum" sz="quarter" idx="12"/>
          </p:nvPr>
        </p:nvSpPr>
        <p:spPr/>
        <p:txBody>
          <a:bodyPr/>
          <a:lstStyle/>
          <a:p>
            <a:fld id="{34E35494-7C0B-4704-BC43-C759D60E180E}" type="slidenum">
              <a:rPr lang="sv-SE" smtClean="0"/>
              <a:t>‹#›</a:t>
            </a:fld>
            <a:endParaRPr lang="sv-SE"/>
          </a:p>
        </p:txBody>
      </p:sp>
    </p:spTree>
    <p:extLst>
      <p:ext uri="{BB962C8B-B14F-4D97-AF65-F5344CB8AC3E}">
        <p14:creationId xmlns:p14="http://schemas.microsoft.com/office/powerpoint/2010/main" val="693354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8929D40-6EEC-468F-8EB0-E3383C954EFB}"/>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BB8B1910-5C6E-403D-95F8-FC8DE9F61815}"/>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081A7256-D60E-4CBD-B8A6-32AA5158F094}"/>
              </a:ext>
            </a:extLst>
          </p:cNvPr>
          <p:cNvSpPr>
            <a:spLocks noGrp="1"/>
          </p:cNvSpPr>
          <p:nvPr>
            <p:ph type="dt" sz="half" idx="10"/>
          </p:nvPr>
        </p:nvSpPr>
        <p:spPr/>
        <p:txBody>
          <a:bodyPr/>
          <a:lstStyle/>
          <a:p>
            <a:fld id="{0A27B39E-70BD-4D84-B289-D53911D9CC07}" type="datetimeFigureOut">
              <a:rPr lang="sv-SE" smtClean="0"/>
              <a:t>2022-02-25</a:t>
            </a:fld>
            <a:endParaRPr lang="sv-SE"/>
          </a:p>
        </p:txBody>
      </p:sp>
      <p:sp>
        <p:nvSpPr>
          <p:cNvPr id="5" name="Platshållare för sidfot 4">
            <a:extLst>
              <a:ext uri="{FF2B5EF4-FFF2-40B4-BE49-F238E27FC236}">
                <a16:creationId xmlns:a16="http://schemas.microsoft.com/office/drawing/2014/main" id="{5EA04AD4-381A-431C-BE7A-9203C1C9A108}"/>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58EF3BC7-0096-43CB-8D38-D8916DFD6B3E}"/>
              </a:ext>
            </a:extLst>
          </p:cNvPr>
          <p:cNvSpPr>
            <a:spLocks noGrp="1"/>
          </p:cNvSpPr>
          <p:nvPr>
            <p:ph type="sldNum" sz="quarter" idx="12"/>
          </p:nvPr>
        </p:nvSpPr>
        <p:spPr/>
        <p:txBody>
          <a:bodyPr/>
          <a:lstStyle/>
          <a:p>
            <a:fld id="{34E35494-7C0B-4704-BC43-C759D60E180E}" type="slidenum">
              <a:rPr lang="sv-SE" smtClean="0"/>
              <a:t>‹#›</a:t>
            </a:fld>
            <a:endParaRPr lang="sv-SE"/>
          </a:p>
        </p:txBody>
      </p:sp>
    </p:spTree>
    <p:extLst>
      <p:ext uri="{BB962C8B-B14F-4D97-AF65-F5344CB8AC3E}">
        <p14:creationId xmlns:p14="http://schemas.microsoft.com/office/powerpoint/2010/main" val="17149335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92E712B0-46DA-4C26-9EA8-3A61332492BB}"/>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6502D912-05BF-4A9F-9F99-3510AB1C6CD0}"/>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84FA8952-C21E-41D9-BC98-88490C4D6A5F}"/>
              </a:ext>
            </a:extLst>
          </p:cNvPr>
          <p:cNvSpPr>
            <a:spLocks noGrp="1"/>
          </p:cNvSpPr>
          <p:nvPr>
            <p:ph type="dt" sz="half" idx="10"/>
          </p:nvPr>
        </p:nvSpPr>
        <p:spPr/>
        <p:txBody>
          <a:bodyPr/>
          <a:lstStyle/>
          <a:p>
            <a:fld id="{0A27B39E-70BD-4D84-B289-D53911D9CC07}" type="datetimeFigureOut">
              <a:rPr lang="sv-SE" smtClean="0"/>
              <a:t>2022-02-25</a:t>
            </a:fld>
            <a:endParaRPr lang="sv-SE"/>
          </a:p>
        </p:txBody>
      </p:sp>
      <p:sp>
        <p:nvSpPr>
          <p:cNvPr id="5" name="Platshållare för sidfot 4">
            <a:extLst>
              <a:ext uri="{FF2B5EF4-FFF2-40B4-BE49-F238E27FC236}">
                <a16:creationId xmlns:a16="http://schemas.microsoft.com/office/drawing/2014/main" id="{37F27CF3-B81D-420F-84CA-0EC7F05964EC}"/>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CE7C5825-8776-4467-AE5A-9A113451211D}"/>
              </a:ext>
            </a:extLst>
          </p:cNvPr>
          <p:cNvSpPr>
            <a:spLocks noGrp="1"/>
          </p:cNvSpPr>
          <p:nvPr>
            <p:ph type="sldNum" sz="quarter" idx="12"/>
          </p:nvPr>
        </p:nvSpPr>
        <p:spPr/>
        <p:txBody>
          <a:bodyPr/>
          <a:lstStyle/>
          <a:p>
            <a:fld id="{34E35494-7C0B-4704-BC43-C759D60E180E}" type="slidenum">
              <a:rPr lang="sv-SE" smtClean="0"/>
              <a:t>‹#›</a:t>
            </a:fld>
            <a:endParaRPr lang="sv-SE"/>
          </a:p>
        </p:txBody>
      </p:sp>
    </p:spTree>
    <p:extLst>
      <p:ext uri="{BB962C8B-B14F-4D97-AF65-F5344CB8AC3E}">
        <p14:creationId xmlns:p14="http://schemas.microsoft.com/office/powerpoint/2010/main" val="2151866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Rubrik och innehåll 1">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31DDFF5-BCCC-4FB8-A434-37E573C6B297}"/>
              </a:ext>
            </a:extLst>
          </p:cNvPr>
          <p:cNvSpPr>
            <a:spLocks noGrp="1"/>
          </p:cNvSpPr>
          <p:nvPr>
            <p:ph type="title"/>
          </p:nvPr>
        </p:nvSpPr>
        <p:spPr/>
        <p:txBody>
          <a:bodyPr/>
          <a:lstStyle/>
          <a:p>
            <a:r>
              <a:rPr lang="sv-SE"/>
              <a:t>Klicka här för att ändra mall för rubrikformat</a:t>
            </a:r>
            <a:endParaRPr lang="en-GB"/>
          </a:p>
        </p:txBody>
      </p:sp>
      <p:sp>
        <p:nvSpPr>
          <p:cNvPr id="3" name="Platshållare för innehåll 2">
            <a:extLst>
              <a:ext uri="{FF2B5EF4-FFF2-40B4-BE49-F238E27FC236}">
                <a16:creationId xmlns:a16="http://schemas.microsoft.com/office/drawing/2014/main" id="{2D4A18FC-C606-4F17-94BE-6A7D5704D8F0}"/>
              </a:ext>
            </a:extLst>
          </p:cNvPr>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datum 3">
            <a:extLst>
              <a:ext uri="{FF2B5EF4-FFF2-40B4-BE49-F238E27FC236}">
                <a16:creationId xmlns:a16="http://schemas.microsoft.com/office/drawing/2014/main" id="{622C3FFE-CDDA-4CFF-9942-127EB2649D98}"/>
              </a:ext>
            </a:extLst>
          </p:cNvPr>
          <p:cNvSpPr>
            <a:spLocks noGrp="1"/>
          </p:cNvSpPr>
          <p:nvPr>
            <p:ph type="dt" sz="half" idx="10"/>
          </p:nvPr>
        </p:nvSpPr>
        <p:spPr/>
        <p:txBody>
          <a:bodyPr/>
          <a:lstStyle/>
          <a:p>
            <a:fld id="{F5AD5718-60B2-496E-9FAD-9B02076132A9}" type="datetimeFigureOut">
              <a:rPr lang="en-GB" smtClean="0"/>
              <a:t>25/02/2022</a:t>
            </a:fld>
            <a:endParaRPr lang="en-GB"/>
          </a:p>
        </p:txBody>
      </p:sp>
      <p:sp>
        <p:nvSpPr>
          <p:cNvPr id="5" name="Platshållare för sidfot 4">
            <a:extLst>
              <a:ext uri="{FF2B5EF4-FFF2-40B4-BE49-F238E27FC236}">
                <a16:creationId xmlns:a16="http://schemas.microsoft.com/office/drawing/2014/main" id="{91CA4ABA-884C-4701-8C1C-2EB93E2FE9A8}"/>
              </a:ext>
            </a:extLst>
          </p:cNvPr>
          <p:cNvSpPr>
            <a:spLocks noGrp="1"/>
          </p:cNvSpPr>
          <p:nvPr>
            <p:ph type="ftr" sz="quarter" idx="11"/>
          </p:nvPr>
        </p:nvSpPr>
        <p:spPr/>
        <p:txBody>
          <a:bodyPr/>
          <a:lstStyle/>
          <a:p>
            <a:endParaRPr lang="en-GB"/>
          </a:p>
        </p:txBody>
      </p:sp>
      <p:sp>
        <p:nvSpPr>
          <p:cNvPr id="7" name="Platshållare för bildnummer 5">
            <a:extLst>
              <a:ext uri="{FF2B5EF4-FFF2-40B4-BE49-F238E27FC236}">
                <a16:creationId xmlns:a16="http://schemas.microsoft.com/office/drawing/2014/main" id="{EED07C5C-5D6C-4952-8EA0-E8341C74FB8E}"/>
              </a:ext>
            </a:extLst>
          </p:cNvPr>
          <p:cNvSpPr>
            <a:spLocks noGrp="1"/>
          </p:cNvSpPr>
          <p:nvPr>
            <p:ph type="sldNum" sz="quarter" idx="4"/>
          </p:nvPr>
        </p:nvSpPr>
        <p:spPr>
          <a:xfrm>
            <a:off x="8610600" y="6356350"/>
            <a:ext cx="190023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C3BD01-E488-4B64-A04E-23BB7B336F1D}" type="slidenum">
              <a:rPr lang="en-GB" smtClean="0"/>
              <a:t>‹#›</a:t>
            </a:fld>
            <a:endParaRPr lang="en-GB"/>
          </a:p>
        </p:txBody>
      </p:sp>
    </p:spTree>
    <p:extLst>
      <p:ext uri="{BB962C8B-B14F-4D97-AF65-F5344CB8AC3E}">
        <p14:creationId xmlns:p14="http://schemas.microsoft.com/office/powerpoint/2010/main" val="23868700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E31FE79-7559-48FD-97F6-85DE67B9DF71}"/>
              </a:ext>
            </a:extLst>
          </p:cNvPr>
          <p:cNvSpPr>
            <a:spLocks noGrp="1"/>
          </p:cNvSpPr>
          <p:nvPr>
            <p:ph type="title"/>
          </p:nvPr>
        </p:nvSpPr>
        <p:spPr/>
        <p:txBody>
          <a:bodyPr/>
          <a:lstStyle/>
          <a:p>
            <a:r>
              <a:rPr lang="sv-SE"/>
              <a:t>Klicka här för att ändra mall för rubrikformat</a:t>
            </a:r>
            <a:endParaRPr lang="en-GB"/>
          </a:p>
        </p:txBody>
      </p:sp>
      <p:sp>
        <p:nvSpPr>
          <p:cNvPr id="3" name="Platshållare för innehåll 2">
            <a:extLst>
              <a:ext uri="{FF2B5EF4-FFF2-40B4-BE49-F238E27FC236}">
                <a16:creationId xmlns:a16="http://schemas.microsoft.com/office/drawing/2014/main" id="{7600A2A6-51F6-46B2-878D-E153C55AD2E1}"/>
              </a:ext>
            </a:extLst>
          </p:cNvPr>
          <p:cNvSpPr>
            <a:spLocks noGrp="1"/>
          </p:cNvSpPr>
          <p:nvPr>
            <p:ph sz="half" idx="1"/>
          </p:nvPr>
        </p:nvSpPr>
        <p:spPr>
          <a:xfrm>
            <a:off x="838200" y="1825625"/>
            <a:ext cx="5181600" cy="3979863"/>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innehåll 3">
            <a:extLst>
              <a:ext uri="{FF2B5EF4-FFF2-40B4-BE49-F238E27FC236}">
                <a16:creationId xmlns:a16="http://schemas.microsoft.com/office/drawing/2014/main" id="{8DECA394-5DCF-4AA1-827C-0B4D291B95A1}"/>
              </a:ext>
            </a:extLst>
          </p:cNvPr>
          <p:cNvSpPr>
            <a:spLocks noGrp="1"/>
          </p:cNvSpPr>
          <p:nvPr>
            <p:ph sz="half" idx="2"/>
          </p:nvPr>
        </p:nvSpPr>
        <p:spPr>
          <a:xfrm>
            <a:off x="6172200" y="1825625"/>
            <a:ext cx="5181600" cy="3979863"/>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5" name="Platshållare för datum 4">
            <a:extLst>
              <a:ext uri="{FF2B5EF4-FFF2-40B4-BE49-F238E27FC236}">
                <a16:creationId xmlns:a16="http://schemas.microsoft.com/office/drawing/2014/main" id="{5E86F426-F6F1-4A77-94D0-4E4BBABEEE4E}"/>
              </a:ext>
            </a:extLst>
          </p:cNvPr>
          <p:cNvSpPr>
            <a:spLocks noGrp="1"/>
          </p:cNvSpPr>
          <p:nvPr>
            <p:ph type="dt" sz="half" idx="10"/>
          </p:nvPr>
        </p:nvSpPr>
        <p:spPr/>
        <p:txBody>
          <a:bodyPr/>
          <a:lstStyle/>
          <a:p>
            <a:fld id="{F5AD5718-60B2-496E-9FAD-9B02076132A9}" type="datetimeFigureOut">
              <a:rPr lang="en-GB" smtClean="0"/>
              <a:t>25/02/2022</a:t>
            </a:fld>
            <a:endParaRPr lang="en-GB"/>
          </a:p>
        </p:txBody>
      </p:sp>
      <p:sp>
        <p:nvSpPr>
          <p:cNvPr id="6" name="Platshållare för sidfot 5">
            <a:extLst>
              <a:ext uri="{FF2B5EF4-FFF2-40B4-BE49-F238E27FC236}">
                <a16:creationId xmlns:a16="http://schemas.microsoft.com/office/drawing/2014/main" id="{F4AD33AB-FE64-4715-BEC5-3CB0B406810C}"/>
              </a:ext>
            </a:extLst>
          </p:cNvPr>
          <p:cNvSpPr>
            <a:spLocks noGrp="1"/>
          </p:cNvSpPr>
          <p:nvPr>
            <p:ph type="ftr" sz="quarter" idx="11"/>
          </p:nvPr>
        </p:nvSpPr>
        <p:spPr/>
        <p:txBody>
          <a:bodyPr/>
          <a:lstStyle/>
          <a:p>
            <a:endParaRPr lang="en-GB"/>
          </a:p>
        </p:txBody>
      </p:sp>
      <p:sp>
        <p:nvSpPr>
          <p:cNvPr id="8" name="Platshållare för bildnummer 5">
            <a:extLst>
              <a:ext uri="{FF2B5EF4-FFF2-40B4-BE49-F238E27FC236}">
                <a16:creationId xmlns:a16="http://schemas.microsoft.com/office/drawing/2014/main" id="{45260618-5032-4CA5-ADE2-51B4599833B4}"/>
              </a:ext>
            </a:extLst>
          </p:cNvPr>
          <p:cNvSpPr>
            <a:spLocks noGrp="1"/>
          </p:cNvSpPr>
          <p:nvPr>
            <p:ph type="sldNum" sz="quarter" idx="4"/>
          </p:nvPr>
        </p:nvSpPr>
        <p:spPr>
          <a:xfrm>
            <a:off x="8610600" y="6356350"/>
            <a:ext cx="190023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C3BD01-E488-4B64-A04E-23BB7B336F1D}" type="slidenum">
              <a:rPr lang="en-GB" smtClean="0"/>
              <a:t>‹#›</a:t>
            </a:fld>
            <a:endParaRPr lang="en-GB"/>
          </a:p>
        </p:txBody>
      </p:sp>
    </p:spTree>
    <p:extLst>
      <p:ext uri="{BB962C8B-B14F-4D97-AF65-F5344CB8AC3E}">
        <p14:creationId xmlns:p14="http://schemas.microsoft.com/office/powerpoint/2010/main" val="24439702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8AA1812-C957-4535-81C1-C0BD3611C0BF}"/>
              </a:ext>
            </a:extLst>
          </p:cNvPr>
          <p:cNvSpPr>
            <a:spLocks noGrp="1"/>
          </p:cNvSpPr>
          <p:nvPr>
            <p:ph type="title"/>
          </p:nvPr>
        </p:nvSpPr>
        <p:spPr/>
        <p:txBody>
          <a:bodyPr/>
          <a:lstStyle/>
          <a:p>
            <a:r>
              <a:rPr lang="sv-SE"/>
              <a:t>Klicka här för att ändra mall för rubrikformat</a:t>
            </a:r>
            <a:endParaRPr lang="en-GB"/>
          </a:p>
        </p:txBody>
      </p:sp>
      <p:sp>
        <p:nvSpPr>
          <p:cNvPr id="3" name="Platshållare för datum 2">
            <a:extLst>
              <a:ext uri="{FF2B5EF4-FFF2-40B4-BE49-F238E27FC236}">
                <a16:creationId xmlns:a16="http://schemas.microsoft.com/office/drawing/2014/main" id="{8E082B23-3E9D-477C-B446-8644CBBF4C16}"/>
              </a:ext>
            </a:extLst>
          </p:cNvPr>
          <p:cNvSpPr>
            <a:spLocks noGrp="1"/>
          </p:cNvSpPr>
          <p:nvPr>
            <p:ph type="dt" sz="half" idx="10"/>
          </p:nvPr>
        </p:nvSpPr>
        <p:spPr/>
        <p:txBody>
          <a:bodyPr/>
          <a:lstStyle/>
          <a:p>
            <a:fld id="{F5AD5718-60B2-496E-9FAD-9B02076132A9}" type="datetimeFigureOut">
              <a:rPr lang="en-GB" smtClean="0"/>
              <a:t>25/02/2022</a:t>
            </a:fld>
            <a:endParaRPr lang="en-GB"/>
          </a:p>
        </p:txBody>
      </p:sp>
      <p:sp>
        <p:nvSpPr>
          <p:cNvPr id="4" name="Platshållare för sidfot 3">
            <a:extLst>
              <a:ext uri="{FF2B5EF4-FFF2-40B4-BE49-F238E27FC236}">
                <a16:creationId xmlns:a16="http://schemas.microsoft.com/office/drawing/2014/main" id="{2E07ACFF-E6F6-4FF0-AA9D-3FEF1E3182FB}"/>
              </a:ext>
            </a:extLst>
          </p:cNvPr>
          <p:cNvSpPr>
            <a:spLocks noGrp="1"/>
          </p:cNvSpPr>
          <p:nvPr>
            <p:ph type="ftr" sz="quarter" idx="11"/>
          </p:nvPr>
        </p:nvSpPr>
        <p:spPr/>
        <p:txBody>
          <a:bodyPr/>
          <a:lstStyle/>
          <a:p>
            <a:endParaRPr lang="en-GB"/>
          </a:p>
        </p:txBody>
      </p:sp>
      <p:sp>
        <p:nvSpPr>
          <p:cNvPr id="6" name="Platshållare för bildnummer 5">
            <a:extLst>
              <a:ext uri="{FF2B5EF4-FFF2-40B4-BE49-F238E27FC236}">
                <a16:creationId xmlns:a16="http://schemas.microsoft.com/office/drawing/2014/main" id="{DF14EFC7-DD15-450C-9679-EC5B2ABD38AE}"/>
              </a:ext>
            </a:extLst>
          </p:cNvPr>
          <p:cNvSpPr>
            <a:spLocks noGrp="1"/>
          </p:cNvSpPr>
          <p:nvPr>
            <p:ph type="sldNum" sz="quarter" idx="4"/>
          </p:nvPr>
        </p:nvSpPr>
        <p:spPr>
          <a:xfrm>
            <a:off x="8610600" y="6356350"/>
            <a:ext cx="190023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C3BD01-E488-4B64-A04E-23BB7B336F1D}" type="slidenum">
              <a:rPr lang="en-GB" smtClean="0"/>
              <a:t>‹#›</a:t>
            </a:fld>
            <a:endParaRPr lang="en-GB"/>
          </a:p>
        </p:txBody>
      </p:sp>
    </p:spTree>
    <p:extLst>
      <p:ext uri="{BB962C8B-B14F-4D97-AF65-F5344CB8AC3E}">
        <p14:creationId xmlns:p14="http://schemas.microsoft.com/office/powerpoint/2010/main" val="3502568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Rubrik och innehåll 2">
    <p:bg>
      <p:bgPr>
        <a:solidFill>
          <a:srgbClr val="8FB8CA"/>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31DDFF5-BCCC-4FB8-A434-37E573C6B297}"/>
              </a:ext>
            </a:extLst>
          </p:cNvPr>
          <p:cNvSpPr>
            <a:spLocks noGrp="1"/>
          </p:cNvSpPr>
          <p:nvPr>
            <p:ph type="title"/>
          </p:nvPr>
        </p:nvSpPr>
        <p:spPr/>
        <p:txBody>
          <a:bodyPr/>
          <a:lstStyle/>
          <a:p>
            <a:r>
              <a:rPr lang="sv-SE"/>
              <a:t>Klicka här för att ändra mall för rubrikformat</a:t>
            </a:r>
            <a:endParaRPr lang="en-GB"/>
          </a:p>
        </p:txBody>
      </p:sp>
      <p:sp>
        <p:nvSpPr>
          <p:cNvPr id="3" name="Platshållare för innehåll 2">
            <a:extLst>
              <a:ext uri="{FF2B5EF4-FFF2-40B4-BE49-F238E27FC236}">
                <a16:creationId xmlns:a16="http://schemas.microsoft.com/office/drawing/2014/main" id="{2D4A18FC-C606-4F17-94BE-6A7D5704D8F0}"/>
              </a:ext>
            </a:extLst>
          </p:cNvPr>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datum 3">
            <a:extLst>
              <a:ext uri="{FF2B5EF4-FFF2-40B4-BE49-F238E27FC236}">
                <a16:creationId xmlns:a16="http://schemas.microsoft.com/office/drawing/2014/main" id="{622C3FFE-CDDA-4CFF-9942-127EB2649D98}"/>
              </a:ext>
            </a:extLst>
          </p:cNvPr>
          <p:cNvSpPr>
            <a:spLocks noGrp="1"/>
          </p:cNvSpPr>
          <p:nvPr>
            <p:ph type="dt" sz="half" idx="10"/>
          </p:nvPr>
        </p:nvSpPr>
        <p:spPr/>
        <p:txBody>
          <a:bodyPr/>
          <a:lstStyle/>
          <a:p>
            <a:fld id="{F5AD5718-60B2-496E-9FAD-9B02076132A9}" type="datetimeFigureOut">
              <a:rPr lang="en-GB" smtClean="0"/>
              <a:t>25/02/2022</a:t>
            </a:fld>
            <a:endParaRPr lang="en-GB"/>
          </a:p>
        </p:txBody>
      </p:sp>
      <p:sp>
        <p:nvSpPr>
          <p:cNvPr id="5" name="Platshållare för sidfot 4">
            <a:extLst>
              <a:ext uri="{FF2B5EF4-FFF2-40B4-BE49-F238E27FC236}">
                <a16:creationId xmlns:a16="http://schemas.microsoft.com/office/drawing/2014/main" id="{91CA4ABA-884C-4701-8C1C-2EB93E2FE9A8}"/>
              </a:ext>
            </a:extLst>
          </p:cNvPr>
          <p:cNvSpPr>
            <a:spLocks noGrp="1"/>
          </p:cNvSpPr>
          <p:nvPr>
            <p:ph type="ftr" sz="quarter" idx="11"/>
          </p:nvPr>
        </p:nvSpPr>
        <p:spPr/>
        <p:txBody>
          <a:bodyPr/>
          <a:lstStyle/>
          <a:p>
            <a:endParaRPr lang="en-GB"/>
          </a:p>
        </p:txBody>
      </p:sp>
      <p:sp>
        <p:nvSpPr>
          <p:cNvPr id="7" name="Platshållare för bildnummer 5">
            <a:extLst>
              <a:ext uri="{FF2B5EF4-FFF2-40B4-BE49-F238E27FC236}">
                <a16:creationId xmlns:a16="http://schemas.microsoft.com/office/drawing/2014/main" id="{249A26DA-9AA1-4E87-8115-CF8413A69C4E}"/>
              </a:ext>
            </a:extLst>
          </p:cNvPr>
          <p:cNvSpPr>
            <a:spLocks noGrp="1"/>
          </p:cNvSpPr>
          <p:nvPr>
            <p:ph type="sldNum" sz="quarter" idx="4"/>
          </p:nvPr>
        </p:nvSpPr>
        <p:spPr>
          <a:xfrm>
            <a:off x="8610600" y="6356350"/>
            <a:ext cx="190023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C3BD01-E488-4B64-A04E-23BB7B336F1D}" type="slidenum">
              <a:rPr lang="en-GB" smtClean="0"/>
              <a:t>‹#›</a:t>
            </a:fld>
            <a:endParaRPr lang="en-GB"/>
          </a:p>
        </p:txBody>
      </p:sp>
    </p:spTree>
    <p:extLst>
      <p:ext uri="{BB962C8B-B14F-4D97-AF65-F5344CB8AC3E}">
        <p14:creationId xmlns:p14="http://schemas.microsoft.com/office/powerpoint/2010/main" val="738671259"/>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reserve="1">
  <p:cSld name="Rubrik och innehåll 3">
    <p:bg>
      <p:bgPr>
        <a:solidFill>
          <a:srgbClr val="3B5776"/>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31DDFF5-BCCC-4FB8-A434-37E573C6B297}"/>
              </a:ext>
            </a:extLst>
          </p:cNvPr>
          <p:cNvSpPr>
            <a:spLocks noGrp="1"/>
          </p:cNvSpPr>
          <p:nvPr>
            <p:ph type="title"/>
          </p:nvPr>
        </p:nvSpPr>
        <p:spPr/>
        <p:txBody>
          <a:bodyPr/>
          <a:lstStyle>
            <a:lvl1pPr>
              <a:defRPr>
                <a:solidFill>
                  <a:schemeClr val="bg1"/>
                </a:solidFill>
              </a:defRPr>
            </a:lvl1pPr>
          </a:lstStyle>
          <a:p>
            <a:r>
              <a:rPr lang="sv-SE"/>
              <a:t>Klicka här för att ändra mall för rubrikformat</a:t>
            </a:r>
            <a:endParaRPr lang="en-GB"/>
          </a:p>
        </p:txBody>
      </p:sp>
      <p:sp>
        <p:nvSpPr>
          <p:cNvPr id="3" name="Platshållare för innehåll 2">
            <a:extLst>
              <a:ext uri="{FF2B5EF4-FFF2-40B4-BE49-F238E27FC236}">
                <a16:creationId xmlns:a16="http://schemas.microsoft.com/office/drawing/2014/main" id="{2D4A18FC-C606-4F17-94BE-6A7D5704D8F0}"/>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datum 3">
            <a:extLst>
              <a:ext uri="{FF2B5EF4-FFF2-40B4-BE49-F238E27FC236}">
                <a16:creationId xmlns:a16="http://schemas.microsoft.com/office/drawing/2014/main" id="{622C3FFE-CDDA-4CFF-9942-127EB2649D98}"/>
              </a:ext>
            </a:extLst>
          </p:cNvPr>
          <p:cNvSpPr>
            <a:spLocks noGrp="1"/>
          </p:cNvSpPr>
          <p:nvPr>
            <p:ph type="dt" sz="half" idx="10"/>
          </p:nvPr>
        </p:nvSpPr>
        <p:spPr/>
        <p:txBody>
          <a:bodyPr/>
          <a:lstStyle/>
          <a:p>
            <a:fld id="{F5AD5718-60B2-496E-9FAD-9B02076132A9}" type="datetimeFigureOut">
              <a:rPr lang="en-GB" smtClean="0"/>
              <a:t>25/02/2022</a:t>
            </a:fld>
            <a:endParaRPr lang="en-GB"/>
          </a:p>
        </p:txBody>
      </p:sp>
      <p:sp>
        <p:nvSpPr>
          <p:cNvPr id="5" name="Platshållare för sidfot 4">
            <a:extLst>
              <a:ext uri="{FF2B5EF4-FFF2-40B4-BE49-F238E27FC236}">
                <a16:creationId xmlns:a16="http://schemas.microsoft.com/office/drawing/2014/main" id="{91CA4ABA-884C-4701-8C1C-2EB93E2FE9A8}"/>
              </a:ext>
            </a:extLst>
          </p:cNvPr>
          <p:cNvSpPr>
            <a:spLocks noGrp="1"/>
          </p:cNvSpPr>
          <p:nvPr>
            <p:ph type="ftr" sz="quarter" idx="11"/>
          </p:nvPr>
        </p:nvSpPr>
        <p:spPr/>
        <p:txBody>
          <a:bodyPr/>
          <a:lstStyle/>
          <a:p>
            <a:endParaRPr lang="en-GB"/>
          </a:p>
        </p:txBody>
      </p:sp>
      <p:pic>
        <p:nvPicPr>
          <p:cNvPr id="7" name="Bildobjekt 6">
            <a:extLst>
              <a:ext uri="{FF2B5EF4-FFF2-40B4-BE49-F238E27FC236}">
                <a16:creationId xmlns:a16="http://schemas.microsoft.com/office/drawing/2014/main" id="{0BDD1F87-5733-4739-8F6C-0C15C678ADC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93157" y="5961760"/>
            <a:ext cx="1056312" cy="681230"/>
          </a:xfrm>
          <a:prstGeom prst="rect">
            <a:avLst/>
          </a:prstGeom>
        </p:spPr>
      </p:pic>
      <p:sp>
        <p:nvSpPr>
          <p:cNvPr id="8" name="Platshållare för bildnummer 5">
            <a:extLst>
              <a:ext uri="{FF2B5EF4-FFF2-40B4-BE49-F238E27FC236}">
                <a16:creationId xmlns:a16="http://schemas.microsoft.com/office/drawing/2014/main" id="{9DF83555-6640-457A-A3EC-169EEFFCFFF6}"/>
              </a:ext>
            </a:extLst>
          </p:cNvPr>
          <p:cNvSpPr>
            <a:spLocks noGrp="1"/>
          </p:cNvSpPr>
          <p:nvPr>
            <p:ph type="sldNum" sz="quarter" idx="4"/>
          </p:nvPr>
        </p:nvSpPr>
        <p:spPr>
          <a:xfrm>
            <a:off x="8610600" y="6356350"/>
            <a:ext cx="190023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C3BD01-E488-4B64-A04E-23BB7B336F1D}" type="slidenum">
              <a:rPr lang="en-GB" smtClean="0"/>
              <a:t>‹#›</a:t>
            </a:fld>
            <a:endParaRPr lang="en-GB"/>
          </a:p>
        </p:txBody>
      </p:sp>
    </p:spTree>
    <p:extLst>
      <p:ext uri="{BB962C8B-B14F-4D97-AF65-F5344CB8AC3E}">
        <p14:creationId xmlns:p14="http://schemas.microsoft.com/office/powerpoint/2010/main" val="2442683635"/>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vsnittsrubrik">
    <p:bg>
      <p:bgPr>
        <a:solidFill>
          <a:srgbClr val="3B5776"/>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FF242134-2D76-4DCB-88C7-19CDE0CE5B2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93157" y="5961760"/>
            <a:ext cx="1056312" cy="681230"/>
          </a:xfrm>
          <a:prstGeom prst="rect">
            <a:avLst/>
          </a:prstGeom>
        </p:spPr>
      </p:pic>
      <p:sp>
        <p:nvSpPr>
          <p:cNvPr id="4" name="Rubrik 1">
            <a:extLst>
              <a:ext uri="{FF2B5EF4-FFF2-40B4-BE49-F238E27FC236}">
                <a16:creationId xmlns:a16="http://schemas.microsoft.com/office/drawing/2014/main" id="{736A817A-6D90-4763-A086-230AEE35D3FB}"/>
              </a:ext>
            </a:extLst>
          </p:cNvPr>
          <p:cNvSpPr>
            <a:spLocks noGrp="1"/>
          </p:cNvSpPr>
          <p:nvPr>
            <p:ph type="title" hasCustomPrompt="1"/>
          </p:nvPr>
        </p:nvSpPr>
        <p:spPr>
          <a:xfrm>
            <a:off x="1333499" y="1768476"/>
            <a:ext cx="9486901" cy="2753620"/>
          </a:xfrm>
        </p:spPr>
        <p:txBody>
          <a:bodyPr anchor="ctr">
            <a:normAutofit/>
          </a:bodyPr>
          <a:lstStyle>
            <a:lvl1pPr algn="ctr">
              <a:lnSpc>
                <a:spcPct val="100000"/>
              </a:lnSpc>
              <a:defRPr sz="4800">
                <a:solidFill>
                  <a:schemeClr val="bg1"/>
                </a:solidFill>
              </a:defRPr>
            </a:lvl1pPr>
          </a:lstStyle>
          <a:p>
            <a:r>
              <a:rPr lang="sv-SE"/>
              <a:t>Klicka här för att ändra </a:t>
            </a:r>
            <a:br>
              <a:rPr lang="sv-SE"/>
            </a:br>
            <a:r>
              <a:rPr lang="sv-SE"/>
              <a:t>mall för rubrikformat</a:t>
            </a:r>
            <a:endParaRPr lang="en-GB"/>
          </a:p>
        </p:txBody>
      </p:sp>
    </p:spTree>
    <p:extLst>
      <p:ext uri="{BB962C8B-B14F-4D97-AF65-F5344CB8AC3E}">
        <p14:creationId xmlns:p14="http://schemas.microsoft.com/office/powerpoint/2010/main" val="24512009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Hexagonbild text höger">
    <p:bg>
      <p:bgPr>
        <a:solidFill>
          <a:srgbClr val="3A5776"/>
        </a:solidFill>
        <a:effectLst/>
      </p:bgPr>
    </p:bg>
    <p:spTree>
      <p:nvGrpSpPr>
        <p:cNvPr id="1" name=""/>
        <p:cNvGrpSpPr/>
        <p:nvPr/>
      </p:nvGrpSpPr>
      <p:grpSpPr>
        <a:xfrm>
          <a:off x="0" y="0"/>
          <a:ext cx="0" cy="0"/>
          <a:chOff x="0" y="0"/>
          <a:chExt cx="0" cy="0"/>
        </a:xfrm>
      </p:grpSpPr>
      <p:sp>
        <p:nvSpPr>
          <p:cNvPr id="3" name="Platshållare för bild 10">
            <a:extLst>
              <a:ext uri="{FF2B5EF4-FFF2-40B4-BE49-F238E27FC236}">
                <a16:creationId xmlns:a16="http://schemas.microsoft.com/office/drawing/2014/main" id="{BF3B0B8E-EC71-424A-A1F2-FC479B00BC86}"/>
              </a:ext>
            </a:extLst>
          </p:cNvPr>
          <p:cNvSpPr>
            <a:spLocks noGrp="1"/>
          </p:cNvSpPr>
          <p:nvPr>
            <p:ph type="pic" sz="quarter" idx="15"/>
          </p:nvPr>
        </p:nvSpPr>
        <p:spPr>
          <a:xfrm>
            <a:off x="1149350" y="1447800"/>
            <a:ext cx="4564063" cy="3867150"/>
          </a:xfrm>
          <a:prstGeom prst="hexagon">
            <a:avLst/>
          </a:prstGeom>
          <a:solidFill>
            <a:schemeClr val="accent1"/>
          </a:solidFill>
        </p:spPr>
        <p:txBody>
          <a:bodyPr/>
          <a:lstStyle/>
          <a:p>
            <a:endParaRPr lang="en-GB"/>
          </a:p>
        </p:txBody>
      </p:sp>
      <p:sp>
        <p:nvSpPr>
          <p:cNvPr id="4" name="Rubrik 1">
            <a:extLst>
              <a:ext uri="{FF2B5EF4-FFF2-40B4-BE49-F238E27FC236}">
                <a16:creationId xmlns:a16="http://schemas.microsoft.com/office/drawing/2014/main" id="{4DAF063B-7068-450F-B5C5-EFF538607A05}"/>
              </a:ext>
            </a:extLst>
          </p:cNvPr>
          <p:cNvSpPr>
            <a:spLocks noGrp="1"/>
          </p:cNvSpPr>
          <p:nvPr>
            <p:ph type="title"/>
          </p:nvPr>
        </p:nvSpPr>
        <p:spPr>
          <a:xfrm>
            <a:off x="6095999" y="2004565"/>
            <a:ext cx="5256213" cy="2753620"/>
          </a:xfrm>
        </p:spPr>
        <p:txBody>
          <a:bodyPr anchor="ctr">
            <a:normAutofit/>
          </a:bodyPr>
          <a:lstStyle>
            <a:lvl1pPr algn="l">
              <a:lnSpc>
                <a:spcPct val="100000"/>
              </a:lnSpc>
              <a:defRPr sz="4000">
                <a:solidFill>
                  <a:schemeClr val="bg1"/>
                </a:solidFill>
              </a:defRPr>
            </a:lvl1pPr>
          </a:lstStyle>
          <a:p>
            <a:r>
              <a:rPr lang="sv-SE"/>
              <a:t>Klicka här för att ändra mall för rubrikformat</a:t>
            </a:r>
            <a:endParaRPr lang="en-GB"/>
          </a:p>
        </p:txBody>
      </p:sp>
      <p:pic>
        <p:nvPicPr>
          <p:cNvPr id="5" name="Bildobjekt 4">
            <a:extLst>
              <a:ext uri="{FF2B5EF4-FFF2-40B4-BE49-F238E27FC236}">
                <a16:creationId xmlns:a16="http://schemas.microsoft.com/office/drawing/2014/main" id="{62D4A290-92C2-4588-AFB1-4C6822A8116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93157" y="5961760"/>
            <a:ext cx="1056312" cy="681230"/>
          </a:xfrm>
          <a:prstGeom prst="rect">
            <a:avLst/>
          </a:prstGeom>
        </p:spPr>
      </p:pic>
    </p:spTree>
    <p:extLst>
      <p:ext uri="{BB962C8B-B14F-4D97-AF65-F5344CB8AC3E}">
        <p14:creationId xmlns:p14="http://schemas.microsoft.com/office/powerpoint/2010/main" val="3525897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Hexagon text vänster">
    <p:bg>
      <p:bgPr>
        <a:solidFill>
          <a:srgbClr val="3A5776"/>
        </a:solidFill>
        <a:effectLst/>
      </p:bgPr>
    </p:bg>
    <p:spTree>
      <p:nvGrpSpPr>
        <p:cNvPr id="1" name=""/>
        <p:cNvGrpSpPr/>
        <p:nvPr/>
      </p:nvGrpSpPr>
      <p:grpSpPr>
        <a:xfrm>
          <a:off x="0" y="0"/>
          <a:ext cx="0" cy="0"/>
          <a:chOff x="0" y="0"/>
          <a:chExt cx="0" cy="0"/>
        </a:xfrm>
      </p:grpSpPr>
      <p:sp>
        <p:nvSpPr>
          <p:cNvPr id="3" name="Platshållare för bild 10">
            <a:extLst>
              <a:ext uri="{FF2B5EF4-FFF2-40B4-BE49-F238E27FC236}">
                <a16:creationId xmlns:a16="http://schemas.microsoft.com/office/drawing/2014/main" id="{BF3B0B8E-EC71-424A-A1F2-FC479B00BC86}"/>
              </a:ext>
            </a:extLst>
          </p:cNvPr>
          <p:cNvSpPr>
            <a:spLocks noGrp="1"/>
          </p:cNvSpPr>
          <p:nvPr>
            <p:ph type="pic" sz="quarter" idx="15"/>
          </p:nvPr>
        </p:nvSpPr>
        <p:spPr>
          <a:xfrm>
            <a:off x="6129094" y="1447800"/>
            <a:ext cx="4564063" cy="3867150"/>
          </a:xfrm>
          <a:prstGeom prst="hexagon">
            <a:avLst/>
          </a:prstGeom>
          <a:solidFill>
            <a:schemeClr val="accent1"/>
          </a:solidFill>
        </p:spPr>
        <p:txBody>
          <a:bodyPr/>
          <a:lstStyle/>
          <a:p>
            <a:endParaRPr lang="en-GB"/>
          </a:p>
        </p:txBody>
      </p:sp>
      <p:sp>
        <p:nvSpPr>
          <p:cNvPr id="4" name="Rubrik 1">
            <a:extLst>
              <a:ext uri="{FF2B5EF4-FFF2-40B4-BE49-F238E27FC236}">
                <a16:creationId xmlns:a16="http://schemas.microsoft.com/office/drawing/2014/main" id="{4DAF063B-7068-450F-B5C5-EFF538607A05}"/>
              </a:ext>
            </a:extLst>
          </p:cNvPr>
          <p:cNvSpPr>
            <a:spLocks noGrp="1"/>
          </p:cNvSpPr>
          <p:nvPr>
            <p:ph type="title"/>
          </p:nvPr>
        </p:nvSpPr>
        <p:spPr>
          <a:xfrm>
            <a:off x="1625600" y="2004565"/>
            <a:ext cx="4470401" cy="2753620"/>
          </a:xfrm>
        </p:spPr>
        <p:txBody>
          <a:bodyPr anchor="ctr">
            <a:normAutofit/>
          </a:bodyPr>
          <a:lstStyle>
            <a:lvl1pPr algn="l">
              <a:lnSpc>
                <a:spcPct val="100000"/>
              </a:lnSpc>
              <a:defRPr sz="4000">
                <a:solidFill>
                  <a:schemeClr val="bg1"/>
                </a:solidFill>
              </a:defRPr>
            </a:lvl1pPr>
          </a:lstStyle>
          <a:p>
            <a:r>
              <a:rPr lang="sv-SE"/>
              <a:t>Klicka här för att ändra mall för rubrikformat</a:t>
            </a:r>
            <a:endParaRPr lang="en-GB"/>
          </a:p>
        </p:txBody>
      </p:sp>
      <p:pic>
        <p:nvPicPr>
          <p:cNvPr id="5" name="Bildobjekt 4">
            <a:extLst>
              <a:ext uri="{FF2B5EF4-FFF2-40B4-BE49-F238E27FC236}">
                <a16:creationId xmlns:a16="http://schemas.microsoft.com/office/drawing/2014/main" id="{62D4A290-92C2-4588-AFB1-4C6822A8116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93157" y="5961760"/>
            <a:ext cx="1056312" cy="681230"/>
          </a:xfrm>
          <a:prstGeom prst="rect">
            <a:avLst/>
          </a:prstGeom>
        </p:spPr>
      </p:pic>
    </p:spTree>
    <p:extLst>
      <p:ext uri="{BB962C8B-B14F-4D97-AF65-F5344CB8AC3E}">
        <p14:creationId xmlns:p14="http://schemas.microsoft.com/office/powerpoint/2010/main" val="3843085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EC34E4-4229-43AF-8C10-FA69F7114F8C}"/>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FC7AAB21-EB5F-4CAD-97BE-82596FB2E303}"/>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D92DF1AC-723E-4AB6-BB4E-903F5D47D7FD}"/>
              </a:ext>
            </a:extLst>
          </p:cNvPr>
          <p:cNvSpPr>
            <a:spLocks noGrp="1"/>
          </p:cNvSpPr>
          <p:nvPr>
            <p:ph type="dt" sz="half" idx="10"/>
          </p:nvPr>
        </p:nvSpPr>
        <p:spPr/>
        <p:txBody>
          <a:bodyPr/>
          <a:lstStyle/>
          <a:p>
            <a:fld id="{0A27B39E-70BD-4D84-B289-D53911D9CC07}" type="datetimeFigureOut">
              <a:rPr lang="sv-SE" smtClean="0"/>
              <a:t>2022-02-25</a:t>
            </a:fld>
            <a:endParaRPr lang="sv-SE"/>
          </a:p>
        </p:txBody>
      </p:sp>
      <p:sp>
        <p:nvSpPr>
          <p:cNvPr id="5" name="Platshållare för sidfot 4">
            <a:extLst>
              <a:ext uri="{FF2B5EF4-FFF2-40B4-BE49-F238E27FC236}">
                <a16:creationId xmlns:a16="http://schemas.microsoft.com/office/drawing/2014/main" id="{D7352AB4-02A4-4A59-9A68-308A3289527B}"/>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F64479BB-C596-4CBF-9883-457C23F7277A}"/>
              </a:ext>
            </a:extLst>
          </p:cNvPr>
          <p:cNvSpPr>
            <a:spLocks noGrp="1"/>
          </p:cNvSpPr>
          <p:nvPr>
            <p:ph type="sldNum" sz="quarter" idx="12"/>
          </p:nvPr>
        </p:nvSpPr>
        <p:spPr/>
        <p:txBody>
          <a:bodyPr/>
          <a:lstStyle/>
          <a:p>
            <a:fld id="{34E35494-7C0B-4704-BC43-C759D60E180E}" type="slidenum">
              <a:rPr lang="sv-SE" smtClean="0"/>
              <a:t>‹#›</a:t>
            </a:fld>
            <a:endParaRPr lang="sv-SE"/>
          </a:p>
        </p:txBody>
      </p:sp>
    </p:spTree>
    <p:extLst>
      <p:ext uri="{BB962C8B-B14F-4D97-AF65-F5344CB8AC3E}">
        <p14:creationId xmlns:p14="http://schemas.microsoft.com/office/powerpoint/2010/main" val="18244661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Hexagonbild rubrik och text">
    <p:bg>
      <p:bgPr>
        <a:solidFill>
          <a:srgbClr val="3B5776"/>
        </a:solidFill>
        <a:effectLst/>
      </p:bgPr>
    </p:bg>
    <p:spTree>
      <p:nvGrpSpPr>
        <p:cNvPr id="1" name=""/>
        <p:cNvGrpSpPr/>
        <p:nvPr/>
      </p:nvGrpSpPr>
      <p:grpSpPr>
        <a:xfrm>
          <a:off x="0" y="0"/>
          <a:ext cx="0" cy="0"/>
          <a:chOff x="0" y="0"/>
          <a:chExt cx="0" cy="0"/>
        </a:xfrm>
      </p:grpSpPr>
      <p:sp>
        <p:nvSpPr>
          <p:cNvPr id="3" name="Platshållare för bild 10">
            <a:extLst>
              <a:ext uri="{FF2B5EF4-FFF2-40B4-BE49-F238E27FC236}">
                <a16:creationId xmlns:a16="http://schemas.microsoft.com/office/drawing/2014/main" id="{BF3B0B8E-EC71-424A-A1F2-FC479B00BC86}"/>
              </a:ext>
            </a:extLst>
          </p:cNvPr>
          <p:cNvSpPr>
            <a:spLocks noGrp="1"/>
          </p:cNvSpPr>
          <p:nvPr>
            <p:ph type="pic" sz="quarter" idx="15"/>
          </p:nvPr>
        </p:nvSpPr>
        <p:spPr>
          <a:xfrm>
            <a:off x="6129094" y="1447800"/>
            <a:ext cx="4564063" cy="3867150"/>
          </a:xfrm>
          <a:prstGeom prst="hexagon">
            <a:avLst/>
          </a:prstGeom>
          <a:solidFill>
            <a:schemeClr val="accent1"/>
          </a:solidFill>
        </p:spPr>
        <p:txBody>
          <a:bodyPr/>
          <a:lstStyle/>
          <a:p>
            <a:endParaRPr lang="en-GB"/>
          </a:p>
        </p:txBody>
      </p:sp>
      <p:pic>
        <p:nvPicPr>
          <p:cNvPr id="5" name="Bildobjekt 4">
            <a:extLst>
              <a:ext uri="{FF2B5EF4-FFF2-40B4-BE49-F238E27FC236}">
                <a16:creationId xmlns:a16="http://schemas.microsoft.com/office/drawing/2014/main" id="{62D4A290-92C2-4588-AFB1-4C6822A8116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93157" y="5961760"/>
            <a:ext cx="1056312" cy="681230"/>
          </a:xfrm>
          <a:prstGeom prst="rect">
            <a:avLst/>
          </a:prstGeom>
        </p:spPr>
      </p:pic>
      <p:sp>
        <p:nvSpPr>
          <p:cNvPr id="6" name="Rubrik 1">
            <a:extLst>
              <a:ext uri="{FF2B5EF4-FFF2-40B4-BE49-F238E27FC236}">
                <a16:creationId xmlns:a16="http://schemas.microsoft.com/office/drawing/2014/main" id="{62ABE50D-60DA-4704-89D7-730FD6C5F6F4}"/>
              </a:ext>
            </a:extLst>
          </p:cNvPr>
          <p:cNvSpPr>
            <a:spLocks noGrp="1"/>
          </p:cNvSpPr>
          <p:nvPr>
            <p:ph type="title"/>
          </p:nvPr>
        </p:nvSpPr>
        <p:spPr>
          <a:xfrm>
            <a:off x="1498843" y="1126379"/>
            <a:ext cx="4470401" cy="2169082"/>
          </a:xfrm>
        </p:spPr>
        <p:txBody>
          <a:bodyPr anchor="b">
            <a:normAutofit/>
          </a:bodyPr>
          <a:lstStyle>
            <a:lvl1pPr algn="l">
              <a:lnSpc>
                <a:spcPct val="100000"/>
              </a:lnSpc>
              <a:defRPr sz="4000">
                <a:solidFill>
                  <a:schemeClr val="bg1"/>
                </a:solidFill>
              </a:defRPr>
            </a:lvl1pPr>
          </a:lstStyle>
          <a:p>
            <a:r>
              <a:rPr lang="sv-SE"/>
              <a:t>Klicka här för att ändra mall för rubrikformat</a:t>
            </a:r>
            <a:endParaRPr lang="en-GB"/>
          </a:p>
        </p:txBody>
      </p:sp>
      <p:sp>
        <p:nvSpPr>
          <p:cNvPr id="7" name="Platshållare för text 3">
            <a:extLst>
              <a:ext uri="{FF2B5EF4-FFF2-40B4-BE49-F238E27FC236}">
                <a16:creationId xmlns:a16="http://schemas.microsoft.com/office/drawing/2014/main" id="{41C8E73C-019E-4FB7-946D-69FAB814CF9A}"/>
              </a:ext>
            </a:extLst>
          </p:cNvPr>
          <p:cNvSpPr>
            <a:spLocks noGrp="1"/>
          </p:cNvSpPr>
          <p:nvPr>
            <p:ph type="body" sz="quarter" idx="10"/>
          </p:nvPr>
        </p:nvSpPr>
        <p:spPr>
          <a:xfrm>
            <a:off x="1498843" y="3381376"/>
            <a:ext cx="4470401" cy="2350246"/>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Tree>
    <p:extLst>
      <p:ext uri="{BB962C8B-B14F-4D97-AF65-F5344CB8AC3E}">
        <p14:creationId xmlns:p14="http://schemas.microsoft.com/office/powerpoint/2010/main" val="7091279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Rubrik och text">
    <p:bg>
      <p:bgPr>
        <a:solidFill>
          <a:srgbClr val="3A5776"/>
        </a:solidFill>
        <a:effectLst/>
      </p:bgPr>
    </p:b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5A8275A8-C307-4AD1-8F7E-DA508226EA3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93157" y="5961760"/>
            <a:ext cx="1056312" cy="681230"/>
          </a:xfrm>
          <a:prstGeom prst="rect">
            <a:avLst/>
          </a:prstGeom>
        </p:spPr>
      </p:pic>
      <p:sp>
        <p:nvSpPr>
          <p:cNvPr id="6" name="Platshållare för text 3">
            <a:extLst>
              <a:ext uri="{FF2B5EF4-FFF2-40B4-BE49-F238E27FC236}">
                <a16:creationId xmlns:a16="http://schemas.microsoft.com/office/drawing/2014/main" id="{CAADFD81-8A4D-4B19-AB85-21FD9D7DBA93}"/>
              </a:ext>
            </a:extLst>
          </p:cNvPr>
          <p:cNvSpPr>
            <a:spLocks noGrp="1"/>
          </p:cNvSpPr>
          <p:nvPr>
            <p:ph type="body" sz="quarter" idx="10"/>
          </p:nvPr>
        </p:nvSpPr>
        <p:spPr>
          <a:xfrm>
            <a:off x="3614737" y="2959894"/>
            <a:ext cx="4962525" cy="3068637"/>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8" name="Rubrik 1">
            <a:extLst>
              <a:ext uri="{FF2B5EF4-FFF2-40B4-BE49-F238E27FC236}">
                <a16:creationId xmlns:a16="http://schemas.microsoft.com/office/drawing/2014/main" id="{85626E8B-2171-41E8-8EDA-1BEF72CF26A1}"/>
              </a:ext>
            </a:extLst>
          </p:cNvPr>
          <p:cNvSpPr>
            <a:spLocks noGrp="1"/>
          </p:cNvSpPr>
          <p:nvPr>
            <p:ph type="title" hasCustomPrompt="1"/>
          </p:nvPr>
        </p:nvSpPr>
        <p:spPr>
          <a:xfrm>
            <a:off x="2040046" y="977107"/>
            <a:ext cx="8111905" cy="1957387"/>
          </a:xfrm>
        </p:spPr>
        <p:txBody>
          <a:bodyPr anchor="b">
            <a:normAutofit/>
          </a:bodyPr>
          <a:lstStyle>
            <a:lvl1pPr algn="ctr">
              <a:lnSpc>
                <a:spcPct val="100000"/>
              </a:lnSpc>
              <a:defRPr sz="4800">
                <a:solidFill>
                  <a:schemeClr val="bg1"/>
                </a:solidFill>
              </a:defRPr>
            </a:lvl1pPr>
          </a:lstStyle>
          <a:p>
            <a:r>
              <a:rPr lang="sv-SE"/>
              <a:t>Klicka här för att ändra </a:t>
            </a:r>
            <a:br>
              <a:rPr lang="sv-SE"/>
            </a:br>
            <a:r>
              <a:rPr lang="sv-SE"/>
              <a:t>mall för rubrikformat</a:t>
            </a:r>
            <a:endParaRPr lang="en-GB"/>
          </a:p>
        </p:txBody>
      </p:sp>
    </p:spTree>
    <p:extLst>
      <p:ext uri="{BB962C8B-B14F-4D97-AF65-F5344CB8AC3E}">
        <p14:creationId xmlns:p14="http://schemas.microsoft.com/office/powerpoint/2010/main" val="30562116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ramsida ver 1">
    <p:spTree>
      <p:nvGrpSpPr>
        <p:cNvPr id="1" name=""/>
        <p:cNvGrpSpPr/>
        <p:nvPr/>
      </p:nvGrpSpPr>
      <p:grpSpPr>
        <a:xfrm>
          <a:off x="0" y="0"/>
          <a:ext cx="0" cy="0"/>
          <a:chOff x="0" y="0"/>
          <a:chExt cx="0" cy="0"/>
        </a:xfrm>
      </p:grpSpPr>
      <p:pic>
        <p:nvPicPr>
          <p:cNvPr id="6" name="Bildobjekt 5" descr="En bild som visar himmel, utomhus, vatten&#10;&#10;Automatiskt genererad beskrivning">
            <a:extLst>
              <a:ext uri="{FF2B5EF4-FFF2-40B4-BE49-F238E27FC236}">
                <a16:creationId xmlns:a16="http://schemas.microsoft.com/office/drawing/2014/main" id="{3E4D31C9-97AB-40E6-A4E9-CA1C97757C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854"/>
            <a:ext cx="12192000" cy="6867853"/>
          </a:xfrm>
          <a:prstGeom prst="rect">
            <a:avLst/>
          </a:prstGeom>
        </p:spPr>
      </p:pic>
      <p:sp>
        <p:nvSpPr>
          <p:cNvPr id="8" name="Sexhörning 7">
            <a:extLst>
              <a:ext uri="{FF2B5EF4-FFF2-40B4-BE49-F238E27FC236}">
                <a16:creationId xmlns:a16="http://schemas.microsoft.com/office/drawing/2014/main" id="{415A18FA-016E-4D89-B028-3A9DB7D3102D}"/>
              </a:ext>
            </a:extLst>
          </p:cNvPr>
          <p:cNvSpPr/>
          <p:nvPr userDrawn="1"/>
        </p:nvSpPr>
        <p:spPr>
          <a:xfrm>
            <a:off x="1905000" y="0"/>
            <a:ext cx="7943850" cy="6857999"/>
          </a:xfrm>
          <a:prstGeom prst="hexag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ubrik 1">
            <a:extLst>
              <a:ext uri="{FF2B5EF4-FFF2-40B4-BE49-F238E27FC236}">
                <a16:creationId xmlns:a16="http://schemas.microsoft.com/office/drawing/2014/main" id="{1EC3377C-8C0F-4E16-A7CA-12BAB2F800D6}"/>
              </a:ext>
            </a:extLst>
          </p:cNvPr>
          <p:cNvSpPr>
            <a:spLocks noGrp="1"/>
          </p:cNvSpPr>
          <p:nvPr>
            <p:ph type="ctrTitle"/>
          </p:nvPr>
        </p:nvSpPr>
        <p:spPr>
          <a:xfrm>
            <a:off x="3048000" y="2596192"/>
            <a:ext cx="5676900" cy="1655762"/>
          </a:xfrm>
        </p:spPr>
        <p:txBody>
          <a:bodyPr anchor="ctr">
            <a:normAutofit/>
          </a:bodyPr>
          <a:lstStyle>
            <a:lvl1pPr algn="ctr">
              <a:lnSpc>
                <a:spcPts val="4200"/>
              </a:lnSpc>
              <a:defRPr sz="4000">
                <a:solidFill>
                  <a:schemeClr val="bg1"/>
                </a:solidFill>
              </a:defRPr>
            </a:lvl1pPr>
          </a:lstStyle>
          <a:p>
            <a:r>
              <a:rPr lang="sv-SE"/>
              <a:t>Klicka här för att ändra mall för rubrikformat</a:t>
            </a:r>
            <a:endParaRPr lang="en-GB"/>
          </a:p>
        </p:txBody>
      </p:sp>
      <p:pic>
        <p:nvPicPr>
          <p:cNvPr id="11" name="Bildobjekt 10">
            <a:extLst>
              <a:ext uri="{FF2B5EF4-FFF2-40B4-BE49-F238E27FC236}">
                <a16:creationId xmlns:a16="http://schemas.microsoft.com/office/drawing/2014/main" id="{241B97A3-A308-4065-B749-0D4B5A8C848B}"/>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693157" y="5961760"/>
            <a:ext cx="1056312" cy="681230"/>
          </a:xfrm>
          <a:prstGeom prst="rect">
            <a:avLst/>
          </a:prstGeom>
        </p:spPr>
      </p:pic>
      <p:sp>
        <p:nvSpPr>
          <p:cNvPr id="9" name="Underrubrik 2">
            <a:extLst>
              <a:ext uri="{FF2B5EF4-FFF2-40B4-BE49-F238E27FC236}">
                <a16:creationId xmlns:a16="http://schemas.microsoft.com/office/drawing/2014/main" id="{F52BC1B4-A830-4337-A012-A1925FF1E3CF}"/>
              </a:ext>
            </a:extLst>
          </p:cNvPr>
          <p:cNvSpPr>
            <a:spLocks noGrp="1"/>
          </p:cNvSpPr>
          <p:nvPr>
            <p:ph type="subTitle" idx="1" hasCustomPrompt="1"/>
          </p:nvPr>
        </p:nvSpPr>
        <p:spPr>
          <a:xfrm>
            <a:off x="3554412" y="5709736"/>
            <a:ext cx="4572000" cy="933254"/>
          </a:xfrm>
        </p:spPr>
        <p:txBody>
          <a:bodyPr anchor="b">
            <a:normAutofit/>
          </a:bodyPr>
          <a:lstStyle>
            <a:lvl1pPr marL="0" indent="0" algn="ctr">
              <a:buNone/>
              <a:defRPr sz="14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Namn</a:t>
            </a:r>
          </a:p>
          <a:p>
            <a:r>
              <a:rPr lang="sv-SE"/>
              <a:t>Titel</a:t>
            </a:r>
            <a:endParaRPr lang="en-GB"/>
          </a:p>
        </p:txBody>
      </p:sp>
      <p:sp>
        <p:nvSpPr>
          <p:cNvPr id="10" name="Platshållare för text 4">
            <a:extLst>
              <a:ext uri="{FF2B5EF4-FFF2-40B4-BE49-F238E27FC236}">
                <a16:creationId xmlns:a16="http://schemas.microsoft.com/office/drawing/2014/main" id="{30B56924-FB7A-46A6-B6EF-1EC9BA35B373}"/>
              </a:ext>
            </a:extLst>
          </p:cNvPr>
          <p:cNvSpPr>
            <a:spLocks noGrp="1"/>
          </p:cNvSpPr>
          <p:nvPr>
            <p:ph type="body" sz="quarter" idx="10" hasCustomPrompt="1"/>
          </p:nvPr>
        </p:nvSpPr>
        <p:spPr>
          <a:xfrm>
            <a:off x="3827283" y="457200"/>
            <a:ext cx="4119514" cy="523875"/>
          </a:xfrm>
        </p:spPr>
        <p:txBody>
          <a:bodyPr vert="horz" lIns="91440" tIns="45720" rIns="91440" bIns="45720" rtlCol="0" anchor="t">
            <a:normAutofit/>
          </a:bodyPr>
          <a:lstStyle>
            <a:lvl1pPr marL="0" indent="0" algn="ctr">
              <a:buNone/>
              <a:defRPr lang="en-GB" sz="1400" cap="all" baseline="0" dirty="0">
                <a:solidFill>
                  <a:schemeClr val="bg1"/>
                </a:solidFill>
              </a:defRPr>
            </a:lvl1pPr>
          </a:lstStyle>
          <a:p>
            <a:pPr marL="271463" lvl="0" indent="-271463"/>
            <a:r>
              <a:rPr lang="sv-SE"/>
              <a:t>Datum</a:t>
            </a:r>
            <a:endParaRPr lang="en-GB"/>
          </a:p>
        </p:txBody>
      </p:sp>
    </p:spTree>
    <p:extLst>
      <p:ext uri="{BB962C8B-B14F-4D97-AF65-F5344CB8AC3E}">
        <p14:creationId xmlns:p14="http://schemas.microsoft.com/office/powerpoint/2010/main" val="11854314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Rubrik och innehåll 1">
    <p:bg>
      <p:bgPr>
        <a:solidFill>
          <a:srgbClr val="F6F5F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31DDFF5-BCCC-4FB8-A434-37E573C6B297}"/>
              </a:ext>
            </a:extLst>
          </p:cNvPr>
          <p:cNvSpPr>
            <a:spLocks noGrp="1"/>
          </p:cNvSpPr>
          <p:nvPr>
            <p:ph type="title"/>
          </p:nvPr>
        </p:nvSpPr>
        <p:spPr/>
        <p:txBody>
          <a:bodyPr/>
          <a:lstStyle/>
          <a:p>
            <a:r>
              <a:rPr lang="sv-SE"/>
              <a:t>Klicka här för att ändra mall för rubrikformat</a:t>
            </a:r>
            <a:endParaRPr lang="en-GB"/>
          </a:p>
        </p:txBody>
      </p:sp>
      <p:sp>
        <p:nvSpPr>
          <p:cNvPr id="3" name="Platshållare för innehåll 2">
            <a:extLst>
              <a:ext uri="{FF2B5EF4-FFF2-40B4-BE49-F238E27FC236}">
                <a16:creationId xmlns:a16="http://schemas.microsoft.com/office/drawing/2014/main" id="{2D4A18FC-C606-4F17-94BE-6A7D5704D8F0}"/>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datum 3">
            <a:extLst>
              <a:ext uri="{FF2B5EF4-FFF2-40B4-BE49-F238E27FC236}">
                <a16:creationId xmlns:a16="http://schemas.microsoft.com/office/drawing/2014/main" id="{622C3FFE-CDDA-4CFF-9942-127EB2649D98}"/>
              </a:ext>
            </a:extLst>
          </p:cNvPr>
          <p:cNvSpPr>
            <a:spLocks noGrp="1"/>
          </p:cNvSpPr>
          <p:nvPr>
            <p:ph type="dt" sz="half" idx="10"/>
          </p:nvPr>
        </p:nvSpPr>
        <p:spPr/>
        <p:txBody>
          <a:bodyPr/>
          <a:lstStyle/>
          <a:p>
            <a:fld id="{F5AD5718-60B2-496E-9FAD-9B02076132A9}" type="datetimeFigureOut">
              <a:rPr lang="en-GB" smtClean="0"/>
              <a:t>25/02/2022</a:t>
            </a:fld>
            <a:endParaRPr lang="en-GB"/>
          </a:p>
        </p:txBody>
      </p:sp>
      <p:sp>
        <p:nvSpPr>
          <p:cNvPr id="5" name="Platshållare för sidfot 4">
            <a:extLst>
              <a:ext uri="{FF2B5EF4-FFF2-40B4-BE49-F238E27FC236}">
                <a16:creationId xmlns:a16="http://schemas.microsoft.com/office/drawing/2014/main" id="{91CA4ABA-884C-4701-8C1C-2EB93E2FE9A8}"/>
              </a:ext>
            </a:extLst>
          </p:cNvPr>
          <p:cNvSpPr>
            <a:spLocks noGrp="1"/>
          </p:cNvSpPr>
          <p:nvPr>
            <p:ph type="ftr" sz="quarter" idx="11"/>
          </p:nvPr>
        </p:nvSpPr>
        <p:spPr/>
        <p:txBody>
          <a:bodyPr/>
          <a:lstStyle/>
          <a:p>
            <a:endParaRPr lang="en-GB"/>
          </a:p>
        </p:txBody>
      </p:sp>
      <p:sp>
        <p:nvSpPr>
          <p:cNvPr id="6" name="Platshållare för bildnummer 5">
            <a:extLst>
              <a:ext uri="{FF2B5EF4-FFF2-40B4-BE49-F238E27FC236}">
                <a16:creationId xmlns:a16="http://schemas.microsoft.com/office/drawing/2014/main" id="{E824655E-3710-4A12-876D-2F2D28CDFC4C}"/>
              </a:ext>
            </a:extLst>
          </p:cNvPr>
          <p:cNvSpPr>
            <a:spLocks noGrp="1"/>
          </p:cNvSpPr>
          <p:nvPr>
            <p:ph type="sldNum" sz="quarter" idx="12"/>
          </p:nvPr>
        </p:nvSpPr>
        <p:spPr/>
        <p:txBody>
          <a:bodyPr/>
          <a:lstStyle/>
          <a:p>
            <a:fld id="{84C3BD01-E488-4B64-A04E-23BB7B336F1D}" type="slidenum">
              <a:rPr lang="en-GB" smtClean="0"/>
              <a:t>‹#›</a:t>
            </a:fld>
            <a:endParaRPr lang="en-GB"/>
          </a:p>
        </p:txBody>
      </p:sp>
    </p:spTree>
    <p:extLst>
      <p:ext uri="{BB962C8B-B14F-4D97-AF65-F5344CB8AC3E}">
        <p14:creationId xmlns:p14="http://schemas.microsoft.com/office/powerpoint/2010/main" val="31075629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vå delar">
    <p:bg>
      <p:bgPr>
        <a:solidFill>
          <a:srgbClr val="F6F5F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E31FE79-7559-48FD-97F6-85DE67B9DF71}"/>
              </a:ext>
            </a:extLst>
          </p:cNvPr>
          <p:cNvSpPr>
            <a:spLocks noGrp="1"/>
          </p:cNvSpPr>
          <p:nvPr>
            <p:ph type="title"/>
          </p:nvPr>
        </p:nvSpPr>
        <p:spPr/>
        <p:txBody>
          <a:bodyPr/>
          <a:lstStyle/>
          <a:p>
            <a:r>
              <a:rPr lang="sv-SE"/>
              <a:t>Klicka här för att ändra mall för rubrikformat</a:t>
            </a:r>
            <a:endParaRPr lang="en-GB"/>
          </a:p>
        </p:txBody>
      </p:sp>
      <p:sp>
        <p:nvSpPr>
          <p:cNvPr id="3" name="Platshållare för innehåll 2">
            <a:extLst>
              <a:ext uri="{FF2B5EF4-FFF2-40B4-BE49-F238E27FC236}">
                <a16:creationId xmlns:a16="http://schemas.microsoft.com/office/drawing/2014/main" id="{7600A2A6-51F6-46B2-878D-E153C55AD2E1}"/>
              </a:ext>
            </a:extLst>
          </p:cNvPr>
          <p:cNvSpPr>
            <a:spLocks noGrp="1"/>
          </p:cNvSpPr>
          <p:nvPr>
            <p:ph sz="half" idx="1"/>
          </p:nvPr>
        </p:nvSpPr>
        <p:spPr>
          <a:xfrm>
            <a:off x="838200" y="1825625"/>
            <a:ext cx="5181600" cy="397986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innehåll 3">
            <a:extLst>
              <a:ext uri="{FF2B5EF4-FFF2-40B4-BE49-F238E27FC236}">
                <a16:creationId xmlns:a16="http://schemas.microsoft.com/office/drawing/2014/main" id="{8DECA394-5DCF-4AA1-827C-0B4D291B95A1}"/>
              </a:ext>
            </a:extLst>
          </p:cNvPr>
          <p:cNvSpPr>
            <a:spLocks noGrp="1"/>
          </p:cNvSpPr>
          <p:nvPr>
            <p:ph sz="half" idx="2"/>
          </p:nvPr>
        </p:nvSpPr>
        <p:spPr>
          <a:xfrm>
            <a:off x="6172200" y="1825625"/>
            <a:ext cx="5181600" cy="397986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5" name="Platshållare för datum 4">
            <a:extLst>
              <a:ext uri="{FF2B5EF4-FFF2-40B4-BE49-F238E27FC236}">
                <a16:creationId xmlns:a16="http://schemas.microsoft.com/office/drawing/2014/main" id="{5E86F426-F6F1-4A77-94D0-4E4BBABEEE4E}"/>
              </a:ext>
            </a:extLst>
          </p:cNvPr>
          <p:cNvSpPr>
            <a:spLocks noGrp="1"/>
          </p:cNvSpPr>
          <p:nvPr>
            <p:ph type="dt" sz="half" idx="10"/>
          </p:nvPr>
        </p:nvSpPr>
        <p:spPr/>
        <p:txBody>
          <a:bodyPr/>
          <a:lstStyle/>
          <a:p>
            <a:fld id="{F5AD5718-60B2-496E-9FAD-9B02076132A9}" type="datetimeFigureOut">
              <a:rPr lang="en-GB" smtClean="0"/>
              <a:t>25/02/2022</a:t>
            </a:fld>
            <a:endParaRPr lang="en-GB"/>
          </a:p>
        </p:txBody>
      </p:sp>
      <p:sp>
        <p:nvSpPr>
          <p:cNvPr id="6" name="Platshållare för sidfot 5">
            <a:extLst>
              <a:ext uri="{FF2B5EF4-FFF2-40B4-BE49-F238E27FC236}">
                <a16:creationId xmlns:a16="http://schemas.microsoft.com/office/drawing/2014/main" id="{F4AD33AB-FE64-4715-BEC5-3CB0B406810C}"/>
              </a:ext>
            </a:extLst>
          </p:cNvPr>
          <p:cNvSpPr>
            <a:spLocks noGrp="1"/>
          </p:cNvSpPr>
          <p:nvPr>
            <p:ph type="ftr" sz="quarter" idx="11"/>
          </p:nvPr>
        </p:nvSpPr>
        <p:spPr/>
        <p:txBody>
          <a:bodyPr/>
          <a:lstStyle/>
          <a:p>
            <a:endParaRPr lang="en-GB"/>
          </a:p>
        </p:txBody>
      </p:sp>
      <p:sp>
        <p:nvSpPr>
          <p:cNvPr id="7" name="Platshållare för bildnummer 6">
            <a:extLst>
              <a:ext uri="{FF2B5EF4-FFF2-40B4-BE49-F238E27FC236}">
                <a16:creationId xmlns:a16="http://schemas.microsoft.com/office/drawing/2014/main" id="{857DEDD3-A814-4D6F-9E66-12FC02C371DF}"/>
              </a:ext>
            </a:extLst>
          </p:cNvPr>
          <p:cNvSpPr>
            <a:spLocks noGrp="1"/>
          </p:cNvSpPr>
          <p:nvPr>
            <p:ph type="sldNum" sz="quarter" idx="12"/>
          </p:nvPr>
        </p:nvSpPr>
        <p:spPr/>
        <p:txBody>
          <a:bodyPr/>
          <a:lstStyle/>
          <a:p>
            <a:fld id="{84C3BD01-E488-4B64-A04E-23BB7B336F1D}" type="slidenum">
              <a:rPr lang="en-GB" smtClean="0"/>
              <a:t>‹#›</a:t>
            </a:fld>
            <a:endParaRPr lang="en-GB"/>
          </a:p>
        </p:txBody>
      </p:sp>
    </p:spTree>
    <p:extLst>
      <p:ext uri="{BB962C8B-B14F-4D97-AF65-F5344CB8AC3E}">
        <p14:creationId xmlns:p14="http://schemas.microsoft.com/office/powerpoint/2010/main" val="37974954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Endast rubrik">
    <p:bg>
      <p:bgPr>
        <a:solidFill>
          <a:srgbClr val="F6F5F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8AA1812-C957-4535-81C1-C0BD3611C0BF}"/>
              </a:ext>
            </a:extLst>
          </p:cNvPr>
          <p:cNvSpPr>
            <a:spLocks noGrp="1"/>
          </p:cNvSpPr>
          <p:nvPr>
            <p:ph type="title"/>
          </p:nvPr>
        </p:nvSpPr>
        <p:spPr/>
        <p:txBody>
          <a:bodyPr/>
          <a:lstStyle/>
          <a:p>
            <a:r>
              <a:rPr lang="sv-SE"/>
              <a:t>Klicka här för att ändra mall för rubrikformat</a:t>
            </a:r>
            <a:endParaRPr lang="en-GB"/>
          </a:p>
        </p:txBody>
      </p:sp>
      <p:sp>
        <p:nvSpPr>
          <p:cNvPr id="3" name="Platshållare för datum 2">
            <a:extLst>
              <a:ext uri="{FF2B5EF4-FFF2-40B4-BE49-F238E27FC236}">
                <a16:creationId xmlns:a16="http://schemas.microsoft.com/office/drawing/2014/main" id="{8E082B23-3E9D-477C-B446-8644CBBF4C16}"/>
              </a:ext>
            </a:extLst>
          </p:cNvPr>
          <p:cNvSpPr>
            <a:spLocks noGrp="1"/>
          </p:cNvSpPr>
          <p:nvPr>
            <p:ph type="dt" sz="half" idx="10"/>
          </p:nvPr>
        </p:nvSpPr>
        <p:spPr/>
        <p:txBody>
          <a:bodyPr/>
          <a:lstStyle/>
          <a:p>
            <a:fld id="{F5AD5718-60B2-496E-9FAD-9B02076132A9}" type="datetimeFigureOut">
              <a:rPr lang="en-GB" smtClean="0"/>
              <a:t>25/02/2022</a:t>
            </a:fld>
            <a:endParaRPr lang="en-GB"/>
          </a:p>
        </p:txBody>
      </p:sp>
      <p:sp>
        <p:nvSpPr>
          <p:cNvPr id="4" name="Platshållare för sidfot 3">
            <a:extLst>
              <a:ext uri="{FF2B5EF4-FFF2-40B4-BE49-F238E27FC236}">
                <a16:creationId xmlns:a16="http://schemas.microsoft.com/office/drawing/2014/main" id="{2E07ACFF-E6F6-4FF0-AA9D-3FEF1E3182FB}"/>
              </a:ext>
            </a:extLst>
          </p:cNvPr>
          <p:cNvSpPr>
            <a:spLocks noGrp="1"/>
          </p:cNvSpPr>
          <p:nvPr>
            <p:ph type="ftr" sz="quarter" idx="11"/>
          </p:nvPr>
        </p:nvSpPr>
        <p:spPr/>
        <p:txBody>
          <a:bodyPr/>
          <a:lstStyle/>
          <a:p>
            <a:endParaRPr lang="en-GB"/>
          </a:p>
        </p:txBody>
      </p:sp>
      <p:sp>
        <p:nvSpPr>
          <p:cNvPr id="5" name="Platshållare för bildnummer 4">
            <a:extLst>
              <a:ext uri="{FF2B5EF4-FFF2-40B4-BE49-F238E27FC236}">
                <a16:creationId xmlns:a16="http://schemas.microsoft.com/office/drawing/2014/main" id="{56B0B13C-2727-4B02-8983-8C9B30C6743E}"/>
              </a:ext>
            </a:extLst>
          </p:cNvPr>
          <p:cNvSpPr>
            <a:spLocks noGrp="1"/>
          </p:cNvSpPr>
          <p:nvPr>
            <p:ph type="sldNum" sz="quarter" idx="12"/>
          </p:nvPr>
        </p:nvSpPr>
        <p:spPr/>
        <p:txBody>
          <a:bodyPr/>
          <a:lstStyle/>
          <a:p>
            <a:fld id="{84C3BD01-E488-4B64-A04E-23BB7B336F1D}" type="slidenum">
              <a:rPr lang="en-GB" smtClean="0"/>
              <a:t>‹#›</a:t>
            </a:fld>
            <a:endParaRPr lang="en-GB"/>
          </a:p>
        </p:txBody>
      </p:sp>
    </p:spTree>
    <p:extLst>
      <p:ext uri="{BB962C8B-B14F-4D97-AF65-F5344CB8AC3E}">
        <p14:creationId xmlns:p14="http://schemas.microsoft.com/office/powerpoint/2010/main" val="16140825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Rubrik och innehåll 2">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31DDFF5-BCCC-4FB8-A434-37E573C6B297}"/>
              </a:ext>
            </a:extLst>
          </p:cNvPr>
          <p:cNvSpPr>
            <a:spLocks noGrp="1"/>
          </p:cNvSpPr>
          <p:nvPr>
            <p:ph type="title"/>
          </p:nvPr>
        </p:nvSpPr>
        <p:spPr/>
        <p:txBody>
          <a:bodyPr/>
          <a:lstStyle/>
          <a:p>
            <a:r>
              <a:rPr lang="sv-SE"/>
              <a:t>Klicka här för att ändra mall för rubrikformat</a:t>
            </a:r>
            <a:endParaRPr lang="en-GB"/>
          </a:p>
        </p:txBody>
      </p:sp>
      <p:sp>
        <p:nvSpPr>
          <p:cNvPr id="3" name="Platshållare för innehåll 2">
            <a:extLst>
              <a:ext uri="{FF2B5EF4-FFF2-40B4-BE49-F238E27FC236}">
                <a16:creationId xmlns:a16="http://schemas.microsoft.com/office/drawing/2014/main" id="{2D4A18FC-C606-4F17-94BE-6A7D5704D8F0}"/>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datum 3">
            <a:extLst>
              <a:ext uri="{FF2B5EF4-FFF2-40B4-BE49-F238E27FC236}">
                <a16:creationId xmlns:a16="http://schemas.microsoft.com/office/drawing/2014/main" id="{622C3FFE-CDDA-4CFF-9942-127EB2649D98}"/>
              </a:ext>
            </a:extLst>
          </p:cNvPr>
          <p:cNvSpPr>
            <a:spLocks noGrp="1"/>
          </p:cNvSpPr>
          <p:nvPr>
            <p:ph type="dt" sz="half" idx="10"/>
          </p:nvPr>
        </p:nvSpPr>
        <p:spPr/>
        <p:txBody>
          <a:bodyPr/>
          <a:lstStyle/>
          <a:p>
            <a:fld id="{F5AD5718-60B2-496E-9FAD-9B02076132A9}" type="datetimeFigureOut">
              <a:rPr lang="en-GB" smtClean="0"/>
              <a:t>25/02/2022</a:t>
            </a:fld>
            <a:endParaRPr lang="en-GB"/>
          </a:p>
        </p:txBody>
      </p:sp>
      <p:sp>
        <p:nvSpPr>
          <p:cNvPr id="5" name="Platshållare för sidfot 4">
            <a:extLst>
              <a:ext uri="{FF2B5EF4-FFF2-40B4-BE49-F238E27FC236}">
                <a16:creationId xmlns:a16="http://schemas.microsoft.com/office/drawing/2014/main" id="{91CA4ABA-884C-4701-8C1C-2EB93E2FE9A8}"/>
              </a:ext>
            </a:extLst>
          </p:cNvPr>
          <p:cNvSpPr>
            <a:spLocks noGrp="1"/>
          </p:cNvSpPr>
          <p:nvPr>
            <p:ph type="ftr" sz="quarter" idx="11"/>
          </p:nvPr>
        </p:nvSpPr>
        <p:spPr/>
        <p:txBody>
          <a:bodyPr/>
          <a:lstStyle/>
          <a:p>
            <a:endParaRPr lang="en-GB"/>
          </a:p>
        </p:txBody>
      </p:sp>
      <p:sp>
        <p:nvSpPr>
          <p:cNvPr id="6" name="Platshållare för bildnummer 5">
            <a:extLst>
              <a:ext uri="{FF2B5EF4-FFF2-40B4-BE49-F238E27FC236}">
                <a16:creationId xmlns:a16="http://schemas.microsoft.com/office/drawing/2014/main" id="{E824655E-3710-4A12-876D-2F2D28CDFC4C}"/>
              </a:ext>
            </a:extLst>
          </p:cNvPr>
          <p:cNvSpPr>
            <a:spLocks noGrp="1"/>
          </p:cNvSpPr>
          <p:nvPr>
            <p:ph type="sldNum" sz="quarter" idx="12"/>
          </p:nvPr>
        </p:nvSpPr>
        <p:spPr/>
        <p:txBody>
          <a:bodyPr/>
          <a:lstStyle/>
          <a:p>
            <a:fld id="{84C3BD01-E488-4B64-A04E-23BB7B336F1D}" type="slidenum">
              <a:rPr lang="en-GB" smtClean="0"/>
              <a:t>‹#›</a:t>
            </a:fld>
            <a:endParaRPr lang="en-GB"/>
          </a:p>
        </p:txBody>
      </p:sp>
    </p:spTree>
    <p:extLst>
      <p:ext uri="{BB962C8B-B14F-4D97-AF65-F5344CB8AC3E}">
        <p14:creationId xmlns:p14="http://schemas.microsoft.com/office/powerpoint/2010/main" val="2347277135"/>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Rubrik och innehåll 3">
    <p:bg>
      <p:bgPr>
        <a:solidFill>
          <a:srgbClr val="9D9C9C"/>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31DDFF5-BCCC-4FB8-A434-37E573C6B297}"/>
              </a:ext>
            </a:extLst>
          </p:cNvPr>
          <p:cNvSpPr>
            <a:spLocks noGrp="1"/>
          </p:cNvSpPr>
          <p:nvPr>
            <p:ph type="title"/>
          </p:nvPr>
        </p:nvSpPr>
        <p:spPr/>
        <p:txBody>
          <a:bodyPr/>
          <a:lstStyle>
            <a:lvl1pPr>
              <a:defRPr>
                <a:solidFill>
                  <a:schemeClr val="bg1"/>
                </a:solidFill>
              </a:defRPr>
            </a:lvl1pPr>
          </a:lstStyle>
          <a:p>
            <a:r>
              <a:rPr lang="sv-SE"/>
              <a:t>Klicka här för att ändra mall för rubrikformat</a:t>
            </a:r>
            <a:endParaRPr lang="en-GB"/>
          </a:p>
        </p:txBody>
      </p:sp>
      <p:sp>
        <p:nvSpPr>
          <p:cNvPr id="3" name="Platshållare för innehåll 2">
            <a:extLst>
              <a:ext uri="{FF2B5EF4-FFF2-40B4-BE49-F238E27FC236}">
                <a16:creationId xmlns:a16="http://schemas.microsoft.com/office/drawing/2014/main" id="{2D4A18FC-C606-4F17-94BE-6A7D5704D8F0}"/>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datum 3">
            <a:extLst>
              <a:ext uri="{FF2B5EF4-FFF2-40B4-BE49-F238E27FC236}">
                <a16:creationId xmlns:a16="http://schemas.microsoft.com/office/drawing/2014/main" id="{622C3FFE-CDDA-4CFF-9942-127EB2649D98}"/>
              </a:ext>
            </a:extLst>
          </p:cNvPr>
          <p:cNvSpPr>
            <a:spLocks noGrp="1"/>
          </p:cNvSpPr>
          <p:nvPr>
            <p:ph type="dt" sz="half" idx="10"/>
          </p:nvPr>
        </p:nvSpPr>
        <p:spPr/>
        <p:txBody>
          <a:bodyPr/>
          <a:lstStyle/>
          <a:p>
            <a:fld id="{F5AD5718-60B2-496E-9FAD-9B02076132A9}" type="datetimeFigureOut">
              <a:rPr lang="en-GB" smtClean="0"/>
              <a:t>25/02/2022</a:t>
            </a:fld>
            <a:endParaRPr lang="en-GB"/>
          </a:p>
        </p:txBody>
      </p:sp>
      <p:sp>
        <p:nvSpPr>
          <p:cNvPr id="5" name="Platshållare för sidfot 4">
            <a:extLst>
              <a:ext uri="{FF2B5EF4-FFF2-40B4-BE49-F238E27FC236}">
                <a16:creationId xmlns:a16="http://schemas.microsoft.com/office/drawing/2014/main" id="{91CA4ABA-884C-4701-8C1C-2EB93E2FE9A8}"/>
              </a:ext>
            </a:extLst>
          </p:cNvPr>
          <p:cNvSpPr>
            <a:spLocks noGrp="1"/>
          </p:cNvSpPr>
          <p:nvPr>
            <p:ph type="ftr" sz="quarter" idx="11"/>
          </p:nvPr>
        </p:nvSpPr>
        <p:spPr/>
        <p:txBody>
          <a:bodyPr/>
          <a:lstStyle/>
          <a:p>
            <a:endParaRPr lang="en-GB"/>
          </a:p>
        </p:txBody>
      </p:sp>
      <p:sp>
        <p:nvSpPr>
          <p:cNvPr id="6" name="Platshållare för bildnummer 5">
            <a:extLst>
              <a:ext uri="{FF2B5EF4-FFF2-40B4-BE49-F238E27FC236}">
                <a16:creationId xmlns:a16="http://schemas.microsoft.com/office/drawing/2014/main" id="{E824655E-3710-4A12-876D-2F2D28CDFC4C}"/>
              </a:ext>
            </a:extLst>
          </p:cNvPr>
          <p:cNvSpPr>
            <a:spLocks noGrp="1"/>
          </p:cNvSpPr>
          <p:nvPr>
            <p:ph type="sldNum" sz="quarter" idx="12"/>
          </p:nvPr>
        </p:nvSpPr>
        <p:spPr/>
        <p:txBody>
          <a:bodyPr/>
          <a:lstStyle/>
          <a:p>
            <a:fld id="{84C3BD01-E488-4B64-A04E-23BB7B336F1D}" type="slidenum">
              <a:rPr lang="en-GB" smtClean="0"/>
              <a:t>‹#›</a:t>
            </a:fld>
            <a:endParaRPr lang="en-GB"/>
          </a:p>
        </p:txBody>
      </p:sp>
    </p:spTree>
    <p:extLst>
      <p:ext uri="{BB962C8B-B14F-4D97-AF65-F5344CB8AC3E}">
        <p14:creationId xmlns:p14="http://schemas.microsoft.com/office/powerpoint/2010/main" val="2337979493"/>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Avsnittsrubrik">
    <p:bg>
      <p:bgPr>
        <a:solidFill>
          <a:schemeClr val="accent6"/>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5587154-BD2A-4F12-8229-6CAEFE68953B}"/>
              </a:ext>
            </a:extLst>
          </p:cNvPr>
          <p:cNvSpPr>
            <a:spLocks noGrp="1"/>
          </p:cNvSpPr>
          <p:nvPr>
            <p:ph type="title" hasCustomPrompt="1"/>
          </p:nvPr>
        </p:nvSpPr>
        <p:spPr>
          <a:xfrm>
            <a:off x="1333499" y="1768476"/>
            <a:ext cx="9486901" cy="2753620"/>
          </a:xfrm>
        </p:spPr>
        <p:txBody>
          <a:bodyPr anchor="ctr">
            <a:normAutofit/>
          </a:bodyPr>
          <a:lstStyle>
            <a:lvl1pPr algn="ctr">
              <a:lnSpc>
                <a:spcPct val="100000"/>
              </a:lnSpc>
              <a:defRPr sz="4800">
                <a:solidFill>
                  <a:schemeClr val="bg1"/>
                </a:solidFill>
              </a:defRPr>
            </a:lvl1pPr>
          </a:lstStyle>
          <a:p>
            <a:r>
              <a:rPr lang="sv-SE"/>
              <a:t>Klicka här för att ändra </a:t>
            </a:r>
            <a:br>
              <a:rPr lang="sv-SE"/>
            </a:br>
            <a:r>
              <a:rPr lang="sv-SE"/>
              <a:t>mall för rubrikformat</a:t>
            </a:r>
            <a:endParaRPr lang="en-GB"/>
          </a:p>
        </p:txBody>
      </p:sp>
      <p:pic>
        <p:nvPicPr>
          <p:cNvPr id="7" name="Bildobjekt 6">
            <a:extLst>
              <a:ext uri="{FF2B5EF4-FFF2-40B4-BE49-F238E27FC236}">
                <a16:creationId xmlns:a16="http://schemas.microsoft.com/office/drawing/2014/main" id="{5A8275A8-C307-4AD1-8F7E-DA508226EA3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93157" y="5961760"/>
            <a:ext cx="1056312" cy="681230"/>
          </a:xfrm>
          <a:prstGeom prst="rect">
            <a:avLst/>
          </a:prstGeom>
        </p:spPr>
      </p:pic>
    </p:spTree>
    <p:extLst>
      <p:ext uri="{BB962C8B-B14F-4D97-AF65-F5344CB8AC3E}">
        <p14:creationId xmlns:p14="http://schemas.microsoft.com/office/powerpoint/2010/main" val="32055195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Hexagonbild text höger">
    <p:bg>
      <p:bgPr>
        <a:solidFill>
          <a:schemeClr val="accent6"/>
        </a:solidFill>
        <a:effectLst/>
      </p:bgPr>
    </p:bg>
    <p:spTree>
      <p:nvGrpSpPr>
        <p:cNvPr id="1" name=""/>
        <p:cNvGrpSpPr/>
        <p:nvPr/>
      </p:nvGrpSpPr>
      <p:grpSpPr>
        <a:xfrm>
          <a:off x="0" y="0"/>
          <a:ext cx="0" cy="0"/>
          <a:chOff x="0" y="0"/>
          <a:chExt cx="0" cy="0"/>
        </a:xfrm>
      </p:grpSpPr>
      <p:sp>
        <p:nvSpPr>
          <p:cNvPr id="3" name="Platshållare för bild 10">
            <a:extLst>
              <a:ext uri="{FF2B5EF4-FFF2-40B4-BE49-F238E27FC236}">
                <a16:creationId xmlns:a16="http://schemas.microsoft.com/office/drawing/2014/main" id="{BF3B0B8E-EC71-424A-A1F2-FC479B00BC86}"/>
              </a:ext>
            </a:extLst>
          </p:cNvPr>
          <p:cNvSpPr>
            <a:spLocks noGrp="1"/>
          </p:cNvSpPr>
          <p:nvPr>
            <p:ph type="pic" sz="quarter" idx="15"/>
          </p:nvPr>
        </p:nvSpPr>
        <p:spPr>
          <a:xfrm>
            <a:off x="1149350" y="1447800"/>
            <a:ext cx="4564063" cy="3867150"/>
          </a:xfrm>
          <a:prstGeom prst="hexagon">
            <a:avLst/>
          </a:prstGeom>
          <a:solidFill>
            <a:schemeClr val="accent1"/>
          </a:solidFill>
        </p:spPr>
        <p:txBody>
          <a:bodyPr/>
          <a:lstStyle/>
          <a:p>
            <a:r>
              <a:rPr lang="sv-SE"/>
              <a:t>Klicka på ikonen för att lägga till en bild</a:t>
            </a:r>
            <a:endParaRPr lang="en-GB"/>
          </a:p>
        </p:txBody>
      </p:sp>
      <p:sp>
        <p:nvSpPr>
          <p:cNvPr id="4" name="Rubrik 1">
            <a:extLst>
              <a:ext uri="{FF2B5EF4-FFF2-40B4-BE49-F238E27FC236}">
                <a16:creationId xmlns:a16="http://schemas.microsoft.com/office/drawing/2014/main" id="{4DAF063B-7068-450F-B5C5-EFF538607A05}"/>
              </a:ext>
            </a:extLst>
          </p:cNvPr>
          <p:cNvSpPr>
            <a:spLocks noGrp="1"/>
          </p:cNvSpPr>
          <p:nvPr>
            <p:ph type="title"/>
          </p:nvPr>
        </p:nvSpPr>
        <p:spPr>
          <a:xfrm>
            <a:off x="6095999" y="2004565"/>
            <a:ext cx="5256213" cy="2753620"/>
          </a:xfrm>
        </p:spPr>
        <p:txBody>
          <a:bodyPr anchor="ctr">
            <a:normAutofit/>
          </a:bodyPr>
          <a:lstStyle>
            <a:lvl1pPr algn="l">
              <a:lnSpc>
                <a:spcPct val="100000"/>
              </a:lnSpc>
              <a:defRPr sz="4000">
                <a:solidFill>
                  <a:schemeClr val="bg1"/>
                </a:solidFill>
              </a:defRPr>
            </a:lvl1pPr>
          </a:lstStyle>
          <a:p>
            <a:r>
              <a:rPr lang="sv-SE"/>
              <a:t>Klicka här för att ändra mall för rubrikformat</a:t>
            </a:r>
            <a:endParaRPr lang="en-GB"/>
          </a:p>
        </p:txBody>
      </p:sp>
      <p:pic>
        <p:nvPicPr>
          <p:cNvPr id="5" name="Bildobjekt 4">
            <a:extLst>
              <a:ext uri="{FF2B5EF4-FFF2-40B4-BE49-F238E27FC236}">
                <a16:creationId xmlns:a16="http://schemas.microsoft.com/office/drawing/2014/main" id="{62D4A290-92C2-4588-AFB1-4C6822A8116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93157" y="5961760"/>
            <a:ext cx="1056312" cy="681230"/>
          </a:xfrm>
          <a:prstGeom prst="rect">
            <a:avLst/>
          </a:prstGeom>
        </p:spPr>
      </p:pic>
    </p:spTree>
    <p:extLst>
      <p:ext uri="{BB962C8B-B14F-4D97-AF65-F5344CB8AC3E}">
        <p14:creationId xmlns:p14="http://schemas.microsoft.com/office/powerpoint/2010/main" val="3845457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94D9713-DD48-4DC0-9E3B-9E3562CDBBC2}"/>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8E0EC9E0-08D9-4DDC-B834-55470123D28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27DABFD0-5BB7-42DE-B244-313D395E0616}"/>
              </a:ext>
            </a:extLst>
          </p:cNvPr>
          <p:cNvSpPr>
            <a:spLocks noGrp="1"/>
          </p:cNvSpPr>
          <p:nvPr>
            <p:ph type="dt" sz="half" idx="10"/>
          </p:nvPr>
        </p:nvSpPr>
        <p:spPr/>
        <p:txBody>
          <a:bodyPr/>
          <a:lstStyle/>
          <a:p>
            <a:fld id="{0A27B39E-70BD-4D84-B289-D53911D9CC07}" type="datetimeFigureOut">
              <a:rPr lang="sv-SE" smtClean="0"/>
              <a:t>2022-02-25</a:t>
            </a:fld>
            <a:endParaRPr lang="sv-SE"/>
          </a:p>
        </p:txBody>
      </p:sp>
      <p:sp>
        <p:nvSpPr>
          <p:cNvPr id="5" name="Platshållare för sidfot 4">
            <a:extLst>
              <a:ext uri="{FF2B5EF4-FFF2-40B4-BE49-F238E27FC236}">
                <a16:creationId xmlns:a16="http://schemas.microsoft.com/office/drawing/2014/main" id="{A0A6422C-EDBA-4890-85D3-B1ACF4C622A3}"/>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3DE53B8F-EE62-4097-8718-B66D6D3528B1}"/>
              </a:ext>
            </a:extLst>
          </p:cNvPr>
          <p:cNvSpPr>
            <a:spLocks noGrp="1"/>
          </p:cNvSpPr>
          <p:nvPr>
            <p:ph type="sldNum" sz="quarter" idx="12"/>
          </p:nvPr>
        </p:nvSpPr>
        <p:spPr/>
        <p:txBody>
          <a:bodyPr/>
          <a:lstStyle/>
          <a:p>
            <a:fld id="{34E35494-7C0B-4704-BC43-C759D60E180E}" type="slidenum">
              <a:rPr lang="sv-SE" smtClean="0"/>
              <a:t>‹#›</a:t>
            </a:fld>
            <a:endParaRPr lang="sv-SE"/>
          </a:p>
        </p:txBody>
      </p:sp>
    </p:spTree>
    <p:extLst>
      <p:ext uri="{BB962C8B-B14F-4D97-AF65-F5344CB8AC3E}">
        <p14:creationId xmlns:p14="http://schemas.microsoft.com/office/powerpoint/2010/main" val="19332429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Hexagonbild text vänster">
    <p:bg>
      <p:bgPr>
        <a:solidFill>
          <a:schemeClr val="accent6"/>
        </a:solidFill>
        <a:effectLst/>
      </p:bgPr>
    </p:bg>
    <p:spTree>
      <p:nvGrpSpPr>
        <p:cNvPr id="1" name=""/>
        <p:cNvGrpSpPr/>
        <p:nvPr/>
      </p:nvGrpSpPr>
      <p:grpSpPr>
        <a:xfrm>
          <a:off x="0" y="0"/>
          <a:ext cx="0" cy="0"/>
          <a:chOff x="0" y="0"/>
          <a:chExt cx="0" cy="0"/>
        </a:xfrm>
      </p:grpSpPr>
      <p:sp>
        <p:nvSpPr>
          <p:cNvPr id="3" name="Platshållare för bild 10">
            <a:extLst>
              <a:ext uri="{FF2B5EF4-FFF2-40B4-BE49-F238E27FC236}">
                <a16:creationId xmlns:a16="http://schemas.microsoft.com/office/drawing/2014/main" id="{BF3B0B8E-EC71-424A-A1F2-FC479B00BC86}"/>
              </a:ext>
            </a:extLst>
          </p:cNvPr>
          <p:cNvSpPr>
            <a:spLocks noGrp="1"/>
          </p:cNvSpPr>
          <p:nvPr>
            <p:ph type="pic" sz="quarter" idx="15"/>
          </p:nvPr>
        </p:nvSpPr>
        <p:spPr>
          <a:xfrm>
            <a:off x="6129094" y="1447800"/>
            <a:ext cx="4564063" cy="3867150"/>
          </a:xfrm>
          <a:prstGeom prst="hexagon">
            <a:avLst/>
          </a:prstGeom>
          <a:solidFill>
            <a:schemeClr val="accent1"/>
          </a:solidFill>
        </p:spPr>
        <p:txBody>
          <a:bodyPr/>
          <a:lstStyle/>
          <a:p>
            <a:r>
              <a:rPr lang="sv-SE"/>
              <a:t>Klicka på ikonen för att lägga till en bild</a:t>
            </a:r>
            <a:endParaRPr lang="en-GB"/>
          </a:p>
        </p:txBody>
      </p:sp>
      <p:pic>
        <p:nvPicPr>
          <p:cNvPr id="5" name="Bildobjekt 4">
            <a:extLst>
              <a:ext uri="{FF2B5EF4-FFF2-40B4-BE49-F238E27FC236}">
                <a16:creationId xmlns:a16="http://schemas.microsoft.com/office/drawing/2014/main" id="{62D4A290-92C2-4588-AFB1-4C6822A8116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93157" y="5961760"/>
            <a:ext cx="1056312" cy="681230"/>
          </a:xfrm>
          <a:prstGeom prst="rect">
            <a:avLst/>
          </a:prstGeom>
        </p:spPr>
      </p:pic>
      <p:sp>
        <p:nvSpPr>
          <p:cNvPr id="6" name="Rubrik 1">
            <a:extLst>
              <a:ext uri="{FF2B5EF4-FFF2-40B4-BE49-F238E27FC236}">
                <a16:creationId xmlns:a16="http://schemas.microsoft.com/office/drawing/2014/main" id="{62ABE50D-60DA-4704-89D7-730FD6C5F6F4}"/>
              </a:ext>
            </a:extLst>
          </p:cNvPr>
          <p:cNvSpPr>
            <a:spLocks noGrp="1"/>
          </p:cNvSpPr>
          <p:nvPr>
            <p:ph type="title"/>
          </p:nvPr>
        </p:nvSpPr>
        <p:spPr>
          <a:xfrm>
            <a:off x="1625600" y="2004565"/>
            <a:ext cx="4470401" cy="2753620"/>
          </a:xfrm>
        </p:spPr>
        <p:txBody>
          <a:bodyPr anchor="ctr">
            <a:normAutofit/>
          </a:bodyPr>
          <a:lstStyle>
            <a:lvl1pPr algn="l">
              <a:lnSpc>
                <a:spcPct val="100000"/>
              </a:lnSpc>
              <a:defRPr sz="4000">
                <a:solidFill>
                  <a:schemeClr val="bg1"/>
                </a:solidFill>
              </a:defRPr>
            </a:lvl1pPr>
          </a:lstStyle>
          <a:p>
            <a:r>
              <a:rPr lang="sv-SE"/>
              <a:t>Klicka här för att ändra mall för rubrikformat</a:t>
            </a:r>
            <a:endParaRPr lang="en-GB"/>
          </a:p>
        </p:txBody>
      </p:sp>
    </p:spTree>
    <p:extLst>
      <p:ext uri="{BB962C8B-B14F-4D97-AF65-F5344CB8AC3E}">
        <p14:creationId xmlns:p14="http://schemas.microsoft.com/office/powerpoint/2010/main" val="17330027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Hexagonbild rubrik och text">
    <p:bg>
      <p:bgPr>
        <a:solidFill>
          <a:schemeClr val="accent6"/>
        </a:solidFill>
        <a:effectLst/>
      </p:bgPr>
    </p:bg>
    <p:spTree>
      <p:nvGrpSpPr>
        <p:cNvPr id="1" name=""/>
        <p:cNvGrpSpPr/>
        <p:nvPr/>
      </p:nvGrpSpPr>
      <p:grpSpPr>
        <a:xfrm>
          <a:off x="0" y="0"/>
          <a:ext cx="0" cy="0"/>
          <a:chOff x="0" y="0"/>
          <a:chExt cx="0" cy="0"/>
        </a:xfrm>
      </p:grpSpPr>
      <p:sp>
        <p:nvSpPr>
          <p:cNvPr id="3" name="Platshållare för bild 10">
            <a:extLst>
              <a:ext uri="{FF2B5EF4-FFF2-40B4-BE49-F238E27FC236}">
                <a16:creationId xmlns:a16="http://schemas.microsoft.com/office/drawing/2014/main" id="{BF3B0B8E-EC71-424A-A1F2-FC479B00BC86}"/>
              </a:ext>
            </a:extLst>
          </p:cNvPr>
          <p:cNvSpPr>
            <a:spLocks noGrp="1"/>
          </p:cNvSpPr>
          <p:nvPr>
            <p:ph type="pic" sz="quarter" idx="15"/>
          </p:nvPr>
        </p:nvSpPr>
        <p:spPr>
          <a:xfrm>
            <a:off x="6129094" y="1447800"/>
            <a:ext cx="4564063" cy="3867150"/>
          </a:xfrm>
          <a:prstGeom prst="hexagon">
            <a:avLst/>
          </a:prstGeom>
          <a:solidFill>
            <a:schemeClr val="accent1"/>
          </a:solidFill>
        </p:spPr>
        <p:txBody>
          <a:bodyPr/>
          <a:lstStyle/>
          <a:p>
            <a:r>
              <a:rPr lang="sv-SE"/>
              <a:t>Klicka på ikonen för att lägga till en bild</a:t>
            </a:r>
            <a:endParaRPr lang="en-GB"/>
          </a:p>
        </p:txBody>
      </p:sp>
      <p:pic>
        <p:nvPicPr>
          <p:cNvPr id="5" name="Bildobjekt 4">
            <a:extLst>
              <a:ext uri="{FF2B5EF4-FFF2-40B4-BE49-F238E27FC236}">
                <a16:creationId xmlns:a16="http://schemas.microsoft.com/office/drawing/2014/main" id="{62D4A290-92C2-4588-AFB1-4C6822A8116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93157" y="5961760"/>
            <a:ext cx="1056312" cy="681230"/>
          </a:xfrm>
          <a:prstGeom prst="rect">
            <a:avLst/>
          </a:prstGeom>
        </p:spPr>
      </p:pic>
      <p:sp>
        <p:nvSpPr>
          <p:cNvPr id="6" name="Rubrik 1">
            <a:extLst>
              <a:ext uri="{FF2B5EF4-FFF2-40B4-BE49-F238E27FC236}">
                <a16:creationId xmlns:a16="http://schemas.microsoft.com/office/drawing/2014/main" id="{62ABE50D-60DA-4704-89D7-730FD6C5F6F4}"/>
              </a:ext>
            </a:extLst>
          </p:cNvPr>
          <p:cNvSpPr>
            <a:spLocks noGrp="1"/>
          </p:cNvSpPr>
          <p:nvPr>
            <p:ph type="title"/>
          </p:nvPr>
        </p:nvSpPr>
        <p:spPr>
          <a:xfrm>
            <a:off x="1498843" y="1126379"/>
            <a:ext cx="4470401" cy="2169082"/>
          </a:xfrm>
        </p:spPr>
        <p:txBody>
          <a:bodyPr anchor="b">
            <a:normAutofit/>
          </a:bodyPr>
          <a:lstStyle>
            <a:lvl1pPr algn="l">
              <a:lnSpc>
                <a:spcPct val="100000"/>
              </a:lnSpc>
              <a:defRPr sz="4000">
                <a:solidFill>
                  <a:schemeClr val="bg1"/>
                </a:solidFill>
              </a:defRPr>
            </a:lvl1pPr>
          </a:lstStyle>
          <a:p>
            <a:r>
              <a:rPr lang="sv-SE"/>
              <a:t>Klicka här för att ändra mall för rubrikformat</a:t>
            </a:r>
            <a:endParaRPr lang="en-GB"/>
          </a:p>
        </p:txBody>
      </p:sp>
      <p:sp>
        <p:nvSpPr>
          <p:cNvPr id="7" name="Platshållare för text 3">
            <a:extLst>
              <a:ext uri="{FF2B5EF4-FFF2-40B4-BE49-F238E27FC236}">
                <a16:creationId xmlns:a16="http://schemas.microsoft.com/office/drawing/2014/main" id="{41C8E73C-019E-4FB7-946D-69FAB814CF9A}"/>
              </a:ext>
            </a:extLst>
          </p:cNvPr>
          <p:cNvSpPr>
            <a:spLocks noGrp="1"/>
          </p:cNvSpPr>
          <p:nvPr>
            <p:ph type="body" sz="quarter" idx="10"/>
          </p:nvPr>
        </p:nvSpPr>
        <p:spPr>
          <a:xfrm>
            <a:off x="1498843" y="3381376"/>
            <a:ext cx="4470401" cy="2350246"/>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Tree>
    <p:extLst>
      <p:ext uri="{BB962C8B-B14F-4D97-AF65-F5344CB8AC3E}">
        <p14:creationId xmlns:p14="http://schemas.microsoft.com/office/powerpoint/2010/main" val="42661449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Rubrik och text">
    <p:bg>
      <p:bgPr>
        <a:solidFill>
          <a:schemeClr val="accent6"/>
        </a:solidFill>
        <a:effectLst/>
      </p:bgPr>
    </p:b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5A8275A8-C307-4AD1-8F7E-DA508226EA3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93157" y="5961760"/>
            <a:ext cx="1056312" cy="681230"/>
          </a:xfrm>
          <a:prstGeom prst="rect">
            <a:avLst/>
          </a:prstGeom>
        </p:spPr>
      </p:pic>
      <p:sp>
        <p:nvSpPr>
          <p:cNvPr id="5" name="Platshållare för text 3">
            <a:extLst>
              <a:ext uri="{FF2B5EF4-FFF2-40B4-BE49-F238E27FC236}">
                <a16:creationId xmlns:a16="http://schemas.microsoft.com/office/drawing/2014/main" id="{43AAF0FB-5C31-4B7A-B3F0-735ECFED1308}"/>
              </a:ext>
            </a:extLst>
          </p:cNvPr>
          <p:cNvSpPr>
            <a:spLocks noGrp="1"/>
          </p:cNvSpPr>
          <p:nvPr>
            <p:ph type="body" sz="quarter" idx="10"/>
          </p:nvPr>
        </p:nvSpPr>
        <p:spPr>
          <a:xfrm>
            <a:off x="3614737" y="2959894"/>
            <a:ext cx="4962525" cy="3068637"/>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6" name="Rubrik 1">
            <a:extLst>
              <a:ext uri="{FF2B5EF4-FFF2-40B4-BE49-F238E27FC236}">
                <a16:creationId xmlns:a16="http://schemas.microsoft.com/office/drawing/2014/main" id="{14F623A5-22C3-402C-9416-7106F110948B}"/>
              </a:ext>
            </a:extLst>
          </p:cNvPr>
          <p:cNvSpPr>
            <a:spLocks noGrp="1"/>
          </p:cNvSpPr>
          <p:nvPr>
            <p:ph type="title" hasCustomPrompt="1"/>
          </p:nvPr>
        </p:nvSpPr>
        <p:spPr>
          <a:xfrm>
            <a:off x="2040046" y="977107"/>
            <a:ext cx="8111905" cy="1957387"/>
          </a:xfrm>
        </p:spPr>
        <p:txBody>
          <a:bodyPr anchor="b">
            <a:normAutofit/>
          </a:bodyPr>
          <a:lstStyle>
            <a:lvl1pPr algn="ctr">
              <a:lnSpc>
                <a:spcPct val="100000"/>
              </a:lnSpc>
              <a:defRPr sz="4800">
                <a:solidFill>
                  <a:schemeClr val="bg1"/>
                </a:solidFill>
              </a:defRPr>
            </a:lvl1pPr>
          </a:lstStyle>
          <a:p>
            <a:r>
              <a:rPr lang="sv-SE"/>
              <a:t>Klicka här för att ändra </a:t>
            </a:r>
            <a:br>
              <a:rPr lang="sv-SE"/>
            </a:br>
            <a:r>
              <a:rPr lang="sv-SE"/>
              <a:t>mall för rubrikformat</a:t>
            </a:r>
            <a:endParaRPr lang="en-GB"/>
          </a:p>
        </p:txBody>
      </p:sp>
    </p:spTree>
    <p:extLst>
      <p:ext uri="{BB962C8B-B14F-4D97-AF65-F5344CB8AC3E}">
        <p14:creationId xmlns:p14="http://schemas.microsoft.com/office/powerpoint/2010/main" val="6664692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ramsida ver 2">
    <p:spTree>
      <p:nvGrpSpPr>
        <p:cNvPr id="1" name=""/>
        <p:cNvGrpSpPr/>
        <p:nvPr/>
      </p:nvGrpSpPr>
      <p:grpSpPr>
        <a:xfrm>
          <a:off x="0" y="0"/>
          <a:ext cx="0" cy="0"/>
          <a:chOff x="0" y="0"/>
          <a:chExt cx="0" cy="0"/>
        </a:xfrm>
      </p:grpSpPr>
      <p:pic>
        <p:nvPicPr>
          <p:cNvPr id="3" name="Bildobjekt 2" descr="En bild som visar vatten, båt, scen, flod&#10;&#10;Automatiskt genererad beskrivning">
            <a:extLst>
              <a:ext uri="{FF2B5EF4-FFF2-40B4-BE49-F238E27FC236}">
                <a16:creationId xmlns:a16="http://schemas.microsoft.com/office/drawing/2014/main" id="{A3FB76D2-1C0D-4488-878D-4FAB146CF7C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459" b="8542"/>
          <a:stretch/>
        </p:blipFill>
        <p:spPr>
          <a:xfrm>
            <a:off x="0" y="0"/>
            <a:ext cx="12192000" cy="6858000"/>
          </a:xfrm>
          <a:prstGeom prst="rect">
            <a:avLst/>
          </a:prstGeom>
        </p:spPr>
      </p:pic>
      <p:sp>
        <p:nvSpPr>
          <p:cNvPr id="6" name="Platshållare för text 5">
            <a:extLst>
              <a:ext uri="{FF2B5EF4-FFF2-40B4-BE49-F238E27FC236}">
                <a16:creationId xmlns:a16="http://schemas.microsoft.com/office/drawing/2014/main" id="{323D7106-5A4E-4A15-A441-8E5B07014480}"/>
              </a:ext>
            </a:extLst>
          </p:cNvPr>
          <p:cNvSpPr>
            <a:spLocks noGrp="1"/>
          </p:cNvSpPr>
          <p:nvPr>
            <p:ph type="body" sz="quarter" idx="10" hasCustomPrompt="1"/>
          </p:nvPr>
        </p:nvSpPr>
        <p:spPr>
          <a:xfrm>
            <a:off x="887413" y="660400"/>
            <a:ext cx="1846734" cy="1612020"/>
          </a:xfrm>
          <a:prstGeom prst="hexagon">
            <a:avLst/>
          </a:prstGeom>
          <a:solidFill>
            <a:schemeClr val="accent1"/>
          </a:solidFill>
        </p:spPr>
        <p:txBody>
          <a:bodyPr anchor="ctr">
            <a:noAutofit/>
          </a:bodyPr>
          <a:lstStyle>
            <a:lvl1pPr marL="0" indent="0" algn="ctr">
              <a:buNone/>
              <a:defRPr sz="1100" cap="all" baseline="0">
                <a:solidFill>
                  <a:schemeClr val="bg1"/>
                </a:solidFill>
              </a:defRPr>
            </a:lvl1pPr>
            <a:lvl2pPr marL="457200" indent="0" algn="ctr">
              <a:buFont typeface="Arial" panose="020B0604020202020204" pitchFamily="34" charset="0"/>
              <a:buNone/>
              <a:defRPr sz="1600"/>
            </a:lvl2pPr>
          </a:lstStyle>
          <a:p>
            <a:pPr lvl="0"/>
            <a:r>
              <a:rPr lang="sv-SE"/>
              <a:t>Namn </a:t>
            </a:r>
            <a:r>
              <a:rPr lang="sv-SE" err="1"/>
              <a:t>Namnesson</a:t>
            </a:r>
            <a:br>
              <a:rPr lang="sv-SE"/>
            </a:br>
            <a:r>
              <a:rPr lang="sv-SE"/>
              <a:t>Titel</a:t>
            </a:r>
          </a:p>
          <a:p>
            <a:pPr lvl="0"/>
            <a:r>
              <a:rPr lang="sv-SE"/>
              <a:t>Datum</a:t>
            </a:r>
          </a:p>
        </p:txBody>
      </p:sp>
      <p:pic>
        <p:nvPicPr>
          <p:cNvPr id="10" name="Bildobjekt 9">
            <a:extLst>
              <a:ext uri="{FF2B5EF4-FFF2-40B4-BE49-F238E27FC236}">
                <a16:creationId xmlns:a16="http://schemas.microsoft.com/office/drawing/2014/main" id="{BDBF191B-6AEB-4CCA-B141-5EF4F9F7AA8F}"/>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693157" y="5961760"/>
            <a:ext cx="1056312" cy="681230"/>
          </a:xfrm>
          <a:prstGeom prst="rect">
            <a:avLst/>
          </a:prstGeom>
        </p:spPr>
      </p:pic>
      <p:sp>
        <p:nvSpPr>
          <p:cNvPr id="8" name="Rubrik 1">
            <a:extLst>
              <a:ext uri="{FF2B5EF4-FFF2-40B4-BE49-F238E27FC236}">
                <a16:creationId xmlns:a16="http://schemas.microsoft.com/office/drawing/2014/main" id="{B3F6FD54-C892-4BA4-BE9D-ED4B94D9E373}"/>
              </a:ext>
            </a:extLst>
          </p:cNvPr>
          <p:cNvSpPr>
            <a:spLocks noGrp="1"/>
          </p:cNvSpPr>
          <p:nvPr>
            <p:ph type="ctrTitle"/>
          </p:nvPr>
        </p:nvSpPr>
        <p:spPr>
          <a:xfrm>
            <a:off x="2792092" y="2426509"/>
            <a:ext cx="6607816" cy="1655762"/>
          </a:xfrm>
        </p:spPr>
        <p:txBody>
          <a:bodyPr anchor="ctr">
            <a:normAutofit/>
          </a:bodyPr>
          <a:lstStyle>
            <a:lvl1pPr algn="ctr">
              <a:lnSpc>
                <a:spcPts val="4200"/>
              </a:lnSpc>
              <a:defRPr sz="4000">
                <a:solidFill>
                  <a:schemeClr val="bg1"/>
                </a:solidFill>
              </a:defRPr>
            </a:lvl1pPr>
          </a:lstStyle>
          <a:p>
            <a:r>
              <a:rPr lang="sv-SE"/>
              <a:t>Klicka här för att ändra mall för rubrikformat</a:t>
            </a:r>
            <a:endParaRPr lang="en-GB"/>
          </a:p>
        </p:txBody>
      </p:sp>
    </p:spTree>
    <p:extLst>
      <p:ext uri="{BB962C8B-B14F-4D97-AF65-F5344CB8AC3E}">
        <p14:creationId xmlns:p14="http://schemas.microsoft.com/office/powerpoint/2010/main" val="29959808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Framsida ver 3">
    <p:spTree>
      <p:nvGrpSpPr>
        <p:cNvPr id="1" name=""/>
        <p:cNvGrpSpPr/>
        <p:nvPr/>
      </p:nvGrpSpPr>
      <p:grpSpPr>
        <a:xfrm>
          <a:off x="0" y="0"/>
          <a:ext cx="0" cy="0"/>
          <a:chOff x="0" y="0"/>
          <a:chExt cx="0" cy="0"/>
        </a:xfrm>
      </p:grpSpPr>
      <p:pic>
        <p:nvPicPr>
          <p:cNvPr id="7" name="Bildobjekt 6" descr="En bild som visar himmel, utomhus, bro, vatten&#10;&#10;Automatiskt genererad beskrivning">
            <a:extLst>
              <a:ext uri="{FF2B5EF4-FFF2-40B4-BE49-F238E27FC236}">
                <a16:creationId xmlns:a16="http://schemas.microsoft.com/office/drawing/2014/main" id="{CC5AACF2-0C11-44A9-8380-998FCF70756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1629"/>
          <a:stretch/>
        </p:blipFill>
        <p:spPr>
          <a:xfrm>
            <a:off x="5181600" y="0"/>
            <a:ext cx="7010400" cy="6858000"/>
          </a:xfrm>
          <a:prstGeom prst="rect">
            <a:avLst/>
          </a:prstGeom>
        </p:spPr>
      </p:pic>
      <p:sp>
        <p:nvSpPr>
          <p:cNvPr id="6" name="Pil: femhörning 5">
            <a:extLst>
              <a:ext uri="{FF2B5EF4-FFF2-40B4-BE49-F238E27FC236}">
                <a16:creationId xmlns:a16="http://schemas.microsoft.com/office/drawing/2014/main" id="{30A31DD0-4413-4150-BA2D-DA1A071C1EEF}"/>
              </a:ext>
            </a:extLst>
          </p:cNvPr>
          <p:cNvSpPr/>
          <p:nvPr userDrawn="1"/>
        </p:nvSpPr>
        <p:spPr>
          <a:xfrm>
            <a:off x="0" y="0"/>
            <a:ext cx="7943850" cy="6858000"/>
          </a:xfrm>
          <a:prstGeom prst="homePlate">
            <a:avLst>
              <a:gd name="adj" fmla="val 2524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ubrik 1">
            <a:extLst>
              <a:ext uri="{FF2B5EF4-FFF2-40B4-BE49-F238E27FC236}">
                <a16:creationId xmlns:a16="http://schemas.microsoft.com/office/drawing/2014/main" id="{1EC3377C-8C0F-4E16-A7CA-12BAB2F800D6}"/>
              </a:ext>
            </a:extLst>
          </p:cNvPr>
          <p:cNvSpPr>
            <a:spLocks noGrp="1"/>
          </p:cNvSpPr>
          <p:nvPr>
            <p:ph type="ctrTitle"/>
          </p:nvPr>
        </p:nvSpPr>
        <p:spPr>
          <a:xfrm>
            <a:off x="419100" y="2601119"/>
            <a:ext cx="5676900" cy="1655762"/>
          </a:xfrm>
        </p:spPr>
        <p:txBody>
          <a:bodyPr anchor="ctr">
            <a:normAutofit/>
          </a:bodyPr>
          <a:lstStyle>
            <a:lvl1pPr algn="l">
              <a:lnSpc>
                <a:spcPts val="4200"/>
              </a:lnSpc>
              <a:defRPr sz="4000">
                <a:solidFill>
                  <a:schemeClr val="bg1"/>
                </a:solidFill>
              </a:defRPr>
            </a:lvl1pPr>
          </a:lstStyle>
          <a:p>
            <a:r>
              <a:rPr lang="sv-SE"/>
              <a:t>Klicka här för att ändra mall för rubrikformat</a:t>
            </a:r>
            <a:endParaRPr lang="en-GB"/>
          </a:p>
        </p:txBody>
      </p:sp>
      <p:sp>
        <p:nvSpPr>
          <p:cNvPr id="3" name="Underrubrik 2">
            <a:extLst>
              <a:ext uri="{FF2B5EF4-FFF2-40B4-BE49-F238E27FC236}">
                <a16:creationId xmlns:a16="http://schemas.microsoft.com/office/drawing/2014/main" id="{1F17AFD7-57F0-4B61-8104-CD30595CF2E7}"/>
              </a:ext>
            </a:extLst>
          </p:cNvPr>
          <p:cNvSpPr>
            <a:spLocks noGrp="1"/>
          </p:cNvSpPr>
          <p:nvPr>
            <p:ph type="subTitle" idx="1" hasCustomPrompt="1"/>
          </p:nvPr>
        </p:nvSpPr>
        <p:spPr>
          <a:xfrm>
            <a:off x="419100" y="5467546"/>
            <a:ext cx="4572000" cy="933254"/>
          </a:xfrm>
        </p:spPr>
        <p:txBody>
          <a:bodyPr anchor="b">
            <a:normAutofit/>
          </a:bodyPr>
          <a:lstStyle>
            <a:lvl1pPr marL="0" indent="0" algn="l">
              <a:buNone/>
              <a:defRPr sz="14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Namn</a:t>
            </a:r>
          </a:p>
          <a:p>
            <a:r>
              <a:rPr lang="sv-SE"/>
              <a:t>Titel</a:t>
            </a:r>
            <a:endParaRPr lang="en-GB"/>
          </a:p>
        </p:txBody>
      </p:sp>
      <p:pic>
        <p:nvPicPr>
          <p:cNvPr id="10" name="Bildobjekt 9">
            <a:extLst>
              <a:ext uri="{FF2B5EF4-FFF2-40B4-BE49-F238E27FC236}">
                <a16:creationId xmlns:a16="http://schemas.microsoft.com/office/drawing/2014/main" id="{DEC7EBC4-F612-4E85-A8EA-EE3EC15EBE7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693157" y="5961760"/>
            <a:ext cx="1056312" cy="681230"/>
          </a:xfrm>
          <a:prstGeom prst="rect">
            <a:avLst/>
          </a:prstGeom>
        </p:spPr>
      </p:pic>
      <p:sp>
        <p:nvSpPr>
          <p:cNvPr id="5" name="Platshållare för text 4">
            <a:extLst>
              <a:ext uri="{FF2B5EF4-FFF2-40B4-BE49-F238E27FC236}">
                <a16:creationId xmlns:a16="http://schemas.microsoft.com/office/drawing/2014/main" id="{00930869-2014-4023-9C18-6824B8A4B9E2}"/>
              </a:ext>
            </a:extLst>
          </p:cNvPr>
          <p:cNvSpPr>
            <a:spLocks noGrp="1"/>
          </p:cNvSpPr>
          <p:nvPr>
            <p:ph type="body" sz="quarter" idx="10" hasCustomPrompt="1"/>
          </p:nvPr>
        </p:nvSpPr>
        <p:spPr>
          <a:xfrm>
            <a:off x="419100" y="457200"/>
            <a:ext cx="5180013" cy="523875"/>
          </a:xfrm>
        </p:spPr>
        <p:txBody>
          <a:bodyPr vert="horz" lIns="91440" tIns="45720" rIns="91440" bIns="45720" rtlCol="0" anchor="t">
            <a:normAutofit/>
          </a:bodyPr>
          <a:lstStyle>
            <a:lvl1pPr marL="0" indent="0">
              <a:buNone/>
              <a:defRPr lang="en-GB" sz="1600" cap="all" baseline="0" dirty="0">
                <a:solidFill>
                  <a:schemeClr val="bg1"/>
                </a:solidFill>
              </a:defRPr>
            </a:lvl1pPr>
          </a:lstStyle>
          <a:p>
            <a:pPr marL="285750" lvl="0" indent="-285750"/>
            <a:r>
              <a:rPr lang="sv-SE"/>
              <a:t>Datum</a:t>
            </a:r>
            <a:endParaRPr lang="en-GB"/>
          </a:p>
        </p:txBody>
      </p:sp>
    </p:spTree>
    <p:extLst>
      <p:ext uri="{BB962C8B-B14F-4D97-AF65-F5344CB8AC3E}">
        <p14:creationId xmlns:p14="http://schemas.microsoft.com/office/powerpoint/2010/main" val="20974586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Framsida ver 4">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F061AA43-8B3E-4F3D-BF22-1A888055447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0365" r="21473"/>
          <a:stretch/>
        </p:blipFill>
        <p:spPr>
          <a:xfrm>
            <a:off x="7239000" y="0"/>
            <a:ext cx="4953000" cy="6858000"/>
          </a:xfrm>
          <a:prstGeom prst="rect">
            <a:avLst/>
          </a:prstGeom>
        </p:spPr>
      </p:pic>
      <p:pic>
        <p:nvPicPr>
          <p:cNvPr id="5" name="Bildobjekt 4" descr="En bild som visar himmel, utomhus, vatten, båt&#10;&#10;Automatiskt genererad beskrivning">
            <a:extLst>
              <a:ext uri="{FF2B5EF4-FFF2-40B4-BE49-F238E27FC236}">
                <a16:creationId xmlns:a16="http://schemas.microsoft.com/office/drawing/2014/main" id="{974212FA-6582-48BE-90D5-94F1B701F66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49027"/>
          <a:stretch/>
        </p:blipFill>
        <p:spPr>
          <a:xfrm>
            <a:off x="0" y="0"/>
            <a:ext cx="5245100" cy="6858000"/>
          </a:xfrm>
          <a:prstGeom prst="rect">
            <a:avLst/>
          </a:prstGeom>
        </p:spPr>
      </p:pic>
      <p:sp>
        <p:nvSpPr>
          <p:cNvPr id="7" name="Sexhörning 6">
            <a:extLst>
              <a:ext uri="{FF2B5EF4-FFF2-40B4-BE49-F238E27FC236}">
                <a16:creationId xmlns:a16="http://schemas.microsoft.com/office/drawing/2014/main" id="{9C81CB57-CC6D-4373-9E8C-26764891F91B}"/>
              </a:ext>
            </a:extLst>
          </p:cNvPr>
          <p:cNvSpPr/>
          <p:nvPr userDrawn="1"/>
        </p:nvSpPr>
        <p:spPr>
          <a:xfrm>
            <a:off x="1905000" y="0"/>
            <a:ext cx="7943850" cy="6858000"/>
          </a:xfrm>
          <a:prstGeom prst="hexag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Underrubrik 2">
            <a:extLst>
              <a:ext uri="{FF2B5EF4-FFF2-40B4-BE49-F238E27FC236}">
                <a16:creationId xmlns:a16="http://schemas.microsoft.com/office/drawing/2014/main" id="{D5DF9CD7-B6B8-4C64-80AE-FC155A34F03B}"/>
              </a:ext>
            </a:extLst>
          </p:cNvPr>
          <p:cNvSpPr>
            <a:spLocks noGrp="1"/>
          </p:cNvSpPr>
          <p:nvPr>
            <p:ph type="subTitle" idx="1" hasCustomPrompt="1"/>
          </p:nvPr>
        </p:nvSpPr>
        <p:spPr>
          <a:xfrm>
            <a:off x="4481822" y="5624446"/>
            <a:ext cx="2917203" cy="933254"/>
          </a:xfrm>
        </p:spPr>
        <p:txBody>
          <a:bodyPr anchor="b">
            <a:normAutofit/>
          </a:bodyPr>
          <a:lstStyle>
            <a:lvl1pPr marL="0" indent="0" algn="ctr">
              <a:buNone/>
              <a:defRPr sz="14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Kontakt: </a:t>
            </a:r>
            <a:br>
              <a:rPr lang="sv-SE"/>
            </a:br>
            <a:r>
              <a:rPr lang="sv-SE"/>
              <a:t>namn </a:t>
            </a:r>
            <a:br>
              <a:rPr lang="sv-SE"/>
            </a:br>
            <a:r>
              <a:rPr lang="sv-SE" err="1"/>
              <a:t>tel</a:t>
            </a:r>
            <a:r>
              <a:rPr lang="sv-SE"/>
              <a:t> och mailadress</a:t>
            </a:r>
            <a:endParaRPr lang="en-GB"/>
          </a:p>
        </p:txBody>
      </p:sp>
      <p:sp>
        <p:nvSpPr>
          <p:cNvPr id="10" name="Platshållare för text 4">
            <a:extLst>
              <a:ext uri="{FF2B5EF4-FFF2-40B4-BE49-F238E27FC236}">
                <a16:creationId xmlns:a16="http://schemas.microsoft.com/office/drawing/2014/main" id="{69FFDD3A-A88B-4AB3-A4FA-7FFFFB933EC6}"/>
              </a:ext>
            </a:extLst>
          </p:cNvPr>
          <p:cNvSpPr>
            <a:spLocks noGrp="1"/>
          </p:cNvSpPr>
          <p:nvPr>
            <p:ph type="body" sz="quarter" idx="10" hasCustomPrompt="1"/>
          </p:nvPr>
        </p:nvSpPr>
        <p:spPr>
          <a:xfrm>
            <a:off x="4481822" y="457200"/>
            <a:ext cx="2917203" cy="523875"/>
          </a:xfrm>
        </p:spPr>
        <p:txBody>
          <a:bodyPr vert="horz" lIns="91440" tIns="45720" rIns="91440" bIns="45720" rtlCol="0" anchor="t">
            <a:normAutofit/>
          </a:bodyPr>
          <a:lstStyle>
            <a:lvl1pPr marL="0" indent="0" algn="ctr">
              <a:buNone/>
              <a:defRPr lang="en-GB" sz="1600" cap="all" baseline="0" dirty="0">
                <a:solidFill>
                  <a:schemeClr val="bg1"/>
                </a:solidFill>
              </a:defRPr>
            </a:lvl1pPr>
          </a:lstStyle>
          <a:p>
            <a:pPr marL="271463" lvl="0" indent="-271463"/>
            <a:r>
              <a:rPr lang="sv-SE"/>
              <a:t>Datum</a:t>
            </a:r>
            <a:endParaRPr lang="en-GB"/>
          </a:p>
        </p:txBody>
      </p:sp>
      <p:sp>
        <p:nvSpPr>
          <p:cNvPr id="11" name="Rubrik 1">
            <a:extLst>
              <a:ext uri="{FF2B5EF4-FFF2-40B4-BE49-F238E27FC236}">
                <a16:creationId xmlns:a16="http://schemas.microsoft.com/office/drawing/2014/main" id="{0475505B-3E73-45DD-899D-C788753682FA}"/>
              </a:ext>
            </a:extLst>
          </p:cNvPr>
          <p:cNvSpPr>
            <a:spLocks noGrp="1"/>
          </p:cNvSpPr>
          <p:nvPr>
            <p:ph type="ctrTitle"/>
          </p:nvPr>
        </p:nvSpPr>
        <p:spPr>
          <a:xfrm>
            <a:off x="3213098" y="2601119"/>
            <a:ext cx="5454650" cy="1655762"/>
          </a:xfrm>
        </p:spPr>
        <p:txBody>
          <a:bodyPr anchor="ctr">
            <a:normAutofit/>
          </a:bodyPr>
          <a:lstStyle>
            <a:lvl1pPr algn="ctr">
              <a:lnSpc>
                <a:spcPts val="4200"/>
              </a:lnSpc>
              <a:defRPr sz="4000">
                <a:solidFill>
                  <a:schemeClr val="bg1"/>
                </a:solidFill>
              </a:defRPr>
            </a:lvl1pPr>
          </a:lstStyle>
          <a:p>
            <a:r>
              <a:rPr lang="sv-SE"/>
              <a:t>Klicka här för att ändra mall för rubrikformat</a:t>
            </a:r>
            <a:endParaRPr lang="en-GB"/>
          </a:p>
        </p:txBody>
      </p:sp>
    </p:spTree>
    <p:extLst>
      <p:ext uri="{BB962C8B-B14F-4D97-AF65-F5344CB8AC3E}">
        <p14:creationId xmlns:p14="http://schemas.microsoft.com/office/powerpoint/2010/main" val="172932881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Avslutningssida ver 1">
    <p:spTree>
      <p:nvGrpSpPr>
        <p:cNvPr id="1" name=""/>
        <p:cNvGrpSpPr/>
        <p:nvPr/>
      </p:nvGrpSpPr>
      <p:grpSpPr>
        <a:xfrm>
          <a:off x="0" y="0"/>
          <a:ext cx="0" cy="0"/>
          <a:chOff x="0" y="0"/>
          <a:chExt cx="0" cy="0"/>
        </a:xfrm>
      </p:grpSpPr>
      <p:pic>
        <p:nvPicPr>
          <p:cNvPr id="3" name="Bildobjekt 2" descr="En bild som visar vatten, utomhus, himmel, scen&#10;&#10;Automatiskt genererad beskrivning">
            <a:extLst>
              <a:ext uri="{FF2B5EF4-FFF2-40B4-BE49-F238E27FC236}">
                <a16:creationId xmlns:a16="http://schemas.microsoft.com/office/drawing/2014/main" id="{16BCD11C-D973-4854-A344-6D550EA1D98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6718" b="8910"/>
          <a:stretch/>
        </p:blipFill>
        <p:spPr>
          <a:xfrm>
            <a:off x="3048" y="0"/>
            <a:ext cx="12188952" cy="6858000"/>
          </a:xfrm>
          <a:prstGeom prst="rect">
            <a:avLst/>
          </a:prstGeom>
        </p:spPr>
      </p:pic>
      <p:sp>
        <p:nvSpPr>
          <p:cNvPr id="7" name="Sexhörning 6">
            <a:extLst>
              <a:ext uri="{FF2B5EF4-FFF2-40B4-BE49-F238E27FC236}">
                <a16:creationId xmlns:a16="http://schemas.microsoft.com/office/drawing/2014/main" id="{9C81CB57-CC6D-4373-9E8C-26764891F91B}"/>
              </a:ext>
            </a:extLst>
          </p:cNvPr>
          <p:cNvSpPr/>
          <p:nvPr userDrawn="1"/>
        </p:nvSpPr>
        <p:spPr>
          <a:xfrm>
            <a:off x="1905000" y="0"/>
            <a:ext cx="7943850" cy="6858000"/>
          </a:xfrm>
          <a:prstGeom prst="hexag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2" descr="Bildresultat fÃ¶r logo business region gÃ¶teborg">
            <a:extLst>
              <a:ext uri="{FF2B5EF4-FFF2-40B4-BE49-F238E27FC236}">
                <a16:creationId xmlns:a16="http://schemas.microsoft.com/office/drawing/2014/main" id="{97F78054-1A5F-49C5-9D0A-650A447FDAC8}"/>
              </a:ext>
            </a:extLst>
          </p:cNvPr>
          <p:cNvPicPr>
            <a:picLocks noChangeAspect="1" noChangeArrowheads="1"/>
          </p:cNvPicPr>
          <p:nvPr userDrawn="1"/>
        </p:nvPicPr>
        <p:blipFill>
          <a:blip r:embed="rId3">
            <a:clrChange>
              <a:clrFrom>
                <a:srgbClr val="0068A9"/>
              </a:clrFrom>
              <a:clrTo>
                <a:srgbClr val="0068A9">
                  <a:alpha val="0"/>
                </a:srgbClr>
              </a:clrTo>
            </a:clrChange>
            <a:extLst>
              <a:ext uri="{28A0092B-C50C-407E-A947-70E740481C1C}">
                <a14:useLocalDpi xmlns:a14="http://schemas.microsoft.com/office/drawing/2010/main"/>
              </a:ext>
            </a:extLst>
          </a:blip>
          <a:srcRect/>
          <a:stretch>
            <a:fillRect/>
          </a:stretch>
        </p:blipFill>
        <p:spPr bwMode="auto">
          <a:xfrm>
            <a:off x="3400425" y="1524000"/>
            <a:ext cx="5080000" cy="3810000"/>
          </a:xfrm>
          <a:prstGeom prst="rect">
            <a:avLst/>
          </a:prstGeom>
          <a:noFill/>
          <a:extLst>
            <a:ext uri="{909E8E84-426E-40DD-AFC4-6F175D3DCCD1}">
              <a14:hiddenFill xmlns:a14="http://schemas.microsoft.com/office/drawing/2010/main">
                <a:solidFill>
                  <a:srgbClr val="FFFFFF"/>
                </a:solidFill>
              </a14:hiddenFill>
            </a:ext>
          </a:extLst>
        </p:spPr>
      </p:pic>
      <p:sp>
        <p:nvSpPr>
          <p:cNvPr id="13" name="Platshållare för text 5">
            <a:extLst>
              <a:ext uri="{FF2B5EF4-FFF2-40B4-BE49-F238E27FC236}">
                <a16:creationId xmlns:a16="http://schemas.microsoft.com/office/drawing/2014/main" id="{FDA51B77-D4D1-421E-A001-AC87B8F2E0BF}"/>
              </a:ext>
            </a:extLst>
          </p:cNvPr>
          <p:cNvSpPr>
            <a:spLocks noGrp="1"/>
          </p:cNvSpPr>
          <p:nvPr>
            <p:ph type="body" sz="quarter" idx="10"/>
          </p:nvPr>
        </p:nvSpPr>
        <p:spPr>
          <a:xfrm>
            <a:off x="1626168" y="969255"/>
            <a:ext cx="1846734" cy="1612020"/>
          </a:xfrm>
          <a:prstGeom prst="hexagon">
            <a:avLst/>
          </a:prstGeom>
          <a:solidFill>
            <a:schemeClr val="accent1"/>
          </a:solidFill>
        </p:spPr>
        <p:txBody>
          <a:bodyPr anchor="ctr">
            <a:noAutofit/>
          </a:bodyPr>
          <a:lstStyle>
            <a:lvl1pPr marL="0" indent="0" algn="ctr">
              <a:buNone/>
              <a:defRPr sz="1800">
                <a:solidFill>
                  <a:schemeClr val="bg1"/>
                </a:solidFill>
              </a:defRPr>
            </a:lvl1pPr>
            <a:lvl2pPr marL="457200" indent="0" algn="ctr">
              <a:buFont typeface="Arial" panose="020B0604020202020204" pitchFamily="34" charset="0"/>
              <a:buNone/>
              <a:defRPr sz="1600"/>
            </a:lvl2pPr>
          </a:lstStyle>
          <a:p>
            <a:pPr lvl="0"/>
            <a:r>
              <a:rPr lang="sv-SE"/>
              <a:t>Klicka här för att ändra format på bakgrundstexten</a:t>
            </a:r>
          </a:p>
        </p:txBody>
      </p:sp>
      <p:sp>
        <p:nvSpPr>
          <p:cNvPr id="6" name="Underrubrik 2">
            <a:extLst>
              <a:ext uri="{FF2B5EF4-FFF2-40B4-BE49-F238E27FC236}">
                <a16:creationId xmlns:a16="http://schemas.microsoft.com/office/drawing/2014/main" id="{D5DF9CD7-B6B8-4C64-80AE-FC155A34F03B}"/>
              </a:ext>
            </a:extLst>
          </p:cNvPr>
          <p:cNvSpPr>
            <a:spLocks noGrp="1"/>
          </p:cNvSpPr>
          <p:nvPr>
            <p:ph type="subTitle" idx="1" hasCustomPrompt="1"/>
          </p:nvPr>
        </p:nvSpPr>
        <p:spPr>
          <a:xfrm>
            <a:off x="4481823" y="4696119"/>
            <a:ext cx="2917203" cy="933254"/>
          </a:xfrm>
        </p:spPr>
        <p:txBody>
          <a:bodyPr anchor="b">
            <a:normAutofit/>
          </a:bodyPr>
          <a:lstStyle>
            <a:lvl1pPr marL="0" indent="0" algn="ctr">
              <a:buNone/>
              <a:defRPr sz="14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Kontakt: </a:t>
            </a:r>
            <a:br>
              <a:rPr lang="sv-SE"/>
            </a:br>
            <a:r>
              <a:rPr lang="sv-SE"/>
              <a:t>namn </a:t>
            </a:r>
            <a:br>
              <a:rPr lang="sv-SE"/>
            </a:br>
            <a:r>
              <a:rPr lang="sv-SE" err="1"/>
              <a:t>tel</a:t>
            </a:r>
            <a:r>
              <a:rPr lang="sv-SE"/>
              <a:t> och mailadress</a:t>
            </a:r>
            <a:endParaRPr lang="en-GB"/>
          </a:p>
        </p:txBody>
      </p:sp>
      <p:sp>
        <p:nvSpPr>
          <p:cNvPr id="9" name="textruta 8">
            <a:extLst>
              <a:ext uri="{FF2B5EF4-FFF2-40B4-BE49-F238E27FC236}">
                <a16:creationId xmlns:a16="http://schemas.microsoft.com/office/drawing/2014/main" id="{AEDC73C1-CA14-4BAB-A605-17C623C8EF96}"/>
              </a:ext>
            </a:extLst>
          </p:cNvPr>
          <p:cNvSpPr txBox="1"/>
          <p:nvPr userDrawn="1"/>
        </p:nvSpPr>
        <p:spPr>
          <a:xfrm>
            <a:off x="3800475" y="6296718"/>
            <a:ext cx="4152900" cy="430887"/>
          </a:xfrm>
          <a:prstGeom prst="rect">
            <a:avLst/>
          </a:prstGeom>
          <a:noFill/>
        </p:spPr>
        <p:txBody>
          <a:bodyPr wrap="square" rtlCol="0">
            <a:spAutoFit/>
          </a:bodyPr>
          <a:lstStyle/>
          <a:p>
            <a:pPr algn="ctr"/>
            <a:r>
              <a:rPr lang="sv-SE" sz="1100" cap="all" baseline="0">
                <a:solidFill>
                  <a:schemeClr val="bg1"/>
                </a:solidFill>
              </a:rPr>
              <a:t>Business region göteborg – en del </a:t>
            </a:r>
            <a:br>
              <a:rPr lang="sv-SE" sz="1100" cap="all" baseline="0">
                <a:solidFill>
                  <a:schemeClr val="bg1"/>
                </a:solidFill>
              </a:rPr>
            </a:br>
            <a:r>
              <a:rPr lang="sv-SE" sz="1100" cap="all" baseline="0">
                <a:solidFill>
                  <a:schemeClr val="bg1"/>
                </a:solidFill>
              </a:rPr>
              <a:t>av göteborgs stad i samarbete med regionen</a:t>
            </a:r>
          </a:p>
        </p:txBody>
      </p:sp>
    </p:spTree>
    <p:extLst>
      <p:ext uri="{BB962C8B-B14F-4D97-AF65-F5344CB8AC3E}">
        <p14:creationId xmlns:p14="http://schemas.microsoft.com/office/powerpoint/2010/main" val="20690109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Avslutningssida ver 2">
    <p:bg>
      <p:bgPr>
        <a:solidFill>
          <a:schemeClr val="tx2"/>
        </a:solidFill>
        <a:effectLst/>
      </p:bgPr>
    </p:bg>
    <p:spTree>
      <p:nvGrpSpPr>
        <p:cNvPr id="1" name=""/>
        <p:cNvGrpSpPr/>
        <p:nvPr/>
      </p:nvGrpSpPr>
      <p:grpSpPr>
        <a:xfrm>
          <a:off x="0" y="0"/>
          <a:ext cx="0" cy="0"/>
          <a:chOff x="0" y="0"/>
          <a:chExt cx="0" cy="0"/>
        </a:xfrm>
      </p:grpSpPr>
      <p:pic>
        <p:nvPicPr>
          <p:cNvPr id="6" name="Picture 2" descr="Bildresultat fÃ¶r logo business region gÃ¶teborg">
            <a:extLst>
              <a:ext uri="{FF2B5EF4-FFF2-40B4-BE49-F238E27FC236}">
                <a16:creationId xmlns:a16="http://schemas.microsoft.com/office/drawing/2014/main" id="{72EEC8DB-6C4B-4BFC-9598-1332D11D2B15}"/>
              </a:ext>
            </a:extLst>
          </p:cNvPr>
          <p:cNvPicPr>
            <a:picLocks noChangeAspect="1" noChangeArrowheads="1"/>
          </p:cNvPicPr>
          <p:nvPr userDrawn="1"/>
        </p:nvPicPr>
        <p:blipFill>
          <a:blip r:embed="rId2">
            <a:clrChange>
              <a:clrFrom>
                <a:srgbClr val="0068A9"/>
              </a:clrFrom>
              <a:clrTo>
                <a:srgbClr val="0068A9">
                  <a:alpha val="0"/>
                </a:srgbClr>
              </a:clrTo>
            </a:clrChange>
            <a:extLst>
              <a:ext uri="{28A0092B-C50C-407E-A947-70E740481C1C}">
                <a14:useLocalDpi xmlns:a14="http://schemas.microsoft.com/office/drawing/2010/main"/>
              </a:ext>
            </a:extLst>
          </a:blip>
          <a:srcRect/>
          <a:stretch>
            <a:fillRect/>
          </a:stretch>
        </p:blipFill>
        <p:spPr bwMode="auto">
          <a:xfrm>
            <a:off x="3400425" y="1524000"/>
            <a:ext cx="5080000" cy="3810000"/>
          </a:xfrm>
          <a:prstGeom prst="rect">
            <a:avLst/>
          </a:prstGeom>
          <a:noFill/>
          <a:extLst>
            <a:ext uri="{909E8E84-426E-40DD-AFC4-6F175D3DCCD1}">
              <a14:hiddenFill xmlns:a14="http://schemas.microsoft.com/office/drawing/2010/main">
                <a:solidFill>
                  <a:srgbClr val="FFFFFF"/>
                </a:solidFill>
              </a14:hiddenFill>
            </a:ext>
          </a:extLst>
        </p:spPr>
      </p:pic>
      <p:sp>
        <p:nvSpPr>
          <p:cNvPr id="7" name="Underrubrik 2">
            <a:extLst>
              <a:ext uri="{FF2B5EF4-FFF2-40B4-BE49-F238E27FC236}">
                <a16:creationId xmlns:a16="http://schemas.microsoft.com/office/drawing/2014/main" id="{C975FBF4-9F29-4BAB-99E2-DADE0991EB6C}"/>
              </a:ext>
            </a:extLst>
          </p:cNvPr>
          <p:cNvSpPr>
            <a:spLocks noGrp="1"/>
          </p:cNvSpPr>
          <p:nvPr>
            <p:ph type="subTitle" idx="1" hasCustomPrompt="1"/>
          </p:nvPr>
        </p:nvSpPr>
        <p:spPr>
          <a:xfrm>
            <a:off x="839788" y="370769"/>
            <a:ext cx="4572000" cy="933254"/>
          </a:xfrm>
        </p:spPr>
        <p:txBody>
          <a:bodyPr anchor="b">
            <a:normAutofit/>
          </a:bodyPr>
          <a:lstStyle>
            <a:lvl1pPr marL="0" indent="0" algn="l">
              <a:buNone/>
              <a:defRPr sz="14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Kontakt: </a:t>
            </a:r>
            <a:br>
              <a:rPr lang="sv-SE"/>
            </a:br>
            <a:r>
              <a:rPr lang="sv-SE"/>
              <a:t>namn</a:t>
            </a:r>
            <a:br>
              <a:rPr lang="sv-SE"/>
            </a:br>
            <a:r>
              <a:rPr lang="sv-SE" err="1"/>
              <a:t>tel</a:t>
            </a:r>
            <a:r>
              <a:rPr lang="sv-SE"/>
              <a:t> och mailadress</a:t>
            </a:r>
            <a:endParaRPr lang="en-GB"/>
          </a:p>
        </p:txBody>
      </p:sp>
      <p:sp>
        <p:nvSpPr>
          <p:cNvPr id="8" name="Platshållare för text 5">
            <a:extLst>
              <a:ext uri="{FF2B5EF4-FFF2-40B4-BE49-F238E27FC236}">
                <a16:creationId xmlns:a16="http://schemas.microsoft.com/office/drawing/2014/main" id="{DBEB03BB-830E-4148-A326-8D0E43DE236B}"/>
              </a:ext>
            </a:extLst>
          </p:cNvPr>
          <p:cNvSpPr>
            <a:spLocks noGrp="1"/>
          </p:cNvSpPr>
          <p:nvPr>
            <p:ph type="body" sz="quarter" idx="10" hasCustomPrompt="1"/>
          </p:nvPr>
        </p:nvSpPr>
        <p:spPr>
          <a:xfrm>
            <a:off x="9752073" y="497915"/>
            <a:ext cx="1846734" cy="1612020"/>
          </a:xfrm>
          <a:prstGeom prst="hexagon">
            <a:avLst/>
          </a:prstGeom>
          <a:solidFill>
            <a:schemeClr val="accent1"/>
          </a:solidFill>
        </p:spPr>
        <p:txBody>
          <a:bodyPr anchor="ctr">
            <a:noAutofit/>
          </a:bodyPr>
          <a:lstStyle>
            <a:lvl1pPr marL="0" indent="0" algn="ctr">
              <a:buNone/>
              <a:defRPr sz="1800">
                <a:solidFill>
                  <a:schemeClr val="bg1"/>
                </a:solidFill>
              </a:defRPr>
            </a:lvl1pPr>
            <a:lvl2pPr marL="457200" indent="0" algn="ctr">
              <a:buFont typeface="Arial" panose="020B0604020202020204" pitchFamily="34" charset="0"/>
              <a:buNone/>
              <a:defRPr sz="1600"/>
            </a:lvl2pPr>
          </a:lstStyle>
          <a:p>
            <a:pPr lvl="0"/>
            <a:r>
              <a:rPr lang="sv-SE"/>
              <a:t>Tryck här om du vill lägga till text</a:t>
            </a:r>
          </a:p>
        </p:txBody>
      </p:sp>
      <p:sp>
        <p:nvSpPr>
          <p:cNvPr id="2" name="textruta 1">
            <a:extLst>
              <a:ext uri="{FF2B5EF4-FFF2-40B4-BE49-F238E27FC236}">
                <a16:creationId xmlns:a16="http://schemas.microsoft.com/office/drawing/2014/main" id="{B0659B0D-FBB5-4D2A-AE50-4EB88F0DC37D}"/>
              </a:ext>
            </a:extLst>
          </p:cNvPr>
          <p:cNvSpPr txBox="1"/>
          <p:nvPr userDrawn="1"/>
        </p:nvSpPr>
        <p:spPr>
          <a:xfrm>
            <a:off x="839788" y="6405095"/>
            <a:ext cx="10512425" cy="276999"/>
          </a:xfrm>
          <a:prstGeom prst="rect">
            <a:avLst/>
          </a:prstGeom>
          <a:noFill/>
        </p:spPr>
        <p:txBody>
          <a:bodyPr wrap="square" rtlCol="0">
            <a:spAutoFit/>
          </a:bodyPr>
          <a:lstStyle/>
          <a:p>
            <a:pPr algn="ctr"/>
            <a:r>
              <a:rPr lang="sv-SE" sz="1200" cap="all" baseline="0">
                <a:solidFill>
                  <a:schemeClr val="bg1"/>
                </a:solidFill>
              </a:rPr>
              <a:t>Business region göteborg – en del av göteborgs stad i samarbete med regionen</a:t>
            </a:r>
          </a:p>
        </p:txBody>
      </p:sp>
    </p:spTree>
    <p:extLst>
      <p:ext uri="{BB962C8B-B14F-4D97-AF65-F5344CB8AC3E}">
        <p14:creationId xmlns:p14="http://schemas.microsoft.com/office/powerpoint/2010/main" val="23782942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format</a:t>
            </a:r>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80000" y="1736728"/>
            <a:ext cx="5734800"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6960000" y="1736728"/>
            <a:ext cx="4752000" cy="4194629"/>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Tree>
    <p:extLst>
      <p:ext uri="{BB962C8B-B14F-4D97-AF65-F5344CB8AC3E}">
        <p14:creationId xmlns:p14="http://schemas.microsoft.com/office/powerpoint/2010/main" val="28446582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Anpassad layout">
    <p:spTree>
      <p:nvGrpSpPr>
        <p:cNvPr id="1" name=""/>
        <p:cNvGrpSpPr/>
        <p:nvPr/>
      </p:nvGrpSpPr>
      <p:grpSpPr>
        <a:xfrm>
          <a:off x="0" y="0"/>
          <a:ext cx="0" cy="0"/>
          <a:chOff x="0" y="0"/>
          <a:chExt cx="0" cy="0"/>
        </a:xfrm>
      </p:grpSpPr>
      <p:pic>
        <p:nvPicPr>
          <p:cNvPr id="3" name="Picture 2" descr="\\brg.local\shares\profiles\karsko\Desktop\BRG LOGO - final\Loggor för Officeprogrammen\BRG_blue_Office.png"/>
          <p:cNvPicPr>
            <a:picLocks noChangeAspect="1" noChangeArrowheads="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10703443" y="5906849"/>
            <a:ext cx="1282413" cy="825875"/>
          </a:xfrm>
          <a:prstGeom prst="rect">
            <a:avLst/>
          </a:prstGeom>
          <a:noFill/>
          <a:extLst>
            <a:ext uri="{909E8E84-426E-40DD-AFC4-6F175D3DCCD1}">
              <a14:hiddenFill xmlns:a14="http://schemas.microsoft.com/office/drawing/2010/main">
                <a:solidFill>
                  <a:srgbClr val="FFFFFF"/>
                </a:solidFill>
              </a14:hiddenFill>
            </a:ext>
          </a:extLst>
        </p:spPr>
      </p:pic>
      <p:pic>
        <p:nvPicPr>
          <p:cNvPr id="4" name="Bildobjekt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7715" y="0"/>
            <a:ext cx="11756572" cy="6858000"/>
          </a:xfrm>
          <a:prstGeom prst="rect">
            <a:avLst/>
          </a:prstGeom>
        </p:spPr>
      </p:pic>
    </p:spTree>
    <p:extLst>
      <p:ext uri="{BB962C8B-B14F-4D97-AF65-F5344CB8AC3E}">
        <p14:creationId xmlns:p14="http://schemas.microsoft.com/office/powerpoint/2010/main" val="4259227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3813140-A773-4CCD-9571-6B34D243BC1F}"/>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35AE2E0E-9102-42CE-B265-F4ABEF740496}"/>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5FE3F9A3-C250-428A-983B-C43817BCFA61}"/>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825888E5-D9A9-4754-8847-5BDFB9A8E6C4}"/>
              </a:ext>
            </a:extLst>
          </p:cNvPr>
          <p:cNvSpPr>
            <a:spLocks noGrp="1"/>
          </p:cNvSpPr>
          <p:nvPr>
            <p:ph type="dt" sz="half" idx="10"/>
          </p:nvPr>
        </p:nvSpPr>
        <p:spPr/>
        <p:txBody>
          <a:bodyPr/>
          <a:lstStyle/>
          <a:p>
            <a:fld id="{0A27B39E-70BD-4D84-B289-D53911D9CC07}" type="datetimeFigureOut">
              <a:rPr lang="sv-SE" smtClean="0"/>
              <a:t>2022-02-25</a:t>
            </a:fld>
            <a:endParaRPr lang="sv-SE"/>
          </a:p>
        </p:txBody>
      </p:sp>
      <p:sp>
        <p:nvSpPr>
          <p:cNvPr id="6" name="Platshållare för sidfot 5">
            <a:extLst>
              <a:ext uri="{FF2B5EF4-FFF2-40B4-BE49-F238E27FC236}">
                <a16:creationId xmlns:a16="http://schemas.microsoft.com/office/drawing/2014/main" id="{D099195A-254F-4A4B-BE7B-FCD526370E58}"/>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BD425455-B603-4D8C-BADC-AB3C3B05CB0F}"/>
              </a:ext>
            </a:extLst>
          </p:cNvPr>
          <p:cNvSpPr>
            <a:spLocks noGrp="1"/>
          </p:cNvSpPr>
          <p:nvPr>
            <p:ph type="sldNum" sz="quarter" idx="12"/>
          </p:nvPr>
        </p:nvSpPr>
        <p:spPr/>
        <p:txBody>
          <a:bodyPr/>
          <a:lstStyle/>
          <a:p>
            <a:fld id="{34E35494-7C0B-4704-BC43-C759D60E180E}" type="slidenum">
              <a:rPr lang="sv-SE" smtClean="0"/>
              <a:t>‹#›</a:t>
            </a:fld>
            <a:endParaRPr lang="sv-SE"/>
          </a:p>
        </p:txBody>
      </p:sp>
    </p:spTree>
    <p:extLst>
      <p:ext uri="{BB962C8B-B14F-4D97-AF65-F5344CB8AC3E}">
        <p14:creationId xmlns:p14="http://schemas.microsoft.com/office/powerpoint/2010/main" val="1604009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D57DCA0-9213-4B8C-92E6-9DF5CFDA99E1}"/>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66BE54AD-E77C-4916-B40A-F72239401AD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361377B0-5914-4E28-A008-53DC85731FEC}"/>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F3BEDE17-8C8D-4F9A-A581-663D07FDF6C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36064BFA-E19E-485A-847A-2AFEA78B58FC}"/>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29BF4193-C049-4736-8029-E8E512B929CD}"/>
              </a:ext>
            </a:extLst>
          </p:cNvPr>
          <p:cNvSpPr>
            <a:spLocks noGrp="1"/>
          </p:cNvSpPr>
          <p:nvPr>
            <p:ph type="dt" sz="half" idx="10"/>
          </p:nvPr>
        </p:nvSpPr>
        <p:spPr/>
        <p:txBody>
          <a:bodyPr/>
          <a:lstStyle/>
          <a:p>
            <a:fld id="{0A27B39E-70BD-4D84-B289-D53911D9CC07}" type="datetimeFigureOut">
              <a:rPr lang="sv-SE" smtClean="0"/>
              <a:t>2022-02-25</a:t>
            </a:fld>
            <a:endParaRPr lang="sv-SE"/>
          </a:p>
        </p:txBody>
      </p:sp>
      <p:sp>
        <p:nvSpPr>
          <p:cNvPr id="8" name="Platshållare för sidfot 7">
            <a:extLst>
              <a:ext uri="{FF2B5EF4-FFF2-40B4-BE49-F238E27FC236}">
                <a16:creationId xmlns:a16="http://schemas.microsoft.com/office/drawing/2014/main" id="{5F110A02-E319-4FD4-AEE2-B9DD45B872DA}"/>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EB9BDE93-03D2-47CC-A2E8-F00B58749BBA}"/>
              </a:ext>
            </a:extLst>
          </p:cNvPr>
          <p:cNvSpPr>
            <a:spLocks noGrp="1"/>
          </p:cNvSpPr>
          <p:nvPr>
            <p:ph type="sldNum" sz="quarter" idx="12"/>
          </p:nvPr>
        </p:nvSpPr>
        <p:spPr/>
        <p:txBody>
          <a:bodyPr/>
          <a:lstStyle/>
          <a:p>
            <a:fld id="{34E35494-7C0B-4704-BC43-C759D60E180E}" type="slidenum">
              <a:rPr lang="sv-SE" smtClean="0"/>
              <a:t>‹#›</a:t>
            </a:fld>
            <a:endParaRPr lang="sv-SE"/>
          </a:p>
        </p:txBody>
      </p:sp>
    </p:spTree>
    <p:extLst>
      <p:ext uri="{BB962C8B-B14F-4D97-AF65-F5344CB8AC3E}">
        <p14:creationId xmlns:p14="http://schemas.microsoft.com/office/powerpoint/2010/main" val="853888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744B3C3-2AD1-4857-A53E-33FF970FB7BC}"/>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6D006E02-69D2-45B1-AC1B-B5BDD5564DD5}"/>
              </a:ext>
            </a:extLst>
          </p:cNvPr>
          <p:cNvSpPr>
            <a:spLocks noGrp="1"/>
          </p:cNvSpPr>
          <p:nvPr>
            <p:ph type="dt" sz="half" idx="10"/>
          </p:nvPr>
        </p:nvSpPr>
        <p:spPr/>
        <p:txBody>
          <a:bodyPr/>
          <a:lstStyle/>
          <a:p>
            <a:fld id="{0A27B39E-70BD-4D84-B289-D53911D9CC07}" type="datetimeFigureOut">
              <a:rPr lang="sv-SE" smtClean="0"/>
              <a:t>2022-02-25</a:t>
            </a:fld>
            <a:endParaRPr lang="sv-SE"/>
          </a:p>
        </p:txBody>
      </p:sp>
      <p:sp>
        <p:nvSpPr>
          <p:cNvPr id="4" name="Platshållare för sidfot 3">
            <a:extLst>
              <a:ext uri="{FF2B5EF4-FFF2-40B4-BE49-F238E27FC236}">
                <a16:creationId xmlns:a16="http://schemas.microsoft.com/office/drawing/2014/main" id="{EA73D683-0C3B-45B6-B90E-512923401583}"/>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3EEC4AFB-2D53-43C8-A37F-FA14B594CF94}"/>
              </a:ext>
            </a:extLst>
          </p:cNvPr>
          <p:cNvSpPr>
            <a:spLocks noGrp="1"/>
          </p:cNvSpPr>
          <p:nvPr>
            <p:ph type="sldNum" sz="quarter" idx="12"/>
          </p:nvPr>
        </p:nvSpPr>
        <p:spPr/>
        <p:txBody>
          <a:bodyPr/>
          <a:lstStyle/>
          <a:p>
            <a:fld id="{34E35494-7C0B-4704-BC43-C759D60E180E}" type="slidenum">
              <a:rPr lang="sv-SE" smtClean="0"/>
              <a:t>‹#›</a:t>
            </a:fld>
            <a:endParaRPr lang="sv-SE"/>
          </a:p>
        </p:txBody>
      </p:sp>
    </p:spTree>
    <p:extLst>
      <p:ext uri="{BB962C8B-B14F-4D97-AF65-F5344CB8AC3E}">
        <p14:creationId xmlns:p14="http://schemas.microsoft.com/office/powerpoint/2010/main" val="675304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51DCD0DD-68F0-48A7-BC75-916775AD3C36}"/>
              </a:ext>
            </a:extLst>
          </p:cNvPr>
          <p:cNvSpPr>
            <a:spLocks noGrp="1"/>
          </p:cNvSpPr>
          <p:nvPr>
            <p:ph type="dt" sz="half" idx="10"/>
          </p:nvPr>
        </p:nvSpPr>
        <p:spPr/>
        <p:txBody>
          <a:bodyPr/>
          <a:lstStyle/>
          <a:p>
            <a:fld id="{0A27B39E-70BD-4D84-B289-D53911D9CC07}" type="datetimeFigureOut">
              <a:rPr lang="sv-SE" smtClean="0"/>
              <a:t>2022-02-25</a:t>
            </a:fld>
            <a:endParaRPr lang="sv-SE"/>
          </a:p>
        </p:txBody>
      </p:sp>
      <p:sp>
        <p:nvSpPr>
          <p:cNvPr id="3" name="Platshållare för sidfot 2">
            <a:extLst>
              <a:ext uri="{FF2B5EF4-FFF2-40B4-BE49-F238E27FC236}">
                <a16:creationId xmlns:a16="http://schemas.microsoft.com/office/drawing/2014/main" id="{E0C05686-00CC-4368-A914-09038E5CC211}"/>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190F7100-ED9B-4655-B660-18A4B837F2C4}"/>
              </a:ext>
            </a:extLst>
          </p:cNvPr>
          <p:cNvSpPr>
            <a:spLocks noGrp="1"/>
          </p:cNvSpPr>
          <p:nvPr>
            <p:ph type="sldNum" sz="quarter" idx="12"/>
          </p:nvPr>
        </p:nvSpPr>
        <p:spPr/>
        <p:txBody>
          <a:bodyPr/>
          <a:lstStyle/>
          <a:p>
            <a:fld id="{34E35494-7C0B-4704-BC43-C759D60E180E}" type="slidenum">
              <a:rPr lang="sv-SE" smtClean="0"/>
              <a:t>‹#›</a:t>
            </a:fld>
            <a:endParaRPr lang="sv-SE"/>
          </a:p>
        </p:txBody>
      </p:sp>
    </p:spTree>
    <p:extLst>
      <p:ext uri="{BB962C8B-B14F-4D97-AF65-F5344CB8AC3E}">
        <p14:creationId xmlns:p14="http://schemas.microsoft.com/office/powerpoint/2010/main" val="3574273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CB15FF8-ADD2-4294-933A-6BBA26C2B2C0}"/>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C6C3A610-4236-470C-876B-E0EE1A5ADD5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6F2FEB00-8427-40AD-9E85-AF8D235CC0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2AED9716-77B0-4030-BCF7-734F4DC95688}"/>
              </a:ext>
            </a:extLst>
          </p:cNvPr>
          <p:cNvSpPr>
            <a:spLocks noGrp="1"/>
          </p:cNvSpPr>
          <p:nvPr>
            <p:ph type="dt" sz="half" idx="10"/>
          </p:nvPr>
        </p:nvSpPr>
        <p:spPr/>
        <p:txBody>
          <a:bodyPr/>
          <a:lstStyle/>
          <a:p>
            <a:fld id="{0A27B39E-70BD-4D84-B289-D53911D9CC07}" type="datetimeFigureOut">
              <a:rPr lang="sv-SE" smtClean="0"/>
              <a:t>2022-02-25</a:t>
            </a:fld>
            <a:endParaRPr lang="sv-SE"/>
          </a:p>
        </p:txBody>
      </p:sp>
      <p:sp>
        <p:nvSpPr>
          <p:cNvPr id="6" name="Platshållare för sidfot 5">
            <a:extLst>
              <a:ext uri="{FF2B5EF4-FFF2-40B4-BE49-F238E27FC236}">
                <a16:creationId xmlns:a16="http://schemas.microsoft.com/office/drawing/2014/main" id="{A9C18AE9-5F36-48F8-AD78-4FC01D79750C}"/>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A5122B90-6E92-42FA-BFC8-C56001F3C470}"/>
              </a:ext>
            </a:extLst>
          </p:cNvPr>
          <p:cNvSpPr>
            <a:spLocks noGrp="1"/>
          </p:cNvSpPr>
          <p:nvPr>
            <p:ph type="sldNum" sz="quarter" idx="12"/>
          </p:nvPr>
        </p:nvSpPr>
        <p:spPr/>
        <p:txBody>
          <a:bodyPr/>
          <a:lstStyle/>
          <a:p>
            <a:fld id="{34E35494-7C0B-4704-BC43-C759D60E180E}" type="slidenum">
              <a:rPr lang="sv-SE" smtClean="0"/>
              <a:t>‹#›</a:t>
            </a:fld>
            <a:endParaRPr lang="sv-SE"/>
          </a:p>
        </p:txBody>
      </p:sp>
    </p:spTree>
    <p:extLst>
      <p:ext uri="{BB962C8B-B14F-4D97-AF65-F5344CB8AC3E}">
        <p14:creationId xmlns:p14="http://schemas.microsoft.com/office/powerpoint/2010/main" val="7653618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63434A3-424E-42BA-926C-2AFA96B51DC0}"/>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A71FE5BE-44B6-4317-AF32-6327A45F881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F7E21B58-82EB-4991-8688-D193702E85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E64527B8-78C7-49A8-8E45-A7E8CF7228BC}"/>
              </a:ext>
            </a:extLst>
          </p:cNvPr>
          <p:cNvSpPr>
            <a:spLocks noGrp="1"/>
          </p:cNvSpPr>
          <p:nvPr>
            <p:ph type="dt" sz="half" idx="10"/>
          </p:nvPr>
        </p:nvSpPr>
        <p:spPr/>
        <p:txBody>
          <a:bodyPr/>
          <a:lstStyle/>
          <a:p>
            <a:fld id="{0A27B39E-70BD-4D84-B289-D53911D9CC07}" type="datetimeFigureOut">
              <a:rPr lang="sv-SE" smtClean="0"/>
              <a:t>2022-02-25</a:t>
            </a:fld>
            <a:endParaRPr lang="sv-SE"/>
          </a:p>
        </p:txBody>
      </p:sp>
      <p:sp>
        <p:nvSpPr>
          <p:cNvPr id="6" name="Platshållare för sidfot 5">
            <a:extLst>
              <a:ext uri="{FF2B5EF4-FFF2-40B4-BE49-F238E27FC236}">
                <a16:creationId xmlns:a16="http://schemas.microsoft.com/office/drawing/2014/main" id="{82C54B09-898B-49CA-A27F-4338573DAD69}"/>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A1C3B105-1948-474A-AED2-9EDC050C7932}"/>
              </a:ext>
            </a:extLst>
          </p:cNvPr>
          <p:cNvSpPr>
            <a:spLocks noGrp="1"/>
          </p:cNvSpPr>
          <p:nvPr>
            <p:ph type="sldNum" sz="quarter" idx="12"/>
          </p:nvPr>
        </p:nvSpPr>
        <p:spPr/>
        <p:txBody>
          <a:bodyPr/>
          <a:lstStyle/>
          <a:p>
            <a:fld id="{34E35494-7C0B-4704-BC43-C759D60E180E}" type="slidenum">
              <a:rPr lang="sv-SE" smtClean="0"/>
              <a:t>‹#›</a:t>
            </a:fld>
            <a:endParaRPr lang="sv-SE"/>
          </a:p>
        </p:txBody>
      </p:sp>
    </p:spTree>
    <p:extLst>
      <p:ext uri="{BB962C8B-B14F-4D97-AF65-F5344CB8AC3E}">
        <p14:creationId xmlns:p14="http://schemas.microsoft.com/office/powerpoint/2010/main" val="3495573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image" Target="../media/image1.png"/><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10" Type="http://schemas.openxmlformats.org/officeDocument/2006/relationships/slideLayout" Target="../slideLayouts/slideLayout31.xml"/><Relationship Id="rId19" Type="http://schemas.openxmlformats.org/officeDocument/2006/relationships/theme" Target="../theme/theme3.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D43C8715-FFAC-4BA0-8DB5-428A227161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97F07324-739C-44C4-A09B-C6DDAAF611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70505CAD-FB96-4192-A24D-73B871D32BF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27B39E-70BD-4D84-B289-D53911D9CC07}" type="datetimeFigureOut">
              <a:rPr lang="sv-SE" smtClean="0"/>
              <a:t>2022-02-25</a:t>
            </a:fld>
            <a:endParaRPr lang="sv-SE"/>
          </a:p>
        </p:txBody>
      </p:sp>
      <p:sp>
        <p:nvSpPr>
          <p:cNvPr id="5" name="Platshållare för sidfot 4">
            <a:extLst>
              <a:ext uri="{FF2B5EF4-FFF2-40B4-BE49-F238E27FC236}">
                <a16:creationId xmlns:a16="http://schemas.microsoft.com/office/drawing/2014/main" id="{74A59200-C602-4183-937E-92ED01E9FE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220454D2-88C9-495F-8E06-417F0756CE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E35494-7C0B-4704-BC43-C759D60E180E}" type="slidenum">
              <a:rPr lang="sv-SE" smtClean="0"/>
              <a:t>‹#›</a:t>
            </a:fld>
            <a:endParaRPr lang="sv-SE"/>
          </a:p>
        </p:txBody>
      </p:sp>
    </p:spTree>
    <p:extLst>
      <p:ext uri="{BB962C8B-B14F-4D97-AF65-F5344CB8AC3E}">
        <p14:creationId xmlns:p14="http://schemas.microsoft.com/office/powerpoint/2010/main" val="41367991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E5EDF2"/>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097E94E6-E056-44DB-88F4-99A19E9B3E7E}"/>
              </a:ext>
            </a:extLst>
          </p:cNvPr>
          <p:cNvSpPr>
            <a:spLocks noGrp="1"/>
          </p:cNvSpPr>
          <p:nvPr>
            <p:ph type="title"/>
          </p:nvPr>
        </p:nvSpPr>
        <p:spPr>
          <a:xfrm>
            <a:off x="836613" y="374650"/>
            <a:ext cx="10515600" cy="1325563"/>
          </a:xfrm>
          <a:prstGeom prst="rect">
            <a:avLst/>
          </a:prstGeom>
        </p:spPr>
        <p:txBody>
          <a:bodyPr vert="horz" lIns="91440" tIns="45720" rIns="91440" bIns="45720" rtlCol="0" anchor="b">
            <a:normAutofit/>
          </a:bodyPr>
          <a:lstStyle/>
          <a:p>
            <a:r>
              <a:rPr lang="sv-SE"/>
              <a:t>Klicka här för att ändra mall för rubrikformat</a:t>
            </a:r>
            <a:endParaRPr lang="en-GB"/>
          </a:p>
        </p:txBody>
      </p:sp>
      <p:sp>
        <p:nvSpPr>
          <p:cNvPr id="3" name="Platshållare för text 2">
            <a:extLst>
              <a:ext uri="{FF2B5EF4-FFF2-40B4-BE49-F238E27FC236}">
                <a16:creationId xmlns:a16="http://schemas.microsoft.com/office/drawing/2014/main" id="{63B8ED10-F4B2-4FA1-8E88-70AFDC69C2BF}"/>
              </a:ext>
            </a:extLst>
          </p:cNvPr>
          <p:cNvSpPr>
            <a:spLocks noGrp="1"/>
          </p:cNvSpPr>
          <p:nvPr>
            <p:ph type="body" idx="1"/>
          </p:nvPr>
        </p:nvSpPr>
        <p:spPr>
          <a:xfrm>
            <a:off x="838200" y="1825625"/>
            <a:ext cx="10515600" cy="3979863"/>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datum 3">
            <a:extLst>
              <a:ext uri="{FF2B5EF4-FFF2-40B4-BE49-F238E27FC236}">
                <a16:creationId xmlns:a16="http://schemas.microsoft.com/office/drawing/2014/main" id="{2263B157-AAB9-40E3-9103-92766FFC2F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AD5718-60B2-496E-9FAD-9B02076132A9}" type="datetimeFigureOut">
              <a:rPr lang="en-GB" smtClean="0"/>
              <a:t>25/02/2022</a:t>
            </a:fld>
            <a:endParaRPr lang="en-GB"/>
          </a:p>
        </p:txBody>
      </p:sp>
      <p:sp>
        <p:nvSpPr>
          <p:cNvPr id="5" name="Platshållare för sidfot 4">
            <a:extLst>
              <a:ext uri="{FF2B5EF4-FFF2-40B4-BE49-F238E27FC236}">
                <a16:creationId xmlns:a16="http://schemas.microsoft.com/office/drawing/2014/main" id="{AA5C12CA-C4C9-478F-B06C-6D1D166FF1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Platshållare för bildnummer 5">
            <a:extLst>
              <a:ext uri="{FF2B5EF4-FFF2-40B4-BE49-F238E27FC236}">
                <a16:creationId xmlns:a16="http://schemas.microsoft.com/office/drawing/2014/main" id="{9B9600E1-62B8-4BC8-B329-4E58952036B0}"/>
              </a:ext>
            </a:extLst>
          </p:cNvPr>
          <p:cNvSpPr>
            <a:spLocks noGrp="1"/>
          </p:cNvSpPr>
          <p:nvPr>
            <p:ph type="sldNum" sz="quarter" idx="4"/>
          </p:nvPr>
        </p:nvSpPr>
        <p:spPr>
          <a:xfrm>
            <a:off x="8610600" y="6356350"/>
            <a:ext cx="190023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C3BD01-E488-4B64-A04E-23BB7B336F1D}" type="slidenum">
              <a:rPr lang="en-GB" smtClean="0"/>
              <a:t>‹#›</a:t>
            </a:fld>
            <a:endParaRPr lang="en-GB"/>
          </a:p>
        </p:txBody>
      </p:sp>
      <p:pic>
        <p:nvPicPr>
          <p:cNvPr id="8" name="Bildobjekt 7">
            <a:extLst>
              <a:ext uri="{FF2B5EF4-FFF2-40B4-BE49-F238E27FC236}">
                <a16:creationId xmlns:a16="http://schemas.microsoft.com/office/drawing/2014/main" id="{3C5BF98D-74DA-45EB-8556-36CEC6EE7E32}"/>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693156" y="5962495"/>
            <a:ext cx="1056312" cy="681230"/>
          </a:xfrm>
          <a:prstGeom prst="rect">
            <a:avLst/>
          </a:prstGeom>
        </p:spPr>
      </p:pic>
    </p:spTree>
    <p:extLst>
      <p:ext uri="{BB962C8B-B14F-4D97-AF65-F5344CB8AC3E}">
        <p14:creationId xmlns:p14="http://schemas.microsoft.com/office/powerpoint/2010/main" val="27395402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defTabSz="914400" rtl="0" eaLnBrk="1" latinLnBrk="0" hangingPunct="1">
        <a:lnSpc>
          <a:spcPts val="3100"/>
        </a:lnSpc>
        <a:spcBef>
          <a:spcPct val="0"/>
        </a:spcBef>
        <a:buNone/>
        <a:defRPr sz="2800" b="1" kern="1200">
          <a:solidFill>
            <a:srgbClr val="3A5776"/>
          </a:solidFill>
          <a:latin typeface="+mj-lt"/>
          <a:ea typeface="+mj-ea"/>
          <a:cs typeface="+mj-cs"/>
        </a:defRPr>
      </a:lvl1pPr>
    </p:titleStyle>
    <p:bodyStyle>
      <a:lvl1pPr marL="271463" indent="-271463" algn="l" defTabSz="914400" rtl="0" eaLnBrk="1" latinLnBrk="0" hangingPunct="1">
        <a:lnSpc>
          <a:spcPct val="100000"/>
        </a:lnSpc>
        <a:spcBef>
          <a:spcPts val="1000"/>
        </a:spcBef>
        <a:buClrTx/>
        <a:buFont typeface="Arial" panose="020B0604020202020204" pitchFamily="34" charset="0"/>
        <a:buChar char="•"/>
        <a:defRPr sz="2000" kern="1200">
          <a:solidFill>
            <a:schemeClr val="tx1"/>
          </a:solidFill>
          <a:latin typeface="+mn-lt"/>
          <a:ea typeface="+mn-ea"/>
          <a:cs typeface="+mn-cs"/>
        </a:defRPr>
      </a:lvl1pPr>
      <a:lvl2pPr marL="533400" indent="-261938" algn="l" defTabSz="914400" rtl="0" eaLnBrk="1" latinLnBrk="0" hangingPunct="1">
        <a:lnSpc>
          <a:spcPct val="100000"/>
        </a:lnSpc>
        <a:spcBef>
          <a:spcPts val="500"/>
        </a:spcBef>
        <a:buClrTx/>
        <a:buFont typeface="Arial" panose="020B0604020202020204" pitchFamily="34" charset="0"/>
        <a:buChar char="−"/>
        <a:defRPr sz="2000" kern="1200">
          <a:solidFill>
            <a:schemeClr val="tx1"/>
          </a:solidFill>
          <a:latin typeface="+mn-lt"/>
          <a:ea typeface="+mn-ea"/>
          <a:cs typeface="+mn-cs"/>
        </a:defRPr>
      </a:lvl2pPr>
      <a:lvl3pPr marL="806450" indent="-273050" algn="l" defTabSz="914400" rtl="0" eaLnBrk="1" latinLnBrk="0" hangingPunct="1">
        <a:lnSpc>
          <a:spcPct val="100000"/>
        </a:lnSpc>
        <a:spcBef>
          <a:spcPts val="500"/>
        </a:spcBef>
        <a:buClrTx/>
        <a:buFont typeface="Arial" panose="020B0604020202020204" pitchFamily="34" charset="0"/>
        <a:buChar char="•"/>
        <a:defRPr sz="2000" kern="1200">
          <a:solidFill>
            <a:schemeClr val="tx1"/>
          </a:solidFill>
          <a:latin typeface="+mn-lt"/>
          <a:ea typeface="+mn-ea"/>
          <a:cs typeface="+mn-cs"/>
        </a:defRPr>
      </a:lvl3pPr>
      <a:lvl4pPr marL="1077913" indent="-271463" algn="l" defTabSz="914400" rtl="0" eaLnBrk="1" latinLnBrk="0" hangingPunct="1">
        <a:lnSpc>
          <a:spcPct val="100000"/>
        </a:lnSpc>
        <a:spcBef>
          <a:spcPts val="500"/>
        </a:spcBef>
        <a:buClrTx/>
        <a:buFont typeface="Arial" panose="020B0604020202020204" pitchFamily="34" charset="0"/>
        <a:buChar char="−"/>
        <a:defRPr sz="2000" kern="1200">
          <a:solidFill>
            <a:schemeClr val="tx1"/>
          </a:solidFill>
          <a:latin typeface="+mn-lt"/>
          <a:ea typeface="+mn-ea"/>
          <a:cs typeface="+mn-cs"/>
        </a:defRPr>
      </a:lvl4pPr>
      <a:lvl5pPr marL="1349375" indent="-271463" algn="l" defTabSz="914400" rtl="0" eaLnBrk="1" latinLnBrk="0" hangingPunct="1">
        <a:lnSpc>
          <a:spcPct val="100000"/>
        </a:lnSpc>
        <a:spcBef>
          <a:spcPts val="500"/>
        </a:spcBef>
        <a:buClrTx/>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71">
          <p15:clr>
            <a:srgbClr val="F26B43"/>
          </p15:clr>
        </p15:guide>
        <p15:guide id="2" pos="529">
          <p15:clr>
            <a:srgbClr val="F26B43"/>
          </p15:clr>
        </p15:guide>
        <p15:guide id="3" pos="7151">
          <p15:clr>
            <a:srgbClr val="F26B43"/>
          </p15:clr>
        </p15:guide>
        <p15:guide id="4" orient="horz" pos="1139">
          <p15:clr>
            <a:srgbClr val="F26B43"/>
          </p15:clr>
        </p15:guide>
        <p15:guide id="5" orient="horz" pos="3657">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F488DB39-C14A-4AB7-AF50-C4F030BB96BF}"/>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0693156" y="5962495"/>
            <a:ext cx="1056312" cy="681230"/>
          </a:xfrm>
          <a:prstGeom prst="rect">
            <a:avLst/>
          </a:prstGeom>
        </p:spPr>
      </p:pic>
      <p:sp>
        <p:nvSpPr>
          <p:cNvPr id="2" name="Platshållare för rubrik 1">
            <a:extLst>
              <a:ext uri="{FF2B5EF4-FFF2-40B4-BE49-F238E27FC236}">
                <a16:creationId xmlns:a16="http://schemas.microsoft.com/office/drawing/2014/main" id="{097E94E6-E056-44DB-88F4-99A19E9B3E7E}"/>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sv-SE"/>
              <a:t>Klicka här för att ändra mall för rubrikformat</a:t>
            </a:r>
            <a:endParaRPr lang="en-GB"/>
          </a:p>
        </p:txBody>
      </p:sp>
      <p:sp>
        <p:nvSpPr>
          <p:cNvPr id="3" name="Platshållare för text 2">
            <a:extLst>
              <a:ext uri="{FF2B5EF4-FFF2-40B4-BE49-F238E27FC236}">
                <a16:creationId xmlns:a16="http://schemas.microsoft.com/office/drawing/2014/main" id="{63B8ED10-F4B2-4FA1-8E88-70AFDC69C2BF}"/>
              </a:ext>
            </a:extLst>
          </p:cNvPr>
          <p:cNvSpPr>
            <a:spLocks noGrp="1"/>
          </p:cNvSpPr>
          <p:nvPr>
            <p:ph type="body" idx="1"/>
          </p:nvPr>
        </p:nvSpPr>
        <p:spPr>
          <a:xfrm>
            <a:off x="838200" y="1825625"/>
            <a:ext cx="10515600" cy="3979863"/>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datum 3">
            <a:extLst>
              <a:ext uri="{FF2B5EF4-FFF2-40B4-BE49-F238E27FC236}">
                <a16:creationId xmlns:a16="http://schemas.microsoft.com/office/drawing/2014/main" id="{2263B157-AAB9-40E3-9103-92766FFC2F88}"/>
              </a:ext>
            </a:extLst>
          </p:cNvPr>
          <p:cNvSpPr>
            <a:spLocks noGrp="1"/>
          </p:cNvSpPr>
          <p:nvPr>
            <p:ph type="dt" sz="half" idx="2"/>
          </p:nvPr>
        </p:nvSpPr>
        <p:spPr>
          <a:xfrm>
            <a:off x="838200" y="6356350"/>
            <a:ext cx="10287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AD5718-60B2-496E-9FAD-9B02076132A9}" type="datetimeFigureOut">
              <a:rPr lang="en-GB" smtClean="0"/>
              <a:t>25/02/2022</a:t>
            </a:fld>
            <a:endParaRPr lang="en-GB"/>
          </a:p>
        </p:txBody>
      </p:sp>
      <p:sp>
        <p:nvSpPr>
          <p:cNvPr id="5" name="Platshållare för sidfot 4">
            <a:extLst>
              <a:ext uri="{FF2B5EF4-FFF2-40B4-BE49-F238E27FC236}">
                <a16:creationId xmlns:a16="http://schemas.microsoft.com/office/drawing/2014/main" id="{AA5C12CA-C4C9-478F-B06C-6D1D166FF1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Platshållare för bildnummer 5">
            <a:extLst>
              <a:ext uri="{FF2B5EF4-FFF2-40B4-BE49-F238E27FC236}">
                <a16:creationId xmlns:a16="http://schemas.microsoft.com/office/drawing/2014/main" id="{9B9600E1-62B8-4BC8-B329-4E58952036B0}"/>
              </a:ext>
            </a:extLst>
          </p:cNvPr>
          <p:cNvSpPr>
            <a:spLocks noGrp="1"/>
          </p:cNvSpPr>
          <p:nvPr>
            <p:ph type="sldNum" sz="quarter" idx="4"/>
          </p:nvPr>
        </p:nvSpPr>
        <p:spPr>
          <a:xfrm>
            <a:off x="9191626" y="6356350"/>
            <a:ext cx="131921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C3BD01-E488-4B64-A04E-23BB7B336F1D}" type="slidenum">
              <a:rPr lang="en-GB" smtClean="0"/>
              <a:t>‹#›</a:t>
            </a:fld>
            <a:endParaRPr lang="en-GB"/>
          </a:p>
        </p:txBody>
      </p:sp>
    </p:spTree>
    <p:extLst>
      <p:ext uri="{BB962C8B-B14F-4D97-AF65-F5344CB8AC3E}">
        <p14:creationId xmlns:p14="http://schemas.microsoft.com/office/powerpoint/2010/main" val="2229758449"/>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 id="2147483689" r:id="rId18"/>
  </p:sldLayoutIdLst>
  <p:txStyles>
    <p:titleStyle>
      <a:lvl1pPr algn="l" defTabSz="914400" rtl="0" eaLnBrk="1" latinLnBrk="0" hangingPunct="1">
        <a:lnSpc>
          <a:spcPts val="3100"/>
        </a:lnSpc>
        <a:spcBef>
          <a:spcPct val="0"/>
        </a:spcBef>
        <a:buNone/>
        <a:defRPr sz="2800" b="1" kern="1200">
          <a:solidFill>
            <a:schemeClr val="tx2"/>
          </a:solidFill>
          <a:latin typeface="+mj-lt"/>
          <a:ea typeface="+mj-ea"/>
          <a:cs typeface="+mj-cs"/>
        </a:defRPr>
      </a:lvl1pPr>
    </p:titleStyle>
    <p:bodyStyle>
      <a:lvl1pPr marL="271463" indent="-271463" algn="l" defTabSz="914400" rtl="0" eaLnBrk="1" latinLnBrk="0" hangingPunct="1">
        <a:lnSpc>
          <a:spcPct val="100000"/>
        </a:lnSpc>
        <a:spcBef>
          <a:spcPts val="1000"/>
        </a:spcBef>
        <a:buClrTx/>
        <a:buFont typeface="Arial" panose="020B0604020202020204" pitchFamily="34" charset="0"/>
        <a:buChar char="•"/>
        <a:defRPr sz="2000" kern="1200">
          <a:solidFill>
            <a:schemeClr val="tx1"/>
          </a:solidFill>
          <a:latin typeface="+mn-lt"/>
          <a:ea typeface="+mn-ea"/>
          <a:cs typeface="+mn-cs"/>
        </a:defRPr>
      </a:lvl1pPr>
      <a:lvl2pPr marL="533400" indent="-261938" algn="l" defTabSz="914400" rtl="0" eaLnBrk="1" latinLnBrk="0" hangingPunct="1">
        <a:lnSpc>
          <a:spcPct val="100000"/>
        </a:lnSpc>
        <a:spcBef>
          <a:spcPts val="500"/>
        </a:spcBef>
        <a:buClrTx/>
        <a:buFont typeface="Arial" panose="020B0604020202020204" pitchFamily="34" charset="0"/>
        <a:buChar char="−"/>
        <a:defRPr sz="2000" kern="1200">
          <a:solidFill>
            <a:schemeClr val="tx1"/>
          </a:solidFill>
          <a:latin typeface="+mn-lt"/>
          <a:ea typeface="+mn-ea"/>
          <a:cs typeface="+mn-cs"/>
        </a:defRPr>
      </a:lvl2pPr>
      <a:lvl3pPr marL="806450" indent="-273050" algn="l" defTabSz="914400" rtl="0" eaLnBrk="1" latinLnBrk="0" hangingPunct="1">
        <a:lnSpc>
          <a:spcPct val="100000"/>
        </a:lnSpc>
        <a:spcBef>
          <a:spcPts val="500"/>
        </a:spcBef>
        <a:buClrTx/>
        <a:buFont typeface="Arial" panose="020B0604020202020204" pitchFamily="34" charset="0"/>
        <a:buChar char="•"/>
        <a:defRPr sz="2000" kern="1200">
          <a:solidFill>
            <a:schemeClr val="tx1"/>
          </a:solidFill>
          <a:latin typeface="+mn-lt"/>
          <a:ea typeface="+mn-ea"/>
          <a:cs typeface="+mn-cs"/>
        </a:defRPr>
      </a:lvl3pPr>
      <a:lvl4pPr marL="1077913" indent="-271463" algn="l" defTabSz="914400" rtl="0" eaLnBrk="1" latinLnBrk="0" hangingPunct="1">
        <a:lnSpc>
          <a:spcPct val="100000"/>
        </a:lnSpc>
        <a:spcBef>
          <a:spcPts val="500"/>
        </a:spcBef>
        <a:buClrTx/>
        <a:buFont typeface="Arial" panose="020B0604020202020204" pitchFamily="34" charset="0"/>
        <a:buChar char="−"/>
        <a:defRPr sz="2000" kern="1200">
          <a:solidFill>
            <a:schemeClr val="tx1"/>
          </a:solidFill>
          <a:latin typeface="+mn-lt"/>
          <a:ea typeface="+mn-ea"/>
          <a:cs typeface="+mn-cs"/>
        </a:defRPr>
      </a:lvl4pPr>
      <a:lvl5pPr marL="1349375" indent="-271463" algn="l" defTabSz="914400" rtl="0" eaLnBrk="1" latinLnBrk="0" hangingPunct="1">
        <a:lnSpc>
          <a:spcPct val="100000"/>
        </a:lnSpc>
        <a:spcBef>
          <a:spcPts val="500"/>
        </a:spcBef>
        <a:buClrTx/>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71">
          <p15:clr>
            <a:srgbClr val="F26B43"/>
          </p15:clr>
        </p15:guide>
        <p15:guide id="2" pos="529">
          <p15:clr>
            <a:srgbClr val="F26B43"/>
          </p15:clr>
        </p15:guide>
        <p15:guide id="3" pos="7151">
          <p15:clr>
            <a:srgbClr val="F26B43"/>
          </p15:clr>
        </p15:guide>
        <p15:guide id="4" orient="horz" pos="1139">
          <p15:clr>
            <a:srgbClr val="F26B43"/>
          </p15:clr>
        </p15:guide>
        <p15:guide id="5" orient="horz" pos="3657">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3.xml"/><Relationship Id="rId7" Type="http://schemas.openxmlformats.org/officeDocument/2006/relationships/diagramColors" Target="../diagrams/colors2.xml"/><Relationship Id="rId2" Type="http://schemas.openxmlformats.org/officeDocument/2006/relationships/slideLayout" Target="../slideLayouts/slideLayout23.xml"/><Relationship Id="rId1" Type="http://schemas.openxmlformats.org/officeDocument/2006/relationships/themeOverride" Target="../theme/themeOverride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B71B5A08-44F1-48F8-8C3C-E5533F1D2C91}"/>
              </a:ext>
            </a:extLst>
          </p:cNvPr>
          <p:cNvSpPr>
            <a:spLocks noGrp="1"/>
          </p:cNvSpPr>
          <p:nvPr>
            <p:ph type="ctrTitle"/>
          </p:nvPr>
        </p:nvSpPr>
        <p:spPr>
          <a:xfrm>
            <a:off x="419099" y="2601119"/>
            <a:ext cx="7031011" cy="1655762"/>
          </a:xfrm>
        </p:spPr>
        <p:txBody>
          <a:bodyPr>
            <a:normAutofit fontScale="90000"/>
          </a:bodyPr>
          <a:lstStyle/>
          <a:p>
            <a:r>
              <a:rPr lang="sv-SE"/>
              <a:t>Statusuppdatering Elektrifieringsuppdraget och Gbg Stads Elektrifieringsplan</a:t>
            </a:r>
          </a:p>
        </p:txBody>
      </p:sp>
      <p:sp>
        <p:nvSpPr>
          <p:cNvPr id="5" name="Underrubrik 4">
            <a:extLst>
              <a:ext uri="{FF2B5EF4-FFF2-40B4-BE49-F238E27FC236}">
                <a16:creationId xmlns:a16="http://schemas.microsoft.com/office/drawing/2014/main" id="{32B967FE-4784-40F9-8FE9-168158E9BFE9}"/>
              </a:ext>
            </a:extLst>
          </p:cNvPr>
          <p:cNvSpPr>
            <a:spLocks noGrp="1"/>
          </p:cNvSpPr>
          <p:nvPr>
            <p:ph type="subTitle" idx="1"/>
          </p:nvPr>
        </p:nvSpPr>
        <p:spPr/>
        <p:txBody>
          <a:bodyPr/>
          <a:lstStyle/>
          <a:p>
            <a:r>
              <a:rPr lang="sv-SE"/>
              <a:t>Anne </a:t>
            </a:r>
            <a:r>
              <a:rPr lang="sv-SE" err="1"/>
              <a:t>piegsa</a:t>
            </a:r>
            <a:endParaRPr lang="sv-SE"/>
          </a:p>
        </p:txBody>
      </p:sp>
      <p:sp>
        <p:nvSpPr>
          <p:cNvPr id="6" name="Platshållare för text 5">
            <a:extLst>
              <a:ext uri="{FF2B5EF4-FFF2-40B4-BE49-F238E27FC236}">
                <a16:creationId xmlns:a16="http://schemas.microsoft.com/office/drawing/2014/main" id="{5BF026E5-AC30-4BA6-ACB3-9B38EF30364D}"/>
              </a:ext>
            </a:extLst>
          </p:cNvPr>
          <p:cNvSpPr>
            <a:spLocks noGrp="1"/>
          </p:cNvSpPr>
          <p:nvPr>
            <p:ph type="body" sz="quarter" idx="10"/>
          </p:nvPr>
        </p:nvSpPr>
        <p:spPr/>
        <p:txBody>
          <a:bodyPr/>
          <a:lstStyle/>
          <a:p>
            <a:r>
              <a:rPr lang="sv-SE"/>
              <a:t>2022-03-07</a:t>
            </a:r>
          </a:p>
        </p:txBody>
      </p:sp>
    </p:spTree>
    <p:extLst>
      <p:ext uri="{BB962C8B-B14F-4D97-AF65-F5344CB8AC3E}">
        <p14:creationId xmlns:p14="http://schemas.microsoft.com/office/powerpoint/2010/main" val="14832110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87D3081-8C02-42AD-AC12-A04EA1B4A954}"/>
              </a:ext>
            </a:extLst>
          </p:cNvPr>
          <p:cNvSpPr>
            <a:spLocks noGrp="1"/>
          </p:cNvSpPr>
          <p:nvPr>
            <p:ph type="title"/>
          </p:nvPr>
        </p:nvSpPr>
        <p:spPr/>
        <p:txBody>
          <a:bodyPr/>
          <a:lstStyle/>
          <a:p>
            <a:r>
              <a:rPr lang="sv-SE"/>
              <a:t>Konklusion</a:t>
            </a:r>
            <a:br>
              <a:rPr lang="sv-SE"/>
            </a:br>
            <a:endParaRPr lang="sv-SE"/>
          </a:p>
        </p:txBody>
      </p:sp>
      <p:sp>
        <p:nvSpPr>
          <p:cNvPr id="4" name="textruta 3">
            <a:extLst>
              <a:ext uri="{FF2B5EF4-FFF2-40B4-BE49-F238E27FC236}">
                <a16:creationId xmlns:a16="http://schemas.microsoft.com/office/drawing/2014/main" id="{41BD84F7-25C1-4BE0-8618-8319BA5CBA5C}"/>
              </a:ext>
            </a:extLst>
          </p:cNvPr>
          <p:cNvSpPr txBox="1"/>
          <p:nvPr/>
        </p:nvSpPr>
        <p:spPr>
          <a:xfrm>
            <a:off x="1527444" y="3297288"/>
            <a:ext cx="8582903" cy="2800767"/>
          </a:xfrm>
          <a:prstGeom prst="rect">
            <a:avLst/>
          </a:prstGeom>
          <a:noFill/>
        </p:spPr>
        <p:txBody>
          <a:bodyPr wrap="square">
            <a:spAutoFit/>
          </a:bodyPr>
          <a:lstStyle/>
          <a:p>
            <a:pPr marL="285750" indent="-285750" algn="ctr">
              <a:buFont typeface="Arial" panose="020B0604020202020204" pitchFamily="34" charset="0"/>
              <a:buChar char="•"/>
            </a:pPr>
            <a:r>
              <a:rPr lang="sv-SE" sz="1600"/>
              <a:t>Hur många av fordonen måste vara helt utsläppsfria?</a:t>
            </a:r>
          </a:p>
          <a:p>
            <a:pPr marL="285750" indent="-285750" algn="ctr">
              <a:buFont typeface="Arial" panose="020B0604020202020204" pitchFamily="34" charset="0"/>
              <a:buChar char="•"/>
            </a:pPr>
            <a:endParaRPr lang="sv-SE" sz="1600"/>
          </a:p>
          <a:p>
            <a:pPr marL="285750" indent="-285750" algn="ctr">
              <a:buFont typeface="Arial" panose="020B0604020202020204" pitchFamily="34" charset="0"/>
              <a:buChar char="•"/>
            </a:pPr>
            <a:r>
              <a:rPr lang="sv-SE" sz="1600"/>
              <a:t>Hur mycket laddinfrastruktur behöver vi? Var?</a:t>
            </a:r>
          </a:p>
          <a:p>
            <a:pPr marL="285750" indent="-285750" algn="ctr">
              <a:buFont typeface="Arial" panose="020B0604020202020204" pitchFamily="34" charset="0"/>
              <a:buChar char="•"/>
            </a:pPr>
            <a:endParaRPr lang="sv-SE" sz="1600"/>
          </a:p>
          <a:p>
            <a:pPr marL="285750" indent="-285750" algn="ctr">
              <a:buFont typeface="Arial" panose="020B0604020202020204" pitchFamily="34" charset="0"/>
              <a:buChar char="•"/>
            </a:pPr>
            <a:r>
              <a:rPr lang="sv-SE" sz="1600"/>
              <a:t>Vilka personalresurser måste tillsättas för att hantera omställning och drift? Var?</a:t>
            </a:r>
          </a:p>
          <a:p>
            <a:pPr marL="285750" indent="-285750" algn="ctr">
              <a:buFont typeface="Arial" panose="020B0604020202020204" pitchFamily="34" charset="0"/>
              <a:buChar char="•"/>
            </a:pPr>
            <a:endParaRPr lang="sv-SE" sz="1600"/>
          </a:p>
          <a:p>
            <a:pPr marL="285750" indent="-285750" algn="ctr">
              <a:buFont typeface="Arial" panose="020B0604020202020204" pitchFamily="34" charset="0"/>
              <a:buChar char="•"/>
            </a:pPr>
            <a:r>
              <a:rPr lang="sv-SE" sz="1600"/>
              <a:t>Hur säkerställer vi att vi har det beslutsunderlag som behövs?</a:t>
            </a:r>
          </a:p>
          <a:p>
            <a:pPr marL="285750" indent="-285750" algn="ctr">
              <a:buFont typeface="Arial" panose="020B0604020202020204" pitchFamily="34" charset="0"/>
              <a:buChar char="•"/>
            </a:pPr>
            <a:endParaRPr lang="sv-SE" sz="1600"/>
          </a:p>
          <a:p>
            <a:pPr marL="285750" indent="-285750" algn="ctr">
              <a:buFont typeface="Arial" panose="020B0604020202020204" pitchFamily="34" charset="0"/>
              <a:buChar char="•"/>
            </a:pPr>
            <a:r>
              <a:rPr lang="sv-SE" sz="1600"/>
              <a:t>Hur genomför vi organisatoriska förändring för att hantera tekniksprånget?</a:t>
            </a:r>
          </a:p>
          <a:p>
            <a:pPr marL="285750" indent="-285750" algn="ctr">
              <a:buFont typeface="Arial" panose="020B0604020202020204" pitchFamily="34" charset="0"/>
              <a:buChar char="•"/>
            </a:pPr>
            <a:endParaRPr lang="sv-SE" sz="1600"/>
          </a:p>
          <a:p>
            <a:pPr marL="285750" indent="-285750" algn="ctr">
              <a:buFont typeface="Arial" panose="020B0604020202020204" pitchFamily="34" charset="0"/>
              <a:buChar char="•"/>
            </a:pPr>
            <a:r>
              <a:rPr lang="sv-SE" sz="1600"/>
              <a:t>Hur skapar vi energin och modet att vara föregångare och inte bara följare?</a:t>
            </a:r>
          </a:p>
        </p:txBody>
      </p:sp>
      <p:sp>
        <p:nvSpPr>
          <p:cNvPr id="6" name="textruta 5">
            <a:extLst>
              <a:ext uri="{FF2B5EF4-FFF2-40B4-BE49-F238E27FC236}">
                <a16:creationId xmlns:a16="http://schemas.microsoft.com/office/drawing/2014/main" id="{9071707D-C262-4EF5-B51A-6D8A6641EFFC}"/>
              </a:ext>
            </a:extLst>
          </p:cNvPr>
          <p:cNvSpPr txBox="1"/>
          <p:nvPr/>
        </p:nvSpPr>
        <p:spPr>
          <a:xfrm>
            <a:off x="2639652" y="2006441"/>
            <a:ext cx="6358489" cy="400110"/>
          </a:xfrm>
          <a:prstGeom prst="rect">
            <a:avLst/>
          </a:prstGeom>
          <a:solidFill>
            <a:schemeClr val="tx2"/>
          </a:solidFill>
        </p:spPr>
        <p:txBody>
          <a:bodyPr wrap="square">
            <a:spAutoFit/>
          </a:bodyPr>
          <a:lstStyle/>
          <a:p>
            <a:pPr algn="ctr"/>
            <a:r>
              <a:rPr lang="sv-SE" sz="2000" b="1">
                <a:solidFill>
                  <a:schemeClr val="bg1"/>
                </a:solidFill>
              </a:rPr>
              <a:t>Otydlighet i vad som måste ske för att nå 2030-mål</a:t>
            </a:r>
          </a:p>
        </p:txBody>
      </p:sp>
    </p:spTree>
    <p:extLst>
      <p:ext uri="{BB962C8B-B14F-4D97-AF65-F5344CB8AC3E}">
        <p14:creationId xmlns:p14="http://schemas.microsoft.com/office/powerpoint/2010/main" val="2421032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bild 4" descr="En bild som visar kantad, däck, flera&#10;&#10;Automatiskt genererad beskrivning">
            <a:extLst>
              <a:ext uri="{FF2B5EF4-FFF2-40B4-BE49-F238E27FC236}">
                <a16:creationId xmlns:a16="http://schemas.microsoft.com/office/drawing/2014/main" id="{34B1D4F0-9C29-4511-A63C-36A664187BAE}"/>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l="16803" r="16803"/>
          <a:stretch>
            <a:fillRect/>
          </a:stretch>
        </p:blipFill>
        <p:spPr/>
      </p:pic>
      <p:sp>
        <p:nvSpPr>
          <p:cNvPr id="3" name="Rubrik 2">
            <a:extLst>
              <a:ext uri="{FF2B5EF4-FFF2-40B4-BE49-F238E27FC236}">
                <a16:creationId xmlns:a16="http://schemas.microsoft.com/office/drawing/2014/main" id="{C6120E4F-E410-42FB-91E8-FA2751C2CF4F}"/>
              </a:ext>
            </a:extLst>
          </p:cNvPr>
          <p:cNvSpPr>
            <a:spLocks noGrp="1"/>
          </p:cNvSpPr>
          <p:nvPr>
            <p:ph type="title"/>
          </p:nvPr>
        </p:nvSpPr>
        <p:spPr/>
        <p:txBody>
          <a:bodyPr/>
          <a:lstStyle/>
          <a:p>
            <a:r>
              <a:rPr lang="sv-SE"/>
              <a:t>Nästa steg?</a:t>
            </a:r>
          </a:p>
        </p:txBody>
      </p:sp>
    </p:spTree>
    <p:extLst>
      <p:ext uri="{BB962C8B-B14F-4D97-AF65-F5344CB8AC3E}">
        <p14:creationId xmlns:p14="http://schemas.microsoft.com/office/powerpoint/2010/main" val="365782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86F8A881-BD96-436E-B464-FF6E5D3CC30D}"/>
              </a:ext>
            </a:extLst>
          </p:cNvPr>
          <p:cNvSpPr>
            <a:spLocks noGrp="1"/>
          </p:cNvSpPr>
          <p:nvPr>
            <p:ph type="title"/>
          </p:nvPr>
        </p:nvSpPr>
        <p:spPr/>
        <p:txBody>
          <a:bodyPr/>
          <a:lstStyle/>
          <a:p>
            <a:r>
              <a:rPr lang="sv-SE"/>
              <a:t>Elektrifieringsplan 2021 – 2030</a:t>
            </a:r>
            <a:br>
              <a:rPr lang="sv-SE"/>
            </a:br>
            <a:endParaRPr lang="sv-SE"/>
          </a:p>
        </p:txBody>
      </p:sp>
      <p:sp>
        <p:nvSpPr>
          <p:cNvPr id="8" name="Platshållare för innehåll 7">
            <a:extLst>
              <a:ext uri="{FF2B5EF4-FFF2-40B4-BE49-F238E27FC236}">
                <a16:creationId xmlns:a16="http://schemas.microsoft.com/office/drawing/2014/main" id="{50D37A5D-D2C2-4639-B1E3-431C96E8D651}"/>
              </a:ext>
            </a:extLst>
          </p:cNvPr>
          <p:cNvSpPr>
            <a:spLocks noGrp="1"/>
          </p:cNvSpPr>
          <p:nvPr>
            <p:ph sz="half" idx="4294967295"/>
          </p:nvPr>
        </p:nvSpPr>
        <p:spPr>
          <a:xfrm>
            <a:off x="717860" y="4821238"/>
            <a:ext cx="9105900" cy="1671637"/>
          </a:xfrm>
        </p:spPr>
        <p:txBody>
          <a:bodyPr numCol="2">
            <a:normAutofit/>
          </a:bodyPr>
          <a:lstStyle/>
          <a:p>
            <a:pPr marL="0" indent="0">
              <a:buNone/>
            </a:pPr>
            <a:r>
              <a:rPr lang="sv-SE" sz="1600" b="1"/>
              <a:t>Tillägg till elektrifieringsuppdraget</a:t>
            </a:r>
          </a:p>
          <a:p>
            <a:r>
              <a:rPr lang="sv-SE" sz="1600"/>
              <a:t>Bedömning långsiktiga ekonomiska konsekvenser</a:t>
            </a:r>
          </a:p>
          <a:p>
            <a:r>
              <a:rPr lang="sv-SE" sz="1600"/>
              <a:t>Strategi för </a:t>
            </a:r>
            <a:r>
              <a:rPr lang="sv-SE" sz="1600" err="1"/>
              <a:t>laddinfrastrukturutbyggnad</a:t>
            </a:r>
            <a:endParaRPr lang="sv-SE" sz="1600"/>
          </a:p>
          <a:p>
            <a:pPr lvl="1"/>
            <a:endParaRPr lang="sv-SE" sz="1600"/>
          </a:p>
          <a:p>
            <a:pPr marL="0" indent="0">
              <a:buNone/>
            </a:pPr>
            <a:r>
              <a:rPr lang="sv-SE" sz="1600" b="1"/>
              <a:t>Övriga relevanta initiativ</a:t>
            </a:r>
          </a:p>
          <a:p>
            <a:r>
              <a:rPr lang="sv-SE" sz="1600"/>
              <a:t>Laddlöftet 2022, Klimat 2030: Kommunernas klimatlöften</a:t>
            </a:r>
          </a:p>
          <a:p>
            <a:r>
              <a:rPr lang="sv-SE" sz="1600"/>
              <a:t>Utredning kring laddinfrastruktur på gatumark</a:t>
            </a:r>
          </a:p>
        </p:txBody>
      </p:sp>
      <p:graphicFrame>
        <p:nvGraphicFramePr>
          <p:cNvPr id="10" name="Platshållare för innehåll 4">
            <a:extLst>
              <a:ext uri="{FF2B5EF4-FFF2-40B4-BE49-F238E27FC236}">
                <a16:creationId xmlns:a16="http://schemas.microsoft.com/office/drawing/2014/main" id="{DE5132A2-4FE5-423E-90E5-38A11EBD3971}"/>
              </a:ext>
            </a:extLst>
          </p:cNvPr>
          <p:cNvGraphicFramePr>
            <a:graphicFrameLocks/>
          </p:cNvGraphicFramePr>
          <p:nvPr>
            <p:extLst>
              <p:ext uri="{D42A27DB-BD31-4B8C-83A1-F6EECF244321}">
                <p14:modId xmlns:p14="http://schemas.microsoft.com/office/powerpoint/2010/main" val="33514071"/>
              </p:ext>
            </p:extLst>
          </p:nvPr>
        </p:nvGraphicFramePr>
        <p:xfrm>
          <a:off x="717860" y="1893960"/>
          <a:ext cx="10267950" cy="27241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001357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lödesschema: Dokument 12">
            <a:extLst>
              <a:ext uri="{FF2B5EF4-FFF2-40B4-BE49-F238E27FC236}">
                <a16:creationId xmlns:a16="http://schemas.microsoft.com/office/drawing/2014/main" id="{6304FCC4-954A-41C9-AE26-863083F5C4D4}"/>
              </a:ext>
            </a:extLst>
          </p:cNvPr>
          <p:cNvSpPr/>
          <p:nvPr/>
        </p:nvSpPr>
        <p:spPr>
          <a:xfrm>
            <a:off x="9184471" y="2200273"/>
            <a:ext cx="2714625" cy="3707827"/>
          </a:xfrm>
          <a:prstGeom prst="flowChartDocument">
            <a:avLst/>
          </a:prstGeom>
          <a:effectLst>
            <a:outerShdw blurRad="76200" dir="13500000" sy="23000" kx="1200000" algn="br" rotWithShape="0">
              <a:prstClr val="black">
                <a:alpha val="20000"/>
              </a:prstClr>
            </a:outerShdw>
          </a:effectLst>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sp>
        <p:nvSpPr>
          <p:cNvPr id="7" name="Rulle: lodrät 6">
            <a:extLst>
              <a:ext uri="{FF2B5EF4-FFF2-40B4-BE49-F238E27FC236}">
                <a16:creationId xmlns:a16="http://schemas.microsoft.com/office/drawing/2014/main" id="{5CEDE695-B2BD-4A36-A8D6-C6ED89A711D4}"/>
              </a:ext>
            </a:extLst>
          </p:cNvPr>
          <p:cNvSpPr/>
          <p:nvPr/>
        </p:nvSpPr>
        <p:spPr>
          <a:xfrm flipV="1">
            <a:off x="5129215" y="2200273"/>
            <a:ext cx="3775476" cy="3600452"/>
          </a:xfrm>
          <a:prstGeom prst="verticalScroll">
            <a:avLst/>
          </a:prstGeom>
          <a:effectLst>
            <a:outerShdw blurRad="76200" dir="13500000" sy="23000" kx="1200000" algn="br" rotWithShape="0">
              <a:prstClr val="black">
                <a:alpha val="2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sp>
        <p:nvSpPr>
          <p:cNvPr id="2" name="Rubrik 1">
            <a:extLst>
              <a:ext uri="{FF2B5EF4-FFF2-40B4-BE49-F238E27FC236}">
                <a16:creationId xmlns:a16="http://schemas.microsoft.com/office/drawing/2014/main" id="{ECDF285B-B223-4ACC-A069-48C5257B8AC6}"/>
              </a:ext>
            </a:extLst>
          </p:cNvPr>
          <p:cNvSpPr>
            <a:spLocks noGrp="1"/>
          </p:cNvSpPr>
          <p:nvPr>
            <p:ph type="title"/>
          </p:nvPr>
        </p:nvSpPr>
        <p:spPr/>
        <p:txBody>
          <a:bodyPr/>
          <a:lstStyle/>
          <a:p>
            <a:r>
              <a:rPr lang="sv-SE"/>
              <a:t>Förändringar till Elektrifieringsplan utgåva 2</a:t>
            </a:r>
            <a:br>
              <a:rPr lang="sv-SE"/>
            </a:br>
            <a:endParaRPr lang="sv-SE"/>
          </a:p>
        </p:txBody>
      </p:sp>
      <p:sp>
        <p:nvSpPr>
          <p:cNvPr id="3" name="Platshållare för innehåll 2">
            <a:extLst>
              <a:ext uri="{FF2B5EF4-FFF2-40B4-BE49-F238E27FC236}">
                <a16:creationId xmlns:a16="http://schemas.microsoft.com/office/drawing/2014/main" id="{1B90B335-2154-42B7-AC4F-3256E134CA8D}"/>
              </a:ext>
            </a:extLst>
          </p:cNvPr>
          <p:cNvSpPr>
            <a:spLocks noGrp="1"/>
          </p:cNvSpPr>
          <p:nvPr>
            <p:ph sz="half" idx="1"/>
          </p:nvPr>
        </p:nvSpPr>
        <p:spPr>
          <a:xfrm>
            <a:off x="5667376" y="2487333"/>
            <a:ext cx="2743200" cy="3189565"/>
          </a:xfrm>
        </p:spPr>
        <p:txBody>
          <a:bodyPr>
            <a:noAutofit/>
          </a:bodyPr>
          <a:lstStyle/>
          <a:p>
            <a:r>
              <a:rPr lang="sv-SE" sz="1600"/>
              <a:t>Långsiktig</a:t>
            </a:r>
          </a:p>
          <a:p>
            <a:r>
              <a:rPr lang="sv-SE" sz="1600"/>
              <a:t>Strategiskt innehåll; förutsättningsskapande</a:t>
            </a:r>
          </a:p>
          <a:p>
            <a:r>
              <a:rPr lang="sv-SE" sz="1600"/>
              <a:t>Beslutsgrundande på politisk nivå (KF)</a:t>
            </a:r>
          </a:p>
          <a:p>
            <a:pPr marL="0" indent="0">
              <a:lnSpc>
                <a:spcPct val="250000"/>
              </a:lnSpc>
              <a:buNone/>
            </a:pPr>
            <a:endParaRPr lang="sv-SE" sz="1600">
              <a:sym typeface="Wingdings" panose="05000000000000000000" pitchFamily="2" charset="2"/>
            </a:endParaRPr>
          </a:p>
          <a:p>
            <a:pPr marL="0" indent="0">
              <a:buNone/>
            </a:pPr>
            <a:r>
              <a:rPr lang="sv-SE" sz="1600">
                <a:sym typeface="Wingdings" panose="05000000000000000000" pitchFamily="2" charset="2"/>
              </a:rPr>
              <a:t> Åtgärdslista samt delmål och indikatorer</a:t>
            </a:r>
            <a:endParaRPr lang="sv-SE" sz="1600"/>
          </a:p>
        </p:txBody>
      </p:sp>
      <p:sp>
        <p:nvSpPr>
          <p:cNvPr id="4" name="Platshållare för innehåll 3">
            <a:extLst>
              <a:ext uri="{FF2B5EF4-FFF2-40B4-BE49-F238E27FC236}">
                <a16:creationId xmlns:a16="http://schemas.microsoft.com/office/drawing/2014/main" id="{AD6F8666-45F8-47DE-AE7A-4736939CF451}"/>
              </a:ext>
            </a:extLst>
          </p:cNvPr>
          <p:cNvSpPr>
            <a:spLocks noGrp="1"/>
          </p:cNvSpPr>
          <p:nvPr>
            <p:ph sz="half" idx="2"/>
          </p:nvPr>
        </p:nvSpPr>
        <p:spPr>
          <a:xfrm>
            <a:off x="838200" y="1690688"/>
            <a:ext cx="4200525" cy="4005263"/>
          </a:xfrm>
        </p:spPr>
        <p:txBody>
          <a:bodyPr>
            <a:noAutofit/>
          </a:bodyPr>
          <a:lstStyle/>
          <a:p>
            <a:r>
              <a:rPr lang="sv-SE" sz="1600"/>
              <a:t>Uppdelning i </a:t>
            </a:r>
          </a:p>
          <a:p>
            <a:pPr lvl="1"/>
            <a:r>
              <a:rPr lang="sv-SE" sz="1600"/>
              <a:t>en statisk del för politisk nivå</a:t>
            </a:r>
          </a:p>
          <a:p>
            <a:pPr lvl="1"/>
            <a:r>
              <a:rPr lang="sv-SE" sz="1600"/>
              <a:t>en dynamisk del för verksamheter</a:t>
            </a:r>
          </a:p>
          <a:p>
            <a:r>
              <a:rPr lang="sv-SE" sz="1600"/>
              <a:t>Renodlat till elektrifiering</a:t>
            </a:r>
          </a:p>
          <a:p>
            <a:r>
              <a:rPr lang="sv-SE" sz="1600"/>
              <a:t>Introduktion av insatsområden</a:t>
            </a:r>
          </a:p>
          <a:p>
            <a:r>
              <a:rPr lang="sv-SE" sz="1600"/>
              <a:t>Reducerat antal funktionsområden</a:t>
            </a:r>
          </a:p>
          <a:p>
            <a:r>
              <a:rPr lang="sv-SE" sz="1600"/>
              <a:t>Reducerat antal delmål med tydliga indikatorer</a:t>
            </a:r>
          </a:p>
          <a:p>
            <a:r>
              <a:rPr lang="sv-SE" sz="1600"/>
              <a:t>Tydlig koppling mellan mål/delmål och åtgärder/aktiviteter</a:t>
            </a:r>
          </a:p>
          <a:p>
            <a:r>
              <a:rPr lang="sv-SE" sz="1600"/>
              <a:t>Anpassade åtgärds- och aktivitetsbeskrivningar</a:t>
            </a:r>
          </a:p>
          <a:p>
            <a:r>
              <a:rPr lang="sv-SE" sz="1600"/>
              <a:t>Justerad ansvarsfördelning </a:t>
            </a:r>
          </a:p>
          <a:p>
            <a:endParaRPr lang="sv-SE" sz="1600"/>
          </a:p>
        </p:txBody>
      </p:sp>
      <p:sp>
        <p:nvSpPr>
          <p:cNvPr id="8" name="textruta 7">
            <a:extLst>
              <a:ext uri="{FF2B5EF4-FFF2-40B4-BE49-F238E27FC236}">
                <a16:creationId xmlns:a16="http://schemas.microsoft.com/office/drawing/2014/main" id="{F21D7BA1-B802-4B43-A528-67F41E24BCDD}"/>
              </a:ext>
            </a:extLst>
          </p:cNvPr>
          <p:cNvSpPr txBox="1"/>
          <p:nvPr/>
        </p:nvSpPr>
        <p:spPr>
          <a:xfrm>
            <a:off x="5129215" y="1608416"/>
            <a:ext cx="349326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a:ln>
                  <a:noFill/>
                </a:ln>
                <a:solidFill>
                  <a:prstClr val="black"/>
                </a:solidFill>
                <a:effectLst/>
                <a:uLnTx/>
                <a:uFillTx/>
                <a:latin typeface="Arial"/>
                <a:ea typeface="+mn-ea"/>
                <a:cs typeface="+mn-cs"/>
              </a:rPr>
              <a:t>Elektrifieringsplan 2022 - 2030</a:t>
            </a:r>
          </a:p>
        </p:txBody>
      </p:sp>
      <p:sp>
        <p:nvSpPr>
          <p:cNvPr id="12" name="textruta 11">
            <a:extLst>
              <a:ext uri="{FF2B5EF4-FFF2-40B4-BE49-F238E27FC236}">
                <a16:creationId xmlns:a16="http://schemas.microsoft.com/office/drawing/2014/main" id="{18191493-301A-4A95-AAFB-BF3D64DE8C2E}"/>
              </a:ext>
            </a:extLst>
          </p:cNvPr>
          <p:cNvSpPr txBox="1"/>
          <p:nvPr/>
        </p:nvSpPr>
        <p:spPr>
          <a:xfrm>
            <a:off x="9153525" y="1604964"/>
            <a:ext cx="2478468"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a:ln>
                  <a:noFill/>
                </a:ln>
                <a:solidFill>
                  <a:prstClr val="black"/>
                </a:solidFill>
                <a:effectLst/>
                <a:uLnTx/>
                <a:uFillTx/>
                <a:latin typeface="Arial"/>
                <a:ea typeface="+mn-ea"/>
                <a:cs typeface="+mn-cs"/>
              </a:rPr>
              <a:t>Handlingsplan 2022</a:t>
            </a:r>
          </a:p>
        </p:txBody>
      </p:sp>
      <p:sp>
        <p:nvSpPr>
          <p:cNvPr id="14" name="Platshållare för innehåll 2">
            <a:extLst>
              <a:ext uri="{FF2B5EF4-FFF2-40B4-BE49-F238E27FC236}">
                <a16:creationId xmlns:a16="http://schemas.microsoft.com/office/drawing/2014/main" id="{9139DEB0-D2DC-442A-805F-E78A333E29A0}"/>
              </a:ext>
            </a:extLst>
          </p:cNvPr>
          <p:cNvSpPr txBox="1">
            <a:spLocks/>
          </p:cNvSpPr>
          <p:nvPr/>
        </p:nvSpPr>
        <p:spPr>
          <a:xfrm>
            <a:off x="9216623" y="2487334"/>
            <a:ext cx="2714625" cy="2917964"/>
          </a:xfrm>
          <a:prstGeom prst="rect">
            <a:avLst/>
          </a:prstGeom>
        </p:spPr>
        <p:txBody>
          <a:bodyPr vert="horz" lIns="91440" tIns="45720" rIns="91440" bIns="45720" rtlCol="0">
            <a:noAutofit/>
          </a:bodyPr>
          <a:lstStyle>
            <a:lvl1pPr marL="271463" indent="-271463" algn="l" defTabSz="914400" rtl="0" eaLnBrk="1" latinLnBrk="0" hangingPunct="1">
              <a:lnSpc>
                <a:spcPct val="100000"/>
              </a:lnSpc>
              <a:spcBef>
                <a:spcPts val="1000"/>
              </a:spcBef>
              <a:buClrTx/>
              <a:buFont typeface="Arial" panose="020B0604020202020204" pitchFamily="34" charset="0"/>
              <a:buChar char="•"/>
              <a:defRPr sz="2000" kern="1200">
                <a:solidFill>
                  <a:schemeClr val="tx1"/>
                </a:solidFill>
                <a:latin typeface="+mn-lt"/>
                <a:ea typeface="+mn-ea"/>
                <a:cs typeface="+mn-cs"/>
              </a:defRPr>
            </a:lvl1pPr>
            <a:lvl2pPr marL="533400" indent="-261938" algn="l" defTabSz="914400" rtl="0" eaLnBrk="1" latinLnBrk="0" hangingPunct="1">
              <a:lnSpc>
                <a:spcPct val="100000"/>
              </a:lnSpc>
              <a:spcBef>
                <a:spcPts val="500"/>
              </a:spcBef>
              <a:buClrTx/>
              <a:buFont typeface="Arial" panose="020B0604020202020204" pitchFamily="34" charset="0"/>
              <a:buChar char="−"/>
              <a:defRPr sz="2000" kern="1200">
                <a:solidFill>
                  <a:schemeClr val="tx1"/>
                </a:solidFill>
                <a:latin typeface="+mn-lt"/>
                <a:ea typeface="+mn-ea"/>
                <a:cs typeface="+mn-cs"/>
              </a:defRPr>
            </a:lvl2pPr>
            <a:lvl3pPr marL="806450" indent="-273050" algn="l" defTabSz="914400" rtl="0" eaLnBrk="1" latinLnBrk="0" hangingPunct="1">
              <a:lnSpc>
                <a:spcPct val="100000"/>
              </a:lnSpc>
              <a:spcBef>
                <a:spcPts val="500"/>
              </a:spcBef>
              <a:buClrTx/>
              <a:buFont typeface="Arial" panose="020B0604020202020204" pitchFamily="34" charset="0"/>
              <a:buChar char="•"/>
              <a:defRPr sz="2000" kern="1200">
                <a:solidFill>
                  <a:schemeClr val="tx1"/>
                </a:solidFill>
                <a:latin typeface="+mn-lt"/>
                <a:ea typeface="+mn-ea"/>
                <a:cs typeface="+mn-cs"/>
              </a:defRPr>
            </a:lvl3pPr>
            <a:lvl4pPr marL="1077913" indent="-271463" algn="l" defTabSz="914400" rtl="0" eaLnBrk="1" latinLnBrk="0" hangingPunct="1">
              <a:lnSpc>
                <a:spcPct val="100000"/>
              </a:lnSpc>
              <a:spcBef>
                <a:spcPts val="500"/>
              </a:spcBef>
              <a:buClrTx/>
              <a:buFont typeface="Arial" panose="020B0604020202020204" pitchFamily="34" charset="0"/>
              <a:buChar char="−"/>
              <a:defRPr sz="2000" kern="1200">
                <a:solidFill>
                  <a:schemeClr val="tx1"/>
                </a:solidFill>
                <a:latin typeface="+mn-lt"/>
                <a:ea typeface="+mn-ea"/>
                <a:cs typeface="+mn-cs"/>
              </a:defRPr>
            </a:lvl4pPr>
            <a:lvl5pPr marL="1349375" indent="-271463" algn="l" defTabSz="914400" rtl="0" eaLnBrk="1" latinLnBrk="0" hangingPunct="1">
              <a:lnSpc>
                <a:spcPct val="100000"/>
              </a:lnSpc>
              <a:spcBef>
                <a:spcPts val="500"/>
              </a:spcBef>
              <a:buClrTx/>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71463" marR="0" lvl="0" indent="-271463"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sv-SE" sz="1600" b="0" i="0" u="none" strike="noStrike" kern="1200" cap="none" spc="0" normalizeH="0" baseline="0" noProof="0">
                <a:ln>
                  <a:noFill/>
                </a:ln>
                <a:solidFill>
                  <a:prstClr val="black"/>
                </a:solidFill>
                <a:effectLst/>
                <a:uLnTx/>
                <a:uFillTx/>
                <a:latin typeface="Arial"/>
                <a:ea typeface="+mn-ea"/>
                <a:cs typeface="+mn-cs"/>
              </a:rPr>
              <a:t>Kortsiktigt, kontinuerlig uppdatering</a:t>
            </a:r>
          </a:p>
          <a:p>
            <a:pPr marL="271463" marR="0" lvl="0" indent="-271463"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sv-SE" sz="1600" b="0" i="0" u="none" strike="noStrike" kern="1200" cap="none" spc="0" normalizeH="0" baseline="0" noProof="0">
                <a:ln>
                  <a:noFill/>
                </a:ln>
                <a:solidFill>
                  <a:prstClr val="black"/>
                </a:solidFill>
                <a:effectLst/>
                <a:uLnTx/>
                <a:uFillTx/>
                <a:latin typeface="Arial"/>
                <a:ea typeface="+mn-ea"/>
                <a:cs typeface="+mn-cs"/>
              </a:rPr>
              <a:t>Konkreta aktiviteter; förutsättningsskapande och operativa</a:t>
            </a:r>
          </a:p>
          <a:p>
            <a:pPr marL="271463" marR="0" lvl="0" indent="-271463"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sv-SE" sz="1600" b="0" i="0" u="none" strike="noStrike" kern="1200" cap="none" spc="0" normalizeH="0" baseline="0" noProof="0">
                <a:ln>
                  <a:noFill/>
                </a:ln>
                <a:solidFill>
                  <a:prstClr val="black"/>
                </a:solidFill>
                <a:effectLst/>
                <a:uLnTx/>
                <a:uFillTx/>
                <a:latin typeface="Arial"/>
                <a:ea typeface="+mn-ea"/>
                <a:cs typeface="+mn-cs"/>
              </a:rPr>
              <a:t>Beslutsgrundande på verksamhetsnivå</a:t>
            </a:r>
          </a:p>
          <a:p>
            <a:pPr marL="271463" marR="0" lvl="0" indent="-271463"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kumimoji="0" lang="sv-SE" sz="1600" b="0" i="0" u="none" strike="noStrike" kern="1200" cap="none" spc="0" normalizeH="0" baseline="0" noProof="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sv-SE" sz="1600" b="0" i="0" u="none" strike="noStrike" kern="1200" cap="none" spc="0" normalizeH="0" baseline="0" noProof="0">
                <a:ln>
                  <a:noFill/>
                </a:ln>
                <a:solidFill>
                  <a:prstClr val="black"/>
                </a:solidFill>
                <a:effectLst/>
                <a:uLnTx/>
                <a:uFillTx/>
                <a:latin typeface="Arial"/>
                <a:ea typeface="+mn-ea"/>
                <a:cs typeface="+mn-cs"/>
                <a:sym typeface="Wingdings" panose="05000000000000000000" pitchFamily="2" charset="2"/>
              </a:rPr>
              <a:t> Handlingsplan med aktiviteter</a:t>
            </a:r>
            <a:endParaRPr kumimoji="0" lang="sv-SE" sz="16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84834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7" grpId="0" animBg="1"/>
      <p:bldP spid="3" grpId="0" uiExpand="1" build="p"/>
      <p:bldP spid="8" grpId="0"/>
      <p:bldP spid="12"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6F5F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BD047CA-E2F9-4877-B2C9-D7E62D3D5130}"/>
              </a:ext>
            </a:extLst>
          </p:cNvPr>
          <p:cNvSpPr>
            <a:spLocks noGrp="1"/>
          </p:cNvSpPr>
          <p:nvPr>
            <p:ph type="title"/>
          </p:nvPr>
        </p:nvSpPr>
        <p:spPr/>
        <p:txBody>
          <a:bodyPr/>
          <a:lstStyle/>
          <a:p>
            <a:r>
              <a:rPr lang="sv-SE"/>
              <a:t>Uppdateringsprocess Elektrifieringsplanen</a:t>
            </a:r>
            <a:br>
              <a:rPr lang="sv-SE"/>
            </a:br>
            <a:endParaRPr lang="sv-SE"/>
          </a:p>
        </p:txBody>
      </p:sp>
      <p:sp>
        <p:nvSpPr>
          <p:cNvPr id="3" name="Platshållare för innehåll 2">
            <a:extLst>
              <a:ext uri="{FF2B5EF4-FFF2-40B4-BE49-F238E27FC236}">
                <a16:creationId xmlns:a16="http://schemas.microsoft.com/office/drawing/2014/main" id="{F07C09B7-CAF8-4E79-9826-F03389547BE5}"/>
              </a:ext>
            </a:extLst>
          </p:cNvPr>
          <p:cNvSpPr>
            <a:spLocks noGrp="1"/>
          </p:cNvSpPr>
          <p:nvPr>
            <p:ph idx="1"/>
          </p:nvPr>
        </p:nvSpPr>
        <p:spPr>
          <a:xfrm>
            <a:off x="838200" y="1549983"/>
            <a:ext cx="10515600" cy="1736433"/>
          </a:xfrm>
        </p:spPr>
        <p:txBody>
          <a:bodyPr vert="horz" lIns="91440" tIns="45720" rIns="91440" bIns="45720" rtlCol="0" anchor="t">
            <a:normAutofit/>
          </a:bodyPr>
          <a:lstStyle/>
          <a:p>
            <a:pPr marL="271145" indent="-271145"/>
            <a:r>
              <a:rPr lang="sv-SE">
                <a:cs typeface="Arial"/>
              </a:rPr>
              <a:t>Material för förankring: </a:t>
            </a:r>
          </a:p>
          <a:p>
            <a:pPr marL="533082" lvl="1" indent="-271145"/>
            <a:r>
              <a:rPr lang="sv-SE">
                <a:cs typeface="Arial"/>
              </a:rPr>
              <a:t>Åtgärder (12 </a:t>
            </a:r>
            <a:r>
              <a:rPr lang="sv-SE" err="1">
                <a:cs typeface="Arial"/>
              </a:rPr>
              <a:t>st</a:t>
            </a:r>
            <a:r>
              <a:rPr lang="sv-SE">
                <a:cs typeface="Arial"/>
              </a:rPr>
              <a:t>)</a:t>
            </a:r>
          </a:p>
          <a:p>
            <a:pPr marL="533082" lvl="1" indent="-271145"/>
            <a:r>
              <a:rPr lang="sv-SE">
                <a:cs typeface="Arial"/>
              </a:rPr>
              <a:t>Mål (5 </a:t>
            </a:r>
            <a:r>
              <a:rPr lang="sv-SE" err="1">
                <a:cs typeface="Arial"/>
              </a:rPr>
              <a:t>st</a:t>
            </a:r>
            <a:r>
              <a:rPr lang="sv-SE">
                <a:cs typeface="Arial"/>
              </a:rPr>
              <a:t>), Delmål (17 </a:t>
            </a:r>
            <a:r>
              <a:rPr lang="sv-SE" err="1">
                <a:cs typeface="Arial"/>
              </a:rPr>
              <a:t>st</a:t>
            </a:r>
            <a:r>
              <a:rPr lang="sv-SE">
                <a:cs typeface="Arial"/>
              </a:rPr>
              <a:t>) och Indikatorer (26 </a:t>
            </a:r>
            <a:r>
              <a:rPr lang="sv-SE" err="1">
                <a:cs typeface="Arial"/>
              </a:rPr>
              <a:t>st</a:t>
            </a:r>
            <a:r>
              <a:rPr lang="sv-SE">
                <a:cs typeface="Arial"/>
              </a:rPr>
              <a:t>)</a:t>
            </a:r>
          </a:p>
          <a:p>
            <a:pPr marL="533082" lvl="1" indent="-271145"/>
            <a:endParaRPr lang="sv-SE">
              <a:highlight>
                <a:srgbClr val="FFFF00"/>
              </a:highlight>
              <a:cs typeface="Arial"/>
            </a:endParaRPr>
          </a:p>
          <a:p>
            <a:pPr marL="271145" indent="-271145"/>
            <a:endParaRPr lang="sv-SE">
              <a:cs typeface="Arial"/>
            </a:endParaRPr>
          </a:p>
        </p:txBody>
      </p:sp>
      <p:grpSp>
        <p:nvGrpSpPr>
          <p:cNvPr id="37" name="Grupp 36">
            <a:extLst>
              <a:ext uri="{FF2B5EF4-FFF2-40B4-BE49-F238E27FC236}">
                <a16:creationId xmlns:a16="http://schemas.microsoft.com/office/drawing/2014/main" id="{252A6F42-1066-4BE6-AE52-EA0B99317FE0}"/>
              </a:ext>
            </a:extLst>
          </p:cNvPr>
          <p:cNvGrpSpPr/>
          <p:nvPr/>
        </p:nvGrpSpPr>
        <p:grpSpPr>
          <a:xfrm>
            <a:off x="-12700" y="3508629"/>
            <a:ext cx="12192000" cy="3042921"/>
            <a:chOff x="617847" y="3498445"/>
            <a:chExt cx="11293928" cy="3042921"/>
          </a:xfrm>
        </p:grpSpPr>
        <p:graphicFrame>
          <p:nvGraphicFramePr>
            <p:cNvPr id="5" name="Diagram 5">
              <a:extLst>
                <a:ext uri="{FF2B5EF4-FFF2-40B4-BE49-F238E27FC236}">
                  <a16:creationId xmlns:a16="http://schemas.microsoft.com/office/drawing/2014/main" id="{F9376E16-3F0E-42DB-961E-15FBDBDBD8FC}"/>
                </a:ext>
              </a:extLst>
            </p:cNvPr>
            <p:cNvGraphicFramePr/>
            <p:nvPr>
              <p:extLst>
                <p:ext uri="{D42A27DB-BD31-4B8C-83A1-F6EECF244321}">
                  <p14:modId xmlns:p14="http://schemas.microsoft.com/office/powerpoint/2010/main" val="802881335"/>
                </p:ext>
              </p:extLst>
            </p:nvPr>
          </p:nvGraphicFramePr>
          <p:xfrm>
            <a:off x="617847" y="3498445"/>
            <a:ext cx="11293928" cy="304292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16" name="Rak pilkoppling 15">
              <a:extLst>
                <a:ext uri="{FF2B5EF4-FFF2-40B4-BE49-F238E27FC236}">
                  <a16:creationId xmlns:a16="http://schemas.microsoft.com/office/drawing/2014/main" id="{3C91BAC4-FF52-441E-BBDC-1704A575ABDA}"/>
                </a:ext>
              </a:extLst>
            </p:cNvPr>
            <p:cNvCxnSpPr>
              <a:cxnSpLocks/>
            </p:cNvCxnSpPr>
            <p:nvPr/>
          </p:nvCxnSpPr>
          <p:spPr>
            <a:xfrm flipH="1">
              <a:off x="3729888" y="3756893"/>
              <a:ext cx="220945" cy="1001242"/>
            </a:xfrm>
            <a:prstGeom prst="straightConnector1">
              <a:avLst/>
            </a:prstGeom>
            <a:solidFill>
              <a:schemeClr val="accent2">
                <a:lumMod val="40000"/>
                <a:lumOff val="60000"/>
              </a:schemeClr>
            </a:solidFill>
            <a:ln>
              <a:noFill/>
              <a:tailEnd type="triangle"/>
            </a:ln>
          </p:spPr>
          <p:style>
            <a:lnRef idx="1">
              <a:schemeClr val="accent1"/>
            </a:lnRef>
            <a:fillRef idx="0">
              <a:schemeClr val="accent1"/>
            </a:fillRef>
            <a:effectRef idx="0">
              <a:schemeClr val="accent1"/>
            </a:effectRef>
            <a:fontRef idx="minor">
              <a:schemeClr val="tx1"/>
            </a:fontRef>
          </p:style>
        </p:cxnSp>
        <p:cxnSp>
          <p:nvCxnSpPr>
            <p:cNvPr id="21" name="Rak pilkoppling 20">
              <a:extLst>
                <a:ext uri="{FF2B5EF4-FFF2-40B4-BE49-F238E27FC236}">
                  <a16:creationId xmlns:a16="http://schemas.microsoft.com/office/drawing/2014/main" id="{7BDB6E87-AE8B-4DF8-8721-3312AEDF4A85}"/>
                </a:ext>
              </a:extLst>
            </p:cNvPr>
            <p:cNvCxnSpPr>
              <a:cxnSpLocks/>
            </p:cNvCxnSpPr>
            <p:nvPr/>
          </p:nvCxnSpPr>
          <p:spPr>
            <a:xfrm flipV="1">
              <a:off x="1747836" y="5320307"/>
              <a:ext cx="612194" cy="683129"/>
            </a:xfrm>
            <a:prstGeom prst="straightConnector1">
              <a:avLst/>
            </a:prstGeom>
            <a:ln>
              <a:noFill/>
              <a:tailEnd type="triangle"/>
            </a:ln>
          </p:spPr>
          <p:style>
            <a:lnRef idx="1">
              <a:schemeClr val="accent1"/>
            </a:lnRef>
            <a:fillRef idx="0">
              <a:schemeClr val="accent1"/>
            </a:fillRef>
            <a:effectRef idx="0">
              <a:schemeClr val="accent1"/>
            </a:effectRef>
            <a:fontRef idx="minor">
              <a:schemeClr val="tx1"/>
            </a:fontRef>
          </p:style>
        </p:cxnSp>
        <p:cxnSp>
          <p:nvCxnSpPr>
            <p:cNvPr id="33" name="Rak pilkoppling 32">
              <a:extLst>
                <a:ext uri="{FF2B5EF4-FFF2-40B4-BE49-F238E27FC236}">
                  <a16:creationId xmlns:a16="http://schemas.microsoft.com/office/drawing/2014/main" id="{63E60254-8DFE-41EB-B754-03B659849CF5}"/>
                </a:ext>
              </a:extLst>
            </p:cNvPr>
            <p:cNvCxnSpPr>
              <a:cxnSpLocks/>
            </p:cNvCxnSpPr>
            <p:nvPr/>
          </p:nvCxnSpPr>
          <p:spPr>
            <a:xfrm flipH="1">
              <a:off x="5911878" y="3795057"/>
              <a:ext cx="288560" cy="785418"/>
            </a:xfrm>
            <a:prstGeom prst="straightConnector1">
              <a:avLst/>
            </a:prstGeom>
            <a:ln>
              <a:noFill/>
              <a:tailEnd type="triangle"/>
            </a:ln>
          </p:spPr>
          <p:style>
            <a:lnRef idx="1">
              <a:schemeClr val="accent1"/>
            </a:lnRef>
            <a:fillRef idx="0">
              <a:schemeClr val="accent1"/>
            </a:fillRef>
            <a:effectRef idx="0">
              <a:schemeClr val="accent1"/>
            </a:effectRef>
            <a:fontRef idx="minor">
              <a:schemeClr val="tx1"/>
            </a:fontRef>
          </p:style>
        </p:cxnSp>
      </p:grpSp>
      <p:cxnSp>
        <p:nvCxnSpPr>
          <p:cNvPr id="28" name="Rak pilkoppling 27">
            <a:extLst>
              <a:ext uri="{FF2B5EF4-FFF2-40B4-BE49-F238E27FC236}">
                <a16:creationId xmlns:a16="http://schemas.microsoft.com/office/drawing/2014/main" id="{CE264752-3F0B-48D1-B9E0-1C8852030147}"/>
              </a:ext>
            </a:extLst>
          </p:cNvPr>
          <p:cNvCxnSpPr>
            <a:cxnSpLocks/>
            <a:stCxn id="36" idx="0"/>
          </p:cNvCxnSpPr>
          <p:nvPr/>
        </p:nvCxnSpPr>
        <p:spPr>
          <a:xfrm flipH="1" flipV="1">
            <a:off x="-333167" y="5077832"/>
            <a:ext cx="956168" cy="963248"/>
          </a:xfrm>
          <a:prstGeom prst="straightConnector1">
            <a:avLst/>
          </a:prstGeom>
          <a:solidFill>
            <a:schemeClr val="tx2">
              <a:lumMod val="20000"/>
              <a:lumOff val="80000"/>
            </a:schemeClr>
          </a:solidFill>
        </p:spPr>
      </p:cxnSp>
      <p:sp>
        <p:nvSpPr>
          <p:cNvPr id="36" name="textruta 35">
            <a:extLst>
              <a:ext uri="{FF2B5EF4-FFF2-40B4-BE49-F238E27FC236}">
                <a16:creationId xmlns:a16="http://schemas.microsoft.com/office/drawing/2014/main" id="{40913C8A-85AF-4BB4-8B99-84A730B838FA}"/>
              </a:ext>
            </a:extLst>
          </p:cNvPr>
          <p:cNvSpPr txBox="1"/>
          <p:nvPr/>
        </p:nvSpPr>
        <p:spPr>
          <a:xfrm>
            <a:off x="124123" y="6149429"/>
            <a:ext cx="1912335" cy="461665"/>
          </a:xfrm>
          <a:prstGeom prst="rect">
            <a:avLst/>
          </a:prstGeom>
          <a:solidFill>
            <a:schemeClr val="tx2">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sv-SE"/>
            </a:defPPr>
            <a:lvl1pPr algn="ctr">
              <a:defRPr sz="12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rial"/>
                <a:ea typeface="+mn-ea"/>
                <a:cs typeface="+mn-cs"/>
              </a:rPr>
              <a:t>Remissperiod för verksamheter</a:t>
            </a:r>
          </a:p>
        </p:txBody>
      </p:sp>
      <p:sp>
        <p:nvSpPr>
          <p:cNvPr id="38" name="Rektangel 37">
            <a:extLst>
              <a:ext uri="{FF2B5EF4-FFF2-40B4-BE49-F238E27FC236}">
                <a16:creationId xmlns:a16="http://schemas.microsoft.com/office/drawing/2014/main" id="{B2FF9A7A-E75D-44E7-9F8B-892C354C1B37}"/>
              </a:ext>
            </a:extLst>
          </p:cNvPr>
          <p:cNvSpPr/>
          <p:nvPr/>
        </p:nvSpPr>
        <p:spPr>
          <a:xfrm>
            <a:off x="876299" y="5144389"/>
            <a:ext cx="1325034" cy="186102"/>
          </a:xfrm>
          <a:prstGeom prst="rect">
            <a:avLst/>
          </a:prstGeom>
          <a:pattFill prst="wdUpDiag">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32" name="Rektangel 31">
            <a:extLst>
              <a:ext uri="{FF2B5EF4-FFF2-40B4-BE49-F238E27FC236}">
                <a16:creationId xmlns:a16="http://schemas.microsoft.com/office/drawing/2014/main" id="{766C1361-181E-4CAE-8D43-DB0E8A81F050}"/>
              </a:ext>
            </a:extLst>
          </p:cNvPr>
          <p:cNvSpPr/>
          <p:nvPr/>
        </p:nvSpPr>
        <p:spPr>
          <a:xfrm>
            <a:off x="876300" y="4729548"/>
            <a:ext cx="2914865" cy="174580"/>
          </a:xfrm>
          <a:prstGeom prst="rect">
            <a:avLst/>
          </a:prstGeom>
          <a:pattFill prst="wdUpDiag">
            <a:fgClr>
              <a:schemeClr val="accent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65" name="textruta 64">
            <a:extLst>
              <a:ext uri="{FF2B5EF4-FFF2-40B4-BE49-F238E27FC236}">
                <a16:creationId xmlns:a16="http://schemas.microsoft.com/office/drawing/2014/main" id="{DFA1066E-C5FA-4CE4-827C-E11E3338A6D8}"/>
              </a:ext>
            </a:extLst>
          </p:cNvPr>
          <p:cNvSpPr txBox="1"/>
          <p:nvPr/>
        </p:nvSpPr>
        <p:spPr>
          <a:xfrm>
            <a:off x="1563336" y="3418984"/>
            <a:ext cx="2320158" cy="276999"/>
          </a:xfrm>
          <a:prstGeom prst="rect">
            <a:avLst/>
          </a:prstGeom>
          <a:solidFill>
            <a:schemeClr val="accent2">
              <a:lumMod val="40000"/>
              <a:lumOff val="60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rial"/>
                <a:ea typeface="+mn-ea"/>
                <a:cs typeface="+mn-cs"/>
              </a:rPr>
              <a:t>Hantering remissvar BRG</a:t>
            </a:r>
          </a:p>
        </p:txBody>
      </p:sp>
      <p:cxnSp>
        <p:nvCxnSpPr>
          <p:cNvPr id="66" name="Rak pilkoppling 65">
            <a:extLst>
              <a:ext uri="{FF2B5EF4-FFF2-40B4-BE49-F238E27FC236}">
                <a16:creationId xmlns:a16="http://schemas.microsoft.com/office/drawing/2014/main" id="{4723D778-B375-4AA9-8C4B-D2A47041726F}"/>
              </a:ext>
            </a:extLst>
          </p:cNvPr>
          <p:cNvCxnSpPr>
            <a:cxnSpLocks/>
            <a:stCxn id="65" idx="2"/>
          </p:cNvCxnSpPr>
          <p:nvPr/>
        </p:nvCxnSpPr>
        <p:spPr>
          <a:xfrm flipH="1">
            <a:off x="2419064" y="3695983"/>
            <a:ext cx="304351" cy="984053"/>
          </a:xfrm>
          <a:prstGeom prst="straightConnector1">
            <a:avLst/>
          </a:prstGeom>
          <a:ln w="28575">
            <a:solidFill>
              <a:schemeClr val="accent2">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3" name="Rak pilkoppling 72">
            <a:extLst>
              <a:ext uri="{FF2B5EF4-FFF2-40B4-BE49-F238E27FC236}">
                <a16:creationId xmlns:a16="http://schemas.microsoft.com/office/drawing/2014/main" id="{5AFE989D-42A5-41CA-A0DA-8278C69217BB}"/>
              </a:ext>
            </a:extLst>
          </p:cNvPr>
          <p:cNvCxnSpPr>
            <a:cxnSpLocks/>
            <a:stCxn id="36" idx="0"/>
          </p:cNvCxnSpPr>
          <p:nvPr/>
        </p:nvCxnSpPr>
        <p:spPr>
          <a:xfrm flipV="1">
            <a:off x="1080291" y="5336695"/>
            <a:ext cx="483045" cy="81273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9" name="Rektangel 18">
            <a:extLst>
              <a:ext uri="{FF2B5EF4-FFF2-40B4-BE49-F238E27FC236}">
                <a16:creationId xmlns:a16="http://schemas.microsoft.com/office/drawing/2014/main" id="{51201A8B-B182-46DD-ABC4-92F47A67E223}"/>
              </a:ext>
            </a:extLst>
          </p:cNvPr>
          <p:cNvSpPr/>
          <p:nvPr/>
        </p:nvSpPr>
        <p:spPr>
          <a:xfrm>
            <a:off x="4023054" y="5144389"/>
            <a:ext cx="1359989" cy="186102"/>
          </a:xfrm>
          <a:prstGeom prst="rect">
            <a:avLst/>
          </a:prstGeom>
          <a:pattFill prst="wdUpDiag">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grpSp>
        <p:nvGrpSpPr>
          <p:cNvPr id="30" name="Grupp 29">
            <a:extLst>
              <a:ext uri="{FF2B5EF4-FFF2-40B4-BE49-F238E27FC236}">
                <a16:creationId xmlns:a16="http://schemas.microsoft.com/office/drawing/2014/main" id="{74145464-08A9-4858-89B8-5C4A76FB1455}"/>
              </a:ext>
            </a:extLst>
          </p:cNvPr>
          <p:cNvGrpSpPr/>
          <p:nvPr/>
        </p:nvGrpSpPr>
        <p:grpSpPr>
          <a:xfrm>
            <a:off x="3470709" y="5109864"/>
            <a:ext cx="1912335" cy="1609579"/>
            <a:chOff x="1246238" y="2461078"/>
            <a:chExt cx="1912335" cy="1609579"/>
          </a:xfrm>
        </p:grpSpPr>
        <p:cxnSp>
          <p:nvCxnSpPr>
            <p:cNvPr id="31" name="Rak pilkoppling 30">
              <a:extLst>
                <a:ext uri="{FF2B5EF4-FFF2-40B4-BE49-F238E27FC236}">
                  <a16:creationId xmlns:a16="http://schemas.microsoft.com/office/drawing/2014/main" id="{0B48842D-B24A-4B2A-98B8-4BE436091E16}"/>
                </a:ext>
              </a:extLst>
            </p:cNvPr>
            <p:cNvCxnSpPr>
              <a:cxnSpLocks/>
              <a:stCxn id="34" idx="0"/>
            </p:cNvCxnSpPr>
            <p:nvPr/>
          </p:nvCxnSpPr>
          <p:spPr>
            <a:xfrm flipH="1" flipV="1">
              <a:off x="1246238" y="2461078"/>
              <a:ext cx="956168" cy="963248"/>
            </a:xfrm>
            <a:prstGeom prst="straightConnector1">
              <a:avLst/>
            </a:prstGeom>
            <a:solidFill>
              <a:schemeClr val="tx2">
                <a:lumMod val="20000"/>
                <a:lumOff val="80000"/>
              </a:schemeClr>
            </a:solidFill>
          </p:spPr>
        </p:cxnSp>
        <p:sp>
          <p:nvSpPr>
            <p:cNvPr id="34" name="textruta 33">
              <a:extLst>
                <a:ext uri="{FF2B5EF4-FFF2-40B4-BE49-F238E27FC236}">
                  <a16:creationId xmlns:a16="http://schemas.microsoft.com/office/drawing/2014/main" id="{12B87624-9370-466D-96D1-B520B4F6B9E5}"/>
                </a:ext>
              </a:extLst>
            </p:cNvPr>
            <p:cNvSpPr txBox="1"/>
            <p:nvPr/>
          </p:nvSpPr>
          <p:spPr>
            <a:xfrm>
              <a:off x="1246238" y="3424326"/>
              <a:ext cx="1912335" cy="646331"/>
            </a:xfrm>
            <a:prstGeom prst="rect">
              <a:avLst/>
            </a:prstGeom>
            <a:solidFill>
              <a:schemeClr val="tx2">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sv-SE"/>
              </a:defPPr>
              <a:lvl1pPr algn="ctr">
                <a:defRPr sz="12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rial"/>
                  <a:ea typeface="+mn-ea"/>
                  <a:cs typeface="+mn-cs"/>
                </a:rPr>
                <a:t>Förankring åtgärdslista och mål/delmål med berörda, ca 3 v</a:t>
              </a:r>
            </a:p>
          </p:txBody>
        </p:sp>
      </p:grpSp>
      <p:cxnSp>
        <p:nvCxnSpPr>
          <p:cNvPr id="35" name="Rak pilkoppling 34">
            <a:extLst>
              <a:ext uri="{FF2B5EF4-FFF2-40B4-BE49-F238E27FC236}">
                <a16:creationId xmlns:a16="http://schemas.microsoft.com/office/drawing/2014/main" id="{52B36DA7-0C94-46A0-BDAD-6E4E05E5D858}"/>
              </a:ext>
            </a:extLst>
          </p:cNvPr>
          <p:cNvCxnSpPr>
            <a:cxnSpLocks/>
            <a:stCxn id="34" idx="0"/>
            <a:endCxn id="19" idx="2"/>
          </p:cNvCxnSpPr>
          <p:nvPr/>
        </p:nvCxnSpPr>
        <p:spPr>
          <a:xfrm flipV="1">
            <a:off x="4426877" y="5330491"/>
            <a:ext cx="276172" cy="74262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0861252"/>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 name="Rektangel: rundade hörn 39">
            <a:extLst>
              <a:ext uri="{FF2B5EF4-FFF2-40B4-BE49-F238E27FC236}">
                <a16:creationId xmlns:a16="http://schemas.microsoft.com/office/drawing/2014/main" id="{705EC518-45F1-4C60-AD02-AD6224010852}"/>
              </a:ext>
            </a:extLst>
          </p:cNvPr>
          <p:cNvSpPr/>
          <p:nvPr/>
        </p:nvSpPr>
        <p:spPr>
          <a:xfrm>
            <a:off x="342902" y="1194955"/>
            <a:ext cx="11419609" cy="5276534"/>
          </a:xfrm>
          <a:prstGeom prst="roundRect">
            <a:avLst>
              <a:gd name="adj" fmla="val 5245"/>
            </a:avLst>
          </a:prstGeom>
          <a:solidFill>
            <a:schemeClr val="tx2">
              <a:lumMod val="60000"/>
              <a:lumOff val="40000"/>
            </a:schemeClr>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vert270" wrap="square" lIns="134472" tIns="134472" rIns="134472" bIns="134472" numCol="1" spcCol="1270" anchor="t" anchorCtr="0">
            <a:noAutofit/>
          </a:bodyPr>
          <a:lstStyle/>
          <a:p>
            <a:pPr marL="0" lvl="0" indent="0" algn="ctr" defTabSz="1022350">
              <a:lnSpc>
                <a:spcPct val="90000"/>
              </a:lnSpc>
              <a:spcBef>
                <a:spcPct val="0"/>
              </a:spcBef>
              <a:spcAft>
                <a:spcPct val="35000"/>
              </a:spcAft>
              <a:buNone/>
            </a:pPr>
            <a:r>
              <a:rPr lang="sv-SE" sz="2000">
                <a:solidFill>
                  <a:schemeClr val="tx1"/>
                </a:solidFill>
              </a:rPr>
              <a:t>Organisation och Styrning</a:t>
            </a:r>
            <a:endParaRPr lang="sv-SE" sz="2000" kern="1200">
              <a:solidFill>
                <a:schemeClr val="tx1"/>
              </a:solidFill>
            </a:endParaRPr>
          </a:p>
        </p:txBody>
      </p:sp>
      <p:sp>
        <p:nvSpPr>
          <p:cNvPr id="26" name="Frihandsfigur: Form 25">
            <a:extLst>
              <a:ext uri="{FF2B5EF4-FFF2-40B4-BE49-F238E27FC236}">
                <a16:creationId xmlns:a16="http://schemas.microsoft.com/office/drawing/2014/main" id="{2D9356FA-C7C2-4206-B6BA-CCD978B5D4A2}"/>
              </a:ext>
            </a:extLst>
          </p:cNvPr>
          <p:cNvSpPr/>
          <p:nvPr/>
        </p:nvSpPr>
        <p:spPr>
          <a:xfrm>
            <a:off x="1088156" y="1267691"/>
            <a:ext cx="747386" cy="1716318"/>
          </a:xfrm>
          <a:custGeom>
            <a:avLst/>
            <a:gdLst>
              <a:gd name="connsiteX0" fmla="*/ 0 w 2382137"/>
              <a:gd name="connsiteY0" fmla="*/ 159932 h 1599319"/>
              <a:gd name="connsiteX1" fmla="*/ 159932 w 2382137"/>
              <a:gd name="connsiteY1" fmla="*/ 0 h 1599319"/>
              <a:gd name="connsiteX2" fmla="*/ 2222205 w 2382137"/>
              <a:gd name="connsiteY2" fmla="*/ 0 h 1599319"/>
              <a:gd name="connsiteX3" fmla="*/ 2382137 w 2382137"/>
              <a:gd name="connsiteY3" fmla="*/ 159932 h 1599319"/>
              <a:gd name="connsiteX4" fmla="*/ 2382137 w 2382137"/>
              <a:gd name="connsiteY4" fmla="*/ 1439387 h 1599319"/>
              <a:gd name="connsiteX5" fmla="*/ 2222205 w 2382137"/>
              <a:gd name="connsiteY5" fmla="*/ 1599319 h 1599319"/>
              <a:gd name="connsiteX6" fmla="*/ 159932 w 2382137"/>
              <a:gd name="connsiteY6" fmla="*/ 1599319 h 1599319"/>
              <a:gd name="connsiteX7" fmla="*/ 0 w 2382137"/>
              <a:gd name="connsiteY7" fmla="*/ 1439387 h 1599319"/>
              <a:gd name="connsiteX8" fmla="*/ 0 w 2382137"/>
              <a:gd name="connsiteY8" fmla="*/ 159932 h 1599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82137" h="1599319">
                <a:moveTo>
                  <a:pt x="0" y="159932"/>
                </a:moveTo>
                <a:cubicBezTo>
                  <a:pt x="0" y="71604"/>
                  <a:pt x="71604" y="0"/>
                  <a:pt x="159932" y="0"/>
                </a:cubicBezTo>
                <a:lnTo>
                  <a:pt x="2222205" y="0"/>
                </a:lnTo>
                <a:cubicBezTo>
                  <a:pt x="2310533" y="0"/>
                  <a:pt x="2382137" y="71604"/>
                  <a:pt x="2382137" y="159932"/>
                </a:cubicBezTo>
                <a:lnTo>
                  <a:pt x="2382137" y="1439387"/>
                </a:lnTo>
                <a:cubicBezTo>
                  <a:pt x="2382137" y="1527715"/>
                  <a:pt x="2310533" y="1599319"/>
                  <a:pt x="2222205" y="1599319"/>
                </a:cubicBezTo>
                <a:lnTo>
                  <a:pt x="159932" y="1599319"/>
                </a:lnTo>
                <a:cubicBezTo>
                  <a:pt x="71604" y="1599319"/>
                  <a:pt x="0" y="1527715"/>
                  <a:pt x="0" y="1439387"/>
                </a:cubicBezTo>
                <a:lnTo>
                  <a:pt x="0" y="159932"/>
                </a:lnTo>
                <a:close/>
              </a:path>
            </a:pathLst>
          </a:custGeom>
          <a:solidFill>
            <a:schemeClr val="accent5"/>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vert270" wrap="square" lIns="134472" tIns="134472" rIns="134472" bIns="134472" numCol="1" spcCol="1270" anchor="ctr" anchorCtr="0">
            <a:noAutofit/>
          </a:bodyPr>
          <a:lstStyle/>
          <a:p>
            <a:pPr marL="0" lvl="0" indent="0" algn="ctr" defTabSz="1022350">
              <a:lnSpc>
                <a:spcPct val="90000"/>
              </a:lnSpc>
              <a:spcBef>
                <a:spcPct val="0"/>
              </a:spcBef>
              <a:spcAft>
                <a:spcPct val="35000"/>
              </a:spcAft>
              <a:buNone/>
            </a:pPr>
            <a:r>
              <a:rPr lang="sv-SE" sz="1600" kern="1200"/>
              <a:t>INSATS-OMRÅDEN</a:t>
            </a:r>
          </a:p>
        </p:txBody>
      </p:sp>
      <p:sp>
        <p:nvSpPr>
          <p:cNvPr id="27" name="Frihandsfigur: Form 26">
            <a:extLst>
              <a:ext uri="{FF2B5EF4-FFF2-40B4-BE49-F238E27FC236}">
                <a16:creationId xmlns:a16="http://schemas.microsoft.com/office/drawing/2014/main" id="{E5FC793D-9E2F-4BB7-B244-C5141310F567}"/>
              </a:ext>
            </a:extLst>
          </p:cNvPr>
          <p:cNvSpPr/>
          <p:nvPr/>
        </p:nvSpPr>
        <p:spPr>
          <a:xfrm>
            <a:off x="1093109" y="3087153"/>
            <a:ext cx="742429" cy="3299925"/>
          </a:xfrm>
          <a:custGeom>
            <a:avLst/>
            <a:gdLst>
              <a:gd name="connsiteX0" fmla="*/ 0 w 772417"/>
              <a:gd name="connsiteY0" fmla="*/ 77242 h 1599319"/>
              <a:gd name="connsiteX1" fmla="*/ 77242 w 772417"/>
              <a:gd name="connsiteY1" fmla="*/ 0 h 1599319"/>
              <a:gd name="connsiteX2" fmla="*/ 695175 w 772417"/>
              <a:gd name="connsiteY2" fmla="*/ 0 h 1599319"/>
              <a:gd name="connsiteX3" fmla="*/ 772417 w 772417"/>
              <a:gd name="connsiteY3" fmla="*/ 77242 h 1599319"/>
              <a:gd name="connsiteX4" fmla="*/ 772417 w 772417"/>
              <a:gd name="connsiteY4" fmla="*/ 1522077 h 1599319"/>
              <a:gd name="connsiteX5" fmla="*/ 695175 w 772417"/>
              <a:gd name="connsiteY5" fmla="*/ 1599319 h 1599319"/>
              <a:gd name="connsiteX6" fmla="*/ 77242 w 772417"/>
              <a:gd name="connsiteY6" fmla="*/ 1599319 h 1599319"/>
              <a:gd name="connsiteX7" fmla="*/ 0 w 772417"/>
              <a:gd name="connsiteY7" fmla="*/ 1522077 h 1599319"/>
              <a:gd name="connsiteX8" fmla="*/ 0 w 772417"/>
              <a:gd name="connsiteY8" fmla="*/ 77242 h 1599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417" h="1599319">
                <a:moveTo>
                  <a:pt x="0" y="77242"/>
                </a:moveTo>
                <a:cubicBezTo>
                  <a:pt x="0" y="34582"/>
                  <a:pt x="34582" y="0"/>
                  <a:pt x="77242" y="0"/>
                </a:cubicBezTo>
                <a:lnTo>
                  <a:pt x="695175" y="0"/>
                </a:lnTo>
                <a:cubicBezTo>
                  <a:pt x="737835" y="0"/>
                  <a:pt x="772417" y="34582"/>
                  <a:pt x="772417" y="77242"/>
                </a:cubicBezTo>
                <a:lnTo>
                  <a:pt x="772417" y="1522077"/>
                </a:lnTo>
                <a:cubicBezTo>
                  <a:pt x="772417" y="1564737"/>
                  <a:pt x="737835" y="1599319"/>
                  <a:pt x="695175" y="1599319"/>
                </a:cubicBezTo>
                <a:lnTo>
                  <a:pt x="77242" y="1599319"/>
                </a:lnTo>
                <a:cubicBezTo>
                  <a:pt x="34582" y="1599319"/>
                  <a:pt x="0" y="1564737"/>
                  <a:pt x="0" y="1522077"/>
                </a:cubicBezTo>
                <a:lnTo>
                  <a:pt x="0" y="77242"/>
                </a:lnTo>
                <a:close/>
              </a:path>
            </a:pathLst>
          </a:custGeom>
          <a:solidFill>
            <a:schemeClr val="accent6"/>
          </a:solid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vert270" wrap="square" lIns="45483" tIns="45483" rIns="45483" bIns="45483" numCol="1" spcCol="1270" anchor="ctr" anchorCtr="0">
            <a:noAutofit/>
          </a:bodyPr>
          <a:lstStyle/>
          <a:p>
            <a:pPr marL="0" lvl="0" indent="0" algn="ctr" defTabSz="266700">
              <a:lnSpc>
                <a:spcPct val="90000"/>
              </a:lnSpc>
              <a:spcBef>
                <a:spcPct val="0"/>
              </a:spcBef>
              <a:spcAft>
                <a:spcPct val="35000"/>
              </a:spcAft>
              <a:buNone/>
            </a:pPr>
            <a:r>
              <a:rPr lang="sv-SE" sz="1600" kern="1200"/>
              <a:t>FUNKTIONSOMRÅDEN</a:t>
            </a:r>
          </a:p>
        </p:txBody>
      </p:sp>
      <p:grpSp>
        <p:nvGrpSpPr>
          <p:cNvPr id="45" name="Grupp 44">
            <a:extLst>
              <a:ext uri="{FF2B5EF4-FFF2-40B4-BE49-F238E27FC236}">
                <a16:creationId xmlns:a16="http://schemas.microsoft.com/office/drawing/2014/main" id="{AC6815D2-E96D-41C7-933F-4B3EE0616C33}"/>
              </a:ext>
            </a:extLst>
          </p:cNvPr>
          <p:cNvGrpSpPr/>
          <p:nvPr/>
        </p:nvGrpSpPr>
        <p:grpSpPr>
          <a:xfrm>
            <a:off x="1969438" y="1267691"/>
            <a:ext cx="9623651" cy="1750026"/>
            <a:chOff x="1730445" y="1267691"/>
            <a:chExt cx="9623651" cy="1750026"/>
          </a:xfrm>
        </p:grpSpPr>
        <p:sp>
          <p:nvSpPr>
            <p:cNvPr id="23" name="Frihandsfigur: Form 22">
              <a:extLst>
                <a:ext uri="{FF2B5EF4-FFF2-40B4-BE49-F238E27FC236}">
                  <a16:creationId xmlns:a16="http://schemas.microsoft.com/office/drawing/2014/main" id="{00A3CD1C-6E85-4664-AAD2-E03F4A73496D}"/>
                </a:ext>
              </a:extLst>
            </p:cNvPr>
            <p:cNvSpPr/>
            <p:nvPr/>
          </p:nvSpPr>
          <p:spPr>
            <a:xfrm>
              <a:off x="1730445" y="1267691"/>
              <a:ext cx="9623650" cy="1716319"/>
            </a:xfrm>
            <a:custGeom>
              <a:avLst/>
              <a:gdLst>
                <a:gd name="connsiteX0" fmla="*/ 0 w 772417"/>
                <a:gd name="connsiteY0" fmla="*/ 77242 h 1599319"/>
                <a:gd name="connsiteX1" fmla="*/ 77242 w 772417"/>
                <a:gd name="connsiteY1" fmla="*/ 0 h 1599319"/>
                <a:gd name="connsiteX2" fmla="*/ 695175 w 772417"/>
                <a:gd name="connsiteY2" fmla="*/ 0 h 1599319"/>
                <a:gd name="connsiteX3" fmla="*/ 772417 w 772417"/>
                <a:gd name="connsiteY3" fmla="*/ 77242 h 1599319"/>
                <a:gd name="connsiteX4" fmla="*/ 772417 w 772417"/>
                <a:gd name="connsiteY4" fmla="*/ 1522077 h 1599319"/>
                <a:gd name="connsiteX5" fmla="*/ 695175 w 772417"/>
                <a:gd name="connsiteY5" fmla="*/ 1599319 h 1599319"/>
                <a:gd name="connsiteX6" fmla="*/ 77242 w 772417"/>
                <a:gd name="connsiteY6" fmla="*/ 1599319 h 1599319"/>
                <a:gd name="connsiteX7" fmla="*/ 0 w 772417"/>
                <a:gd name="connsiteY7" fmla="*/ 1522077 h 1599319"/>
                <a:gd name="connsiteX8" fmla="*/ 0 w 772417"/>
                <a:gd name="connsiteY8" fmla="*/ 77242 h 1599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417" h="1599319">
                  <a:moveTo>
                    <a:pt x="0" y="77242"/>
                  </a:moveTo>
                  <a:cubicBezTo>
                    <a:pt x="0" y="34582"/>
                    <a:pt x="34582" y="0"/>
                    <a:pt x="77242" y="0"/>
                  </a:cubicBezTo>
                  <a:lnTo>
                    <a:pt x="695175" y="0"/>
                  </a:lnTo>
                  <a:cubicBezTo>
                    <a:pt x="737835" y="0"/>
                    <a:pt x="772417" y="34582"/>
                    <a:pt x="772417" y="77242"/>
                  </a:cubicBezTo>
                  <a:lnTo>
                    <a:pt x="772417" y="1522077"/>
                  </a:lnTo>
                  <a:cubicBezTo>
                    <a:pt x="772417" y="1564737"/>
                    <a:pt x="737835" y="1599319"/>
                    <a:pt x="695175" y="1599319"/>
                  </a:cubicBezTo>
                  <a:lnTo>
                    <a:pt x="77242" y="1599319"/>
                  </a:lnTo>
                  <a:cubicBezTo>
                    <a:pt x="34582" y="1599319"/>
                    <a:pt x="0" y="1564737"/>
                    <a:pt x="0" y="1522077"/>
                  </a:cubicBezTo>
                  <a:lnTo>
                    <a:pt x="0" y="77242"/>
                  </a:lnTo>
                  <a:close/>
                </a:path>
              </a:pathLst>
            </a:custGeom>
            <a:solidFill>
              <a:schemeClr val="accent1">
                <a:lumMod val="40000"/>
                <a:lumOff val="60000"/>
              </a:schemeClr>
            </a:solid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45483" tIns="45483" rIns="45483" bIns="45483" numCol="1" spcCol="1270" anchor="t" anchorCtr="0">
              <a:noAutofit/>
            </a:bodyPr>
            <a:lstStyle/>
            <a:p>
              <a:pPr marL="0" lvl="0" indent="0" algn="ctr" defTabSz="266700">
                <a:lnSpc>
                  <a:spcPct val="90000"/>
                </a:lnSpc>
                <a:spcBef>
                  <a:spcPct val="0"/>
                </a:spcBef>
                <a:spcAft>
                  <a:spcPct val="35000"/>
                </a:spcAft>
                <a:buNone/>
              </a:pPr>
              <a:endParaRPr lang="sv-SE" sz="2000" kern="1200"/>
            </a:p>
          </p:txBody>
        </p:sp>
        <p:grpSp>
          <p:nvGrpSpPr>
            <p:cNvPr id="44" name="Grupp 43">
              <a:extLst>
                <a:ext uri="{FF2B5EF4-FFF2-40B4-BE49-F238E27FC236}">
                  <a16:creationId xmlns:a16="http://schemas.microsoft.com/office/drawing/2014/main" id="{9D735ABD-4722-450D-AA2A-5F94F22C373D}"/>
                </a:ext>
              </a:extLst>
            </p:cNvPr>
            <p:cNvGrpSpPr/>
            <p:nvPr/>
          </p:nvGrpSpPr>
          <p:grpSpPr>
            <a:xfrm>
              <a:off x="1796433" y="1503464"/>
              <a:ext cx="9499769" cy="818577"/>
              <a:chOff x="1796433" y="1503464"/>
              <a:chExt cx="9499769" cy="818577"/>
            </a:xfrm>
          </p:grpSpPr>
          <p:sp>
            <p:nvSpPr>
              <p:cNvPr id="5" name="Frihandsfigur: Form 4">
                <a:extLst>
                  <a:ext uri="{FF2B5EF4-FFF2-40B4-BE49-F238E27FC236}">
                    <a16:creationId xmlns:a16="http://schemas.microsoft.com/office/drawing/2014/main" id="{793EA9A8-2B12-44AC-B4A1-103050CCF2E1}"/>
                  </a:ext>
                </a:extLst>
              </p:cNvPr>
              <p:cNvSpPr/>
              <p:nvPr/>
            </p:nvSpPr>
            <p:spPr>
              <a:xfrm>
                <a:off x="1796433" y="1503464"/>
                <a:ext cx="1541961" cy="798485"/>
              </a:xfrm>
              <a:custGeom>
                <a:avLst/>
                <a:gdLst>
                  <a:gd name="connsiteX0" fmla="*/ 0 w 2382137"/>
                  <a:gd name="connsiteY0" fmla="*/ 159932 h 1599319"/>
                  <a:gd name="connsiteX1" fmla="*/ 159932 w 2382137"/>
                  <a:gd name="connsiteY1" fmla="*/ 0 h 1599319"/>
                  <a:gd name="connsiteX2" fmla="*/ 2222205 w 2382137"/>
                  <a:gd name="connsiteY2" fmla="*/ 0 h 1599319"/>
                  <a:gd name="connsiteX3" fmla="*/ 2382137 w 2382137"/>
                  <a:gd name="connsiteY3" fmla="*/ 159932 h 1599319"/>
                  <a:gd name="connsiteX4" fmla="*/ 2382137 w 2382137"/>
                  <a:gd name="connsiteY4" fmla="*/ 1439387 h 1599319"/>
                  <a:gd name="connsiteX5" fmla="*/ 2222205 w 2382137"/>
                  <a:gd name="connsiteY5" fmla="*/ 1599319 h 1599319"/>
                  <a:gd name="connsiteX6" fmla="*/ 159932 w 2382137"/>
                  <a:gd name="connsiteY6" fmla="*/ 1599319 h 1599319"/>
                  <a:gd name="connsiteX7" fmla="*/ 0 w 2382137"/>
                  <a:gd name="connsiteY7" fmla="*/ 1439387 h 1599319"/>
                  <a:gd name="connsiteX8" fmla="*/ 0 w 2382137"/>
                  <a:gd name="connsiteY8" fmla="*/ 159932 h 1599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82137" h="1599319">
                    <a:moveTo>
                      <a:pt x="0" y="159932"/>
                    </a:moveTo>
                    <a:cubicBezTo>
                      <a:pt x="0" y="71604"/>
                      <a:pt x="71604" y="0"/>
                      <a:pt x="159932" y="0"/>
                    </a:cubicBezTo>
                    <a:lnTo>
                      <a:pt x="2222205" y="0"/>
                    </a:lnTo>
                    <a:cubicBezTo>
                      <a:pt x="2310533" y="0"/>
                      <a:pt x="2382137" y="71604"/>
                      <a:pt x="2382137" y="159932"/>
                    </a:cubicBezTo>
                    <a:lnTo>
                      <a:pt x="2382137" y="1439387"/>
                    </a:lnTo>
                    <a:cubicBezTo>
                      <a:pt x="2382137" y="1527715"/>
                      <a:pt x="2310533" y="1599319"/>
                      <a:pt x="2222205" y="1599319"/>
                    </a:cubicBezTo>
                    <a:lnTo>
                      <a:pt x="159932" y="1599319"/>
                    </a:lnTo>
                    <a:cubicBezTo>
                      <a:pt x="71604" y="1599319"/>
                      <a:pt x="0" y="1527715"/>
                      <a:pt x="0" y="1439387"/>
                    </a:cubicBezTo>
                    <a:lnTo>
                      <a:pt x="0" y="159932"/>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34472" tIns="134472" rIns="134472" bIns="134472" numCol="1" spcCol="1270" anchor="ctr" anchorCtr="0">
                <a:noAutofit/>
              </a:bodyPr>
              <a:lstStyle/>
              <a:p>
                <a:pPr marL="0" lvl="0" indent="0" algn="ctr" defTabSz="1022350">
                  <a:lnSpc>
                    <a:spcPct val="90000"/>
                  </a:lnSpc>
                  <a:spcBef>
                    <a:spcPct val="0"/>
                  </a:spcBef>
                  <a:spcAft>
                    <a:spcPct val="35000"/>
                  </a:spcAft>
                  <a:buNone/>
                </a:pPr>
                <a:r>
                  <a:rPr lang="sv-SE" sz="1400" kern="1200"/>
                  <a:t>Upphandling</a:t>
                </a:r>
              </a:p>
            </p:txBody>
          </p:sp>
          <p:sp>
            <p:nvSpPr>
              <p:cNvPr id="9" name="Frihandsfigur: Form 8">
                <a:extLst>
                  <a:ext uri="{FF2B5EF4-FFF2-40B4-BE49-F238E27FC236}">
                    <a16:creationId xmlns:a16="http://schemas.microsoft.com/office/drawing/2014/main" id="{B621753E-A791-431E-BADA-8563FF7914EF}"/>
                  </a:ext>
                </a:extLst>
              </p:cNvPr>
              <p:cNvSpPr/>
              <p:nvPr/>
            </p:nvSpPr>
            <p:spPr>
              <a:xfrm>
                <a:off x="3388718" y="1516009"/>
                <a:ext cx="1541238" cy="798485"/>
              </a:xfrm>
              <a:custGeom>
                <a:avLst/>
                <a:gdLst>
                  <a:gd name="connsiteX0" fmla="*/ 0 w 2382137"/>
                  <a:gd name="connsiteY0" fmla="*/ 159932 h 1599319"/>
                  <a:gd name="connsiteX1" fmla="*/ 159932 w 2382137"/>
                  <a:gd name="connsiteY1" fmla="*/ 0 h 1599319"/>
                  <a:gd name="connsiteX2" fmla="*/ 2222205 w 2382137"/>
                  <a:gd name="connsiteY2" fmla="*/ 0 h 1599319"/>
                  <a:gd name="connsiteX3" fmla="*/ 2382137 w 2382137"/>
                  <a:gd name="connsiteY3" fmla="*/ 159932 h 1599319"/>
                  <a:gd name="connsiteX4" fmla="*/ 2382137 w 2382137"/>
                  <a:gd name="connsiteY4" fmla="*/ 1439387 h 1599319"/>
                  <a:gd name="connsiteX5" fmla="*/ 2222205 w 2382137"/>
                  <a:gd name="connsiteY5" fmla="*/ 1599319 h 1599319"/>
                  <a:gd name="connsiteX6" fmla="*/ 159932 w 2382137"/>
                  <a:gd name="connsiteY6" fmla="*/ 1599319 h 1599319"/>
                  <a:gd name="connsiteX7" fmla="*/ 0 w 2382137"/>
                  <a:gd name="connsiteY7" fmla="*/ 1439387 h 1599319"/>
                  <a:gd name="connsiteX8" fmla="*/ 0 w 2382137"/>
                  <a:gd name="connsiteY8" fmla="*/ 159932 h 1599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82137" h="1599319">
                    <a:moveTo>
                      <a:pt x="0" y="159932"/>
                    </a:moveTo>
                    <a:cubicBezTo>
                      <a:pt x="0" y="71604"/>
                      <a:pt x="71604" y="0"/>
                      <a:pt x="159932" y="0"/>
                    </a:cubicBezTo>
                    <a:lnTo>
                      <a:pt x="2222205" y="0"/>
                    </a:lnTo>
                    <a:cubicBezTo>
                      <a:pt x="2310533" y="0"/>
                      <a:pt x="2382137" y="71604"/>
                      <a:pt x="2382137" y="159932"/>
                    </a:cubicBezTo>
                    <a:lnTo>
                      <a:pt x="2382137" y="1439387"/>
                    </a:lnTo>
                    <a:cubicBezTo>
                      <a:pt x="2382137" y="1527715"/>
                      <a:pt x="2310533" y="1599319"/>
                      <a:pt x="2222205" y="1599319"/>
                    </a:cubicBezTo>
                    <a:lnTo>
                      <a:pt x="159932" y="1599319"/>
                    </a:lnTo>
                    <a:cubicBezTo>
                      <a:pt x="71604" y="1599319"/>
                      <a:pt x="0" y="1527715"/>
                      <a:pt x="0" y="1439387"/>
                    </a:cubicBezTo>
                    <a:lnTo>
                      <a:pt x="0" y="159932"/>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34472" tIns="134472" rIns="134472" bIns="134472" numCol="1" spcCol="1270" anchor="ctr" anchorCtr="0">
                <a:noAutofit/>
              </a:bodyPr>
              <a:lstStyle/>
              <a:p>
                <a:pPr algn="ctr" defTabSz="1022350">
                  <a:lnSpc>
                    <a:spcPct val="90000"/>
                  </a:lnSpc>
                  <a:spcBef>
                    <a:spcPct val="0"/>
                  </a:spcBef>
                  <a:spcAft>
                    <a:spcPct val="35000"/>
                  </a:spcAft>
                </a:pPr>
                <a:r>
                  <a:rPr lang="sv-SE" sz="1400"/>
                  <a:t>Finansiering</a:t>
                </a:r>
              </a:p>
            </p:txBody>
          </p:sp>
          <p:sp>
            <p:nvSpPr>
              <p:cNvPr id="13" name="Frihandsfigur: Form 12">
                <a:extLst>
                  <a:ext uri="{FF2B5EF4-FFF2-40B4-BE49-F238E27FC236}">
                    <a16:creationId xmlns:a16="http://schemas.microsoft.com/office/drawing/2014/main" id="{3775CB35-8035-4E90-9B60-8056704D5984}"/>
                  </a:ext>
                </a:extLst>
              </p:cNvPr>
              <p:cNvSpPr/>
              <p:nvPr/>
            </p:nvSpPr>
            <p:spPr>
              <a:xfrm>
                <a:off x="4979556" y="1508440"/>
                <a:ext cx="1541962" cy="800785"/>
              </a:xfrm>
              <a:custGeom>
                <a:avLst/>
                <a:gdLst>
                  <a:gd name="connsiteX0" fmla="*/ 0 w 2382137"/>
                  <a:gd name="connsiteY0" fmla="*/ 159932 h 1599319"/>
                  <a:gd name="connsiteX1" fmla="*/ 159932 w 2382137"/>
                  <a:gd name="connsiteY1" fmla="*/ 0 h 1599319"/>
                  <a:gd name="connsiteX2" fmla="*/ 2222205 w 2382137"/>
                  <a:gd name="connsiteY2" fmla="*/ 0 h 1599319"/>
                  <a:gd name="connsiteX3" fmla="*/ 2382137 w 2382137"/>
                  <a:gd name="connsiteY3" fmla="*/ 159932 h 1599319"/>
                  <a:gd name="connsiteX4" fmla="*/ 2382137 w 2382137"/>
                  <a:gd name="connsiteY4" fmla="*/ 1439387 h 1599319"/>
                  <a:gd name="connsiteX5" fmla="*/ 2222205 w 2382137"/>
                  <a:gd name="connsiteY5" fmla="*/ 1599319 h 1599319"/>
                  <a:gd name="connsiteX6" fmla="*/ 159932 w 2382137"/>
                  <a:gd name="connsiteY6" fmla="*/ 1599319 h 1599319"/>
                  <a:gd name="connsiteX7" fmla="*/ 0 w 2382137"/>
                  <a:gd name="connsiteY7" fmla="*/ 1439387 h 1599319"/>
                  <a:gd name="connsiteX8" fmla="*/ 0 w 2382137"/>
                  <a:gd name="connsiteY8" fmla="*/ 159932 h 1599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82137" h="1599319">
                    <a:moveTo>
                      <a:pt x="0" y="159932"/>
                    </a:moveTo>
                    <a:cubicBezTo>
                      <a:pt x="0" y="71604"/>
                      <a:pt x="71604" y="0"/>
                      <a:pt x="159932" y="0"/>
                    </a:cubicBezTo>
                    <a:lnTo>
                      <a:pt x="2222205" y="0"/>
                    </a:lnTo>
                    <a:cubicBezTo>
                      <a:pt x="2310533" y="0"/>
                      <a:pt x="2382137" y="71604"/>
                      <a:pt x="2382137" y="159932"/>
                    </a:cubicBezTo>
                    <a:lnTo>
                      <a:pt x="2382137" y="1439387"/>
                    </a:lnTo>
                    <a:cubicBezTo>
                      <a:pt x="2382137" y="1527715"/>
                      <a:pt x="2310533" y="1599319"/>
                      <a:pt x="2222205" y="1599319"/>
                    </a:cubicBezTo>
                    <a:lnTo>
                      <a:pt x="159932" y="1599319"/>
                    </a:lnTo>
                    <a:cubicBezTo>
                      <a:pt x="71604" y="1599319"/>
                      <a:pt x="0" y="1527715"/>
                      <a:pt x="0" y="1439387"/>
                    </a:cubicBezTo>
                    <a:lnTo>
                      <a:pt x="0" y="159932"/>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34472" tIns="134472" rIns="134472" bIns="134472" numCol="1" spcCol="1270" anchor="ctr" anchorCtr="0">
                <a:noAutofit/>
              </a:bodyPr>
              <a:lstStyle/>
              <a:p>
                <a:pPr marL="0" lvl="0" indent="0" algn="ctr" defTabSz="1022350">
                  <a:lnSpc>
                    <a:spcPct val="90000"/>
                  </a:lnSpc>
                  <a:spcBef>
                    <a:spcPct val="0"/>
                  </a:spcBef>
                  <a:spcAft>
                    <a:spcPct val="35000"/>
                  </a:spcAft>
                  <a:buNone/>
                </a:pPr>
                <a:r>
                  <a:rPr lang="sv-SE" sz="1400" kern="1200"/>
                  <a:t>Digitalisering</a:t>
                </a:r>
              </a:p>
            </p:txBody>
          </p:sp>
          <p:sp>
            <p:nvSpPr>
              <p:cNvPr id="17" name="Frihandsfigur: Form 16">
                <a:extLst>
                  <a:ext uri="{FF2B5EF4-FFF2-40B4-BE49-F238E27FC236}">
                    <a16:creationId xmlns:a16="http://schemas.microsoft.com/office/drawing/2014/main" id="{30F6640E-C025-48F9-9F5E-99263A4ED389}"/>
                  </a:ext>
                </a:extLst>
              </p:cNvPr>
              <p:cNvSpPr/>
              <p:nvPr/>
            </p:nvSpPr>
            <p:spPr>
              <a:xfrm>
                <a:off x="6571118" y="1510416"/>
                <a:ext cx="1541962" cy="800785"/>
              </a:xfrm>
              <a:custGeom>
                <a:avLst/>
                <a:gdLst>
                  <a:gd name="connsiteX0" fmla="*/ 0 w 2382137"/>
                  <a:gd name="connsiteY0" fmla="*/ 159932 h 1599319"/>
                  <a:gd name="connsiteX1" fmla="*/ 159932 w 2382137"/>
                  <a:gd name="connsiteY1" fmla="*/ 0 h 1599319"/>
                  <a:gd name="connsiteX2" fmla="*/ 2222205 w 2382137"/>
                  <a:gd name="connsiteY2" fmla="*/ 0 h 1599319"/>
                  <a:gd name="connsiteX3" fmla="*/ 2382137 w 2382137"/>
                  <a:gd name="connsiteY3" fmla="*/ 159932 h 1599319"/>
                  <a:gd name="connsiteX4" fmla="*/ 2382137 w 2382137"/>
                  <a:gd name="connsiteY4" fmla="*/ 1439387 h 1599319"/>
                  <a:gd name="connsiteX5" fmla="*/ 2222205 w 2382137"/>
                  <a:gd name="connsiteY5" fmla="*/ 1599319 h 1599319"/>
                  <a:gd name="connsiteX6" fmla="*/ 159932 w 2382137"/>
                  <a:gd name="connsiteY6" fmla="*/ 1599319 h 1599319"/>
                  <a:gd name="connsiteX7" fmla="*/ 0 w 2382137"/>
                  <a:gd name="connsiteY7" fmla="*/ 1439387 h 1599319"/>
                  <a:gd name="connsiteX8" fmla="*/ 0 w 2382137"/>
                  <a:gd name="connsiteY8" fmla="*/ 159932 h 1599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82137" h="1599319">
                    <a:moveTo>
                      <a:pt x="0" y="159932"/>
                    </a:moveTo>
                    <a:cubicBezTo>
                      <a:pt x="0" y="71604"/>
                      <a:pt x="71604" y="0"/>
                      <a:pt x="159932" y="0"/>
                    </a:cubicBezTo>
                    <a:lnTo>
                      <a:pt x="2222205" y="0"/>
                    </a:lnTo>
                    <a:cubicBezTo>
                      <a:pt x="2310533" y="0"/>
                      <a:pt x="2382137" y="71604"/>
                      <a:pt x="2382137" y="159932"/>
                    </a:cubicBezTo>
                    <a:lnTo>
                      <a:pt x="2382137" y="1439387"/>
                    </a:lnTo>
                    <a:cubicBezTo>
                      <a:pt x="2382137" y="1527715"/>
                      <a:pt x="2310533" y="1599319"/>
                      <a:pt x="2222205" y="1599319"/>
                    </a:cubicBezTo>
                    <a:lnTo>
                      <a:pt x="159932" y="1599319"/>
                    </a:lnTo>
                    <a:cubicBezTo>
                      <a:pt x="71604" y="1599319"/>
                      <a:pt x="0" y="1527715"/>
                      <a:pt x="0" y="1439387"/>
                    </a:cubicBezTo>
                    <a:lnTo>
                      <a:pt x="0" y="159932"/>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34472" tIns="134472" rIns="134472" bIns="134472" numCol="1" spcCol="1270" anchor="ctr" anchorCtr="0">
                <a:noAutofit/>
              </a:bodyPr>
              <a:lstStyle/>
              <a:p>
                <a:pPr marL="0" lvl="0" indent="0" algn="ctr" defTabSz="1022350">
                  <a:lnSpc>
                    <a:spcPct val="90000"/>
                  </a:lnSpc>
                  <a:spcBef>
                    <a:spcPct val="0"/>
                  </a:spcBef>
                  <a:spcAft>
                    <a:spcPct val="35000"/>
                  </a:spcAft>
                  <a:buNone/>
                </a:pPr>
                <a:r>
                  <a:rPr lang="sv-SE" sz="1400" kern="1200"/>
                  <a:t>Kommunikation</a:t>
                </a:r>
              </a:p>
            </p:txBody>
          </p:sp>
          <p:sp>
            <p:nvSpPr>
              <p:cNvPr id="18" name="Rektangel: rundade hörn 17">
                <a:extLst>
                  <a:ext uri="{FF2B5EF4-FFF2-40B4-BE49-F238E27FC236}">
                    <a16:creationId xmlns:a16="http://schemas.microsoft.com/office/drawing/2014/main" id="{CE6AA7F7-83E8-449B-B932-E63D2E9E6DFC}"/>
                  </a:ext>
                </a:extLst>
              </p:cNvPr>
              <p:cNvSpPr/>
              <p:nvPr/>
            </p:nvSpPr>
            <p:spPr>
              <a:xfrm>
                <a:off x="9754242" y="1510416"/>
                <a:ext cx="1541960" cy="800784"/>
              </a:xfrm>
              <a:prstGeom prst="roundRect">
                <a:avLst>
                  <a:gd name="adj" fmla="val 11909"/>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34472" tIns="134472" rIns="134472" bIns="134472" numCol="1" spcCol="1270" anchor="ctr" anchorCtr="0">
                <a:noAutofit/>
              </a:bodyPr>
              <a:lstStyle/>
              <a:p>
                <a:pPr algn="ctr" defTabSz="1022350">
                  <a:lnSpc>
                    <a:spcPct val="90000"/>
                  </a:lnSpc>
                  <a:spcBef>
                    <a:spcPct val="0"/>
                  </a:spcBef>
                  <a:spcAft>
                    <a:spcPct val="35000"/>
                  </a:spcAft>
                </a:pPr>
                <a:r>
                  <a:rPr lang="sv-SE" sz="1400"/>
                  <a:t>Näringslivs-samverkan och –utveckling</a:t>
                </a:r>
              </a:p>
            </p:txBody>
          </p:sp>
          <p:sp>
            <p:nvSpPr>
              <p:cNvPr id="21" name="Frihandsfigur: Form 20">
                <a:extLst>
                  <a:ext uri="{FF2B5EF4-FFF2-40B4-BE49-F238E27FC236}">
                    <a16:creationId xmlns:a16="http://schemas.microsoft.com/office/drawing/2014/main" id="{09B105C4-0C85-4992-A8A3-5AFD34BBB06C}"/>
                  </a:ext>
                </a:extLst>
              </p:cNvPr>
              <p:cNvSpPr/>
              <p:nvPr/>
            </p:nvSpPr>
            <p:spPr>
              <a:xfrm>
                <a:off x="8162680" y="1521256"/>
                <a:ext cx="1541962" cy="800785"/>
              </a:xfrm>
              <a:custGeom>
                <a:avLst/>
                <a:gdLst>
                  <a:gd name="connsiteX0" fmla="*/ 0 w 2382137"/>
                  <a:gd name="connsiteY0" fmla="*/ 159932 h 1599319"/>
                  <a:gd name="connsiteX1" fmla="*/ 159932 w 2382137"/>
                  <a:gd name="connsiteY1" fmla="*/ 0 h 1599319"/>
                  <a:gd name="connsiteX2" fmla="*/ 2222205 w 2382137"/>
                  <a:gd name="connsiteY2" fmla="*/ 0 h 1599319"/>
                  <a:gd name="connsiteX3" fmla="*/ 2382137 w 2382137"/>
                  <a:gd name="connsiteY3" fmla="*/ 159932 h 1599319"/>
                  <a:gd name="connsiteX4" fmla="*/ 2382137 w 2382137"/>
                  <a:gd name="connsiteY4" fmla="*/ 1439387 h 1599319"/>
                  <a:gd name="connsiteX5" fmla="*/ 2222205 w 2382137"/>
                  <a:gd name="connsiteY5" fmla="*/ 1599319 h 1599319"/>
                  <a:gd name="connsiteX6" fmla="*/ 159932 w 2382137"/>
                  <a:gd name="connsiteY6" fmla="*/ 1599319 h 1599319"/>
                  <a:gd name="connsiteX7" fmla="*/ 0 w 2382137"/>
                  <a:gd name="connsiteY7" fmla="*/ 1439387 h 1599319"/>
                  <a:gd name="connsiteX8" fmla="*/ 0 w 2382137"/>
                  <a:gd name="connsiteY8" fmla="*/ 159932 h 1599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82137" h="1599319">
                    <a:moveTo>
                      <a:pt x="0" y="159932"/>
                    </a:moveTo>
                    <a:cubicBezTo>
                      <a:pt x="0" y="71604"/>
                      <a:pt x="71604" y="0"/>
                      <a:pt x="159932" y="0"/>
                    </a:cubicBezTo>
                    <a:lnTo>
                      <a:pt x="2222205" y="0"/>
                    </a:lnTo>
                    <a:cubicBezTo>
                      <a:pt x="2310533" y="0"/>
                      <a:pt x="2382137" y="71604"/>
                      <a:pt x="2382137" y="159932"/>
                    </a:cubicBezTo>
                    <a:lnTo>
                      <a:pt x="2382137" y="1439387"/>
                    </a:lnTo>
                    <a:cubicBezTo>
                      <a:pt x="2382137" y="1527715"/>
                      <a:pt x="2310533" y="1599319"/>
                      <a:pt x="2222205" y="1599319"/>
                    </a:cubicBezTo>
                    <a:lnTo>
                      <a:pt x="159932" y="1599319"/>
                    </a:lnTo>
                    <a:cubicBezTo>
                      <a:pt x="71604" y="1599319"/>
                      <a:pt x="0" y="1527715"/>
                      <a:pt x="0" y="1439387"/>
                    </a:cubicBezTo>
                    <a:lnTo>
                      <a:pt x="0" y="159932"/>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34472" tIns="134472" rIns="134472" bIns="134472" numCol="1" spcCol="1270" anchor="ctr" anchorCtr="0">
                <a:noAutofit/>
              </a:bodyPr>
              <a:lstStyle/>
              <a:p>
                <a:pPr marL="0" lvl="0" indent="0" algn="ctr" defTabSz="1022350">
                  <a:lnSpc>
                    <a:spcPct val="90000"/>
                  </a:lnSpc>
                  <a:spcBef>
                    <a:spcPct val="0"/>
                  </a:spcBef>
                  <a:spcAft>
                    <a:spcPct val="35000"/>
                  </a:spcAft>
                  <a:buNone/>
                </a:pPr>
                <a:r>
                  <a:rPr lang="sv-SE" sz="1400" kern="1200"/>
                  <a:t>Mark-användning</a:t>
                </a:r>
              </a:p>
            </p:txBody>
          </p:sp>
        </p:grpSp>
        <p:sp>
          <p:nvSpPr>
            <p:cNvPr id="31" name="textruta 30">
              <a:extLst>
                <a:ext uri="{FF2B5EF4-FFF2-40B4-BE49-F238E27FC236}">
                  <a16:creationId xmlns:a16="http://schemas.microsoft.com/office/drawing/2014/main" id="{A029BFAD-76DE-439D-9E3D-EAFEF17D74EA}"/>
                </a:ext>
              </a:extLst>
            </p:cNvPr>
            <p:cNvSpPr txBox="1"/>
            <p:nvPr/>
          </p:nvSpPr>
          <p:spPr>
            <a:xfrm>
              <a:off x="1730445" y="2371386"/>
              <a:ext cx="9623651" cy="646331"/>
            </a:xfrm>
            <a:prstGeom prst="rect">
              <a:avLst/>
            </a:prstGeom>
            <a:noFill/>
          </p:spPr>
          <p:txBody>
            <a:bodyPr wrap="square" rtlCol="0">
              <a:spAutoFit/>
            </a:bodyPr>
            <a:lstStyle/>
            <a:p>
              <a:pPr algn="ctr"/>
              <a:r>
                <a:rPr lang="sv-SE">
                  <a:solidFill>
                    <a:schemeClr val="bg1"/>
                  </a:solidFill>
                </a:rPr>
                <a:t>Åtgärder </a:t>
              </a:r>
              <a:r>
                <a:rPr lang="sv-SE">
                  <a:solidFill>
                    <a:schemeClr val="bg1"/>
                  </a:solidFill>
                  <a:sym typeface="Wingdings" panose="05000000000000000000" pitchFamily="2" charset="2"/>
                </a:rPr>
                <a:t></a:t>
              </a:r>
              <a:r>
                <a:rPr lang="sv-SE">
                  <a:solidFill>
                    <a:schemeClr val="bg1"/>
                  </a:solidFill>
                </a:rPr>
                <a:t> Elektrifieringsplan 2022 – 2030 </a:t>
              </a:r>
            </a:p>
            <a:p>
              <a:pPr algn="ctr"/>
              <a:r>
                <a:rPr lang="sv-SE">
                  <a:solidFill>
                    <a:schemeClr val="bg1"/>
                  </a:solidFill>
                </a:rPr>
                <a:t>Aktiviteter </a:t>
              </a:r>
              <a:r>
                <a:rPr lang="sv-SE">
                  <a:solidFill>
                    <a:schemeClr val="bg1"/>
                  </a:solidFill>
                  <a:sym typeface="Wingdings" panose="05000000000000000000" pitchFamily="2" charset="2"/>
                </a:rPr>
                <a:t> Handlingsplan 2022</a:t>
              </a:r>
              <a:endParaRPr lang="sv-SE">
                <a:solidFill>
                  <a:schemeClr val="bg1"/>
                </a:solidFill>
              </a:endParaRPr>
            </a:p>
          </p:txBody>
        </p:sp>
      </p:grpSp>
      <p:grpSp>
        <p:nvGrpSpPr>
          <p:cNvPr id="43" name="Grupp 42">
            <a:extLst>
              <a:ext uri="{FF2B5EF4-FFF2-40B4-BE49-F238E27FC236}">
                <a16:creationId xmlns:a16="http://schemas.microsoft.com/office/drawing/2014/main" id="{8263EE97-391D-4898-BE9B-CE19FFA6581E}"/>
              </a:ext>
            </a:extLst>
          </p:cNvPr>
          <p:cNvGrpSpPr/>
          <p:nvPr/>
        </p:nvGrpSpPr>
        <p:grpSpPr>
          <a:xfrm>
            <a:off x="1948691" y="3087154"/>
            <a:ext cx="9644397" cy="3299925"/>
            <a:chOff x="1709689" y="3120861"/>
            <a:chExt cx="9644397" cy="3299925"/>
          </a:xfrm>
        </p:grpSpPr>
        <p:sp>
          <p:nvSpPr>
            <p:cNvPr id="4" name="Frihandsfigur: Form 3">
              <a:extLst>
                <a:ext uri="{FF2B5EF4-FFF2-40B4-BE49-F238E27FC236}">
                  <a16:creationId xmlns:a16="http://schemas.microsoft.com/office/drawing/2014/main" id="{09EB4C2A-F37D-494B-8809-F16CB8AB952B}"/>
                </a:ext>
              </a:extLst>
            </p:cNvPr>
            <p:cNvSpPr/>
            <p:nvPr/>
          </p:nvSpPr>
          <p:spPr>
            <a:xfrm>
              <a:off x="1730445" y="3120861"/>
              <a:ext cx="9623641" cy="3299925"/>
            </a:xfrm>
            <a:custGeom>
              <a:avLst/>
              <a:gdLst>
                <a:gd name="connsiteX0" fmla="*/ 0 w 12170217"/>
                <a:gd name="connsiteY0" fmla="*/ 159932 h 1599319"/>
                <a:gd name="connsiteX1" fmla="*/ 159932 w 12170217"/>
                <a:gd name="connsiteY1" fmla="*/ 0 h 1599319"/>
                <a:gd name="connsiteX2" fmla="*/ 12010285 w 12170217"/>
                <a:gd name="connsiteY2" fmla="*/ 0 h 1599319"/>
                <a:gd name="connsiteX3" fmla="*/ 12170217 w 12170217"/>
                <a:gd name="connsiteY3" fmla="*/ 159932 h 1599319"/>
                <a:gd name="connsiteX4" fmla="*/ 12170217 w 12170217"/>
                <a:gd name="connsiteY4" fmla="*/ 1439387 h 1599319"/>
                <a:gd name="connsiteX5" fmla="*/ 12010285 w 12170217"/>
                <a:gd name="connsiteY5" fmla="*/ 1599319 h 1599319"/>
                <a:gd name="connsiteX6" fmla="*/ 159932 w 12170217"/>
                <a:gd name="connsiteY6" fmla="*/ 1599319 h 1599319"/>
                <a:gd name="connsiteX7" fmla="*/ 0 w 12170217"/>
                <a:gd name="connsiteY7" fmla="*/ 1439387 h 1599319"/>
                <a:gd name="connsiteX8" fmla="*/ 0 w 12170217"/>
                <a:gd name="connsiteY8" fmla="*/ 159932 h 1599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70217" h="1599319">
                  <a:moveTo>
                    <a:pt x="0" y="159932"/>
                  </a:moveTo>
                  <a:cubicBezTo>
                    <a:pt x="0" y="71604"/>
                    <a:pt x="71604" y="0"/>
                    <a:pt x="159932" y="0"/>
                  </a:cubicBezTo>
                  <a:lnTo>
                    <a:pt x="12010285" y="0"/>
                  </a:lnTo>
                  <a:cubicBezTo>
                    <a:pt x="12098613" y="0"/>
                    <a:pt x="12170217" y="71604"/>
                    <a:pt x="12170217" y="159932"/>
                  </a:cubicBezTo>
                  <a:lnTo>
                    <a:pt x="12170217" y="1439387"/>
                  </a:lnTo>
                  <a:cubicBezTo>
                    <a:pt x="12170217" y="1527715"/>
                    <a:pt x="12098613" y="1599319"/>
                    <a:pt x="12010285" y="1599319"/>
                  </a:cubicBezTo>
                  <a:lnTo>
                    <a:pt x="159932" y="1599319"/>
                  </a:lnTo>
                  <a:cubicBezTo>
                    <a:pt x="71604" y="1599319"/>
                    <a:pt x="0" y="1527715"/>
                    <a:pt x="0" y="1439387"/>
                  </a:cubicBezTo>
                  <a:lnTo>
                    <a:pt x="0" y="159932"/>
                  </a:lnTo>
                  <a:close/>
                </a:path>
              </a:pathLst>
            </a:custGeom>
            <a:solidFill>
              <a:schemeClr val="accent6">
                <a:lumMod val="40000"/>
                <a:lumOff val="60000"/>
              </a:schemeClr>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294492" tIns="294492" rIns="294492" bIns="294492" numCol="1" spcCol="1270" anchor="b" anchorCtr="0">
              <a:noAutofit/>
            </a:bodyPr>
            <a:lstStyle/>
            <a:p>
              <a:pPr marL="0" lvl="0" indent="0" algn="ctr" defTabSz="2889250">
                <a:spcBef>
                  <a:spcPct val="0"/>
                </a:spcBef>
                <a:spcAft>
                  <a:spcPct val="35000"/>
                </a:spcAft>
                <a:buNone/>
              </a:pPr>
              <a:endParaRPr lang="sv-SE" sz="2800" kern="1200"/>
            </a:p>
          </p:txBody>
        </p:sp>
        <p:grpSp>
          <p:nvGrpSpPr>
            <p:cNvPr id="42" name="Grupp 41">
              <a:extLst>
                <a:ext uri="{FF2B5EF4-FFF2-40B4-BE49-F238E27FC236}">
                  <a16:creationId xmlns:a16="http://schemas.microsoft.com/office/drawing/2014/main" id="{9432339C-DA25-4A31-8121-4F570B5634C8}"/>
                </a:ext>
              </a:extLst>
            </p:cNvPr>
            <p:cNvGrpSpPr/>
            <p:nvPr/>
          </p:nvGrpSpPr>
          <p:grpSpPr>
            <a:xfrm>
              <a:off x="1920670" y="3359079"/>
              <a:ext cx="9264929" cy="2552313"/>
              <a:chOff x="1920670" y="3359079"/>
              <a:chExt cx="9264929" cy="2552313"/>
            </a:xfrm>
          </p:grpSpPr>
          <p:sp>
            <p:nvSpPr>
              <p:cNvPr id="6" name="Frihandsfigur: Form 5">
                <a:extLst>
                  <a:ext uri="{FF2B5EF4-FFF2-40B4-BE49-F238E27FC236}">
                    <a16:creationId xmlns:a16="http://schemas.microsoft.com/office/drawing/2014/main" id="{15723089-D075-492D-9006-805C90F4D966}"/>
                  </a:ext>
                </a:extLst>
              </p:cNvPr>
              <p:cNvSpPr/>
              <p:nvPr/>
            </p:nvSpPr>
            <p:spPr>
              <a:xfrm>
                <a:off x="1923431" y="3360272"/>
                <a:ext cx="2196000" cy="800784"/>
              </a:xfrm>
              <a:custGeom>
                <a:avLst/>
                <a:gdLst>
                  <a:gd name="connsiteX0" fmla="*/ 0 w 772417"/>
                  <a:gd name="connsiteY0" fmla="*/ 77242 h 1599319"/>
                  <a:gd name="connsiteX1" fmla="*/ 77242 w 772417"/>
                  <a:gd name="connsiteY1" fmla="*/ 0 h 1599319"/>
                  <a:gd name="connsiteX2" fmla="*/ 695175 w 772417"/>
                  <a:gd name="connsiteY2" fmla="*/ 0 h 1599319"/>
                  <a:gd name="connsiteX3" fmla="*/ 772417 w 772417"/>
                  <a:gd name="connsiteY3" fmla="*/ 77242 h 1599319"/>
                  <a:gd name="connsiteX4" fmla="*/ 772417 w 772417"/>
                  <a:gd name="connsiteY4" fmla="*/ 1522077 h 1599319"/>
                  <a:gd name="connsiteX5" fmla="*/ 695175 w 772417"/>
                  <a:gd name="connsiteY5" fmla="*/ 1599319 h 1599319"/>
                  <a:gd name="connsiteX6" fmla="*/ 77242 w 772417"/>
                  <a:gd name="connsiteY6" fmla="*/ 1599319 h 1599319"/>
                  <a:gd name="connsiteX7" fmla="*/ 0 w 772417"/>
                  <a:gd name="connsiteY7" fmla="*/ 1522077 h 1599319"/>
                  <a:gd name="connsiteX8" fmla="*/ 0 w 772417"/>
                  <a:gd name="connsiteY8" fmla="*/ 77242 h 1599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417" h="1599319">
                    <a:moveTo>
                      <a:pt x="0" y="77242"/>
                    </a:moveTo>
                    <a:cubicBezTo>
                      <a:pt x="0" y="34582"/>
                      <a:pt x="34582" y="0"/>
                      <a:pt x="77242" y="0"/>
                    </a:cubicBezTo>
                    <a:lnTo>
                      <a:pt x="695175" y="0"/>
                    </a:lnTo>
                    <a:cubicBezTo>
                      <a:pt x="737835" y="0"/>
                      <a:pt x="772417" y="34582"/>
                      <a:pt x="772417" y="77242"/>
                    </a:cubicBezTo>
                    <a:lnTo>
                      <a:pt x="772417" y="1522077"/>
                    </a:lnTo>
                    <a:cubicBezTo>
                      <a:pt x="772417" y="1564737"/>
                      <a:pt x="737835" y="1599319"/>
                      <a:pt x="695175" y="1599319"/>
                    </a:cubicBezTo>
                    <a:lnTo>
                      <a:pt x="77242" y="1599319"/>
                    </a:lnTo>
                    <a:cubicBezTo>
                      <a:pt x="34582" y="1599319"/>
                      <a:pt x="0" y="1564737"/>
                      <a:pt x="0" y="1522077"/>
                    </a:cubicBezTo>
                    <a:lnTo>
                      <a:pt x="0" y="77242"/>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45483" tIns="45483" rIns="45483" bIns="45483" numCol="1" spcCol="1270" anchor="ctr" anchorCtr="0">
                <a:noAutofit/>
              </a:bodyPr>
              <a:lstStyle/>
              <a:p>
                <a:pPr marL="0" lvl="0" indent="0" algn="ctr" defTabSz="266700">
                  <a:lnSpc>
                    <a:spcPct val="90000"/>
                  </a:lnSpc>
                  <a:spcBef>
                    <a:spcPct val="0"/>
                  </a:spcBef>
                  <a:spcAft>
                    <a:spcPct val="35000"/>
                  </a:spcAft>
                  <a:buNone/>
                </a:pPr>
                <a:r>
                  <a:rPr lang="sv-SE" sz="1400" kern="1200"/>
                  <a:t>Stadens lätta fordon </a:t>
                </a:r>
              </a:p>
            </p:txBody>
          </p:sp>
          <p:sp>
            <p:nvSpPr>
              <p:cNvPr id="7" name="Frihandsfigur: Form 6">
                <a:extLst>
                  <a:ext uri="{FF2B5EF4-FFF2-40B4-BE49-F238E27FC236}">
                    <a16:creationId xmlns:a16="http://schemas.microsoft.com/office/drawing/2014/main" id="{3B942155-304A-414D-B484-B1CFE2ED5B1A}"/>
                  </a:ext>
                </a:extLst>
              </p:cNvPr>
              <p:cNvSpPr/>
              <p:nvPr/>
            </p:nvSpPr>
            <p:spPr>
              <a:xfrm>
                <a:off x="4275190" y="3360268"/>
                <a:ext cx="2196000" cy="800784"/>
              </a:xfrm>
              <a:custGeom>
                <a:avLst/>
                <a:gdLst>
                  <a:gd name="connsiteX0" fmla="*/ 0 w 772417"/>
                  <a:gd name="connsiteY0" fmla="*/ 77242 h 1599319"/>
                  <a:gd name="connsiteX1" fmla="*/ 77242 w 772417"/>
                  <a:gd name="connsiteY1" fmla="*/ 0 h 1599319"/>
                  <a:gd name="connsiteX2" fmla="*/ 695175 w 772417"/>
                  <a:gd name="connsiteY2" fmla="*/ 0 h 1599319"/>
                  <a:gd name="connsiteX3" fmla="*/ 772417 w 772417"/>
                  <a:gd name="connsiteY3" fmla="*/ 77242 h 1599319"/>
                  <a:gd name="connsiteX4" fmla="*/ 772417 w 772417"/>
                  <a:gd name="connsiteY4" fmla="*/ 1522077 h 1599319"/>
                  <a:gd name="connsiteX5" fmla="*/ 695175 w 772417"/>
                  <a:gd name="connsiteY5" fmla="*/ 1599319 h 1599319"/>
                  <a:gd name="connsiteX6" fmla="*/ 77242 w 772417"/>
                  <a:gd name="connsiteY6" fmla="*/ 1599319 h 1599319"/>
                  <a:gd name="connsiteX7" fmla="*/ 0 w 772417"/>
                  <a:gd name="connsiteY7" fmla="*/ 1522077 h 1599319"/>
                  <a:gd name="connsiteX8" fmla="*/ 0 w 772417"/>
                  <a:gd name="connsiteY8" fmla="*/ 77242 h 1599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417" h="1599319">
                    <a:moveTo>
                      <a:pt x="0" y="77242"/>
                    </a:moveTo>
                    <a:cubicBezTo>
                      <a:pt x="0" y="34582"/>
                      <a:pt x="34582" y="0"/>
                      <a:pt x="77242" y="0"/>
                    </a:cubicBezTo>
                    <a:lnTo>
                      <a:pt x="695175" y="0"/>
                    </a:lnTo>
                    <a:cubicBezTo>
                      <a:pt x="737835" y="0"/>
                      <a:pt x="772417" y="34582"/>
                      <a:pt x="772417" y="77242"/>
                    </a:cubicBezTo>
                    <a:lnTo>
                      <a:pt x="772417" y="1522077"/>
                    </a:lnTo>
                    <a:cubicBezTo>
                      <a:pt x="772417" y="1564737"/>
                      <a:pt x="737835" y="1599319"/>
                      <a:pt x="695175" y="1599319"/>
                    </a:cubicBezTo>
                    <a:lnTo>
                      <a:pt x="77242" y="1599319"/>
                    </a:lnTo>
                    <a:cubicBezTo>
                      <a:pt x="34582" y="1599319"/>
                      <a:pt x="0" y="1564737"/>
                      <a:pt x="0" y="1522077"/>
                    </a:cubicBezTo>
                    <a:lnTo>
                      <a:pt x="0" y="77242"/>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45483" tIns="45483" rIns="45483" bIns="45483" numCol="1" spcCol="1270" anchor="ctr" anchorCtr="0">
                <a:noAutofit/>
              </a:bodyPr>
              <a:lstStyle/>
              <a:p>
                <a:pPr marL="0" lvl="0" indent="0" algn="ctr" defTabSz="266700">
                  <a:lnSpc>
                    <a:spcPct val="90000"/>
                  </a:lnSpc>
                  <a:spcBef>
                    <a:spcPct val="0"/>
                  </a:spcBef>
                  <a:spcAft>
                    <a:spcPct val="35000"/>
                  </a:spcAft>
                  <a:buNone/>
                </a:pPr>
                <a:r>
                  <a:rPr lang="sv-SE" sz="1400" kern="1200"/>
                  <a:t>Stadens tunga fordon</a:t>
                </a:r>
              </a:p>
            </p:txBody>
          </p:sp>
          <p:sp>
            <p:nvSpPr>
              <p:cNvPr id="8" name="Frihandsfigur: Form 7">
                <a:extLst>
                  <a:ext uri="{FF2B5EF4-FFF2-40B4-BE49-F238E27FC236}">
                    <a16:creationId xmlns:a16="http://schemas.microsoft.com/office/drawing/2014/main" id="{F31DEE7E-380A-48CB-84AC-8A4872368398}"/>
                  </a:ext>
                </a:extLst>
              </p:cNvPr>
              <p:cNvSpPr/>
              <p:nvPr/>
            </p:nvSpPr>
            <p:spPr>
              <a:xfrm>
                <a:off x="6625112" y="3359079"/>
                <a:ext cx="2196000" cy="800784"/>
              </a:xfrm>
              <a:custGeom>
                <a:avLst/>
                <a:gdLst>
                  <a:gd name="connsiteX0" fmla="*/ 0 w 772417"/>
                  <a:gd name="connsiteY0" fmla="*/ 77242 h 1599319"/>
                  <a:gd name="connsiteX1" fmla="*/ 77242 w 772417"/>
                  <a:gd name="connsiteY1" fmla="*/ 0 h 1599319"/>
                  <a:gd name="connsiteX2" fmla="*/ 695175 w 772417"/>
                  <a:gd name="connsiteY2" fmla="*/ 0 h 1599319"/>
                  <a:gd name="connsiteX3" fmla="*/ 772417 w 772417"/>
                  <a:gd name="connsiteY3" fmla="*/ 77242 h 1599319"/>
                  <a:gd name="connsiteX4" fmla="*/ 772417 w 772417"/>
                  <a:gd name="connsiteY4" fmla="*/ 1522077 h 1599319"/>
                  <a:gd name="connsiteX5" fmla="*/ 695175 w 772417"/>
                  <a:gd name="connsiteY5" fmla="*/ 1599319 h 1599319"/>
                  <a:gd name="connsiteX6" fmla="*/ 77242 w 772417"/>
                  <a:gd name="connsiteY6" fmla="*/ 1599319 h 1599319"/>
                  <a:gd name="connsiteX7" fmla="*/ 0 w 772417"/>
                  <a:gd name="connsiteY7" fmla="*/ 1522077 h 1599319"/>
                  <a:gd name="connsiteX8" fmla="*/ 0 w 772417"/>
                  <a:gd name="connsiteY8" fmla="*/ 77242 h 1599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417" h="1599319">
                    <a:moveTo>
                      <a:pt x="0" y="77242"/>
                    </a:moveTo>
                    <a:cubicBezTo>
                      <a:pt x="0" y="34582"/>
                      <a:pt x="34582" y="0"/>
                      <a:pt x="77242" y="0"/>
                    </a:cubicBezTo>
                    <a:lnTo>
                      <a:pt x="695175" y="0"/>
                    </a:lnTo>
                    <a:cubicBezTo>
                      <a:pt x="737835" y="0"/>
                      <a:pt x="772417" y="34582"/>
                      <a:pt x="772417" y="77242"/>
                    </a:cubicBezTo>
                    <a:lnTo>
                      <a:pt x="772417" y="1522077"/>
                    </a:lnTo>
                    <a:cubicBezTo>
                      <a:pt x="772417" y="1564737"/>
                      <a:pt x="737835" y="1599319"/>
                      <a:pt x="695175" y="1599319"/>
                    </a:cubicBezTo>
                    <a:lnTo>
                      <a:pt x="77242" y="1599319"/>
                    </a:lnTo>
                    <a:cubicBezTo>
                      <a:pt x="34582" y="1599319"/>
                      <a:pt x="0" y="1564737"/>
                      <a:pt x="0" y="1522077"/>
                    </a:cubicBezTo>
                    <a:lnTo>
                      <a:pt x="0" y="77242"/>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45483" tIns="45483" rIns="45483" bIns="45483" numCol="1" spcCol="1270" anchor="ctr" anchorCtr="0">
                <a:noAutofit/>
              </a:bodyPr>
              <a:lstStyle/>
              <a:p>
                <a:pPr marL="0" lvl="0" indent="0" algn="ctr" defTabSz="266700">
                  <a:lnSpc>
                    <a:spcPct val="90000"/>
                  </a:lnSpc>
                  <a:spcBef>
                    <a:spcPct val="0"/>
                  </a:spcBef>
                  <a:spcAft>
                    <a:spcPct val="35000"/>
                  </a:spcAft>
                  <a:buNone/>
                </a:pPr>
                <a:r>
                  <a:rPr lang="sv-SE" sz="1400" kern="1200"/>
                  <a:t>Stadens inköpta varu- och tjänstetransporter</a:t>
                </a:r>
              </a:p>
            </p:txBody>
          </p:sp>
          <p:sp>
            <p:nvSpPr>
              <p:cNvPr id="10" name="Frihandsfigur: Form 9">
                <a:extLst>
                  <a:ext uri="{FF2B5EF4-FFF2-40B4-BE49-F238E27FC236}">
                    <a16:creationId xmlns:a16="http://schemas.microsoft.com/office/drawing/2014/main" id="{6655BBB2-EB6F-498E-BEDD-34B6942AE7B7}"/>
                  </a:ext>
                </a:extLst>
              </p:cNvPr>
              <p:cNvSpPr/>
              <p:nvPr/>
            </p:nvSpPr>
            <p:spPr>
              <a:xfrm>
                <a:off x="8975027" y="3360272"/>
                <a:ext cx="2196000" cy="800784"/>
              </a:xfrm>
              <a:custGeom>
                <a:avLst/>
                <a:gdLst>
                  <a:gd name="connsiteX0" fmla="*/ 0 w 772417"/>
                  <a:gd name="connsiteY0" fmla="*/ 77242 h 1599319"/>
                  <a:gd name="connsiteX1" fmla="*/ 77242 w 772417"/>
                  <a:gd name="connsiteY1" fmla="*/ 0 h 1599319"/>
                  <a:gd name="connsiteX2" fmla="*/ 695175 w 772417"/>
                  <a:gd name="connsiteY2" fmla="*/ 0 h 1599319"/>
                  <a:gd name="connsiteX3" fmla="*/ 772417 w 772417"/>
                  <a:gd name="connsiteY3" fmla="*/ 77242 h 1599319"/>
                  <a:gd name="connsiteX4" fmla="*/ 772417 w 772417"/>
                  <a:gd name="connsiteY4" fmla="*/ 1522077 h 1599319"/>
                  <a:gd name="connsiteX5" fmla="*/ 695175 w 772417"/>
                  <a:gd name="connsiteY5" fmla="*/ 1599319 h 1599319"/>
                  <a:gd name="connsiteX6" fmla="*/ 77242 w 772417"/>
                  <a:gd name="connsiteY6" fmla="*/ 1599319 h 1599319"/>
                  <a:gd name="connsiteX7" fmla="*/ 0 w 772417"/>
                  <a:gd name="connsiteY7" fmla="*/ 1522077 h 1599319"/>
                  <a:gd name="connsiteX8" fmla="*/ 0 w 772417"/>
                  <a:gd name="connsiteY8" fmla="*/ 77242 h 1599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417" h="1599319">
                    <a:moveTo>
                      <a:pt x="0" y="77242"/>
                    </a:moveTo>
                    <a:cubicBezTo>
                      <a:pt x="0" y="34582"/>
                      <a:pt x="34582" y="0"/>
                      <a:pt x="77242" y="0"/>
                    </a:cubicBezTo>
                    <a:lnTo>
                      <a:pt x="695175" y="0"/>
                    </a:lnTo>
                    <a:cubicBezTo>
                      <a:pt x="737835" y="0"/>
                      <a:pt x="772417" y="34582"/>
                      <a:pt x="772417" y="77242"/>
                    </a:cubicBezTo>
                    <a:lnTo>
                      <a:pt x="772417" y="1522077"/>
                    </a:lnTo>
                    <a:cubicBezTo>
                      <a:pt x="772417" y="1564737"/>
                      <a:pt x="737835" y="1599319"/>
                      <a:pt x="695175" y="1599319"/>
                    </a:cubicBezTo>
                    <a:lnTo>
                      <a:pt x="77242" y="1599319"/>
                    </a:lnTo>
                    <a:cubicBezTo>
                      <a:pt x="34582" y="1599319"/>
                      <a:pt x="0" y="1564737"/>
                      <a:pt x="0" y="1522077"/>
                    </a:cubicBezTo>
                    <a:lnTo>
                      <a:pt x="0" y="77242"/>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45483" tIns="45483" rIns="45483" bIns="45483" numCol="1" spcCol="1270" anchor="ctr" anchorCtr="0">
                <a:noAutofit/>
              </a:bodyPr>
              <a:lstStyle/>
              <a:p>
                <a:pPr marL="0" lvl="0" indent="0" algn="ctr" defTabSz="266700">
                  <a:lnSpc>
                    <a:spcPct val="90000"/>
                  </a:lnSpc>
                  <a:spcBef>
                    <a:spcPct val="0"/>
                  </a:spcBef>
                  <a:spcAft>
                    <a:spcPct val="35000"/>
                  </a:spcAft>
                  <a:buNone/>
                </a:pPr>
                <a:r>
                  <a:rPr lang="sv-SE" sz="1400" kern="1200"/>
                  <a:t>Stadens inköpta persontransporter</a:t>
                </a:r>
              </a:p>
            </p:txBody>
          </p:sp>
          <p:sp>
            <p:nvSpPr>
              <p:cNvPr id="11" name="Frihandsfigur: Form 10">
                <a:extLst>
                  <a:ext uri="{FF2B5EF4-FFF2-40B4-BE49-F238E27FC236}">
                    <a16:creationId xmlns:a16="http://schemas.microsoft.com/office/drawing/2014/main" id="{E67EF55D-D005-455E-B79A-8F00EBA7AE3C}"/>
                  </a:ext>
                </a:extLst>
              </p:cNvPr>
              <p:cNvSpPr/>
              <p:nvPr/>
            </p:nvSpPr>
            <p:spPr>
              <a:xfrm>
                <a:off x="1920670" y="4233221"/>
                <a:ext cx="2196000" cy="800784"/>
              </a:xfrm>
              <a:custGeom>
                <a:avLst/>
                <a:gdLst>
                  <a:gd name="connsiteX0" fmla="*/ 0 w 772417"/>
                  <a:gd name="connsiteY0" fmla="*/ 77242 h 1599319"/>
                  <a:gd name="connsiteX1" fmla="*/ 77242 w 772417"/>
                  <a:gd name="connsiteY1" fmla="*/ 0 h 1599319"/>
                  <a:gd name="connsiteX2" fmla="*/ 695175 w 772417"/>
                  <a:gd name="connsiteY2" fmla="*/ 0 h 1599319"/>
                  <a:gd name="connsiteX3" fmla="*/ 772417 w 772417"/>
                  <a:gd name="connsiteY3" fmla="*/ 77242 h 1599319"/>
                  <a:gd name="connsiteX4" fmla="*/ 772417 w 772417"/>
                  <a:gd name="connsiteY4" fmla="*/ 1522077 h 1599319"/>
                  <a:gd name="connsiteX5" fmla="*/ 695175 w 772417"/>
                  <a:gd name="connsiteY5" fmla="*/ 1599319 h 1599319"/>
                  <a:gd name="connsiteX6" fmla="*/ 77242 w 772417"/>
                  <a:gd name="connsiteY6" fmla="*/ 1599319 h 1599319"/>
                  <a:gd name="connsiteX7" fmla="*/ 0 w 772417"/>
                  <a:gd name="connsiteY7" fmla="*/ 1522077 h 1599319"/>
                  <a:gd name="connsiteX8" fmla="*/ 0 w 772417"/>
                  <a:gd name="connsiteY8" fmla="*/ 77242 h 1599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417" h="1599319">
                    <a:moveTo>
                      <a:pt x="0" y="77242"/>
                    </a:moveTo>
                    <a:cubicBezTo>
                      <a:pt x="0" y="34582"/>
                      <a:pt x="34582" y="0"/>
                      <a:pt x="77242" y="0"/>
                    </a:cubicBezTo>
                    <a:lnTo>
                      <a:pt x="695175" y="0"/>
                    </a:lnTo>
                    <a:cubicBezTo>
                      <a:pt x="737835" y="0"/>
                      <a:pt x="772417" y="34582"/>
                      <a:pt x="772417" y="77242"/>
                    </a:cubicBezTo>
                    <a:lnTo>
                      <a:pt x="772417" y="1522077"/>
                    </a:lnTo>
                    <a:cubicBezTo>
                      <a:pt x="772417" y="1564737"/>
                      <a:pt x="737835" y="1599319"/>
                      <a:pt x="695175" y="1599319"/>
                    </a:cubicBezTo>
                    <a:lnTo>
                      <a:pt x="77242" y="1599319"/>
                    </a:lnTo>
                    <a:cubicBezTo>
                      <a:pt x="34582" y="1599319"/>
                      <a:pt x="0" y="1564737"/>
                      <a:pt x="0" y="1522077"/>
                    </a:cubicBezTo>
                    <a:lnTo>
                      <a:pt x="0" y="77242"/>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45483" tIns="45483" rIns="45483" bIns="45483" numCol="1" spcCol="1270" anchor="ctr" anchorCtr="0">
                <a:noAutofit/>
              </a:bodyPr>
              <a:lstStyle/>
              <a:p>
                <a:pPr marL="0" lvl="0" indent="0" algn="ctr" defTabSz="266700">
                  <a:lnSpc>
                    <a:spcPct val="90000"/>
                  </a:lnSpc>
                  <a:spcBef>
                    <a:spcPct val="0"/>
                  </a:spcBef>
                  <a:spcAft>
                    <a:spcPct val="35000"/>
                  </a:spcAft>
                  <a:buNone/>
                </a:pPr>
                <a:r>
                  <a:rPr lang="sv-SE" sz="1400" kern="1200"/>
                  <a:t>Stadens inköpta entreprenadarbeten och tillhörande transporter</a:t>
                </a:r>
              </a:p>
            </p:txBody>
          </p:sp>
          <p:sp>
            <p:nvSpPr>
              <p:cNvPr id="12" name="Frihandsfigur: Form 11">
                <a:extLst>
                  <a:ext uri="{FF2B5EF4-FFF2-40B4-BE49-F238E27FC236}">
                    <a16:creationId xmlns:a16="http://schemas.microsoft.com/office/drawing/2014/main" id="{B58A9C97-EFAA-437F-A4B8-ED8C09CC1554}"/>
                  </a:ext>
                </a:extLst>
              </p:cNvPr>
              <p:cNvSpPr/>
              <p:nvPr/>
            </p:nvSpPr>
            <p:spPr>
              <a:xfrm>
                <a:off x="4273347" y="4233218"/>
                <a:ext cx="2196000" cy="800784"/>
              </a:xfrm>
              <a:custGeom>
                <a:avLst/>
                <a:gdLst>
                  <a:gd name="connsiteX0" fmla="*/ 0 w 772417"/>
                  <a:gd name="connsiteY0" fmla="*/ 77242 h 1599319"/>
                  <a:gd name="connsiteX1" fmla="*/ 77242 w 772417"/>
                  <a:gd name="connsiteY1" fmla="*/ 0 h 1599319"/>
                  <a:gd name="connsiteX2" fmla="*/ 695175 w 772417"/>
                  <a:gd name="connsiteY2" fmla="*/ 0 h 1599319"/>
                  <a:gd name="connsiteX3" fmla="*/ 772417 w 772417"/>
                  <a:gd name="connsiteY3" fmla="*/ 77242 h 1599319"/>
                  <a:gd name="connsiteX4" fmla="*/ 772417 w 772417"/>
                  <a:gd name="connsiteY4" fmla="*/ 1522077 h 1599319"/>
                  <a:gd name="connsiteX5" fmla="*/ 695175 w 772417"/>
                  <a:gd name="connsiteY5" fmla="*/ 1599319 h 1599319"/>
                  <a:gd name="connsiteX6" fmla="*/ 77242 w 772417"/>
                  <a:gd name="connsiteY6" fmla="*/ 1599319 h 1599319"/>
                  <a:gd name="connsiteX7" fmla="*/ 0 w 772417"/>
                  <a:gd name="connsiteY7" fmla="*/ 1522077 h 1599319"/>
                  <a:gd name="connsiteX8" fmla="*/ 0 w 772417"/>
                  <a:gd name="connsiteY8" fmla="*/ 77242 h 1599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417" h="1599319">
                    <a:moveTo>
                      <a:pt x="0" y="77242"/>
                    </a:moveTo>
                    <a:cubicBezTo>
                      <a:pt x="0" y="34582"/>
                      <a:pt x="34582" y="0"/>
                      <a:pt x="77242" y="0"/>
                    </a:cubicBezTo>
                    <a:lnTo>
                      <a:pt x="695175" y="0"/>
                    </a:lnTo>
                    <a:cubicBezTo>
                      <a:pt x="737835" y="0"/>
                      <a:pt x="772417" y="34582"/>
                      <a:pt x="772417" y="77242"/>
                    </a:cubicBezTo>
                    <a:lnTo>
                      <a:pt x="772417" y="1522077"/>
                    </a:lnTo>
                    <a:cubicBezTo>
                      <a:pt x="772417" y="1564737"/>
                      <a:pt x="737835" y="1599319"/>
                      <a:pt x="695175" y="1599319"/>
                    </a:cubicBezTo>
                    <a:lnTo>
                      <a:pt x="77242" y="1599319"/>
                    </a:lnTo>
                    <a:cubicBezTo>
                      <a:pt x="34582" y="1599319"/>
                      <a:pt x="0" y="1564737"/>
                      <a:pt x="0" y="1522077"/>
                    </a:cubicBezTo>
                    <a:lnTo>
                      <a:pt x="0" y="77242"/>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45483" tIns="45483" rIns="45483" bIns="45483" numCol="1" spcCol="1270" anchor="ctr" anchorCtr="0">
                <a:noAutofit/>
              </a:bodyPr>
              <a:lstStyle/>
              <a:p>
                <a:pPr algn="ctr" defTabSz="266700">
                  <a:lnSpc>
                    <a:spcPct val="90000"/>
                  </a:lnSpc>
                  <a:spcBef>
                    <a:spcPct val="0"/>
                  </a:spcBef>
                  <a:spcAft>
                    <a:spcPct val="35000"/>
                  </a:spcAft>
                </a:pPr>
                <a:r>
                  <a:rPr lang="sv-SE" sz="1400" kern="1200"/>
                  <a:t>Utsläppsfri kollektivtrafik – buss och färjetrafik</a:t>
                </a:r>
              </a:p>
            </p:txBody>
          </p:sp>
          <p:sp>
            <p:nvSpPr>
              <p:cNvPr id="14" name="Frihandsfigur: Form 13">
                <a:extLst>
                  <a:ext uri="{FF2B5EF4-FFF2-40B4-BE49-F238E27FC236}">
                    <a16:creationId xmlns:a16="http://schemas.microsoft.com/office/drawing/2014/main" id="{F6A0C9BB-BDC7-43E2-A219-ED0D6723169B}"/>
                  </a:ext>
                </a:extLst>
              </p:cNvPr>
              <p:cNvSpPr/>
              <p:nvPr/>
            </p:nvSpPr>
            <p:spPr>
              <a:xfrm>
                <a:off x="6625112" y="4233218"/>
                <a:ext cx="2196000" cy="800784"/>
              </a:xfrm>
              <a:custGeom>
                <a:avLst/>
                <a:gdLst>
                  <a:gd name="connsiteX0" fmla="*/ 0 w 772417"/>
                  <a:gd name="connsiteY0" fmla="*/ 77242 h 1599319"/>
                  <a:gd name="connsiteX1" fmla="*/ 77242 w 772417"/>
                  <a:gd name="connsiteY1" fmla="*/ 0 h 1599319"/>
                  <a:gd name="connsiteX2" fmla="*/ 695175 w 772417"/>
                  <a:gd name="connsiteY2" fmla="*/ 0 h 1599319"/>
                  <a:gd name="connsiteX3" fmla="*/ 772417 w 772417"/>
                  <a:gd name="connsiteY3" fmla="*/ 77242 h 1599319"/>
                  <a:gd name="connsiteX4" fmla="*/ 772417 w 772417"/>
                  <a:gd name="connsiteY4" fmla="*/ 1522077 h 1599319"/>
                  <a:gd name="connsiteX5" fmla="*/ 695175 w 772417"/>
                  <a:gd name="connsiteY5" fmla="*/ 1599319 h 1599319"/>
                  <a:gd name="connsiteX6" fmla="*/ 77242 w 772417"/>
                  <a:gd name="connsiteY6" fmla="*/ 1599319 h 1599319"/>
                  <a:gd name="connsiteX7" fmla="*/ 0 w 772417"/>
                  <a:gd name="connsiteY7" fmla="*/ 1522077 h 1599319"/>
                  <a:gd name="connsiteX8" fmla="*/ 0 w 772417"/>
                  <a:gd name="connsiteY8" fmla="*/ 77242 h 1599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417" h="1599319">
                    <a:moveTo>
                      <a:pt x="0" y="77242"/>
                    </a:moveTo>
                    <a:cubicBezTo>
                      <a:pt x="0" y="34582"/>
                      <a:pt x="34582" y="0"/>
                      <a:pt x="77242" y="0"/>
                    </a:cubicBezTo>
                    <a:lnTo>
                      <a:pt x="695175" y="0"/>
                    </a:lnTo>
                    <a:cubicBezTo>
                      <a:pt x="737835" y="0"/>
                      <a:pt x="772417" y="34582"/>
                      <a:pt x="772417" y="77242"/>
                    </a:cubicBezTo>
                    <a:lnTo>
                      <a:pt x="772417" y="1522077"/>
                    </a:lnTo>
                    <a:cubicBezTo>
                      <a:pt x="772417" y="1564737"/>
                      <a:pt x="737835" y="1599319"/>
                      <a:pt x="695175" y="1599319"/>
                    </a:cubicBezTo>
                    <a:lnTo>
                      <a:pt x="77242" y="1599319"/>
                    </a:lnTo>
                    <a:cubicBezTo>
                      <a:pt x="34582" y="1599319"/>
                      <a:pt x="0" y="1564737"/>
                      <a:pt x="0" y="1522077"/>
                    </a:cubicBezTo>
                    <a:lnTo>
                      <a:pt x="0" y="77242"/>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45483" tIns="45483" rIns="45483" bIns="45483" numCol="1" spcCol="1270" anchor="ctr" anchorCtr="0">
                <a:noAutofit/>
              </a:bodyPr>
              <a:lstStyle/>
              <a:p>
                <a:pPr algn="ctr" defTabSz="266700">
                  <a:lnSpc>
                    <a:spcPct val="90000"/>
                  </a:lnSpc>
                  <a:spcBef>
                    <a:spcPct val="0"/>
                  </a:spcBef>
                  <a:spcAft>
                    <a:spcPct val="35000"/>
                  </a:spcAft>
                </a:pPr>
                <a:r>
                  <a:rPr lang="sv-SE" sz="1400" kern="1200"/>
                  <a:t>Elbilsladdning för invånare, offentliga verksamheter och näringsliv</a:t>
                </a:r>
              </a:p>
            </p:txBody>
          </p:sp>
          <p:sp>
            <p:nvSpPr>
              <p:cNvPr id="16" name="Frihandsfigur: Form 15">
                <a:extLst>
                  <a:ext uri="{FF2B5EF4-FFF2-40B4-BE49-F238E27FC236}">
                    <a16:creationId xmlns:a16="http://schemas.microsoft.com/office/drawing/2014/main" id="{126DF8AE-FBB9-4D71-A9F2-3CC81FD3F594}"/>
                  </a:ext>
                </a:extLst>
              </p:cNvPr>
              <p:cNvSpPr/>
              <p:nvPr/>
            </p:nvSpPr>
            <p:spPr>
              <a:xfrm>
                <a:off x="8989599" y="4233218"/>
                <a:ext cx="2196000" cy="800784"/>
              </a:xfrm>
              <a:custGeom>
                <a:avLst/>
                <a:gdLst>
                  <a:gd name="connsiteX0" fmla="*/ 0 w 772417"/>
                  <a:gd name="connsiteY0" fmla="*/ 77242 h 1599319"/>
                  <a:gd name="connsiteX1" fmla="*/ 77242 w 772417"/>
                  <a:gd name="connsiteY1" fmla="*/ 0 h 1599319"/>
                  <a:gd name="connsiteX2" fmla="*/ 695175 w 772417"/>
                  <a:gd name="connsiteY2" fmla="*/ 0 h 1599319"/>
                  <a:gd name="connsiteX3" fmla="*/ 772417 w 772417"/>
                  <a:gd name="connsiteY3" fmla="*/ 77242 h 1599319"/>
                  <a:gd name="connsiteX4" fmla="*/ 772417 w 772417"/>
                  <a:gd name="connsiteY4" fmla="*/ 1522077 h 1599319"/>
                  <a:gd name="connsiteX5" fmla="*/ 695175 w 772417"/>
                  <a:gd name="connsiteY5" fmla="*/ 1599319 h 1599319"/>
                  <a:gd name="connsiteX6" fmla="*/ 77242 w 772417"/>
                  <a:gd name="connsiteY6" fmla="*/ 1599319 h 1599319"/>
                  <a:gd name="connsiteX7" fmla="*/ 0 w 772417"/>
                  <a:gd name="connsiteY7" fmla="*/ 1522077 h 1599319"/>
                  <a:gd name="connsiteX8" fmla="*/ 0 w 772417"/>
                  <a:gd name="connsiteY8" fmla="*/ 77242 h 1599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417" h="1599319">
                    <a:moveTo>
                      <a:pt x="0" y="77242"/>
                    </a:moveTo>
                    <a:cubicBezTo>
                      <a:pt x="0" y="34582"/>
                      <a:pt x="34582" y="0"/>
                      <a:pt x="77242" y="0"/>
                    </a:cubicBezTo>
                    <a:lnTo>
                      <a:pt x="695175" y="0"/>
                    </a:lnTo>
                    <a:cubicBezTo>
                      <a:pt x="737835" y="0"/>
                      <a:pt x="772417" y="34582"/>
                      <a:pt x="772417" y="77242"/>
                    </a:cubicBezTo>
                    <a:lnTo>
                      <a:pt x="772417" y="1522077"/>
                    </a:lnTo>
                    <a:cubicBezTo>
                      <a:pt x="772417" y="1564737"/>
                      <a:pt x="737835" y="1599319"/>
                      <a:pt x="695175" y="1599319"/>
                    </a:cubicBezTo>
                    <a:lnTo>
                      <a:pt x="77242" y="1599319"/>
                    </a:lnTo>
                    <a:cubicBezTo>
                      <a:pt x="34582" y="1599319"/>
                      <a:pt x="0" y="1564737"/>
                      <a:pt x="0" y="1522077"/>
                    </a:cubicBezTo>
                    <a:lnTo>
                      <a:pt x="0" y="77242"/>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45483" tIns="45483" rIns="45483" bIns="45483" numCol="1" spcCol="1270" anchor="ctr" anchorCtr="0">
                <a:noAutofit/>
              </a:bodyPr>
              <a:lstStyle/>
              <a:p>
                <a:pPr algn="ctr" defTabSz="266700">
                  <a:lnSpc>
                    <a:spcPct val="90000"/>
                  </a:lnSpc>
                  <a:spcBef>
                    <a:spcPct val="0"/>
                  </a:spcBef>
                  <a:spcAft>
                    <a:spcPct val="35000"/>
                  </a:spcAft>
                </a:pPr>
                <a:r>
                  <a:rPr lang="sv-SE" sz="1400" kern="1200"/>
                  <a:t>Elbilsladdning för besökare och besöksnäring</a:t>
                </a:r>
              </a:p>
            </p:txBody>
          </p:sp>
          <p:sp>
            <p:nvSpPr>
              <p:cNvPr id="20" name="Frihandsfigur: Form 19">
                <a:extLst>
                  <a:ext uri="{FF2B5EF4-FFF2-40B4-BE49-F238E27FC236}">
                    <a16:creationId xmlns:a16="http://schemas.microsoft.com/office/drawing/2014/main" id="{CAF66A42-51B7-45E5-912F-6119F3C314CB}"/>
                  </a:ext>
                </a:extLst>
              </p:cNvPr>
              <p:cNvSpPr/>
              <p:nvPr/>
            </p:nvSpPr>
            <p:spPr>
              <a:xfrm>
                <a:off x="3116186" y="5110608"/>
                <a:ext cx="2196000" cy="800784"/>
              </a:xfrm>
              <a:custGeom>
                <a:avLst/>
                <a:gdLst>
                  <a:gd name="connsiteX0" fmla="*/ 0 w 772417"/>
                  <a:gd name="connsiteY0" fmla="*/ 77242 h 1599319"/>
                  <a:gd name="connsiteX1" fmla="*/ 77242 w 772417"/>
                  <a:gd name="connsiteY1" fmla="*/ 0 h 1599319"/>
                  <a:gd name="connsiteX2" fmla="*/ 695175 w 772417"/>
                  <a:gd name="connsiteY2" fmla="*/ 0 h 1599319"/>
                  <a:gd name="connsiteX3" fmla="*/ 772417 w 772417"/>
                  <a:gd name="connsiteY3" fmla="*/ 77242 h 1599319"/>
                  <a:gd name="connsiteX4" fmla="*/ 772417 w 772417"/>
                  <a:gd name="connsiteY4" fmla="*/ 1522077 h 1599319"/>
                  <a:gd name="connsiteX5" fmla="*/ 695175 w 772417"/>
                  <a:gd name="connsiteY5" fmla="*/ 1599319 h 1599319"/>
                  <a:gd name="connsiteX6" fmla="*/ 77242 w 772417"/>
                  <a:gd name="connsiteY6" fmla="*/ 1599319 h 1599319"/>
                  <a:gd name="connsiteX7" fmla="*/ 0 w 772417"/>
                  <a:gd name="connsiteY7" fmla="*/ 1522077 h 1599319"/>
                  <a:gd name="connsiteX8" fmla="*/ 0 w 772417"/>
                  <a:gd name="connsiteY8" fmla="*/ 77242 h 1599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417" h="1599319">
                    <a:moveTo>
                      <a:pt x="0" y="77242"/>
                    </a:moveTo>
                    <a:cubicBezTo>
                      <a:pt x="0" y="34582"/>
                      <a:pt x="34582" y="0"/>
                      <a:pt x="77242" y="0"/>
                    </a:cubicBezTo>
                    <a:lnTo>
                      <a:pt x="695175" y="0"/>
                    </a:lnTo>
                    <a:cubicBezTo>
                      <a:pt x="737835" y="0"/>
                      <a:pt x="772417" y="34582"/>
                      <a:pt x="772417" y="77242"/>
                    </a:cubicBezTo>
                    <a:lnTo>
                      <a:pt x="772417" y="1522077"/>
                    </a:lnTo>
                    <a:cubicBezTo>
                      <a:pt x="772417" y="1564737"/>
                      <a:pt x="737835" y="1599319"/>
                      <a:pt x="695175" y="1599319"/>
                    </a:cubicBezTo>
                    <a:lnTo>
                      <a:pt x="77242" y="1599319"/>
                    </a:lnTo>
                    <a:cubicBezTo>
                      <a:pt x="34582" y="1599319"/>
                      <a:pt x="0" y="1564737"/>
                      <a:pt x="0" y="1522077"/>
                    </a:cubicBezTo>
                    <a:lnTo>
                      <a:pt x="0" y="77242"/>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45483" tIns="45483" rIns="45483" bIns="45483" numCol="1" spcCol="1270" anchor="ctr" anchorCtr="0">
                <a:noAutofit/>
              </a:bodyPr>
              <a:lstStyle/>
              <a:p>
                <a:pPr algn="ctr" defTabSz="266700">
                  <a:lnSpc>
                    <a:spcPct val="90000"/>
                  </a:lnSpc>
                  <a:spcBef>
                    <a:spcPct val="0"/>
                  </a:spcBef>
                  <a:spcAft>
                    <a:spcPct val="35000"/>
                  </a:spcAft>
                </a:pPr>
                <a:r>
                  <a:rPr lang="sv-SE" sz="1400" kern="1200"/>
                  <a:t>Sjöfartens transporter och fritidsbåtar</a:t>
                </a:r>
              </a:p>
            </p:txBody>
          </p:sp>
          <p:sp>
            <p:nvSpPr>
              <p:cNvPr id="22" name="Frihandsfigur: Form 21">
                <a:extLst>
                  <a:ext uri="{FF2B5EF4-FFF2-40B4-BE49-F238E27FC236}">
                    <a16:creationId xmlns:a16="http://schemas.microsoft.com/office/drawing/2014/main" id="{2351345B-E2AB-43AD-87DC-4694A02D0232}"/>
                  </a:ext>
                </a:extLst>
              </p:cNvPr>
              <p:cNvSpPr/>
              <p:nvPr/>
            </p:nvSpPr>
            <p:spPr>
              <a:xfrm>
                <a:off x="5466107" y="5110608"/>
                <a:ext cx="2196000" cy="800784"/>
              </a:xfrm>
              <a:custGeom>
                <a:avLst/>
                <a:gdLst>
                  <a:gd name="connsiteX0" fmla="*/ 0 w 772417"/>
                  <a:gd name="connsiteY0" fmla="*/ 77242 h 1599319"/>
                  <a:gd name="connsiteX1" fmla="*/ 77242 w 772417"/>
                  <a:gd name="connsiteY1" fmla="*/ 0 h 1599319"/>
                  <a:gd name="connsiteX2" fmla="*/ 695175 w 772417"/>
                  <a:gd name="connsiteY2" fmla="*/ 0 h 1599319"/>
                  <a:gd name="connsiteX3" fmla="*/ 772417 w 772417"/>
                  <a:gd name="connsiteY3" fmla="*/ 77242 h 1599319"/>
                  <a:gd name="connsiteX4" fmla="*/ 772417 w 772417"/>
                  <a:gd name="connsiteY4" fmla="*/ 1522077 h 1599319"/>
                  <a:gd name="connsiteX5" fmla="*/ 695175 w 772417"/>
                  <a:gd name="connsiteY5" fmla="*/ 1599319 h 1599319"/>
                  <a:gd name="connsiteX6" fmla="*/ 77242 w 772417"/>
                  <a:gd name="connsiteY6" fmla="*/ 1599319 h 1599319"/>
                  <a:gd name="connsiteX7" fmla="*/ 0 w 772417"/>
                  <a:gd name="connsiteY7" fmla="*/ 1522077 h 1599319"/>
                  <a:gd name="connsiteX8" fmla="*/ 0 w 772417"/>
                  <a:gd name="connsiteY8" fmla="*/ 77242 h 1599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417" h="1599319">
                    <a:moveTo>
                      <a:pt x="0" y="77242"/>
                    </a:moveTo>
                    <a:cubicBezTo>
                      <a:pt x="0" y="34582"/>
                      <a:pt x="34582" y="0"/>
                      <a:pt x="77242" y="0"/>
                    </a:cubicBezTo>
                    <a:lnTo>
                      <a:pt x="695175" y="0"/>
                    </a:lnTo>
                    <a:cubicBezTo>
                      <a:pt x="737835" y="0"/>
                      <a:pt x="772417" y="34582"/>
                      <a:pt x="772417" y="77242"/>
                    </a:cubicBezTo>
                    <a:lnTo>
                      <a:pt x="772417" y="1522077"/>
                    </a:lnTo>
                    <a:cubicBezTo>
                      <a:pt x="772417" y="1564737"/>
                      <a:pt x="737835" y="1599319"/>
                      <a:pt x="695175" y="1599319"/>
                    </a:cubicBezTo>
                    <a:lnTo>
                      <a:pt x="77242" y="1599319"/>
                    </a:lnTo>
                    <a:cubicBezTo>
                      <a:pt x="34582" y="1599319"/>
                      <a:pt x="0" y="1564737"/>
                      <a:pt x="0" y="1522077"/>
                    </a:cubicBezTo>
                    <a:lnTo>
                      <a:pt x="0" y="77242"/>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45483" tIns="45483" rIns="45483" bIns="45483" numCol="1" spcCol="1270" anchor="ctr" anchorCtr="0">
                <a:noAutofit/>
              </a:bodyPr>
              <a:lstStyle/>
              <a:p>
                <a:pPr algn="ctr" defTabSz="266700">
                  <a:lnSpc>
                    <a:spcPct val="90000"/>
                  </a:lnSpc>
                  <a:spcBef>
                    <a:spcPct val="0"/>
                  </a:spcBef>
                  <a:spcAft>
                    <a:spcPct val="35000"/>
                  </a:spcAft>
                </a:pPr>
                <a:r>
                  <a:rPr lang="sv-SE" sz="1400" kern="1200"/>
                  <a:t>Laddning för tunga fordon</a:t>
                </a:r>
              </a:p>
            </p:txBody>
          </p:sp>
          <p:sp>
            <p:nvSpPr>
              <p:cNvPr id="24" name="Frihandsfigur: Form 23">
                <a:extLst>
                  <a:ext uri="{FF2B5EF4-FFF2-40B4-BE49-F238E27FC236}">
                    <a16:creationId xmlns:a16="http://schemas.microsoft.com/office/drawing/2014/main" id="{3F1885D7-F1DA-463A-A50D-608DD3ED66F5}"/>
                  </a:ext>
                </a:extLst>
              </p:cNvPr>
              <p:cNvSpPr/>
              <p:nvPr/>
            </p:nvSpPr>
            <p:spPr>
              <a:xfrm>
                <a:off x="7816023" y="5110608"/>
                <a:ext cx="2196000" cy="800784"/>
              </a:xfrm>
              <a:custGeom>
                <a:avLst/>
                <a:gdLst>
                  <a:gd name="connsiteX0" fmla="*/ 0 w 772417"/>
                  <a:gd name="connsiteY0" fmla="*/ 77242 h 1599319"/>
                  <a:gd name="connsiteX1" fmla="*/ 77242 w 772417"/>
                  <a:gd name="connsiteY1" fmla="*/ 0 h 1599319"/>
                  <a:gd name="connsiteX2" fmla="*/ 695175 w 772417"/>
                  <a:gd name="connsiteY2" fmla="*/ 0 h 1599319"/>
                  <a:gd name="connsiteX3" fmla="*/ 772417 w 772417"/>
                  <a:gd name="connsiteY3" fmla="*/ 77242 h 1599319"/>
                  <a:gd name="connsiteX4" fmla="*/ 772417 w 772417"/>
                  <a:gd name="connsiteY4" fmla="*/ 1522077 h 1599319"/>
                  <a:gd name="connsiteX5" fmla="*/ 695175 w 772417"/>
                  <a:gd name="connsiteY5" fmla="*/ 1599319 h 1599319"/>
                  <a:gd name="connsiteX6" fmla="*/ 77242 w 772417"/>
                  <a:gd name="connsiteY6" fmla="*/ 1599319 h 1599319"/>
                  <a:gd name="connsiteX7" fmla="*/ 0 w 772417"/>
                  <a:gd name="connsiteY7" fmla="*/ 1522077 h 1599319"/>
                  <a:gd name="connsiteX8" fmla="*/ 0 w 772417"/>
                  <a:gd name="connsiteY8" fmla="*/ 77242 h 1599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417" h="1599319">
                    <a:moveTo>
                      <a:pt x="0" y="77242"/>
                    </a:moveTo>
                    <a:cubicBezTo>
                      <a:pt x="0" y="34582"/>
                      <a:pt x="34582" y="0"/>
                      <a:pt x="77242" y="0"/>
                    </a:cubicBezTo>
                    <a:lnTo>
                      <a:pt x="695175" y="0"/>
                    </a:lnTo>
                    <a:cubicBezTo>
                      <a:pt x="737835" y="0"/>
                      <a:pt x="772417" y="34582"/>
                      <a:pt x="772417" y="77242"/>
                    </a:cubicBezTo>
                    <a:lnTo>
                      <a:pt x="772417" y="1522077"/>
                    </a:lnTo>
                    <a:cubicBezTo>
                      <a:pt x="772417" y="1564737"/>
                      <a:pt x="737835" y="1599319"/>
                      <a:pt x="695175" y="1599319"/>
                    </a:cubicBezTo>
                    <a:lnTo>
                      <a:pt x="77242" y="1599319"/>
                    </a:lnTo>
                    <a:cubicBezTo>
                      <a:pt x="34582" y="1599319"/>
                      <a:pt x="0" y="1564737"/>
                      <a:pt x="0" y="1522077"/>
                    </a:cubicBezTo>
                    <a:lnTo>
                      <a:pt x="0" y="77242"/>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45483" tIns="45483" rIns="45483" bIns="45483" numCol="1" spcCol="1270" anchor="ctr" anchorCtr="0">
                <a:noAutofit/>
              </a:bodyPr>
              <a:lstStyle/>
              <a:p>
                <a:pPr algn="ctr" defTabSz="266700">
                  <a:lnSpc>
                    <a:spcPct val="90000"/>
                  </a:lnSpc>
                  <a:spcBef>
                    <a:spcPct val="0"/>
                  </a:spcBef>
                  <a:spcAft>
                    <a:spcPct val="35000"/>
                  </a:spcAft>
                </a:pPr>
                <a:r>
                  <a:rPr lang="sv-SE" sz="1400" kern="1200"/>
                  <a:t>Energiförsörjning</a:t>
                </a:r>
              </a:p>
            </p:txBody>
          </p:sp>
        </p:grpSp>
        <p:sp>
          <p:nvSpPr>
            <p:cNvPr id="41" name="textruta 40">
              <a:extLst>
                <a:ext uri="{FF2B5EF4-FFF2-40B4-BE49-F238E27FC236}">
                  <a16:creationId xmlns:a16="http://schemas.microsoft.com/office/drawing/2014/main" id="{436F0E29-0718-4EFB-A7DA-C55B434D5EBF}"/>
                </a:ext>
              </a:extLst>
            </p:cNvPr>
            <p:cNvSpPr txBox="1"/>
            <p:nvPr/>
          </p:nvSpPr>
          <p:spPr>
            <a:xfrm>
              <a:off x="1709689" y="5987995"/>
              <a:ext cx="9623640" cy="369332"/>
            </a:xfrm>
            <a:prstGeom prst="rect">
              <a:avLst/>
            </a:prstGeom>
            <a:noFill/>
          </p:spPr>
          <p:txBody>
            <a:bodyPr wrap="square" rtlCol="0">
              <a:spAutoFit/>
            </a:bodyPr>
            <a:lstStyle>
              <a:defPPr>
                <a:defRPr lang="sv-SE"/>
              </a:defPPr>
              <a:lvl1pPr algn="ctr">
                <a:defRPr>
                  <a:solidFill>
                    <a:schemeClr val="bg1"/>
                  </a:solidFill>
                </a:defRPr>
              </a:lvl1pPr>
            </a:lstStyle>
            <a:p>
              <a:r>
                <a:rPr lang="sv-SE"/>
                <a:t>Aktiviteter </a:t>
              </a:r>
              <a:r>
                <a:rPr lang="sv-SE">
                  <a:sym typeface="Wingdings" panose="05000000000000000000" pitchFamily="2" charset="2"/>
                </a:rPr>
                <a:t> Handlingsplan 2022</a:t>
              </a:r>
              <a:endParaRPr lang="sv-SE"/>
            </a:p>
          </p:txBody>
        </p:sp>
      </p:grpSp>
      <p:grpSp>
        <p:nvGrpSpPr>
          <p:cNvPr id="47" name="Grupp 46">
            <a:extLst>
              <a:ext uri="{FF2B5EF4-FFF2-40B4-BE49-F238E27FC236}">
                <a16:creationId xmlns:a16="http://schemas.microsoft.com/office/drawing/2014/main" id="{53FB0BC3-0630-45EF-BA64-D1CAC01AAABB}"/>
              </a:ext>
            </a:extLst>
          </p:cNvPr>
          <p:cNvGrpSpPr/>
          <p:nvPr/>
        </p:nvGrpSpPr>
        <p:grpSpPr>
          <a:xfrm>
            <a:off x="1411994" y="369335"/>
            <a:ext cx="9113228" cy="351617"/>
            <a:chOff x="1920679" y="264887"/>
            <a:chExt cx="9113228" cy="351617"/>
          </a:xfrm>
        </p:grpSpPr>
        <p:sp>
          <p:nvSpPr>
            <p:cNvPr id="33" name="Rektangel 32">
              <a:extLst>
                <a:ext uri="{FF2B5EF4-FFF2-40B4-BE49-F238E27FC236}">
                  <a16:creationId xmlns:a16="http://schemas.microsoft.com/office/drawing/2014/main" id="{4C767654-F2E7-490D-BC93-A390E37BB5AF}"/>
                </a:ext>
              </a:extLst>
            </p:cNvPr>
            <p:cNvSpPr/>
            <p:nvPr/>
          </p:nvSpPr>
          <p:spPr>
            <a:xfrm>
              <a:off x="1920679" y="270784"/>
              <a:ext cx="1021875" cy="34377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sv-SE" sz="1400"/>
                <a:t>Energiplan</a:t>
              </a:r>
            </a:p>
          </p:txBody>
        </p:sp>
        <p:sp>
          <p:nvSpPr>
            <p:cNvPr id="34" name="Rektangel 33">
              <a:extLst>
                <a:ext uri="{FF2B5EF4-FFF2-40B4-BE49-F238E27FC236}">
                  <a16:creationId xmlns:a16="http://schemas.microsoft.com/office/drawing/2014/main" id="{E22D89A9-3AD5-44A9-A562-6AF94CB3DA4E}"/>
                </a:ext>
              </a:extLst>
            </p:cNvPr>
            <p:cNvSpPr/>
            <p:nvPr/>
          </p:nvSpPr>
          <p:spPr>
            <a:xfrm>
              <a:off x="3125473" y="272725"/>
              <a:ext cx="2365236" cy="34377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sv-SE" sz="1400"/>
                <a:t>Miljö- och Klimatprogrammet</a:t>
              </a:r>
            </a:p>
          </p:txBody>
        </p:sp>
        <p:sp>
          <p:nvSpPr>
            <p:cNvPr id="35" name="Rektangel 34">
              <a:extLst>
                <a:ext uri="{FF2B5EF4-FFF2-40B4-BE49-F238E27FC236}">
                  <a16:creationId xmlns:a16="http://schemas.microsoft.com/office/drawing/2014/main" id="{FAA9A621-80F7-4B42-999C-680E3174C8CF}"/>
                </a:ext>
              </a:extLst>
            </p:cNvPr>
            <p:cNvSpPr/>
            <p:nvPr/>
          </p:nvSpPr>
          <p:spPr>
            <a:xfrm>
              <a:off x="5673628" y="264887"/>
              <a:ext cx="2743199" cy="34377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sv-SE" sz="1400"/>
                <a:t>Näringslivsstrategiska programmet</a:t>
              </a:r>
            </a:p>
          </p:txBody>
        </p:sp>
        <p:sp>
          <p:nvSpPr>
            <p:cNvPr id="30" name="Rektangel 29">
              <a:extLst>
                <a:ext uri="{FF2B5EF4-FFF2-40B4-BE49-F238E27FC236}">
                  <a16:creationId xmlns:a16="http://schemas.microsoft.com/office/drawing/2014/main" id="{4DBD5330-82C3-4295-A605-C1CD2083339E}"/>
                </a:ext>
              </a:extLst>
            </p:cNvPr>
            <p:cNvSpPr/>
            <p:nvPr/>
          </p:nvSpPr>
          <p:spPr>
            <a:xfrm>
              <a:off x="8599746" y="264887"/>
              <a:ext cx="1229367" cy="34377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sv-SE" sz="1400"/>
                <a:t>Trafikstrategi</a:t>
              </a:r>
            </a:p>
          </p:txBody>
        </p:sp>
        <p:sp>
          <p:nvSpPr>
            <p:cNvPr id="46" name="Rektangel 45">
              <a:extLst>
                <a:ext uri="{FF2B5EF4-FFF2-40B4-BE49-F238E27FC236}">
                  <a16:creationId xmlns:a16="http://schemas.microsoft.com/office/drawing/2014/main" id="{4FF32109-B633-45BD-8502-CAD54D7938AE}"/>
                </a:ext>
              </a:extLst>
            </p:cNvPr>
            <p:cNvSpPr/>
            <p:nvPr/>
          </p:nvSpPr>
          <p:spPr>
            <a:xfrm>
              <a:off x="10012032" y="272725"/>
              <a:ext cx="1021875" cy="34377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sv-SE" sz="1400"/>
                <a:t>m.fl.</a:t>
              </a:r>
            </a:p>
          </p:txBody>
        </p:sp>
      </p:grpSp>
      <p:cxnSp>
        <p:nvCxnSpPr>
          <p:cNvPr id="48" name="Rak koppling 47">
            <a:extLst>
              <a:ext uri="{FF2B5EF4-FFF2-40B4-BE49-F238E27FC236}">
                <a16:creationId xmlns:a16="http://schemas.microsoft.com/office/drawing/2014/main" id="{F40C0437-39B5-4969-A6AA-842C0C10DDC7}"/>
              </a:ext>
            </a:extLst>
          </p:cNvPr>
          <p:cNvCxnSpPr>
            <a:cxnSpLocks/>
          </p:cNvCxnSpPr>
          <p:nvPr/>
        </p:nvCxnSpPr>
        <p:spPr>
          <a:xfrm flipH="1">
            <a:off x="675411" y="1014266"/>
            <a:ext cx="10579254"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22603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6B026CD2-3790-4726-BCA1-2719E6EE9C7E}"/>
              </a:ext>
            </a:extLst>
          </p:cNvPr>
          <p:cNvSpPr/>
          <p:nvPr/>
        </p:nvSpPr>
        <p:spPr>
          <a:xfrm>
            <a:off x="3401561" y="2328429"/>
            <a:ext cx="1205345" cy="5289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a:solidFill>
                  <a:schemeClr val="tx1"/>
                </a:solidFill>
              </a:rPr>
              <a:t>Mål (</a:t>
            </a:r>
            <a:r>
              <a:rPr lang="sv-SE" err="1">
                <a:solidFill>
                  <a:schemeClr val="tx1"/>
                </a:solidFill>
              </a:rPr>
              <a:t>pl</a:t>
            </a:r>
            <a:r>
              <a:rPr lang="sv-SE">
                <a:solidFill>
                  <a:schemeClr val="tx1"/>
                </a:solidFill>
              </a:rPr>
              <a:t>)</a:t>
            </a:r>
          </a:p>
        </p:txBody>
      </p:sp>
      <p:sp>
        <p:nvSpPr>
          <p:cNvPr id="3" name="Rektangel 2">
            <a:extLst>
              <a:ext uri="{FF2B5EF4-FFF2-40B4-BE49-F238E27FC236}">
                <a16:creationId xmlns:a16="http://schemas.microsoft.com/office/drawing/2014/main" id="{E289E618-2522-4C52-B0CF-50CA63E93097}"/>
              </a:ext>
            </a:extLst>
          </p:cNvPr>
          <p:cNvSpPr/>
          <p:nvPr/>
        </p:nvSpPr>
        <p:spPr>
          <a:xfrm>
            <a:off x="3401560" y="3066803"/>
            <a:ext cx="1205345" cy="5289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a:solidFill>
                  <a:schemeClr val="tx1"/>
                </a:solidFill>
              </a:rPr>
              <a:t>Delmål (</a:t>
            </a:r>
            <a:r>
              <a:rPr lang="sv-SE" err="1">
                <a:solidFill>
                  <a:schemeClr val="tx1"/>
                </a:solidFill>
              </a:rPr>
              <a:t>pl</a:t>
            </a:r>
            <a:r>
              <a:rPr lang="sv-SE">
                <a:solidFill>
                  <a:schemeClr val="tx1"/>
                </a:solidFill>
              </a:rPr>
              <a:t>)</a:t>
            </a:r>
          </a:p>
        </p:txBody>
      </p:sp>
      <p:sp>
        <p:nvSpPr>
          <p:cNvPr id="4" name="Rektangel 3">
            <a:extLst>
              <a:ext uri="{FF2B5EF4-FFF2-40B4-BE49-F238E27FC236}">
                <a16:creationId xmlns:a16="http://schemas.microsoft.com/office/drawing/2014/main" id="{7D025F77-BBD1-477B-84C3-4298ECAFA74D}"/>
              </a:ext>
            </a:extLst>
          </p:cNvPr>
          <p:cNvSpPr/>
          <p:nvPr/>
        </p:nvSpPr>
        <p:spPr>
          <a:xfrm>
            <a:off x="2583566" y="4054521"/>
            <a:ext cx="1205345" cy="5289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a:solidFill>
                  <a:schemeClr val="tx1"/>
                </a:solidFill>
              </a:rPr>
              <a:t>Åtgärder</a:t>
            </a:r>
          </a:p>
        </p:txBody>
      </p:sp>
      <p:sp>
        <p:nvSpPr>
          <p:cNvPr id="5" name="Rektangel 4">
            <a:extLst>
              <a:ext uri="{FF2B5EF4-FFF2-40B4-BE49-F238E27FC236}">
                <a16:creationId xmlns:a16="http://schemas.microsoft.com/office/drawing/2014/main" id="{6367ED23-A9DB-437A-BF21-19C9B32945BE}"/>
              </a:ext>
            </a:extLst>
          </p:cNvPr>
          <p:cNvSpPr/>
          <p:nvPr/>
        </p:nvSpPr>
        <p:spPr>
          <a:xfrm>
            <a:off x="4401972" y="5040645"/>
            <a:ext cx="1205345" cy="5289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a:solidFill>
                  <a:schemeClr val="tx1"/>
                </a:solidFill>
              </a:rPr>
              <a:t>Aktiviteter</a:t>
            </a:r>
          </a:p>
        </p:txBody>
      </p:sp>
      <p:sp>
        <p:nvSpPr>
          <p:cNvPr id="6" name="Rektangel 5">
            <a:extLst>
              <a:ext uri="{FF2B5EF4-FFF2-40B4-BE49-F238E27FC236}">
                <a16:creationId xmlns:a16="http://schemas.microsoft.com/office/drawing/2014/main" id="{3996B3FD-DC30-459E-AAAF-17B5BA8244B1}"/>
              </a:ext>
            </a:extLst>
          </p:cNvPr>
          <p:cNvSpPr/>
          <p:nvPr/>
        </p:nvSpPr>
        <p:spPr>
          <a:xfrm>
            <a:off x="1887807" y="5040644"/>
            <a:ext cx="1205345" cy="5289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a:solidFill>
                  <a:schemeClr val="tx1"/>
                </a:solidFill>
              </a:rPr>
              <a:t>Aktiviteter</a:t>
            </a:r>
          </a:p>
        </p:txBody>
      </p:sp>
      <p:sp>
        <p:nvSpPr>
          <p:cNvPr id="7" name="Rektangel 6">
            <a:extLst>
              <a:ext uri="{FF2B5EF4-FFF2-40B4-BE49-F238E27FC236}">
                <a16:creationId xmlns:a16="http://schemas.microsoft.com/office/drawing/2014/main" id="{2C7D9028-3128-482C-AAB3-1DE7B4EB4236}"/>
              </a:ext>
            </a:extLst>
          </p:cNvPr>
          <p:cNvSpPr/>
          <p:nvPr/>
        </p:nvSpPr>
        <p:spPr>
          <a:xfrm>
            <a:off x="3788910" y="4053989"/>
            <a:ext cx="911080" cy="528975"/>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a:solidFill>
                  <a:schemeClr val="tx1"/>
                </a:solidFill>
              </a:rPr>
              <a:t>Insats-område</a:t>
            </a:r>
          </a:p>
        </p:txBody>
      </p:sp>
      <p:sp>
        <p:nvSpPr>
          <p:cNvPr id="8" name="Rektangel 7">
            <a:extLst>
              <a:ext uri="{FF2B5EF4-FFF2-40B4-BE49-F238E27FC236}">
                <a16:creationId xmlns:a16="http://schemas.microsoft.com/office/drawing/2014/main" id="{06C29E27-2532-4238-AEB4-4016A19456B2}"/>
              </a:ext>
            </a:extLst>
          </p:cNvPr>
          <p:cNvSpPr/>
          <p:nvPr/>
        </p:nvSpPr>
        <p:spPr>
          <a:xfrm>
            <a:off x="5607317" y="5324354"/>
            <a:ext cx="1418516" cy="24526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a:solidFill>
                  <a:schemeClr val="tx1"/>
                </a:solidFill>
              </a:rPr>
              <a:t>Funktionsområde</a:t>
            </a:r>
          </a:p>
        </p:txBody>
      </p:sp>
      <p:sp>
        <p:nvSpPr>
          <p:cNvPr id="9" name="Rektangel 8">
            <a:extLst>
              <a:ext uri="{FF2B5EF4-FFF2-40B4-BE49-F238E27FC236}">
                <a16:creationId xmlns:a16="http://schemas.microsoft.com/office/drawing/2014/main" id="{A6558C0B-4879-4806-8A5F-9CD115E2B7F2}"/>
              </a:ext>
            </a:extLst>
          </p:cNvPr>
          <p:cNvSpPr/>
          <p:nvPr/>
        </p:nvSpPr>
        <p:spPr>
          <a:xfrm>
            <a:off x="3093152" y="5040644"/>
            <a:ext cx="911080" cy="52897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a:solidFill>
                  <a:schemeClr val="tx1"/>
                </a:solidFill>
              </a:rPr>
              <a:t>Funktions-område</a:t>
            </a:r>
          </a:p>
        </p:txBody>
      </p:sp>
      <p:cxnSp>
        <p:nvCxnSpPr>
          <p:cNvPr id="10" name="Koppling: vinklad 9">
            <a:extLst>
              <a:ext uri="{FF2B5EF4-FFF2-40B4-BE49-F238E27FC236}">
                <a16:creationId xmlns:a16="http://schemas.microsoft.com/office/drawing/2014/main" id="{93772A2F-7239-4B86-9582-3A4986BB819E}"/>
              </a:ext>
            </a:extLst>
          </p:cNvPr>
          <p:cNvCxnSpPr>
            <a:stCxn id="3" idx="2"/>
            <a:endCxn id="4" idx="0"/>
          </p:cNvCxnSpPr>
          <p:nvPr/>
        </p:nvCxnSpPr>
        <p:spPr>
          <a:xfrm rot="5400000">
            <a:off x="3365865" y="3416152"/>
            <a:ext cx="458743" cy="817994"/>
          </a:xfrm>
          <a:prstGeom prst="bentConnector3">
            <a:avLst>
              <a:gd name="adj1" fmla="val 47735"/>
            </a:avLst>
          </a:prstGeom>
        </p:spPr>
        <p:style>
          <a:lnRef idx="3">
            <a:schemeClr val="accent1"/>
          </a:lnRef>
          <a:fillRef idx="0">
            <a:schemeClr val="accent1"/>
          </a:fillRef>
          <a:effectRef idx="2">
            <a:schemeClr val="accent1"/>
          </a:effectRef>
          <a:fontRef idx="minor">
            <a:schemeClr val="tx1"/>
          </a:fontRef>
        </p:style>
      </p:cxnSp>
      <p:cxnSp>
        <p:nvCxnSpPr>
          <p:cNvPr id="11" name="Koppling: vinklad 10">
            <a:extLst>
              <a:ext uri="{FF2B5EF4-FFF2-40B4-BE49-F238E27FC236}">
                <a16:creationId xmlns:a16="http://schemas.microsoft.com/office/drawing/2014/main" id="{C04F1102-825F-4A60-8503-5E34180397F5}"/>
              </a:ext>
            </a:extLst>
          </p:cNvPr>
          <p:cNvCxnSpPr>
            <a:stCxn id="2" idx="2"/>
            <a:endCxn id="3" idx="0"/>
          </p:cNvCxnSpPr>
          <p:nvPr/>
        </p:nvCxnSpPr>
        <p:spPr>
          <a:xfrm rot="5400000">
            <a:off x="3899535" y="2962103"/>
            <a:ext cx="209399" cy="1"/>
          </a:xfrm>
          <a:prstGeom prst="bentConnector3">
            <a:avLst/>
          </a:prstGeom>
        </p:spPr>
        <p:style>
          <a:lnRef idx="3">
            <a:schemeClr val="accent1"/>
          </a:lnRef>
          <a:fillRef idx="0">
            <a:schemeClr val="accent1"/>
          </a:fillRef>
          <a:effectRef idx="2">
            <a:schemeClr val="accent1"/>
          </a:effectRef>
          <a:fontRef idx="minor">
            <a:schemeClr val="tx1"/>
          </a:fontRef>
        </p:style>
      </p:cxnSp>
      <p:cxnSp>
        <p:nvCxnSpPr>
          <p:cNvPr id="12" name="Koppling: vinklad 11">
            <a:extLst>
              <a:ext uri="{FF2B5EF4-FFF2-40B4-BE49-F238E27FC236}">
                <a16:creationId xmlns:a16="http://schemas.microsoft.com/office/drawing/2014/main" id="{E24C709E-37C6-41D6-AE56-427062005A0B}"/>
              </a:ext>
            </a:extLst>
          </p:cNvPr>
          <p:cNvCxnSpPr>
            <a:stCxn id="4" idx="2"/>
            <a:endCxn id="6" idx="0"/>
          </p:cNvCxnSpPr>
          <p:nvPr/>
        </p:nvCxnSpPr>
        <p:spPr>
          <a:xfrm rot="5400000">
            <a:off x="2609786" y="4464191"/>
            <a:ext cx="457148" cy="695759"/>
          </a:xfrm>
          <a:prstGeom prst="bentConnector3">
            <a:avLst/>
          </a:prstGeom>
        </p:spPr>
        <p:style>
          <a:lnRef idx="3">
            <a:schemeClr val="accent1"/>
          </a:lnRef>
          <a:fillRef idx="0">
            <a:schemeClr val="accent1"/>
          </a:fillRef>
          <a:effectRef idx="2">
            <a:schemeClr val="accent1"/>
          </a:effectRef>
          <a:fontRef idx="minor">
            <a:schemeClr val="tx1"/>
          </a:fontRef>
        </p:style>
      </p:cxnSp>
      <p:cxnSp>
        <p:nvCxnSpPr>
          <p:cNvPr id="13" name="Koppling: vinklad 12">
            <a:extLst>
              <a:ext uri="{FF2B5EF4-FFF2-40B4-BE49-F238E27FC236}">
                <a16:creationId xmlns:a16="http://schemas.microsoft.com/office/drawing/2014/main" id="{D3DD247F-A304-4C96-BCFB-2AD83A33AB0B}"/>
              </a:ext>
            </a:extLst>
          </p:cNvPr>
          <p:cNvCxnSpPr>
            <a:stCxn id="3" idx="2"/>
            <a:endCxn id="5" idx="0"/>
          </p:cNvCxnSpPr>
          <p:nvPr/>
        </p:nvCxnSpPr>
        <p:spPr>
          <a:xfrm rot="16200000" flipH="1">
            <a:off x="3782006" y="3818005"/>
            <a:ext cx="1444867" cy="1000412"/>
          </a:xfrm>
          <a:prstGeom prst="bentConnector3">
            <a:avLst>
              <a:gd name="adj1" fmla="val 14761"/>
            </a:avLst>
          </a:prstGeom>
        </p:spPr>
        <p:style>
          <a:lnRef idx="3">
            <a:schemeClr val="accent1"/>
          </a:lnRef>
          <a:fillRef idx="0">
            <a:schemeClr val="accent1"/>
          </a:fillRef>
          <a:effectRef idx="2">
            <a:schemeClr val="accent1"/>
          </a:effectRef>
          <a:fontRef idx="minor">
            <a:schemeClr val="tx1"/>
          </a:fontRef>
        </p:style>
      </p:cxnSp>
      <p:sp>
        <p:nvSpPr>
          <p:cNvPr id="14" name="Rektangel 13">
            <a:extLst>
              <a:ext uri="{FF2B5EF4-FFF2-40B4-BE49-F238E27FC236}">
                <a16:creationId xmlns:a16="http://schemas.microsoft.com/office/drawing/2014/main" id="{899B5273-B67F-42C9-801E-C3237C4373C3}"/>
              </a:ext>
            </a:extLst>
          </p:cNvPr>
          <p:cNvSpPr/>
          <p:nvPr/>
        </p:nvSpPr>
        <p:spPr>
          <a:xfrm>
            <a:off x="5607317" y="5040644"/>
            <a:ext cx="1418518" cy="28371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a:solidFill>
                  <a:schemeClr val="tx1"/>
                </a:solidFill>
              </a:rPr>
              <a:t>Insatsområde</a:t>
            </a:r>
          </a:p>
        </p:txBody>
      </p:sp>
      <p:sp>
        <p:nvSpPr>
          <p:cNvPr id="15" name="Rubrik 14">
            <a:extLst>
              <a:ext uri="{FF2B5EF4-FFF2-40B4-BE49-F238E27FC236}">
                <a16:creationId xmlns:a16="http://schemas.microsoft.com/office/drawing/2014/main" id="{37008121-4A1D-4C65-821E-F0471A7B9569}"/>
              </a:ext>
            </a:extLst>
          </p:cNvPr>
          <p:cNvSpPr>
            <a:spLocks noGrp="1"/>
          </p:cNvSpPr>
          <p:nvPr>
            <p:ph type="title"/>
          </p:nvPr>
        </p:nvSpPr>
        <p:spPr/>
        <p:txBody>
          <a:bodyPr/>
          <a:lstStyle/>
          <a:p>
            <a:r>
              <a:rPr lang="sv-SE"/>
              <a:t>Relationer mål, åtgärder och aktiviteter</a:t>
            </a:r>
            <a:br>
              <a:rPr lang="sv-SE"/>
            </a:br>
            <a:endParaRPr lang="sv-SE"/>
          </a:p>
        </p:txBody>
      </p:sp>
    </p:spTree>
    <p:extLst>
      <p:ext uri="{BB962C8B-B14F-4D97-AF65-F5344CB8AC3E}">
        <p14:creationId xmlns:p14="http://schemas.microsoft.com/office/powerpoint/2010/main" val="31024288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Frihandsfigur: Form 35">
            <a:extLst>
              <a:ext uri="{FF2B5EF4-FFF2-40B4-BE49-F238E27FC236}">
                <a16:creationId xmlns:a16="http://schemas.microsoft.com/office/drawing/2014/main" id="{1BCF2AD8-6104-4986-A491-11D5613EF694}"/>
              </a:ext>
            </a:extLst>
          </p:cNvPr>
          <p:cNvSpPr/>
          <p:nvPr/>
        </p:nvSpPr>
        <p:spPr>
          <a:xfrm>
            <a:off x="659893" y="434314"/>
            <a:ext cx="747386" cy="1716318"/>
          </a:xfrm>
          <a:custGeom>
            <a:avLst/>
            <a:gdLst>
              <a:gd name="connsiteX0" fmla="*/ 0 w 2382137"/>
              <a:gd name="connsiteY0" fmla="*/ 159932 h 1599319"/>
              <a:gd name="connsiteX1" fmla="*/ 159932 w 2382137"/>
              <a:gd name="connsiteY1" fmla="*/ 0 h 1599319"/>
              <a:gd name="connsiteX2" fmla="*/ 2222205 w 2382137"/>
              <a:gd name="connsiteY2" fmla="*/ 0 h 1599319"/>
              <a:gd name="connsiteX3" fmla="*/ 2382137 w 2382137"/>
              <a:gd name="connsiteY3" fmla="*/ 159932 h 1599319"/>
              <a:gd name="connsiteX4" fmla="*/ 2382137 w 2382137"/>
              <a:gd name="connsiteY4" fmla="*/ 1439387 h 1599319"/>
              <a:gd name="connsiteX5" fmla="*/ 2222205 w 2382137"/>
              <a:gd name="connsiteY5" fmla="*/ 1599319 h 1599319"/>
              <a:gd name="connsiteX6" fmla="*/ 159932 w 2382137"/>
              <a:gd name="connsiteY6" fmla="*/ 1599319 h 1599319"/>
              <a:gd name="connsiteX7" fmla="*/ 0 w 2382137"/>
              <a:gd name="connsiteY7" fmla="*/ 1439387 h 1599319"/>
              <a:gd name="connsiteX8" fmla="*/ 0 w 2382137"/>
              <a:gd name="connsiteY8" fmla="*/ 159932 h 1599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82137" h="1599319">
                <a:moveTo>
                  <a:pt x="0" y="159932"/>
                </a:moveTo>
                <a:cubicBezTo>
                  <a:pt x="0" y="71604"/>
                  <a:pt x="71604" y="0"/>
                  <a:pt x="159932" y="0"/>
                </a:cubicBezTo>
                <a:lnTo>
                  <a:pt x="2222205" y="0"/>
                </a:lnTo>
                <a:cubicBezTo>
                  <a:pt x="2310533" y="0"/>
                  <a:pt x="2382137" y="71604"/>
                  <a:pt x="2382137" y="159932"/>
                </a:cubicBezTo>
                <a:lnTo>
                  <a:pt x="2382137" y="1439387"/>
                </a:lnTo>
                <a:cubicBezTo>
                  <a:pt x="2382137" y="1527715"/>
                  <a:pt x="2310533" y="1599319"/>
                  <a:pt x="2222205" y="1599319"/>
                </a:cubicBezTo>
                <a:lnTo>
                  <a:pt x="159932" y="1599319"/>
                </a:lnTo>
                <a:cubicBezTo>
                  <a:pt x="71604" y="1599319"/>
                  <a:pt x="0" y="1527715"/>
                  <a:pt x="0" y="1439387"/>
                </a:cubicBezTo>
                <a:lnTo>
                  <a:pt x="0" y="159932"/>
                </a:lnTo>
                <a:close/>
              </a:path>
            </a:pathLst>
          </a:custGeom>
          <a:solidFill>
            <a:srgbClr val="5B9BD5"/>
          </a:solidFill>
          <a:ln w="12700" cap="flat" cmpd="sng" algn="ctr">
            <a:solidFill>
              <a:sysClr val="window" lastClr="FFFFFF">
                <a:hueOff val="0"/>
                <a:satOff val="0"/>
                <a:lumOff val="0"/>
                <a:alphaOff val="0"/>
              </a:sysClr>
            </a:solidFill>
            <a:prstDash val="solid"/>
            <a:miter lim="800000"/>
          </a:ln>
          <a:effectLst/>
        </p:spPr>
        <p:txBody>
          <a:bodyPr spcFirstLastPara="0" vert="vert270" wrap="square" lIns="134472" tIns="134472" rIns="134472" bIns="134472" numCol="1" spcCol="1270" anchor="ctr" anchorCtr="0">
            <a:noAutofit/>
          </a:bodyPr>
          <a:lstStyle/>
          <a:p>
            <a:pPr marL="0" marR="0" lvl="0" indent="0" algn="ctr" defTabSz="1022350" eaLnBrk="1" fontAlgn="auto" latinLnBrk="0" hangingPunct="1">
              <a:lnSpc>
                <a:spcPct val="90000"/>
              </a:lnSpc>
              <a:spcBef>
                <a:spcPct val="0"/>
              </a:spcBef>
              <a:spcAft>
                <a:spcPct val="35000"/>
              </a:spcAft>
              <a:buClrTx/>
              <a:buSzTx/>
              <a:buFontTx/>
              <a:buNone/>
              <a:tabLst/>
              <a:defRPr/>
            </a:pPr>
            <a:r>
              <a:rPr kumimoji="0" lang="sv-SE" sz="1600" b="0" i="0" u="none" strike="noStrike" kern="0" cap="none" spc="0" normalizeH="0" baseline="0" noProof="0">
                <a:ln>
                  <a:noFill/>
                </a:ln>
                <a:solidFill>
                  <a:prstClr val="white"/>
                </a:solidFill>
                <a:effectLst/>
                <a:uLnTx/>
                <a:uFillTx/>
                <a:latin typeface="Calibri" panose="020F0502020204030204"/>
                <a:ea typeface="+mn-ea"/>
                <a:cs typeface="+mn-cs"/>
              </a:rPr>
              <a:t>INSATS-OMRÅDEN</a:t>
            </a:r>
          </a:p>
        </p:txBody>
      </p:sp>
      <p:grpSp>
        <p:nvGrpSpPr>
          <p:cNvPr id="37" name="Grupp 36">
            <a:extLst>
              <a:ext uri="{FF2B5EF4-FFF2-40B4-BE49-F238E27FC236}">
                <a16:creationId xmlns:a16="http://schemas.microsoft.com/office/drawing/2014/main" id="{692C7020-A1D9-49BD-96C8-A543F3530289}"/>
              </a:ext>
            </a:extLst>
          </p:cNvPr>
          <p:cNvGrpSpPr/>
          <p:nvPr/>
        </p:nvGrpSpPr>
        <p:grpSpPr>
          <a:xfrm>
            <a:off x="1541175" y="434314"/>
            <a:ext cx="9623651" cy="1716319"/>
            <a:chOff x="1730445" y="1267691"/>
            <a:chExt cx="9623651" cy="1716319"/>
          </a:xfrm>
        </p:grpSpPr>
        <p:sp>
          <p:nvSpPr>
            <p:cNvPr id="38" name="Frihandsfigur: Form 37">
              <a:extLst>
                <a:ext uri="{FF2B5EF4-FFF2-40B4-BE49-F238E27FC236}">
                  <a16:creationId xmlns:a16="http://schemas.microsoft.com/office/drawing/2014/main" id="{E1B0A436-CE41-430C-8543-175172CAB96F}"/>
                </a:ext>
              </a:extLst>
            </p:cNvPr>
            <p:cNvSpPr/>
            <p:nvPr/>
          </p:nvSpPr>
          <p:spPr>
            <a:xfrm>
              <a:off x="1730445" y="1267691"/>
              <a:ext cx="9623650" cy="1716319"/>
            </a:xfrm>
            <a:custGeom>
              <a:avLst/>
              <a:gdLst>
                <a:gd name="connsiteX0" fmla="*/ 0 w 772417"/>
                <a:gd name="connsiteY0" fmla="*/ 77242 h 1599319"/>
                <a:gd name="connsiteX1" fmla="*/ 77242 w 772417"/>
                <a:gd name="connsiteY1" fmla="*/ 0 h 1599319"/>
                <a:gd name="connsiteX2" fmla="*/ 695175 w 772417"/>
                <a:gd name="connsiteY2" fmla="*/ 0 h 1599319"/>
                <a:gd name="connsiteX3" fmla="*/ 772417 w 772417"/>
                <a:gd name="connsiteY3" fmla="*/ 77242 h 1599319"/>
                <a:gd name="connsiteX4" fmla="*/ 772417 w 772417"/>
                <a:gd name="connsiteY4" fmla="*/ 1522077 h 1599319"/>
                <a:gd name="connsiteX5" fmla="*/ 695175 w 772417"/>
                <a:gd name="connsiteY5" fmla="*/ 1599319 h 1599319"/>
                <a:gd name="connsiteX6" fmla="*/ 77242 w 772417"/>
                <a:gd name="connsiteY6" fmla="*/ 1599319 h 1599319"/>
                <a:gd name="connsiteX7" fmla="*/ 0 w 772417"/>
                <a:gd name="connsiteY7" fmla="*/ 1522077 h 1599319"/>
                <a:gd name="connsiteX8" fmla="*/ 0 w 772417"/>
                <a:gd name="connsiteY8" fmla="*/ 77242 h 1599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417" h="1599319">
                  <a:moveTo>
                    <a:pt x="0" y="77242"/>
                  </a:moveTo>
                  <a:cubicBezTo>
                    <a:pt x="0" y="34582"/>
                    <a:pt x="34582" y="0"/>
                    <a:pt x="77242" y="0"/>
                  </a:cubicBezTo>
                  <a:lnTo>
                    <a:pt x="695175" y="0"/>
                  </a:lnTo>
                  <a:cubicBezTo>
                    <a:pt x="737835" y="0"/>
                    <a:pt x="772417" y="34582"/>
                    <a:pt x="772417" y="77242"/>
                  </a:cubicBezTo>
                  <a:lnTo>
                    <a:pt x="772417" y="1522077"/>
                  </a:lnTo>
                  <a:cubicBezTo>
                    <a:pt x="772417" y="1564737"/>
                    <a:pt x="737835" y="1599319"/>
                    <a:pt x="695175" y="1599319"/>
                  </a:cubicBezTo>
                  <a:lnTo>
                    <a:pt x="77242" y="1599319"/>
                  </a:lnTo>
                  <a:cubicBezTo>
                    <a:pt x="34582" y="1599319"/>
                    <a:pt x="0" y="1564737"/>
                    <a:pt x="0" y="1522077"/>
                  </a:cubicBezTo>
                  <a:lnTo>
                    <a:pt x="0" y="77242"/>
                  </a:lnTo>
                  <a:close/>
                </a:path>
              </a:pathLst>
            </a:custGeom>
            <a:solidFill>
              <a:srgbClr val="4472C4">
                <a:lumMod val="40000"/>
                <a:lumOff val="60000"/>
              </a:srgbClr>
            </a:solidFill>
            <a:ln w="12700" cap="flat" cmpd="sng" algn="ctr">
              <a:solidFill>
                <a:sysClr val="window" lastClr="FFFFFF">
                  <a:hueOff val="0"/>
                  <a:satOff val="0"/>
                  <a:lumOff val="0"/>
                  <a:alphaOff val="0"/>
                </a:sysClr>
              </a:solidFill>
              <a:prstDash val="solid"/>
              <a:miter lim="800000"/>
            </a:ln>
            <a:effectLst/>
          </p:spPr>
          <p:txBody>
            <a:bodyPr spcFirstLastPara="0" vert="horz" wrap="square" lIns="45483" tIns="45483" rIns="45483" bIns="45483" numCol="1" spcCol="1270" anchor="t" anchorCtr="0">
              <a:noAutofit/>
            </a:bodyPr>
            <a:lstStyle/>
            <a:p>
              <a:pPr marL="0" marR="0" lvl="0" indent="0" algn="ctr" defTabSz="266700" eaLnBrk="1" fontAlgn="auto" latinLnBrk="0" hangingPunct="1">
                <a:lnSpc>
                  <a:spcPct val="90000"/>
                </a:lnSpc>
                <a:spcBef>
                  <a:spcPct val="0"/>
                </a:spcBef>
                <a:spcAft>
                  <a:spcPct val="35000"/>
                </a:spcAft>
                <a:buClrTx/>
                <a:buSzTx/>
                <a:buFontTx/>
                <a:buNone/>
                <a:tabLst/>
                <a:defRPr/>
              </a:pPr>
              <a:r>
                <a:rPr kumimoji="0" lang="sv-SE" sz="2000" b="0" i="0" u="none" strike="noStrike" kern="0" cap="none" spc="0" normalizeH="0" baseline="0" noProof="0">
                  <a:ln>
                    <a:noFill/>
                  </a:ln>
                  <a:solidFill>
                    <a:prstClr val="white"/>
                  </a:solidFill>
                  <a:effectLst/>
                  <a:uLnTx/>
                  <a:uFillTx/>
                  <a:latin typeface="Calibri" panose="020F0502020204030204"/>
                  <a:ea typeface="+mn-ea"/>
                  <a:cs typeface="+mn-cs"/>
                </a:rPr>
                <a:t>Organisation och Styrning</a:t>
              </a:r>
            </a:p>
          </p:txBody>
        </p:sp>
        <p:grpSp>
          <p:nvGrpSpPr>
            <p:cNvPr id="39" name="Grupp 38">
              <a:extLst>
                <a:ext uri="{FF2B5EF4-FFF2-40B4-BE49-F238E27FC236}">
                  <a16:creationId xmlns:a16="http://schemas.microsoft.com/office/drawing/2014/main" id="{B659438F-4C5A-45B9-B118-C45E13AFAEEE}"/>
                </a:ext>
              </a:extLst>
            </p:cNvPr>
            <p:cNvGrpSpPr/>
            <p:nvPr/>
          </p:nvGrpSpPr>
          <p:grpSpPr>
            <a:xfrm>
              <a:off x="1796433" y="1677089"/>
              <a:ext cx="9499769" cy="818577"/>
              <a:chOff x="1796433" y="1677089"/>
              <a:chExt cx="9499769" cy="818577"/>
            </a:xfrm>
          </p:grpSpPr>
          <p:sp>
            <p:nvSpPr>
              <p:cNvPr id="41" name="Frihandsfigur: Form 40">
                <a:extLst>
                  <a:ext uri="{FF2B5EF4-FFF2-40B4-BE49-F238E27FC236}">
                    <a16:creationId xmlns:a16="http://schemas.microsoft.com/office/drawing/2014/main" id="{26A4ECE5-E006-4399-AAC7-1B693D3C0E07}"/>
                  </a:ext>
                </a:extLst>
              </p:cNvPr>
              <p:cNvSpPr/>
              <p:nvPr/>
            </p:nvSpPr>
            <p:spPr>
              <a:xfrm>
                <a:off x="1796433" y="1677089"/>
                <a:ext cx="1541961" cy="798485"/>
              </a:xfrm>
              <a:custGeom>
                <a:avLst/>
                <a:gdLst>
                  <a:gd name="connsiteX0" fmla="*/ 0 w 2382137"/>
                  <a:gd name="connsiteY0" fmla="*/ 159932 h 1599319"/>
                  <a:gd name="connsiteX1" fmla="*/ 159932 w 2382137"/>
                  <a:gd name="connsiteY1" fmla="*/ 0 h 1599319"/>
                  <a:gd name="connsiteX2" fmla="*/ 2222205 w 2382137"/>
                  <a:gd name="connsiteY2" fmla="*/ 0 h 1599319"/>
                  <a:gd name="connsiteX3" fmla="*/ 2382137 w 2382137"/>
                  <a:gd name="connsiteY3" fmla="*/ 159932 h 1599319"/>
                  <a:gd name="connsiteX4" fmla="*/ 2382137 w 2382137"/>
                  <a:gd name="connsiteY4" fmla="*/ 1439387 h 1599319"/>
                  <a:gd name="connsiteX5" fmla="*/ 2222205 w 2382137"/>
                  <a:gd name="connsiteY5" fmla="*/ 1599319 h 1599319"/>
                  <a:gd name="connsiteX6" fmla="*/ 159932 w 2382137"/>
                  <a:gd name="connsiteY6" fmla="*/ 1599319 h 1599319"/>
                  <a:gd name="connsiteX7" fmla="*/ 0 w 2382137"/>
                  <a:gd name="connsiteY7" fmla="*/ 1439387 h 1599319"/>
                  <a:gd name="connsiteX8" fmla="*/ 0 w 2382137"/>
                  <a:gd name="connsiteY8" fmla="*/ 159932 h 1599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82137" h="1599319">
                    <a:moveTo>
                      <a:pt x="0" y="159932"/>
                    </a:moveTo>
                    <a:cubicBezTo>
                      <a:pt x="0" y="71604"/>
                      <a:pt x="71604" y="0"/>
                      <a:pt x="159932" y="0"/>
                    </a:cubicBezTo>
                    <a:lnTo>
                      <a:pt x="2222205" y="0"/>
                    </a:lnTo>
                    <a:cubicBezTo>
                      <a:pt x="2310533" y="0"/>
                      <a:pt x="2382137" y="71604"/>
                      <a:pt x="2382137" y="159932"/>
                    </a:cubicBezTo>
                    <a:lnTo>
                      <a:pt x="2382137" y="1439387"/>
                    </a:lnTo>
                    <a:cubicBezTo>
                      <a:pt x="2382137" y="1527715"/>
                      <a:pt x="2310533" y="1599319"/>
                      <a:pt x="2222205" y="1599319"/>
                    </a:cubicBezTo>
                    <a:lnTo>
                      <a:pt x="159932" y="1599319"/>
                    </a:lnTo>
                    <a:cubicBezTo>
                      <a:pt x="71604" y="1599319"/>
                      <a:pt x="0" y="1527715"/>
                      <a:pt x="0" y="1439387"/>
                    </a:cubicBezTo>
                    <a:lnTo>
                      <a:pt x="0" y="159932"/>
                    </a:lnTo>
                    <a:close/>
                  </a:path>
                </a:pathLst>
              </a:cu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txBody>
              <a:bodyPr spcFirstLastPara="0" vert="horz" wrap="square" lIns="134472" tIns="134472" rIns="134472" bIns="134472" numCol="1" spcCol="1270" anchor="ctr" anchorCtr="0">
                <a:noAutofit/>
              </a:bodyPr>
              <a:lstStyle/>
              <a:p>
                <a:pPr marL="0" marR="0" lvl="0" indent="0" algn="ctr" defTabSz="1022350" eaLnBrk="1" fontAlgn="auto" latinLnBrk="0" hangingPunct="1">
                  <a:lnSpc>
                    <a:spcPct val="90000"/>
                  </a:lnSpc>
                  <a:spcBef>
                    <a:spcPct val="0"/>
                  </a:spcBef>
                  <a:spcAft>
                    <a:spcPct val="35000"/>
                  </a:spcAft>
                  <a:buClrTx/>
                  <a:buSzTx/>
                  <a:buFontTx/>
                  <a:buNone/>
                  <a:tabLst/>
                  <a:defRPr/>
                </a:pPr>
                <a:r>
                  <a:rPr kumimoji="0" lang="sv-SE" sz="1400" b="0" i="0" u="none" strike="noStrike" kern="0" cap="none" spc="0" normalizeH="0" baseline="0" noProof="0">
                    <a:ln>
                      <a:noFill/>
                    </a:ln>
                    <a:solidFill>
                      <a:prstClr val="white"/>
                    </a:solidFill>
                    <a:effectLst/>
                    <a:uLnTx/>
                    <a:uFillTx/>
                    <a:latin typeface="Calibri" panose="020F0502020204030204"/>
                    <a:ea typeface="+mn-ea"/>
                    <a:cs typeface="+mn-cs"/>
                  </a:rPr>
                  <a:t>Upphandling</a:t>
                </a:r>
              </a:p>
            </p:txBody>
          </p:sp>
          <p:sp>
            <p:nvSpPr>
              <p:cNvPr id="42" name="Frihandsfigur: Form 41">
                <a:extLst>
                  <a:ext uri="{FF2B5EF4-FFF2-40B4-BE49-F238E27FC236}">
                    <a16:creationId xmlns:a16="http://schemas.microsoft.com/office/drawing/2014/main" id="{3D2D0515-A4DC-4CC8-8E0D-E5AA59810ACA}"/>
                  </a:ext>
                </a:extLst>
              </p:cNvPr>
              <p:cNvSpPr/>
              <p:nvPr/>
            </p:nvSpPr>
            <p:spPr>
              <a:xfrm>
                <a:off x="3388718" y="1689634"/>
                <a:ext cx="1541238" cy="798485"/>
              </a:xfrm>
              <a:custGeom>
                <a:avLst/>
                <a:gdLst>
                  <a:gd name="connsiteX0" fmla="*/ 0 w 2382137"/>
                  <a:gd name="connsiteY0" fmla="*/ 159932 h 1599319"/>
                  <a:gd name="connsiteX1" fmla="*/ 159932 w 2382137"/>
                  <a:gd name="connsiteY1" fmla="*/ 0 h 1599319"/>
                  <a:gd name="connsiteX2" fmla="*/ 2222205 w 2382137"/>
                  <a:gd name="connsiteY2" fmla="*/ 0 h 1599319"/>
                  <a:gd name="connsiteX3" fmla="*/ 2382137 w 2382137"/>
                  <a:gd name="connsiteY3" fmla="*/ 159932 h 1599319"/>
                  <a:gd name="connsiteX4" fmla="*/ 2382137 w 2382137"/>
                  <a:gd name="connsiteY4" fmla="*/ 1439387 h 1599319"/>
                  <a:gd name="connsiteX5" fmla="*/ 2222205 w 2382137"/>
                  <a:gd name="connsiteY5" fmla="*/ 1599319 h 1599319"/>
                  <a:gd name="connsiteX6" fmla="*/ 159932 w 2382137"/>
                  <a:gd name="connsiteY6" fmla="*/ 1599319 h 1599319"/>
                  <a:gd name="connsiteX7" fmla="*/ 0 w 2382137"/>
                  <a:gd name="connsiteY7" fmla="*/ 1439387 h 1599319"/>
                  <a:gd name="connsiteX8" fmla="*/ 0 w 2382137"/>
                  <a:gd name="connsiteY8" fmla="*/ 159932 h 1599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82137" h="1599319">
                    <a:moveTo>
                      <a:pt x="0" y="159932"/>
                    </a:moveTo>
                    <a:cubicBezTo>
                      <a:pt x="0" y="71604"/>
                      <a:pt x="71604" y="0"/>
                      <a:pt x="159932" y="0"/>
                    </a:cubicBezTo>
                    <a:lnTo>
                      <a:pt x="2222205" y="0"/>
                    </a:lnTo>
                    <a:cubicBezTo>
                      <a:pt x="2310533" y="0"/>
                      <a:pt x="2382137" y="71604"/>
                      <a:pt x="2382137" y="159932"/>
                    </a:cubicBezTo>
                    <a:lnTo>
                      <a:pt x="2382137" y="1439387"/>
                    </a:lnTo>
                    <a:cubicBezTo>
                      <a:pt x="2382137" y="1527715"/>
                      <a:pt x="2310533" y="1599319"/>
                      <a:pt x="2222205" y="1599319"/>
                    </a:cubicBezTo>
                    <a:lnTo>
                      <a:pt x="159932" y="1599319"/>
                    </a:lnTo>
                    <a:cubicBezTo>
                      <a:pt x="71604" y="1599319"/>
                      <a:pt x="0" y="1527715"/>
                      <a:pt x="0" y="1439387"/>
                    </a:cubicBezTo>
                    <a:lnTo>
                      <a:pt x="0" y="159932"/>
                    </a:lnTo>
                    <a:close/>
                  </a:path>
                </a:pathLst>
              </a:cu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txBody>
              <a:bodyPr spcFirstLastPara="0" vert="horz" wrap="square" lIns="134472" tIns="134472" rIns="134472" bIns="134472" numCol="1" spcCol="1270" anchor="ctr" anchorCtr="0">
                <a:noAutofit/>
              </a:bodyPr>
              <a:lstStyle/>
              <a:p>
                <a:pPr marL="0" marR="0" lvl="0" indent="0" algn="ctr" defTabSz="1022350" eaLnBrk="1" fontAlgn="auto" latinLnBrk="0" hangingPunct="1">
                  <a:lnSpc>
                    <a:spcPct val="90000"/>
                  </a:lnSpc>
                  <a:spcBef>
                    <a:spcPct val="0"/>
                  </a:spcBef>
                  <a:spcAft>
                    <a:spcPct val="35000"/>
                  </a:spcAft>
                  <a:buClrTx/>
                  <a:buSzTx/>
                  <a:buFontTx/>
                  <a:buNone/>
                  <a:tabLst/>
                  <a:defRPr/>
                </a:pPr>
                <a:r>
                  <a:rPr kumimoji="0" lang="sv-SE" sz="1400" b="0" i="0" u="none" strike="noStrike" kern="0" cap="none" spc="0" normalizeH="0" baseline="0" noProof="0">
                    <a:ln>
                      <a:noFill/>
                    </a:ln>
                    <a:solidFill>
                      <a:prstClr val="white"/>
                    </a:solidFill>
                    <a:effectLst/>
                    <a:uLnTx/>
                    <a:uFillTx/>
                    <a:latin typeface="Calibri" panose="020F0502020204030204"/>
                    <a:ea typeface="+mn-ea"/>
                    <a:cs typeface="+mn-cs"/>
                  </a:rPr>
                  <a:t>Finansiering</a:t>
                </a:r>
              </a:p>
            </p:txBody>
          </p:sp>
          <p:sp>
            <p:nvSpPr>
              <p:cNvPr id="43" name="Frihandsfigur: Form 42">
                <a:extLst>
                  <a:ext uri="{FF2B5EF4-FFF2-40B4-BE49-F238E27FC236}">
                    <a16:creationId xmlns:a16="http://schemas.microsoft.com/office/drawing/2014/main" id="{8AC825B9-D29B-483E-A787-9757710644E3}"/>
                  </a:ext>
                </a:extLst>
              </p:cNvPr>
              <p:cNvSpPr/>
              <p:nvPr/>
            </p:nvSpPr>
            <p:spPr>
              <a:xfrm>
                <a:off x="4979556" y="1682065"/>
                <a:ext cx="1541962" cy="800785"/>
              </a:xfrm>
              <a:custGeom>
                <a:avLst/>
                <a:gdLst>
                  <a:gd name="connsiteX0" fmla="*/ 0 w 2382137"/>
                  <a:gd name="connsiteY0" fmla="*/ 159932 h 1599319"/>
                  <a:gd name="connsiteX1" fmla="*/ 159932 w 2382137"/>
                  <a:gd name="connsiteY1" fmla="*/ 0 h 1599319"/>
                  <a:gd name="connsiteX2" fmla="*/ 2222205 w 2382137"/>
                  <a:gd name="connsiteY2" fmla="*/ 0 h 1599319"/>
                  <a:gd name="connsiteX3" fmla="*/ 2382137 w 2382137"/>
                  <a:gd name="connsiteY3" fmla="*/ 159932 h 1599319"/>
                  <a:gd name="connsiteX4" fmla="*/ 2382137 w 2382137"/>
                  <a:gd name="connsiteY4" fmla="*/ 1439387 h 1599319"/>
                  <a:gd name="connsiteX5" fmla="*/ 2222205 w 2382137"/>
                  <a:gd name="connsiteY5" fmla="*/ 1599319 h 1599319"/>
                  <a:gd name="connsiteX6" fmla="*/ 159932 w 2382137"/>
                  <a:gd name="connsiteY6" fmla="*/ 1599319 h 1599319"/>
                  <a:gd name="connsiteX7" fmla="*/ 0 w 2382137"/>
                  <a:gd name="connsiteY7" fmla="*/ 1439387 h 1599319"/>
                  <a:gd name="connsiteX8" fmla="*/ 0 w 2382137"/>
                  <a:gd name="connsiteY8" fmla="*/ 159932 h 1599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82137" h="1599319">
                    <a:moveTo>
                      <a:pt x="0" y="159932"/>
                    </a:moveTo>
                    <a:cubicBezTo>
                      <a:pt x="0" y="71604"/>
                      <a:pt x="71604" y="0"/>
                      <a:pt x="159932" y="0"/>
                    </a:cubicBezTo>
                    <a:lnTo>
                      <a:pt x="2222205" y="0"/>
                    </a:lnTo>
                    <a:cubicBezTo>
                      <a:pt x="2310533" y="0"/>
                      <a:pt x="2382137" y="71604"/>
                      <a:pt x="2382137" y="159932"/>
                    </a:cubicBezTo>
                    <a:lnTo>
                      <a:pt x="2382137" y="1439387"/>
                    </a:lnTo>
                    <a:cubicBezTo>
                      <a:pt x="2382137" y="1527715"/>
                      <a:pt x="2310533" y="1599319"/>
                      <a:pt x="2222205" y="1599319"/>
                    </a:cubicBezTo>
                    <a:lnTo>
                      <a:pt x="159932" y="1599319"/>
                    </a:lnTo>
                    <a:cubicBezTo>
                      <a:pt x="71604" y="1599319"/>
                      <a:pt x="0" y="1527715"/>
                      <a:pt x="0" y="1439387"/>
                    </a:cubicBezTo>
                    <a:lnTo>
                      <a:pt x="0" y="159932"/>
                    </a:lnTo>
                    <a:close/>
                  </a:path>
                </a:pathLst>
              </a:cu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txBody>
              <a:bodyPr spcFirstLastPara="0" vert="horz" wrap="square" lIns="134472" tIns="134472" rIns="134472" bIns="134472" numCol="1" spcCol="1270" anchor="ctr" anchorCtr="0">
                <a:noAutofit/>
              </a:bodyPr>
              <a:lstStyle/>
              <a:p>
                <a:pPr marL="0" marR="0" lvl="0" indent="0" algn="ctr" defTabSz="1022350" eaLnBrk="1" fontAlgn="auto" latinLnBrk="0" hangingPunct="1">
                  <a:lnSpc>
                    <a:spcPct val="90000"/>
                  </a:lnSpc>
                  <a:spcBef>
                    <a:spcPct val="0"/>
                  </a:spcBef>
                  <a:spcAft>
                    <a:spcPct val="35000"/>
                  </a:spcAft>
                  <a:buClrTx/>
                  <a:buSzTx/>
                  <a:buFontTx/>
                  <a:buNone/>
                  <a:tabLst/>
                  <a:defRPr/>
                </a:pPr>
                <a:r>
                  <a:rPr kumimoji="0" lang="sv-SE" sz="1400" b="0" i="0" u="none" strike="noStrike" kern="0" cap="none" spc="0" normalizeH="0" baseline="0" noProof="0">
                    <a:ln>
                      <a:noFill/>
                    </a:ln>
                    <a:solidFill>
                      <a:prstClr val="white"/>
                    </a:solidFill>
                    <a:effectLst/>
                    <a:uLnTx/>
                    <a:uFillTx/>
                    <a:latin typeface="Calibri" panose="020F0502020204030204"/>
                    <a:ea typeface="+mn-ea"/>
                    <a:cs typeface="+mn-cs"/>
                  </a:rPr>
                  <a:t>Digitalisering</a:t>
                </a:r>
              </a:p>
            </p:txBody>
          </p:sp>
          <p:sp>
            <p:nvSpPr>
              <p:cNvPr id="44" name="Frihandsfigur: Form 43">
                <a:extLst>
                  <a:ext uri="{FF2B5EF4-FFF2-40B4-BE49-F238E27FC236}">
                    <a16:creationId xmlns:a16="http://schemas.microsoft.com/office/drawing/2014/main" id="{9C42E1BA-CEE5-450C-98DF-58182C9113E4}"/>
                  </a:ext>
                </a:extLst>
              </p:cNvPr>
              <p:cNvSpPr/>
              <p:nvPr/>
            </p:nvSpPr>
            <p:spPr>
              <a:xfrm>
                <a:off x="6571118" y="1684041"/>
                <a:ext cx="1541962" cy="800785"/>
              </a:xfrm>
              <a:custGeom>
                <a:avLst/>
                <a:gdLst>
                  <a:gd name="connsiteX0" fmla="*/ 0 w 2382137"/>
                  <a:gd name="connsiteY0" fmla="*/ 159932 h 1599319"/>
                  <a:gd name="connsiteX1" fmla="*/ 159932 w 2382137"/>
                  <a:gd name="connsiteY1" fmla="*/ 0 h 1599319"/>
                  <a:gd name="connsiteX2" fmla="*/ 2222205 w 2382137"/>
                  <a:gd name="connsiteY2" fmla="*/ 0 h 1599319"/>
                  <a:gd name="connsiteX3" fmla="*/ 2382137 w 2382137"/>
                  <a:gd name="connsiteY3" fmla="*/ 159932 h 1599319"/>
                  <a:gd name="connsiteX4" fmla="*/ 2382137 w 2382137"/>
                  <a:gd name="connsiteY4" fmla="*/ 1439387 h 1599319"/>
                  <a:gd name="connsiteX5" fmla="*/ 2222205 w 2382137"/>
                  <a:gd name="connsiteY5" fmla="*/ 1599319 h 1599319"/>
                  <a:gd name="connsiteX6" fmla="*/ 159932 w 2382137"/>
                  <a:gd name="connsiteY6" fmla="*/ 1599319 h 1599319"/>
                  <a:gd name="connsiteX7" fmla="*/ 0 w 2382137"/>
                  <a:gd name="connsiteY7" fmla="*/ 1439387 h 1599319"/>
                  <a:gd name="connsiteX8" fmla="*/ 0 w 2382137"/>
                  <a:gd name="connsiteY8" fmla="*/ 159932 h 1599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82137" h="1599319">
                    <a:moveTo>
                      <a:pt x="0" y="159932"/>
                    </a:moveTo>
                    <a:cubicBezTo>
                      <a:pt x="0" y="71604"/>
                      <a:pt x="71604" y="0"/>
                      <a:pt x="159932" y="0"/>
                    </a:cubicBezTo>
                    <a:lnTo>
                      <a:pt x="2222205" y="0"/>
                    </a:lnTo>
                    <a:cubicBezTo>
                      <a:pt x="2310533" y="0"/>
                      <a:pt x="2382137" y="71604"/>
                      <a:pt x="2382137" y="159932"/>
                    </a:cubicBezTo>
                    <a:lnTo>
                      <a:pt x="2382137" y="1439387"/>
                    </a:lnTo>
                    <a:cubicBezTo>
                      <a:pt x="2382137" y="1527715"/>
                      <a:pt x="2310533" y="1599319"/>
                      <a:pt x="2222205" y="1599319"/>
                    </a:cubicBezTo>
                    <a:lnTo>
                      <a:pt x="159932" y="1599319"/>
                    </a:lnTo>
                    <a:cubicBezTo>
                      <a:pt x="71604" y="1599319"/>
                      <a:pt x="0" y="1527715"/>
                      <a:pt x="0" y="1439387"/>
                    </a:cubicBezTo>
                    <a:lnTo>
                      <a:pt x="0" y="159932"/>
                    </a:lnTo>
                    <a:close/>
                  </a:path>
                </a:pathLst>
              </a:cu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txBody>
              <a:bodyPr spcFirstLastPara="0" vert="horz" wrap="square" lIns="134472" tIns="134472" rIns="134472" bIns="134472" numCol="1" spcCol="1270" anchor="ctr" anchorCtr="0">
                <a:noAutofit/>
              </a:bodyPr>
              <a:lstStyle/>
              <a:p>
                <a:pPr marL="0" marR="0" lvl="0" indent="0" algn="ctr" defTabSz="1022350" eaLnBrk="1" fontAlgn="auto" latinLnBrk="0" hangingPunct="1">
                  <a:lnSpc>
                    <a:spcPct val="90000"/>
                  </a:lnSpc>
                  <a:spcBef>
                    <a:spcPct val="0"/>
                  </a:spcBef>
                  <a:spcAft>
                    <a:spcPct val="35000"/>
                  </a:spcAft>
                  <a:buClrTx/>
                  <a:buSzTx/>
                  <a:buFontTx/>
                  <a:buNone/>
                  <a:tabLst/>
                  <a:defRPr/>
                </a:pPr>
                <a:r>
                  <a:rPr kumimoji="0" lang="sv-SE" sz="1400" b="0" i="0" u="none" strike="noStrike" kern="0" cap="none" spc="0" normalizeH="0" baseline="0" noProof="0">
                    <a:ln>
                      <a:noFill/>
                    </a:ln>
                    <a:solidFill>
                      <a:prstClr val="white"/>
                    </a:solidFill>
                    <a:effectLst/>
                    <a:uLnTx/>
                    <a:uFillTx/>
                    <a:latin typeface="Calibri" panose="020F0502020204030204"/>
                    <a:ea typeface="+mn-ea"/>
                    <a:cs typeface="+mn-cs"/>
                  </a:rPr>
                  <a:t>Kommunikation</a:t>
                </a:r>
              </a:p>
            </p:txBody>
          </p:sp>
          <p:sp>
            <p:nvSpPr>
              <p:cNvPr id="45" name="Rektangel: rundade hörn 44">
                <a:extLst>
                  <a:ext uri="{FF2B5EF4-FFF2-40B4-BE49-F238E27FC236}">
                    <a16:creationId xmlns:a16="http://schemas.microsoft.com/office/drawing/2014/main" id="{0E33FC33-69BB-4060-B14A-717F9D737E07}"/>
                  </a:ext>
                </a:extLst>
              </p:cNvPr>
              <p:cNvSpPr/>
              <p:nvPr/>
            </p:nvSpPr>
            <p:spPr>
              <a:xfrm>
                <a:off x="9754242" y="1684041"/>
                <a:ext cx="1541960" cy="800784"/>
              </a:xfrm>
              <a:prstGeom prst="roundRect">
                <a:avLst>
                  <a:gd name="adj" fmla="val 11909"/>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txBody>
              <a:bodyPr spcFirstLastPara="0" vert="horz" wrap="square" lIns="134472" tIns="134472" rIns="134472" bIns="134472" numCol="1" spcCol="1270" anchor="ctr" anchorCtr="0">
                <a:noAutofit/>
              </a:bodyPr>
              <a:lstStyle/>
              <a:p>
                <a:pPr marL="0" marR="0" lvl="0" indent="0" algn="ctr" defTabSz="1022350" eaLnBrk="1" fontAlgn="auto" latinLnBrk="0" hangingPunct="1">
                  <a:lnSpc>
                    <a:spcPct val="90000"/>
                  </a:lnSpc>
                  <a:spcBef>
                    <a:spcPct val="0"/>
                  </a:spcBef>
                  <a:spcAft>
                    <a:spcPct val="35000"/>
                  </a:spcAft>
                  <a:buClrTx/>
                  <a:buSzTx/>
                  <a:buFontTx/>
                  <a:buNone/>
                  <a:tabLst/>
                  <a:defRPr/>
                </a:pPr>
                <a:r>
                  <a:rPr kumimoji="0" lang="sv-SE" sz="1400" b="0" i="0" u="none" strike="noStrike" kern="0" cap="none" spc="0" normalizeH="0" baseline="0" noProof="0">
                    <a:ln>
                      <a:noFill/>
                    </a:ln>
                    <a:solidFill>
                      <a:prstClr val="white"/>
                    </a:solidFill>
                    <a:effectLst/>
                    <a:uLnTx/>
                    <a:uFillTx/>
                    <a:latin typeface="Calibri" panose="020F0502020204030204"/>
                    <a:ea typeface="+mn-ea"/>
                    <a:cs typeface="+mn-cs"/>
                  </a:rPr>
                  <a:t>Näringslivs-samverkan och –utveckling</a:t>
                </a:r>
              </a:p>
            </p:txBody>
          </p:sp>
          <p:sp>
            <p:nvSpPr>
              <p:cNvPr id="46" name="Frihandsfigur: Form 45">
                <a:extLst>
                  <a:ext uri="{FF2B5EF4-FFF2-40B4-BE49-F238E27FC236}">
                    <a16:creationId xmlns:a16="http://schemas.microsoft.com/office/drawing/2014/main" id="{3FD3E8E6-BBB8-4639-8526-9A0644A6FC0F}"/>
                  </a:ext>
                </a:extLst>
              </p:cNvPr>
              <p:cNvSpPr/>
              <p:nvPr/>
            </p:nvSpPr>
            <p:spPr>
              <a:xfrm>
                <a:off x="8162680" y="1694881"/>
                <a:ext cx="1541962" cy="800785"/>
              </a:xfrm>
              <a:custGeom>
                <a:avLst/>
                <a:gdLst>
                  <a:gd name="connsiteX0" fmla="*/ 0 w 2382137"/>
                  <a:gd name="connsiteY0" fmla="*/ 159932 h 1599319"/>
                  <a:gd name="connsiteX1" fmla="*/ 159932 w 2382137"/>
                  <a:gd name="connsiteY1" fmla="*/ 0 h 1599319"/>
                  <a:gd name="connsiteX2" fmla="*/ 2222205 w 2382137"/>
                  <a:gd name="connsiteY2" fmla="*/ 0 h 1599319"/>
                  <a:gd name="connsiteX3" fmla="*/ 2382137 w 2382137"/>
                  <a:gd name="connsiteY3" fmla="*/ 159932 h 1599319"/>
                  <a:gd name="connsiteX4" fmla="*/ 2382137 w 2382137"/>
                  <a:gd name="connsiteY4" fmla="*/ 1439387 h 1599319"/>
                  <a:gd name="connsiteX5" fmla="*/ 2222205 w 2382137"/>
                  <a:gd name="connsiteY5" fmla="*/ 1599319 h 1599319"/>
                  <a:gd name="connsiteX6" fmla="*/ 159932 w 2382137"/>
                  <a:gd name="connsiteY6" fmla="*/ 1599319 h 1599319"/>
                  <a:gd name="connsiteX7" fmla="*/ 0 w 2382137"/>
                  <a:gd name="connsiteY7" fmla="*/ 1439387 h 1599319"/>
                  <a:gd name="connsiteX8" fmla="*/ 0 w 2382137"/>
                  <a:gd name="connsiteY8" fmla="*/ 159932 h 1599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82137" h="1599319">
                    <a:moveTo>
                      <a:pt x="0" y="159932"/>
                    </a:moveTo>
                    <a:cubicBezTo>
                      <a:pt x="0" y="71604"/>
                      <a:pt x="71604" y="0"/>
                      <a:pt x="159932" y="0"/>
                    </a:cubicBezTo>
                    <a:lnTo>
                      <a:pt x="2222205" y="0"/>
                    </a:lnTo>
                    <a:cubicBezTo>
                      <a:pt x="2310533" y="0"/>
                      <a:pt x="2382137" y="71604"/>
                      <a:pt x="2382137" y="159932"/>
                    </a:cubicBezTo>
                    <a:lnTo>
                      <a:pt x="2382137" y="1439387"/>
                    </a:lnTo>
                    <a:cubicBezTo>
                      <a:pt x="2382137" y="1527715"/>
                      <a:pt x="2310533" y="1599319"/>
                      <a:pt x="2222205" y="1599319"/>
                    </a:cubicBezTo>
                    <a:lnTo>
                      <a:pt x="159932" y="1599319"/>
                    </a:lnTo>
                    <a:cubicBezTo>
                      <a:pt x="71604" y="1599319"/>
                      <a:pt x="0" y="1527715"/>
                      <a:pt x="0" y="1439387"/>
                    </a:cubicBezTo>
                    <a:lnTo>
                      <a:pt x="0" y="159932"/>
                    </a:lnTo>
                    <a:close/>
                  </a:path>
                </a:pathLst>
              </a:cu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txBody>
              <a:bodyPr spcFirstLastPara="0" vert="horz" wrap="square" lIns="134472" tIns="134472" rIns="134472" bIns="134472" numCol="1" spcCol="1270" anchor="ctr" anchorCtr="0">
                <a:noAutofit/>
              </a:bodyPr>
              <a:lstStyle/>
              <a:p>
                <a:pPr marL="0" marR="0" lvl="0" indent="0" algn="ctr" defTabSz="1022350" eaLnBrk="1" fontAlgn="auto" latinLnBrk="0" hangingPunct="1">
                  <a:lnSpc>
                    <a:spcPct val="90000"/>
                  </a:lnSpc>
                  <a:spcBef>
                    <a:spcPct val="0"/>
                  </a:spcBef>
                  <a:spcAft>
                    <a:spcPct val="35000"/>
                  </a:spcAft>
                  <a:buClrTx/>
                  <a:buSzTx/>
                  <a:buFontTx/>
                  <a:buNone/>
                  <a:tabLst/>
                  <a:defRPr/>
                </a:pPr>
                <a:r>
                  <a:rPr kumimoji="0" lang="sv-SE" sz="1400" b="0" i="0" u="none" strike="noStrike" kern="0" cap="none" spc="0" normalizeH="0" baseline="0" noProof="0">
                    <a:ln>
                      <a:noFill/>
                    </a:ln>
                    <a:solidFill>
                      <a:prstClr val="white"/>
                    </a:solidFill>
                    <a:effectLst/>
                    <a:uLnTx/>
                    <a:uFillTx/>
                    <a:latin typeface="Calibri" panose="020F0502020204030204"/>
                    <a:ea typeface="+mn-ea"/>
                    <a:cs typeface="+mn-cs"/>
                  </a:rPr>
                  <a:t>Mark-användning</a:t>
                </a:r>
              </a:p>
            </p:txBody>
          </p:sp>
        </p:grpSp>
        <p:sp>
          <p:nvSpPr>
            <p:cNvPr id="40" name="textruta 39">
              <a:extLst>
                <a:ext uri="{FF2B5EF4-FFF2-40B4-BE49-F238E27FC236}">
                  <a16:creationId xmlns:a16="http://schemas.microsoft.com/office/drawing/2014/main" id="{8A43269F-82B8-45B3-8C74-057B89B1AF13}"/>
                </a:ext>
              </a:extLst>
            </p:cNvPr>
            <p:cNvSpPr txBox="1"/>
            <p:nvPr/>
          </p:nvSpPr>
          <p:spPr>
            <a:xfrm>
              <a:off x="1730445" y="2614677"/>
              <a:ext cx="9623651"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1800" b="0" i="0" u="none" strike="noStrike" kern="0" cap="none" spc="0" normalizeH="0" baseline="0" noProof="0">
                  <a:ln>
                    <a:noFill/>
                  </a:ln>
                  <a:solidFill>
                    <a:prstClr val="white"/>
                  </a:solidFill>
                  <a:effectLst/>
                  <a:uLnTx/>
                  <a:uFillTx/>
                  <a:latin typeface="Calibri" panose="020F0502020204030204"/>
                </a:rPr>
                <a:t>Åtgärder </a:t>
              </a:r>
              <a:r>
                <a:rPr kumimoji="0" lang="sv-SE" sz="1800" b="0" i="0" u="none" strike="noStrike" kern="0" cap="none" spc="0" normalizeH="0" baseline="0" noProof="0">
                  <a:ln>
                    <a:noFill/>
                  </a:ln>
                  <a:solidFill>
                    <a:prstClr val="white"/>
                  </a:solidFill>
                  <a:effectLst/>
                  <a:uLnTx/>
                  <a:uFillTx/>
                  <a:latin typeface="Calibri" panose="020F0502020204030204"/>
                  <a:sym typeface="Wingdings" panose="05000000000000000000" pitchFamily="2" charset="2"/>
                </a:rPr>
                <a:t></a:t>
              </a:r>
              <a:r>
                <a:rPr kumimoji="0" lang="sv-SE" sz="1800" b="0" i="0" u="none" strike="noStrike" kern="0" cap="none" spc="0" normalizeH="0" baseline="0" noProof="0">
                  <a:ln>
                    <a:noFill/>
                  </a:ln>
                  <a:solidFill>
                    <a:prstClr val="white"/>
                  </a:solidFill>
                  <a:effectLst/>
                  <a:uLnTx/>
                  <a:uFillTx/>
                  <a:latin typeface="Calibri" panose="020F0502020204030204"/>
                </a:rPr>
                <a:t> Elektrifieringsplan 2022 – 2030 </a:t>
              </a:r>
            </a:p>
          </p:txBody>
        </p:sp>
      </p:grpSp>
      <p:sp>
        <p:nvSpPr>
          <p:cNvPr id="48" name="textruta 47">
            <a:extLst>
              <a:ext uri="{FF2B5EF4-FFF2-40B4-BE49-F238E27FC236}">
                <a16:creationId xmlns:a16="http://schemas.microsoft.com/office/drawing/2014/main" id="{C4143EA3-FD57-461E-8340-C5B9C4204681}"/>
              </a:ext>
            </a:extLst>
          </p:cNvPr>
          <p:cNvSpPr txBox="1"/>
          <p:nvPr/>
        </p:nvSpPr>
        <p:spPr>
          <a:xfrm>
            <a:off x="0" y="3174452"/>
            <a:ext cx="12192000" cy="646331"/>
          </a:xfrm>
          <a:prstGeom prst="rect">
            <a:avLst/>
          </a:prstGeom>
          <a:noFill/>
        </p:spPr>
        <p:txBody>
          <a:bodyPr wrap="square">
            <a:spAutoFit/>
          </a:bodyPr>
          <a:lstStyle/>
          <a:p>
            <a:pPr algn="ctr"/>
            <a:r>
              <a:rPr lang="sv-SE" sz="1800" b="1"/>
              <a:t>Utmaning 1</a:t>
            </a:r>
          </a:p>
          <a:p>
            <a:pPr algn="ctr"/>
            <a:r>
              <a:rPr lang="sv-SE" sz="1800"/>
              <a:t>Bedömning långsiktiga ekonomiska konsekvenser</a:t>
            </a:r>
          </a:p>
        </p:txBody>
      </p:sp>
      <p:sp>
        <p:nvSpPr>
          <p:cNvPr id="49" name="textruta 48">
            <a:extLst>
              <a:ext uri="{FF2B5EF4-FFF2-40B4-BE49-F238E27FC236}">
                <a16:creationId xmlns:a16="http://schemas.microsoft.com/office/drawing/2014/main" id="{719EFAB1-3EE1-4008-8834-518CB25AC385}"/>
              </a:ext>
            </a:extLst>
          </p:cNvPr>
          <p:cNvSpPr txBox="1"/>
          <p:nvPr/>
        </p:nvSpPr>
        <p:spPr>
          <a:xfrm>
            <a:off x="-1" y="4245703"/>
            <a:ext cx="12192001" cy="1200329"/>
          </a:xfrm>
          <a:prstGeom prst="rect">
            <a:avLst/>
          </a:prstGeom>
          <a:noFill/>
        </p:spPr>
        <p:txBody>
          <a:bodyPr wrap="square">
            <a:spAutoFit/>
          </a:bodyPr>
          <a:lstStyle/>
          <a:p>
            <a:pPr algn="ctr"/>
            <a:r>
              <a:rPr lang="sv-SE" sz="1800" b="1"/>
              <a:t>Orsaksanalys</a:t>
            </a:r>
          </a:p>
          <a:p>
            <a:pPr algn="ctr"/>
            <a:r>
              <a:rPr lang="sv-SE" sz="1800"/>
              <a:t>Omogen marknad och prissättning</a:t>
            </a:r>
          </a:p>
          <a:p>
            <a:pPr algn="ctr"/>
            <a:r>
              <a:rPr lang="sv-SE"/>
              <a:t>Oklart vilket kompetens- och personellt resursbehov som uppstår</a:t>
            </a:r>
          </a:p>
          <a:p>
            <a:pPr algn="ctr"/>
            <a:r>
              <a:rPr lang="sv-SE" sz="1800"/>
              <a:t>Komplexa, ej fullt ut definierade beroenden</a:t>
            </a:r>
          </a:p>
        </p:txBody>
      </p:sp>
    </p:spTree>
    <p:extLst>
      <p:ext uri="{BB962C8B-B14F-4D97-AF65-F5344CB8AC3E}">
        <p14:creationId xmlns:p14="http://schemas.microsoft.com/office/powerpoint/2010/main" val="1338805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extruta 47">
            <a:extLst>
              <a:ext uri="{FF2B5EF4-FFF2-40B4-BE49-F238E27FC236}">
                <a16:creationId xmlns:a16="http://schemas.microsoft.com/office/drawing/2014/main" id="{C4143EA3-FD57-461E-8340-C5B9C4204681}"/>
              </a:ext>
            </a:extLst>
          </p:cNvPr>
          <p:cNvSpPr txBox="1"/>
          <p:nvPr/>
        </p:nvSpPr>
        <p:spPr>
          <a:xfrm>
            <a:off x="0" y="3174452"/>
            <a:ext cx="12191999" cy="646331"/>
          </a:xfrm>
          <a:prstGeom prst="rect">
            <a:avLst/>
          </a:prstGeom>
          <a:noFill/>
        </p:spPr>
        <p:txBody>
          <a:bodyPr wrap="square">
            <a:spAutoFit/>
          </a:bodyPr>
          <a:lstStyle/>
          <a:p>
            <a:pPr algn="ctr"/>
            <a:r>
              <a:rPr lang="sv-SE" sz="1800" b="1"/>
              <a:t>Utmaning 2</a:t>
            </a:r>
          </a:p>
          <a:p>
            <a:pPr algn="ctr"/>
            <a:r>
              <a:rPr lang="sv-SE" sz="1800"/>
              <a:t>Är målsättningarna tillräckligt ambitiösa?</a:t>
            </a:r>
          </a:p>
        </p:txBody>
      </p:sp>
      <p:sp>
        <p:nvSpPr>
          <p:cNvPr id="49" name="textruta 48">
            <a:extLst>
              <a:ext uri="{FF2B5EF4-FFF2-40B4-BE49-F238E27FC236}">
                <a16:creationId xmlns:a16="http://schemas.microsoft.com/office/drawing/2014/main" id="{719EFAB1-3EE1-4008-8834-518CB25AC385}"/>
              </a:ext>
            </a:extLst>
          </p:cNvPr>
          <p:cNvSpPr txBox="1"/>
          <p:nvPr/>
        </p:nvSpPr>
        <p:spPr>
          <a:xfrm>
            <a:off x="0" y="4245703"/>
            <a:ext cx="12192000" cy="1754326"/>
          </a:xfrm>
          <a:prstGeom prst="rect">
            <a:avLst/>
          </a:prstGeom>
          <a:noFill/>
        </p:spPr>
        <p:txBody>
          <a:bodyPr wrap="square">
            <a:spAutoFit/>
          </a:bodyPr>
          <a:lstStyle/>
          <a:p>
            <a:pPr algn="ctr"/>
            <a:r>
              <a:rPr lang="sv-SE" sz="1800" b="1"/>
              <a:t>Orsaksanalys</a:t>
            </a:r>
          </a:p>
          <a:p>
            <a:pPr algn="ctr"/>
            <a:r>
              <a:rPr lang="sv-SE"/>
              <a:t>Paradigm-skifte i transportsystemet skapar osäkerhet om vad som kommer att gälla</a:t>
            </a:r>
          </a:p>
          <a:p>
            <a:pPr algn="ctr"/>
            <a:r>
              <a:rPr lang="sv-SE"/>
              <a:t>Snabb teknikutveckling kräver genomtänkt framtidssäkring</a:t>
            </a:r>
          </a:p>
          <a:p>
            <a:pPr algn="ctr"/>
            <a:r>
              <a:rPr lang="sv-SE"/>
              <a:t>Avsaknad av politiskt antagna elektrifieringsspecifika mål</a:t>
            </a:r>
          </a:p>
          <a:p>
            <a:pPr algn="ctr"/>
            <a:r>
              <a:rPr lang="sv-SE" sz="1800"/>
              <a:t>Vi arbetar </a:t>
            </a:r>
            <a:r>
              <a:rPr lang="sv-SE"/>
              <a:t>nu uteslutande med en </a:t>
            </a:r>
            <a:r>
              <a:rPr lang="sv-SE" err="1"/>
              <a:t>b</a:t>
            </a:r>
            <a:r>
              <a:rPr lang="sv-SE" sz="1800" err="1"/>
              <a:t>ottom</a:t>
            </a:r>
            <a:r>
              <a:rPr lang="sv-SE" sz="1800"/>
              <a:t>-</a:t>
            </a:r>
            <a:r>
              <a:rPr lang="sv-SE" sz="1800" err="1"/>
              <a:t>up</a:t>
            </a:r>
            <a:r>
              <a:rPr lang="sv-SE" sz="1800"/>
              <a:t>-metodik</a:t>
            </a:r>
          </a:p>
          <a:p>
            <a:pPr algn="ctr"/>
            <a:r>
              <a:rPr lang="sv-SE"/>
              <a:t>Mod saknas för att leva upp till ambitionen om att vara föregångare</a:t>
            </a:r>
          </a:p>
        </p:txBody>
      </p:sp>
      <p:sp>
        <p:nvSpPr>
          <p:cNvPr id="15" name="Rektangel 14">
            <a:extLst>
              <a:ext uri="{FF2B5EF4-FFF2-40B4-BE49-F238E27FC236}">
                <a16:creationId xmlns:a16="http://schemas.microsoft.com/office/drawing/2014/main" id="{FA856E2E-8BE4-454F-9297-8E0CBAE1277D}"/>
              </a:ext>
            </a:extLst>
          </p:cNvPr>
          <p:cNvSpPr/>
          <p:nvPr/>
        </p:nvSpPr>
        <p:spPr>
          <a:xfrm>
            <a:off x="1750499" y="1345867"/>
            <a:ext cx="1102792" cy="345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a:t>Mål (</a:t>
            </a:r>
            <a:r>
              <a:rPr lang="sv-SE" sz="1600" err="1"/>
              <a:t>pl</a:t>
            </a:r>
            <a:r>
              <a:rPr lang="sv-SE" sz="1600"/>
              <a:t>)</a:t>
            </a:r>
          </a:p>
        </p:txBody>
      </p:sp>
      <p:sp>
        <p:nvSpPr>
          <p:cNvPr id="16" name="Rektangel 15">
            <a:extLst>
              <a:ext uri="{FF2B5EF4-FFF2-40B4-BE49-F238E27FC236}">
                <a16:creationId xmlns:a16="http://schemas.microsoft.com/office/drawing/2014/main" id="{18127863-6A29-484F-86D4-D8C9B0D46B3A}"/>
              </a:ext>
            </a:extLst>
          </p:cNvPr>
          <p:cNvSpPr/>
          <p:nvPr/>
        </p:nvSpPr>
        <p:spPr>
          <a:xfrm>
            <a:off x="3319397" y="1344151"/>
            <a:ext cx="1416419" cy="345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a:t>Delmål (</a:t>
            </a:r>
            <a:r>
              <a:rPr lang="sv-SE" sz="1600" err="1"/>
              <a:t>pl</a:t>
            </a:r>
            <a:r>
              <a:rPr lang="sv-SE" sz="1600"/>
              <a:t>)</a:t>
            </a:r>
          </a:p>
        </p:txBody>
      </p:sp>
      <p:sp>
        <p:nvSpPr>
          <p:cNvPr id="17" name="Rektangel 16">
            <a:extLst>
              <a:ext uri="{FF2B5EF4-FFF2-40B4-BE49-F238E27FC236}">
                <a16:creationId xmlns:a16="http://schemas.microsoft.com/office/drawing/2014/main" id="{6057DFF0-C231-4C3C-A951-642D89E84DA1}"/>
              </a:ext>
            </a:extLst>
          </p:cNvPr>
          <p:cNvSpPr/>
          <p:nvPr/>
        </p:nvSpPr>
        <p:spPr>
          <a:xfrm>
            <a:off x="5515548" y="846068"/>
            <a:ext cx="1102793" cy="345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a:t>Åtgärder</a:t>
            </a:r>
          </a:p>
        </p:txBody>
      </p:sp>
      <p:sp>
        <p:nvSpPr>
          <p:cNvPr id="18" name="Rektangel 17">
            <a:extLst>
              <a:ext uri="{FF2B5EF4-FFF2-40B4-BE49-F238E27FC236}">
                <a16:creationId xmlns:a16="http://schemas.microsoft.com/office/drawing/2014/main" id="{D18D5691-2A93-474A-AF20-1E4AE98CA436}"/>
              </a:ext>
            </a:extLst>
          </p:cNvPr>
          <p:cNvSpPr/>
          <p:nvPr/>
        </p:nvSpPr>
        <p:spPr>
          <a:xfrm>
            <a:off x="7507439" y="1901483"/>
            <a:ext cx="1778199" cy="3469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a:t>Aktiviteter</a:t>
            </a:r>
          </a:p>
        </p:txBody>
      </p:sp>
      <p:sp>
        <p:nvSpPr>
          <p:cNvPr id="19" name="Rektangel 18">
            <a:extLst>
              <a:ext uri="{FF2B5EF4-FFF2-40B4-BE49-F238E27FC236}">
                <a16:creationId xmlns:a16="http://schemas.microsoft.com/office/drawing/2014/main" id="{EFC3028D-504D-48ED-8CE6-1962AE481605}"/>
              </a:ext>
            </a:extLst>
          </p:cNvPr>
          <p:cNvSpPr/>
          <p:nvPr/>
        </p:nvSpPr>
        <p:spPr>
          <a:xfrm>
            <a:off x="7507439" y="846190"/>
            <a:ext cx="1778197" cy="345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a:t>Aktiviteter</a:t>
            </a:r>
          </a:p>
        </p:txBody>
      </p:sp>
      <p:sp>
        <p:nvSpPr>
          <p:cNvPr id="20" name="Rektangel 19">
            <a:extLst>
              <a:ext uri="{FF2B5EF4-FFF2-40B4-BE49-F238E27FC236}">
                <a16:creationId xmlns:a16="http://schemas.microsoft.com/office/drawing/2014/main" id="{E41DF926-0DC0-42A9-A7BF-500FD5DF9B75}"/>
              </a:ext>
            </a:extLst>
          </p:cNvPr>
          <p:cNvSpPr/>
          <p:nvPr/>
        </p:nvSpPr>
        <p:spPr>
          <a:xfrm>
            <a:off x="5515548" y="1195477"/>
            <a:ext cx="1102792" cy="3456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100"/>
              <a:t>Insatsområde</a:t>
            </a:r>
          </a:p>
        </p:txBody>
      </p:sp>
      <p:sp>
        <p:nvSpPr>
          <p:cNvPr id="21" name="Rektangel 20">
            <a:extLst>
              <a:ext uri="{FF2B5EF4-FFF2-40B4-BE49-F238E27FC236}">
                <a16:creationId xmlns:a16="http://schemas.microsoft.com/office/drawing/2014/main" id="{E16AE17E-82E4-4CE9-BDF5-D9F6E6817555}"/>
              </a:ext>
            </a:extLst>
          </p:cNvPr>
          <p:cNvSpPr/>
          <p:nvPr/>
        </p:nvSpPr>
        <p:spPr>
          <a:xfrm>
            <a:off x="8385639" y="2248457"/>
            <a:ext cx="900000" cy="3600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100"/>
              <a:t>Funktions-område</a:t>
            </a:r>
          </a:p>
        </p:txBody>
      </p:sp>
      <p:sp>
        <p:nvSpPr>
          <p:cNvPr id="22" name="Rektangel 21">
            <a:extLst>
              <a:ext uri="{FF2B5EF4-FFF2-40B4-BE49-F238E27FC236}">
                <a16:creationId xmlns:a16="http://schemas.microsoft.com/office/drawing/2014/main" id="{4F468428-D452-4901-9923-184B659D1DA9}"/>
              </a:ext>
            </a:extLst>
          </p:cNvPr>
          <p:cNvSpPr/>
          <p:nvPr/>
        </p:nvSpPr>
        <p:spPr>
          <a:xfrm>
            <a:off x="7507440" y="1206190"/>
            <a:ext cx="1778198" cy="3456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100"/>
              <a:t>Funktionsområde</a:t>
            </a:r>
          </a:p>
        </p:txBody>
      </p:sp>
      <p:cxnSp>
        <p:nvCxnSpPr>
          <p:cNvPr id="23" name="Koppling: vinklad 22">
            <a:extLst>
              <a:ext uri="{FF2B5EF4-FFF2-40B4-BE49-F238E27FC236}">
                <a16:creationId xmlns:a16="http://schemas.microsoft.com/office/drawing/2014/main" id="{5256F74C-C89C-4766-A03D-727BBCC52C96}"/>
              </a:ext>
            </a:extLst>
          </p:cNvPr>
          <p:cNvCxnSpPr>
            <a:cxnSpLocks/>
            <a:stCxn id="16" idx="3"/>
            <a:endCxn id="17" idx="1"/>
          </p:cNvCxnSpPr>
          <p:nvPr/>
        </p:nvCxnSpPr>
        <p:spPr>
          <a:xfrm flipV="1">
            <a:off x="4735816" y="1018868"/>
            <a:ext cx="779732" cy="498083"/>
          </a:xfrm>
          <a:prstGeom prst="bentConnector3">
            <a:avLst>
              <a:gd name="adj1" fmla="val 50000"/>
            </a:avLst>
          </a:prstGeom>
        </p:spPr>
        <p:style>
          <a:lnRef idx="3">
            <a:schemeClr val="accent1"/>
          </a:lnRef>
          <a:fillRef idx="0">
            <a:schemeClr val="accent1"/>
          </a:fillRef>
          <a:effectRef idx="2">
            <a:schemeClr val="accent1"/>
          </a:effectRef>
          <a:fontRef idx="minor">
            <a:schemeClr val="tx1"/>
          </a:fontRef>
        </p:style>
      </p:cxnSp>
      <p:cxnSp>
        <p:nvCxnSpPr>
          <p:cNvPr id="24" name="Koppling: vinklad 23">
            <a:extLst>
              <a:ext uri="{FF2B5EF4-FFF2-40B4-BE49-F238E27FC236}">
                <a16:creationId xmlns:a16="http://schemas.microsoft.com/office/drawing/2014/main" id="{7E1CA365-1F43-4DE0-A4E9-CB47A1CCA0DE}"/>
              </a:ext>
            </a:extLst>
          </p:cNvPr>
          <p:cNvCxnSpPr>
            <a:cxnSpLocks/>
            <a:stCxn id="15" idx="3"/>
            <a:endCxn id="16" idx="1"/>
          </p:cNvCxnSpPr>
          <p:nvPr/>
        </p:nvCxnSpPr>
        <p:spPr>
          <a:xfrm flipV="1">
            <a:off x="2853291" y="1516951"/>
            <a:ext cx="466106" cy="1716"/>
          </a:xfrm>
          <a:prstGeom prst="bentConnector3">
            <a:avLst>
              <a:gd name="adj1" fmla="val 50000"/>
            </a:avLst>
          </a:prstGeom>
        </p:spPr>
        <p:style>
          <a:lnRef idx="3">
            <a:schemeClr val="accent1"/>
          </a:lnRef>
          <a:fillRef idx="0">
            <a:schemeClr val="accent1"/>
          </a:fillRef>
          <a:effectRef idx="2">
            <a:schemeClr val="accent1"/>
          </a:effectRef>
          <a:fontRef idx="minor">
            <a:schemeClr val="tx1"/>
          </a:fontRef>
        </p:style>
      </p:cxnSp>
      <p:cxnSp>
        <p:nvCxnSpPr>
          <p:cNvPr id="25" name="Koppling: vinklad 24">
            <a:extLst>
              <a:ext uri="{FF2B5EF4-FFF2-40B4-BE49-F238E27FC236}">
                <a16:creationId xmlns:a16="http://schemas.microsoft.com/office/drawing/2014/main" id="{12478D86-CE07-4AB4-85F2-65C64544B471}"/>
              </a:ext>
            </a:extLst>
          </p:cNvPr>
          <p:cNvCxnSpPr>
            <a:cxnSpLocks/>
            <a:stCxn id="17" idx="3"/>
            <a:endCxn id="19" idx="1"/>
          </p:cNvCxnSpPr>
          <p:nvPr/>
        </p:nvCxnSpPr>
        <p:spPr>
          <a:xfrm>
            <a:off x="6618341" y="1018868"/>
            <a:ext cx="889098" cy="122"/>
          </a:xfrm>
          <a:prstGeom prst="bentConnector3">
            <a:avLst>
              <a:gd name="adj1" fmla="val 50000"/>
            </a:avLst>
          </a:prstGeom>
        </p:spPr>
        <p:style>
          <a:lnRef idx="3">
            <a:schemeClr val="accent1"/>
          </a:lnRef>
          <a:fillRef idx="0">
            <a:schemeClr val="accent1"/>
          </a:fillRef>
          <a:effectRef idx="2">
            <a:schemeClr val="accent1"/>
          </a:effectRef>
          <a:fontRef idx="minor">
            <a:schemeClr val="tx1"/>
          </a:fontRef>
        </p:style>
      </p:cxnSp>
      <p:cxnSp>
        <p:nvCxnSpPr>
          <p:cNvPr id="26" name="Koppling: vinklad 25">
            <a:extLst>
              <a:ext uri="{FF2B5EF4-FFF2-40B4-BE49-F238E27FC236}">
                <a16:creationId xmlns:a16="http://schemas.microsoft.com/office/drawing/2014/main" id="{EC35EC27-CF82-4096-8199-E107A80B6157}"/>
              </a:ext>
            </a:extLst>
          </p:cNvPr>
          <p:cNvCxnSpPr>
            <a:cxnSpLocks/>
            <a:stCxn id="16" idx="3"/>
            <a:endCxn id="18" idx="1"/>
          </p:cNvCxnSpPr>
          <p:nvPr/>
        </p:nvCxnSpPr>
        <p:spPr>
          <a:xfrm>
            <a:off x="4735816" y="1516951"/>
            <a:ext cx="2771623" cy="558019"/>
          </a:xfrm>
          <a:prstGeom prst="bentConnector3">
            <a:avLst>
              <a:gd name="adj1" fmla="val 13845"/>
            </a:avLst>
          </a:prstGeom>
        </p:spPr>
        <p:style>
          <a:lnRef idx="3">
            <a:schemeClr val="accent1"/>
          </a:lnRef>
          <a:fillRef idx="0">
            <a:schemeClr val="accent1"/>
          </a:fillRef>
          <a:effectRef idx="2">
            <a:schemeClr val="accent1"/>
          </a:effectRef>
          <a:fontRef idx="minor">
            <a:schemeClr val="tx1"/>
          </a:fontRef>
        </p:style>
      </p:cxnSp>
      <p:sp>
        <p:nvSpPr>
          <p:cNvPr id="27" name="Rektangel 26">
            <a:extLst>
              <a:ext uri="{FF2B5EF4-FFF2-40B4-BE49-F238E27FC236}">
                <a16:creationId xmlns:a16="http://schemas.microsoft.com/office/drawing/2014/main" id="{240001BD-1985-4CBB-8B9C-D02E60E55237}"/>
              </a:ext>
            </a:extLst>
          </p:cNvPr>
          <p:cNvSpPr/>
          <p:nvPr/>
        </p:nvSpPr>
        <p:spPr>
          <a:xfrm>
            <a:off x="7507440" y="2248457"/>
            <a:ext cx="900000" cy="3600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100"/>
              <a:t>Insats-område</a:t>
            </a:r>
          </a:p>
        </p:txBody>
      </p:sp>
    </p:spTree>
    <p:extLst>
      <p:ext uri="{BB962C8B-B14F-4D97-AF65-F5344CB8AC3E}">
        <p14:creationId xmlns:p14="http://schemas.microsoft.com/office/powerpoint/2010/main" val="20077311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F4C4E5-E256-4253-A03B-34DB86DF5E5E}"/>
              </a:ext>
            </a:extLst>
          </p:cNvPr>
          <p:cNvSpPr>
            <a:spLocks noGrp="1"/>
          </p:cNvSpPr>
          <p:nvPr>
            <p:ph type="title"/>
          </p:nvPr>
        </p:nvSpPr>
        <p:spPr/>
        <p:txBody>
          <a:bodyPr/>
          <a:lstStyle/>
          <a:p>
            <a:r>
              <a:rPr lang="sv-SE"/>
              <a:t>Åtgärdsomfattning Göteborg</a:t>
            </a:r>
            <a:br>
              <a:rPr lang="sv-SE"/>
            </a:br>
            <a:endParaRPr lang="sv-SE"/>
          </a:p>
        </p:txBody>
      </p:sp>
      <p:pic>
        <p:nvPicPr>
          <p:cNvPr id="4" name="Platshållare för innehåll 3">
            <a:extLst>
              <a:ext uri="{FF2B5EF4-FFF2-40B4-BE49-F238E27FC236}">
                <a16:creationId xmlns:a16="http://schemas.microsoft.com/office/drawing/2014/main" id="{7DB0C9BC-D4CC-46C7-AAEF-56EF9AC83532}"/>
              </a:ext>
            </a:extLst>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93899" y="2154151"/>
            <a:ext cx="7856113" cy="3902299"/>
          </a:xfrm>
          <a:prstGeom prst="rect">
            <a:avLst/>
          </a:prstGeom>
          <a:noFill/>
          <a:ln>
            <a:noFill/>
          </a:ln>
        </p:spPr>
      </p:pic>
      <p:sp>
        <p:nvSpPr>
          <p:cNvPr id="5" name="Rektangel 4">
            <a:extLst>
              <a:ext uri="{FF2B5EF4-FFF2-40B4-BE49-F238E27FC236}">
                <a16:creationId xmlns:a16="http://schemas.microsoft.com/office/drawing/2014/main" id="{2008118F-7713-44EC-BB1B-C8418A0C294B}"/>
              </a:ext>
            </a:extLst>
          </p:cNvPr>
          <p:cNvSpPr/>
          <p:nvPr/>
        </p:nvSpPr>
        <p:spPr>
          <a:xfrm>
            <a:off x="293899" y="1690688"/>
            <a:ext cx="580210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Utsläppsnivå 2010 och 2030 enligt Trafikverkets basprognos</a:t>
            </a: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sp>
        <p:nvSpPr>
          <p:cNvPr id="6" name="textruta 5">
            <a:extLst>
              <a:ext uri="{FF2B5EF4-FFF2-40B4-BE49-F238E27FC236}">
                <a16:creationId xmlns:a16="http://schemas.microsoft.com/office/drawing/2014/main" id="{214C82F9-2780-456E-824A-2946D195BBC6}"/>
              </a:ext>
            </a:extLst>
          </p:cNvPr>
          <p:cNvSpPr txBox="1"/>
          <p:nvPr/>
        </p:nvSpPr>
        <p:spPr>
          <a:xfrm>
            <a:off x="8336457" y="2154151"/>
            <a:ext cx="3710400" cy="31393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black"/>
                </a:solidFill>
                <a:effectLst/>
                <a:uLnTx/>
                <a:uFillTx/>
                <a:latin typeface="Arial"/>
                <a:ea typeface="+mn-ea"/>
                <a:cs typeface="+mn-cs"/>
              </a:rPr>
              <a:t>Förväntad CO</a:t>
            </a:r>
            <a:r>
              <a:rPr kumimoji="0" lang="sv-SE" sz="1800" b="0" i="0" u="none" strike="noStrike" kern="1200" cap="none" spc="0" normalizeH="0" baseline="-25000" noProof="0">
                <a:ln>
                  <a:noFill/>
                </a:ln>
                <a:solidFill>
                  <a:prstClr val="black"/>
                </a:solidFill>
                <a:effectLst/>
                <a:uLnTx/>
                <a:uFillTx/>
                <a:latin typeface="Arial"/>
                <a:ea typeface="+mn-ea"/>
                <a:cs typeface="+mn-cs"/>
              </a:rPr>
              <a:t>2</a:t>
            </a:r>
            <a:r>
              <a:rPr kumimoji="0" lang="sv-SE" sz="1800" b="0" i="0" u="none" strike="noStrike" kern="1200" cap="none" spc="0" normalizeH="0" baseline="0" noProof="0">
                <a:ln>
                  <a:noFill/>
                </a:ln>
                <a:solidFill>
                  <a:prstClr val="black"/>
                </a:solidFill>
                <a:effectLst/>
                <a:uLnTx/>
                <a:uFillTx/>
                <a:latin typeface="Arial"/>
                <a:ea typeface="+mn-ea"/>
                <a:cs typeface="+mn-cs"/>
              </a:rPr>
              <a:t>-reduktion: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black"/>
                </a:solidFill>
                <a:effectLst/>
                <a:highlight>
                  <a:srgbClr val="FFFF00"/>
                </a:highlight>
                <a:uLnTx/>
                <a:uFillTx/>
                <a:latin typeface="Arial"/>
                <a:ea typeface="+mn-ea"/>
                <a:cs typeface="+mn-cs"/>
              </a:rPr>
              <a:t>Gul</a:t>
            </a:r>
            <a:r>
              <a:rPr kumimoji="0" lang="sv-SE" sz="1800" b="0" i="0" u="none" strike="noStrike" kern="1200" cap="none" spc="0" normalizeH="0" baseline="0" noProof="0">
                <a:ln>
                  <a:noFill/>
                </a:ln>
                <a:solidFill>
                  <a:prstClr val="black"/>
                </a:solidFill>
                <a:effectLst/>
                <a:uLnTx/>
                <a:uFillTx/>
                <a:latin typeface="Arial"/>
                <a:ea typeface="+mn-ea"/>
                <a:cs typeface="+mn-cs"/>
              </a:rPr>
              <a:t> + </a:t>
            </a:r>
            <a:r>
              <a:rPr kumimoji="0" lang="sv-SE" sz="1800" b="0" i="0" u="none" strike="noStrike" kern="1200" cap="none" spc="0" normalizeH="0" baseline="0" noProof="0">
                <a:ln>
                  <a:noFill/>
                </a:ln>
                <a:solidFill>
                  <a:prstClr val="black"/>
                </a:solidFill>
                <a:effectLst/>
                <a:highlight>
                  <a:srgbClr val="FF0000"/>
                </a:highlight>
                <a:uLnTx/>
                <a:uFillTx/>
                <a:latin typeface="Arial"/>
                <a:ea typeface="+mn-ea"/>
                <a:cs typeface="+mn-cs"/>
              </a:rPr>
              <a:t>röd</a:t>
            </a:r>
            <a:r>
              <a:rPr kumimoji="0" lang="sv-SE" sz="1800" b="0" i="0" u="none" strike="noStrike" kern="1200" cap="none" spc="0" normalizeH="0" baseline="0" noProof="0">
                <a:ln>
                  <a:noFill/>
                </a:ln>
                <a:solidFill>
                  <a:prstClr val="black"/>
                </a:solidFill>
                <a:effectLst/>
                <a:uLnTx/>
                <a:uFillTx/>
                <a:latin typeface="Arial"/>
                <a:ea typeface="+mn-ea"/>
                <a:cs typeface="+mn-cs"/>
              </a:rPr>
              <a:t> + </a:t>
            </a:r>
            <a:r>
              <a:rPr kumimoji="0" lang="sv-SE" sz="1800" b="0" i="0" u="none" strike="noStrike" kern="1200" cap="none" spc="0" normalizeH="0" baseline="0" noProof="0">
                <a:ln>
                  <a:noFill/>
                </a:ln>
                <a:solidFill>
                  <a:prstClr val="black"/>
                </a:solidFill>
                <a:effectLst/>
                <a:highlight>
                  <a:srgbClr val="00FF00"/>
                </a:highlight>
                <a:uLnTx/>
                <a:uFillTx/>
                <a:latin typeface="Arial"/>
                <a:ea typeface="+mn-ea"/>
                <a:cs typeface="+mn-cs"/>
              </a:rPr>
              <a:t>grön</a:t>
            </a:r>
            <a:r>
              <a:rPr kumimoji="0" lang="sv-SE" sz="1800" b="0" i="0" u="none" strike="noStrike" kern="1200" cap="none" spc="0" normalizeH="0" baseline="0" noProof="0">
                <a:ln>
                  <a:noFill/>
                </a:ln>
                <a:solidFill>
                  <a:prstClr val="black"/>
                </a:solidFill>
                <a:effectLst/>
                <a:uLnTx/>
                <a:uFillTx/>
                <a:latin typeface="Arial"/>
                <a:ea typeface="+mn-ea"/>
                <a:cs typeface="+mn-cs"/>
              </a:rPr>
              <a:t> + </a:t>
            </a:r>
            <a:r>
              <a:rPr kumimoji="0" lang="sv-SE" sz="1800" b="0" i="0" u="none" strike="noStrike" kern="1200" cap="none" spc="0" normalizeH="0" baseline="0" noProof="0">
                <a:ln>
                  <a:noFill/>
                </a:ln>
                <a:solidFill>
                  <a:prstClr val="black"/>
                </a:solidFill>
                <a:effectLst/>
                <a:highlight>
                  <a:srgbClr val="FF00FF"/>
                </a:highlight>
                <a:uLnTx/>
                <a:uFillTx/>
                <a:latin typeface="Arial"/>
                <a:ea typeface="+mn-ea"/>
                <a:cs typeface="+mn-cs"/>
              </a:rPr>
              <a:t>lila</a:t>
            </a:r>
            <a:r>
              <a:rPr kumimoji="0" lang="sv-SE" sz="1800" b="0" i="0" u="none" strike="noStrike" kern="1200" cap="none" spc="0" normalizeH="0" baseline="0" noProof="0">
                <a:ln>
                  <a:noFill/>
                </a:ln>
                <a:solidFill>
                  <a:prstClr val="black"/>
                </a:solidFill>
                <a:effectLst/>
                <a:uLnTx/>
                <a:uFillTx/>
                <a:latin typeface="Arial"/>
                <a:ea typeface="+mn-ea"/>
                <a:cs typeface="+mn-cs"/>
              </a:rPr>
              <a:t> </a:t>
            </a:r>
            <a:r>
              <a:rPr kumimoji="0" lang="sv-SE" sz="1800" b="0" i="0" u="none" strike="noStrike" kern="1200" cap="none" spc="0" normalizeH="0" baseline="0" noProof="0">
                <a:ln>
                  <a:noFill/>
                </a:ln>
                <a:solidFill>
                  <a:prstClr val="black"/>
                </a:solidFill>
                <a:effectLst/>
                <a:uLnTx/>
                <a:uFillTx/>
                <a:latin typeface="Arial"/>
                <a:ea typeface="+mn-ea"/>
                <a:cs typeface="+mn-cs"/>
                <a:sym typeface="Wingdings" panose="05000000000000000000" pitchFamily="2" charset="2"/>
              </a:rPr>
              <a:t></a:t>
            </a:r>
            <a:r>
              <a:rPr kumimoji="0" lang="sv-SE" sz="1800" b="0" i="0" u="none" strike="noStrike" kern="1200" cap="none" spc="0" normalizeH="0" baseline="0" noProof="0">
                <a:ln>
                  <a:noFill/>
                </a:ln>
                <a:solidFill>
                  <a:prstClr val="black"/>
                </a:solidFill>
                <a:effectLst/>
                <a:uLnTx/>
                <a:uFillTx/>
                <a:latin typeface="Arial"/>
                <a:ea typeface="+mn-ea"/>
                <a:cs typeface="+mn-cs"/>
              </a:rPr>
              <a:t> - 65%</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black"/>
                </a:solidFill>
                <a:effectLst/>
                <a:uLnTx/>
                <a:uFillTx/>
                <a:latin typeface="Arial"/>
                <a:ea typeface="+mn-ea"/>
                <a:cs typeface="+mn-cs"/>
              </a:rPr>
              <a:t>Nationellt mål: - 70%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err="1">
                <a:ln>
                  <a:noFill/>
                </a:ln>
                <a:solidFill>
                  <a:prstClr val="black"/>
                </a:solidFill>
                <a:effectLst/>
                <a:uLnTx/>
                <a:uFillTx/>
                <a:latin typeface="Arial"/>
                <a:ea typeface="+mn-ea"/>
                <a:cs typeface="+mn-cs"/>
              </a:rPr>
              <a:t>Gbgs</a:t>
            </a:r>
            <a:r>
              <a:rPr kumimoji="0" lang="sv-SE" sz="1800" b="0" i="0" u="none" strike="noStrike" kern="1200" cap="none" spc="0" normalizeH="0" baseline="0" noProof="0">
                <a:ln>
                  <a:noFill/>
                </a:ln>
                <a:solidFill>
                  <a:prstClr val="black"/>
                </a:solidFill>
                <a:effectLst/>
                <a:uLnTx/>
                <a:uFillTx/>
                <a:latin typeface="Arial"/>
                <a:ea typeface="+mn-ea"/>
                <a:cs typeface="+mn-cs"/>
              </a:rPr>
              <a:t> mål: - 90%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err="1">
                <a:ln>
                  <a:noFill/>
                </a:ln>
                <a:solidFill>
                  <a:prstClr val="black"/>
                </a:solidFill>
                <a:effectLst/>
                <a:uLnTx/>
                <a:uFillTx/>
                <a:latin typeface="Arial"/>
                <a:ea typeface="+mn-ea"/>
                <a:cs typeface="+mn-cs"/>
                <a:sym typeface="Wingdings" panose="05000000000000000000" pitchFamily="2" charset="2"/>
              </a:rPr>
              <a:t>Diff</a:t>
            </a:r>
            <a:r>
              <a:rPr kumimoji="0" lang="sv-SE" sz="1800" b="0" i="0" u="none" strike="noStrike" kern="1200" cap="none" spc="0" normalizeH="0" baseline="0" noProof="0">
                <a:ln>
                  <a:noFill/>
                </a:ln>
                <a:solidFill>
                  <a:prstClr val="black"/>
                </a:solidFill>
                <a:effectLst/>
                <a:uLnTx/>
                <a:uFillTx/>
                <a:latin typeface="Arial"/>
                <a:ea typeface="+mn-ea"/>
                <a:cs typeface="+mn-cs"/>
                <a:sym typeface="Wingdings" panose="05000000000000000000" pitchFamily="2" charset="2"/>
              </a:rPr>
              <a:t> 65%90% kräver att Gbg minskar fordonstrafiken med 25%</a:t>
            </a: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896382309"/>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RG Blue">
  <a:themeElements>
    <a:clrScheme name="Anpassat 104">
      <a:dk1>
        <a:sysClr val="windowText" lastClr="000000"/>
      </a:dk1>
      <a:lt1>
        <a:sysClr val="window" lastClr="FFFFFF"/>
      </a:lt1>
      <a:dk2>
        <a:srgbClr val="D36248"/>
      </a:dk2>
      <a:lt2>
        <a:srgbClr val="E7B39E"/>
      </a:lt2>
      <a:accent1>
        <a:srgbClr val="C6D7E2"/>
      </a:accent1>
      <a:accent2>
        <a:srgbClr val="8AAEC4"/>
      </a:accent2>
      <a:accent3>
        <a:srgbClr val="6997B3"/>
      </a:accent3>
      <a:accent4>
        <a:srgbClr val="47748F"/>
      </a:accent4>
      <a:accent5>
        <a:srgbClr val="335367"/>
      </a:accent5>
      <a:accent6>
        <a:srgbClr val="223542"/>
      </a:accent6>
      <a:hlink>
        <a:srgbClr val="0563C1"/>
      </a:hlink>
      <a:folHlink>
        <a:srgbClr val="954F72"/>
      </a:folHlink>
    </a:clrScheme>
    <a:fontScheme name="Anpassat 1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47E634E1-FA28-4463-9BEE-41DE952ED26D}" vid="{2D25B2E0-CC88-44D9-9CEF-C534B9494A05}"/>
    </a:ext>
  </a:extLst>
</a:theme>
</file>

<file path=ppt/theme/theme3.xml><?xml version="1.0" encoding="utf-8"?>
<a:theme xmlns:a="http://schemas.openxmlformats.org/drawingml/2006/main" name="BRG Basic">
  <a:themeElements>
    <a:clrScheme name="Anpassat 106">
      <a:dk1>
        <a:sysClr val="windowText" lastClr="000000"/>
      </a:dk1>
      <a:lt1>
        <a:sysClr val="window" lastClr="FFFFFF"/>
      </a:lt1>
      <a:dk2>
        <a:srgbClr val="3B5776"/>
      </a:dk2>
      <a:lt2>
        <a:srgbClr val="EDEBE3"/>
      </a:lt2>
      <a:accent1>
        <a:srgbClr val="8FB8CA"/>
      </a:accent1>
      <a:accent2>
        <a:srgbClr val="D36248"/>
      </a:accent2>
      <a:accent3>
        <a:srgbClr val="36646B"/>
      </a:accent3>
      <a:accent4>
        <a:srgbClr val="EAB39E"/>
      </a:accent4>
      <a:accent5>
        <a:srgbClr val="7DB094"/>
      </a:accent5>
      <a:accent6>
        <a:srgbClr val="909090"/>
      </a:accent6>
      <a:hlink>
        <a:srgbClr val="0563C1"/>
      </a:hlink>
      <a:folHlink>
        <a:srgbClr val="954F72"/>
      </a:folHlink>
    </a:clrScheme>
    <a:fontScheme name="Anpassat 1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G PPT mall.potx" id="{431757C3-2CB9-42E5-A312-9E227955CC5C}" vid="{DDC2BCFA-9A53-4902-BE0C-BE297FF3B5A9}"/>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Anpassat 106">
    <a:dk1>
      <a:sysClr val="windowText" lastClr="000000"/>
    </a:dk1>
    <a:lt1>
      <a:sysClr val="window" lastClr="FFFFFF"/>
    </a:lt1>
    <a:dk2>
      <a:srgbClr val="3B5776"/>
    </a:dk2>
    <a:lt2>
      <a:srgbClr val="EDEBE3"/>
    </a:lt2>
    <a:accent1>
      <a:srgbClr val="8FB8CA"/>
    </a:accent1>
    <a:accent2>
      <a:srgbClr val="D36248"/>
    </a:accent2>
    <a:accent3>
      <a:srgbClr val="36646B"/>
    </a:accent3>
    <a:accent4>
      <a:srgbClr val="EAB39E"/>
    </a:accent4>
    <a:accent5>
      <a:srgbClr val="7DB094"/>
    </a:accent5>
    <a:accent6>
      <a:srgbClr val="909090"/>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DD2FDE2BE813654095F6082FC70C96FB" ma:contentTypeVersion="13" ma:contentTypeDescription="Skapa ett nytt dokument." ma:contentTypeScope="" ma:versionID="5d6cef1c64046d430cd87222f5960ac6">
  <xsd:schema xmlns:xsd="http://www.w3.org/2001/XMLSchema" xmlns:xs="http://www.w3.org/2001/XMLSchema" xmlns:p="http://schemas.microsoft.com/office/2006/metadata/properties" xmlns:ns2="0742cec8-5de4-471a-9bbf-fbf03a172d53" xmlns:ns3="ad124466-f9fa-4b27-9fee-9fb8351a2b21" targetNamespace="http://schemas.microsoft.com/office/2006/metadata/properties" ma:root="true" ma:fieldsID="874eededbfbd44b9eca73d5bb4e6168c" ns2:_="" ns3:_="">
    <xsd:import namespace="0742cec8-5de4-471a-9bbf-fbf03a172d53"/>
    <xsd:import namespace="ad124466-f9fa-4b27-9fee-9fb8351a2b2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42cec8-5de4-471a-9bbf-fbf03a172d5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d124466-f9fa-4b27-9fee-9fb8351a2b21" elementFormDefault="qualified">
    <xsd:import namespace="http://schemas.microsoft.com/office/2006/documentManagement/types"/>
    <xsd:import namespace="http://schemas.microsoft.com/office/infopath/2007/PartnerControls"/>
    <xsd:element name="SharedWithUsers" ma:index="10"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C2AB696-A134-45D9-AA77-BF9871FC97A3}">
  <ds:schemaRefs>
    <ds:schemaRef ds:uri="http://schemas.microsoft.com/sharepoint/v3/contenttype/forms"/>
  </ds:schemaRefs>
</ds:datastoreItem>
</file>

<file path=customXml/itemProps2.xml><?xml version="1.0" encoding="utf-8"?>
<ds:datastoreItem xmlns:ds="http://schemas.openxmlformats.org/officeDocument/2006/customXml" ds:itemID="{2D9EC110-B88F-4BAA-8323-5D1EB8D1FCFE}">
  <ds:schemaRefs>
    <ds:schemaRef ds:uri="0742cec8-5de4-471a-9bbf-fbf03a172d53"/>
    <ds:schemaRef ds:uri="ad124466-f9fa-4b27-9fee-9fb8351a2b2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6F075141-E2EB-4DAE-88FF-23E7C64FE3B0}">
  <ds:schemaRefs>
    <ds:schemaRef ds:uri="0742cec8-5de4-471a-9bbf-fbf03a172d53"/>
    <ds:schemaRef ds:uri="ad124466-f9fa-4b27-9fee-9fb8351a2b2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Application>Microsoft Office PowerPoint</Application>
  <PresentationFormat>Widescreen</PresentationFormat>
  <Slides>11</Slides>
  <Notes>7</Notes>
  <HiddenSlides>3</HiddenSlides>
  <ScaleCrop>false</ScaleCrop>
  <HeadingPairs>
    <vt:vector size="4" baseType="variant">
      <vt:variant>
        <vt:lpstr>Theme</vt:lpstr>
      </vt:variant>
      <vt:variant>
        <vt:i4>3</vt:i4>
      </vt:variant>
      <vt:variant>
        <vt:lpstr>Slide Titles</vt:lpstr>
      </vt:variant>
      <vt:variant>
        <vt:i4>11</vt:i4>
      </vt:variant>
    </vt:vector>
  </HeadingPairs>
  <TitlesOfParts>
    <vt:vector size="14" baseType="lpstr">
      <vt:lpstr>Office-tema</vt:lpstr>
      <vt:lpstr>BRG Blue</vt:lpstr>
      <vt:lpstr>BRG Basic</vt:lpstr>
      <vt:lpstr>Statusuppdatering Elektrifieringsuppdraget och Gbg Stads Elektrifieringsplan</vt:lpstr>
      <vt:lpstr>Elektrifieringsplan 2021 – 2030 </vt:lpstr>
      <vt:lpstr>Förändringar till Elektrifieringsplan utgåva 2 </vt:lpstr>
      <vt:lpstr>Uppdateringsprocess Elektrifieringsplanen </vt:lpstr>
      <vt:lpstr>PowerPoint Presentation</vt:lpstr>
      <vt:lpstr>Relationer mål, åtgärder och aktiviteter </vt:lpstr>
      <vt:lpstr>PowerPoint Presentation</vt:lpstr>
      <vt:lpstr>PowerPoint Presentation</vt:lpstr>
      <vt:lpstr>Åtgärdsomfattning Göteborg </vt:lpstr>
      <vt:lpstr>Konklusion </vt:lpstr>
      <vt:lpstr>Nästa steg?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Anne Piegsa</dc:creator>
  <cp:revision>1</cp:revision>
  <dcterms:created xsi:type="dcterms:W3CDTF">2022-01-17T08:23:41Z</dcterms:created>
  <dcterms:modified xsi:type="dcterms:W3CDTF">2022-02-25T10:55:24Z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0x010100DD2FDE2BE813654095F6082FC70C96FB</vt:lpwstr>
  </property>
</Properties>
</file>