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4"/>
    <p:sldMasterId id="2147484410" r:id="rId5"/>
    <p:sldMasterId id="2147484427" r:id="rId6"/>
    <p:sldMasterId id="2147484444" r:id="rId7"/>
    <p:sldMasterId id="2147484461" r:id="rId8"/>
    <p:sldMasterId id="2147484478" r:id="rId9"/>
  </p:sldMasterIdLst>
  <p:notesMasterIdLst>
    <p:notesMasterId r:id="rId13"/>
  </p:notesMasterIdLst>
  <p:handoutMasterIdLst>
    <p:handoutMasterId r:id="rId14"/>
  </p:handoutMasterIdLst>
  <p:sldIdLst>
    <p:sldId id="263" r:id="rId10"/>
    <p:sldId id="282" r:id="rId11"/>
    <p:sldId id="28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564"/>
    <a:srgbClr val="0077BC"/>
    <a:srgbClr val="D53878"/>
    <a:srgbClr val="008391"/>
    <a:srgbClr val="FBF2B4"/>
    <a:srgbClr val="F0CD50"/>
    <a:srgbClr val="4675B7"/>
    <a:srgbClr val="DBD1E6"/>
    <a:srgbClr val="D2D8DB"/>
    <a:srgbClr val="CB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0851" autoAdjust="0"/>
  </p:normalViewPr>
  <p:slideViewPr>
    <p:cSldViewPr snapToGrid="0">
      <p:cViewPr varScale="1">
        <p:scale>
          <a:sx n="110" d="100"/>
          <a:sy n="110" d="100"/>
        </p:scale>
        <p:origin x="114" y="5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0C25B-267B-4617-9655-FCFC6E038127}" type="datetime1">
              <a:rPr lang="sv-SE" smtClean="0"/>
              <a:t>2022-12-02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999F7-6EBA-4091-BBE7-8C96FF713A89}" type="datetime1">
              <a:rPr lang="sv-SE" smtClean="0"/>
              <a:t>2022-12-02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79999F7-6EBA-4091-BBE7-8C96FF713A89}" type="datetime1">
              <a:rPr lang="sv-SE" smtClean="0"/>
              <a:t>2022-12-02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470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7.jpg">
            <a:extLst>
              <a:ext uri="{FF2B5EF4-FFF2-40B4-BE49-F238E27FC236}">
                <a16:creationId xmlns:a16="http://schemas.microsoft.com/office/drawing/2014/main" id="{34CF8842-4199-4192-A9E3-0B666A7171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7.jpg">
            <a:extLst>
              <a:ext uri="{FF2B5EF4-FFF2-40B4-BE49-F238E27FC236}">
                <a16:creationId xmlns:a16="http://schemas.microsoft.com/office/drawing/2014/main" id="{A89FACA4-D3B2-4A63-AD7E-139FD820E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RAPHIC_small7.jpg">
            <a:extLst>
              <a:ext uri="{FF2B5EF4-FFF2-40B4-BE49-F238E27FC236}">
                <a16:creationId xmlns:a16="http://schemas.microsoft.com/office/drawing/2014/main" id="{9E2FCF00-2835-4346-9796-B565923CC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4.jpg">
            <a:extLst>
              <a:ext uri="{FF2B5EF4-FFF2-40B4-BE49-F238E27FC236}">
                <a16:creationId xmlns:a16="http://schemas.microsoft.com/office/drawing/2014/main" id="{8A8402E8-5CC0-4616-8109-FB7201860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1144857"/>
            <a:ext cx="11374810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4.jpg">
            <a:extLst>
              <a:ext uri="{FF2B5EF4-FFF2-40B4-BE49-F238E27FC236}">
                <a16:creationId xmlns:a16="http://schemas.microsoft.com/office/drawing/2014/main" id="{0F8C9A06-68DF-4300-8171-15F043E5A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404813"/>
            <a:ext cx="11374810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4.jpg">
            <a:extLst>
              <a:ext uri="{FF2B5EF4-FFF2-40B4-BE49-F238E27FC236}">
                <a16:creationId xmlns:a16="http://schemas.microsoft.com/office/drawing/2014/main" id="{B618C81E-9425-41D6-AAE2-4294C3C40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1144857"/>
            <a:ext cx="11374810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0.jpg">
            <a:extLst>
              <a:ext uri="{FF2B5EF4-FFF2-40B4-BE49-F238E27FC236}">
                <a16:creationId xmlns:a16="http://schemas.microsoft.com/office/drawing/2014/main" id="{695DF6B4-B731-4E22-88F8-127B601D4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989408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528856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969892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0.jpg">
            <a:extLst>
              <a:ext uri="{FF2B5EF4-FFF2-40B4-BE49-F238E27FC236}">
                <a16:creationId xmlns:a16="http://schemas.microsoft.com/office/drawing/2014/main" id="{E120DF45-AD9D-4D24-8B21-D9D0E38B66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079171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8" descr="GRAPHIC_small10.jpg">
            <a:extLst>
              <a:ext uri="{FF2B5EF4-FFF2-40B4-BE49-F238E27FC236}">
                <a16:creationId xmlns:a16="http://schemas.microsoft.com/office/drawing/2014/main" id="{45884F9F-FE4D-416B-9F7A-B74C86098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3003440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3429000"/>
            <a:ext cx="6148878" cy="2484438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.jpg">
            <a:extLst>
              <a:ext uri="{FF2B5EF4-FFF2-40B4-BE49-F238E27FC236}">
                <a16:creationId xmlns:a16="http://schemas.microsoft.com/office/drawing/2014/main" id="{CE0777CF-B611-49C4-883F-55FE0C27CA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.jpg">
            <a:extLst>
              <a:ext uri="{FF2B5EF4-FFF2-40B4-BE49-F238E27FC236}">
                <a16:creationId xmlns:a16="http://schemas.microsoft.com/office/drawing/2014/main" id="{3133D9F3-01A0-4E2D-BD3E-79580AC75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.jpg">
            <a:extLst>
              <a:ext uri="{FF2B5EF4-FFF2-40B4-BE49-F238E27FC236}">
                <a16:creationId xmlns:a16="http://schemas.microsoft.com/office/drawing/2014/main" id="{9BCDACF2-2A95-428F-847F-BD8590489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3.jpg">
            <a:extLst>
              <a:ext uri="{FF2B5EF4-FFF2-40B4-BE49-F238E27FC236}">
                <a16:creationId xmlns:a16="http://schemas.microsoft.com/office/drawing/2014/main" id="{9EC642A2-44AF-4C6F-B4F9-2DB8AE0D5B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7"/>
            <a:ext cx="11366503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3.jpg">
            <a:extLst>
              <a:ext uri="{FF2B5EF4-FFF2-40B4-BE49-F238E27FC236}">
                <a16:creationId xmlns:a16="http://schemas.microsoft.com/office/drawing/2014/main" id="{24B179A2-5F72-4D3A-8684-CB71EABB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3"/>
            <a:ext cx="11366503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13.jpg">
            <a:extLst>
              <a:ext uri="{FF2B5EF4-FFF2-40B4-BE49-F238E27FC236}">
                <a16:creationId xmlns:a16="http://schemas.microsoft.com/office/drawing/2014/main" id="{BE2A263F-C333-4187-90D7-85869EB80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7"/>
            <a:ext cx="11366503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106B021-60D9-46EE-BD3E-F0D906A36E91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FBA173-21CD-44A1-BF17-0ED296047F04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B885928-4729-4C8A-B8F5-B8E492596036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KF/KS avslutade uppdrag 2022 för beslut i styrelsen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097D5D-E399-4255-9468-0116A1B0B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Styrelsemöte 2022-12-13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32880-EABA-4426-91B8-2D839C20B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3BA6035-342C-444C-814B-A44AB394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att stänga</a:t>
            </a:r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022032B5-CAA2-4CDC-80E8-2B6D8AC3D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0" y="1279409"/>
            <a:ext cx="5829600" cy="1073205"/>
          </a:xfrm>
          <a:prstGeom prst="rect">
            <a:avLst/>
          </a:prstGeom>
        </p:spPr>
      </p:pic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E929B695-AE6A-4948-9439-BAEECF8A0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0" y="2635984"/>
            <a:ext cx="5829600" cy="1136708"/>
          </a:xfrm>
          <a:prstGeom prst="rect">
            <a:avLst/>
          </a:prstGeom>
        </p:spPr>
      </p:pic>
      <p:pic>
        <p:nvPicPr>
          <p:cNvPr id="12" name="Bildobjekt 11" descr="En bild som visar text&#10;&#10;Automatiskt genererad beskrivning">
            <a:extLst>
              <a:ext uri="{FF2B5EF4-FFF2-40B4-BE49-F238E27FC236}">
                <a16:creationId xmlns:a16="http://schemas.microsoft.com/office/drawing/2014/main" id="{58CAF001-847F-49E8-922E-BB1076363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50" y="4223330"/>
            <a:ext cx="5835950" cy="151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3BA6035-342C-444C-814B-A44AB394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att stänga</a:t>
            </a:r>
          </a:p>
        </p:txBody>
      </p:sp>
      <p:pic>
        <p:nvPicPr>
          <p:cNvPr id="14" name="Bildobjekt 13" descr="En bild som visar text&#10;&#10;Automatiskt genererad beskrivning">
            <a:extLst>
              <a:ext uri="{FF2B5EF4-FFF2-40B4-BE49-F238E27FC236}">
                <a16:creationId xmlns:a16="http://schemas.microsoft.com/office/drawing/2014/main" id="{C35DB55B-1A6F-45EE-BE47-34CBA942F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01" y="1287385"/>
            <a:ext cx="5804198" cy="1517728"/>
          </a:xfrm>
          <a:prstGeom prst="rect">
            <a:avLst/>
          </a:prstGeom>
        </p:spPr>
      </p:pic>
      <p:pic>
        <p:nvPicPr>
          <p:cNvPr id="16" name="Bildobjekt 15" descr="En bild som visar text&#10;&#10;Automatiskt genererad beskrivning">
            <a:extLst>
              <a:ext uri="{FF2B5EF4-FFF2-40B4-BE49-F238E27FC236}">
                <a16:creationId xmlns:a16="http://schemas.microsoft.com/office/drawing/2014/main" id="{BAD17323-8C7D-4D73-951D-C1EB41DBF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25" y="2936788"/>
            <a:ext cx="5835950" cy="1682836"/>
          </a:xfrm>
          <a:prstGeom prst="rect">
            <a:avLst/>
          </a:prstGeom>
        </p:spPr>
      </p:pic>
      <p:pic>
        <p:nvPicPr>
          <p:cNvPr id="18" name="Bildobjekt 17" descr="En bild som visar text&#10;&#10;Automatiskt genererad beskrivning">
            <a:extLst>
              <a:ext uri="{FF2B5EF4-FFF2-40B4-BE49-F238E27FC236}">
                <a16:creationId xmlns:a16="http://schemas.microsoft.com/office/drawing/2014/main" id="{8EFB59B6-C500-4038-996D-10B2BAF62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01" y="4751300"/>
            <a:ext cx="5791498" cy="17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2949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Grön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0CB9BD4-06DE-471B-A18D-F4AD61927E8C}" vid="{D3C07A3C-1CB9-4948-8557-A924742E1917}"/>
    </a:ext>
  </a:extLst>
</a:theme>
</file>

<file path=ppt/theme/theme2.xml><?xml version="1.0" encoding="utf-8"?>
<a:theme xmlns:a="http://schemas.openxmlformats.org/drawingml/2006/main" name="Göteborgs Stad – Röd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0CB9BD4-06DE-471B-A18D-F4AD61927E8C}" vid="{F11FBBF3-216E-47EE-9781-F2502DE31F17}"/>
    </a:ext>
  </a:extLst>
</a:theme>
</file>

<file path=ppt/theme/theme3.xml><?xml version="1.0" encoding="utf-8"?>
<a:theme xmlns:a="http://schemas.openxmlformats.org/drawingml/2006/main" name="Göteborgs Stad – Prickar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0CB9BD4-06DE-471B-A18D-F4AD61927E8C}" vid="{1270EEA9-D3A5-4234-8FC8-2D74C1884E20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0CB9BD4-06DE-471B-A18D-F4AD61927E8C}" vid="{8AD6AFC6-4611-4466-80CE-97AB92ECDB53}"/>
    </a:ext>
  </a:extLst>
</a:theme>
</file>

<file path=ppt/theme/theme5.xml><?xml version="1.0" encoding="utf-8"?>
<a:theme xmlns:a="http://schemas.openxmlformats.org/drawingml/2006/main" name="Göteborgs Stad – Lila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0CB9BD4-06DE-471B-A18D-F4AD61927E8C}" vid="{F01750D0-69BA-4433-BA30-2563B630A2CD}"/>
    </a:ext>
  </a:extLst>
</a:theme>
</file>

<file path=ppt/theme/theme6.xml><?xml version="1.0" encoding="utf-8"?>
<a:theme xmlns:a="http://schemas.openxmlformats.org/drawingml/2006/main" name="Göteborgs Stad – Gul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50CB9BD4-06DE-471B-A18D-F4AD61927E8C}" vid="{659F03EE-463E-4FC5-A94D-EA3E62B508C0}"/>
    </a:ext>
  </a:extLst>
</a:theme>
</file>

<file path=ppt/theme/theme7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094510133B594292E6E62234DAD217" ma:contentTypeVersion="15" ma:contentTypeDescription="Skapa ett nytt dokument." ma:contentTypeScope="" ma:versionID="0852e1eac5dcf1b26572a985f86cf802">
  <xsd:schema xmlns:xsd="http://www.w3.org/2001/XMLSchema" xmlns:xs="http://www.w3.org/2001/XMLSchema" xmlns:p="http://schemas.microsoft.com/office/2006/metadata/properties" xmlns:ns2="a54c00d7-d86a-40f3-bd69-7933e5eded19" xmlns:ns3="48b9d812-5004-4ec5-888c-4b159f30e97b" targetNamespace="http://schemas.microsoft.com/office/2006/metadata/properties" ma:root="true" ma:fieldsID="a8a5d44c9fce02f335dc188f8b33eb16" ns2:_="" ns3:_="">
    <xsd:import namespace="a54c00d7-d86a-40f3-bd69-7933e5eded19"/>
    <xsd:import namespace="48b9d812-5004-4ec5-888c-4b159f30e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c00d7-d86a-40f3-bd69-7933e5ede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5ba0a079-088f-45e9-a2b8-c41055840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9d812-5004-4ec5-888c-4b159f30e9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63c5bcc-1215-4dc5-a8fb-ef0df144a850}" ma:internalName="TaxCatchAll" ma:showField="CatchAllData" ma:web="48b9d812-5004-4ec5-888c-4b159f30e9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4c00d7-d86a-40f3-bd69-7933e5eded19">
      <Terms xmlns="http://schemas.microsoft.com/office/infopath/2007/PartnerControls"/>
    </lcf76f155ced4ddcb4097134ff3c332f>
    <TaxCatchAll xmlns="48b9d812-5004-4ec5-888c-4b159f30e97b" xsi:nil="true"/>
  </documentManagement>
</p:properties>
</file>

<file path=customXml/itemProps1.xml><?xml version="1.0" encoding="utf-8"?>
<ds:datastoreItem xmlns:ds="http://schemas.openxmlformats.org/officeDocument/2006/customXml" ds:itemID="{3B54B896-FDC7-43BA-94B8-47386016C7CC}">
  <ds:schemaRefs>
    <ds:schemaRef ds:uri="48b9d812-5004-4ec5-888c-4b159f30e97b"/>
    <ds:schemaRef ds:uri="a54c00d7-d86a-40f3-bd69-7933e5eded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CACF477-9BB4-4756-8477-1D39B4A37A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82C43D-0F8E-4D99-BDC1-64FF02DBD6C4}">
  <ds:schemaRefs>
    <ds:schemaRef ds:uri="48b9d812-5004-4ec5-888c-4b159f30e97b"/>
    <ds:schemaRef ds:uri="a54c00d7-d86a-40f3-bd69-7933e5eded1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 Point mall_dekor</Template>
  <TotalTime>0</TotalTime>
  <Words>20</Words>
  <Application>Microsoft Office PowerPoint</Application>
  <PresentationFormat>Bredbild</PresentationFormat>
  <Paragraphs>6</Paragraphs>
  <Slides>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3</vt:i4>
      </vt:variant>
    </vt:vector>
  </HeadingPairs>
  <TitlesOfParts>
    <vt:vector size="13" baseType="lpstr">
      <vt:lpstr>Arial</vt:lpstr>
      <vt:lpstr>Arial Black</vt:lpstr>
      <vt:lpstr>Calibri</vt:lpstr>
      <vt:lpstr>Wingdings</vt:lpstr>
      <vt:lpstr>Göteborgs Stad – Grön dekor</vt:lpstr>
      <vt:lpstr>Göteborgs Stad – Röd dekor</vt:lpstr>
      <vt:lpstr>Göteborgs Stad – Prickar dekor</vt:lpstr>
      <vt:lpstr>Göteborgs Stad – Turkos dekor</vt:lpstr>
      <vt:lpstr>Göteborgs Stad – Lila dekor</vt:lpstr>
      <vt:lpstr>Göteborgs Stad – Gul dekor</vt:lpstr>
      <vt:lpstr>KF/KS avslutade uppdrag 2022 för beslut i styrelsen</vt:lpstr>
      <vt:lpstr>Mål att stänga</vt:lpstr>
      <vt:lpstr>Mål att stänga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APT</dc:title>
  <dc:creator>Sebastian Aldén</dc:creator>
  <cp:lastModifiedBy>Tedd Bergman</cp:lastModifiedBy>
  <cp:revision>17</cp:revision>
  <dcterms:created xsi:type="dcterms:W3CDTF">2022-08-23T04:42:18Z</dcterms:created>
  <dcterms:modified xsi:type="dcterms:W3CDTF">2022-12-02T14:23:26Z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0x010100F3094510133B594292E6E62234DAD217</vt:lpwstr>
  </property>
  <property fmtid="{D5CDD505-2E9C-101B-9397-08002B2CF9AE}" pid="3" name="MediaServiceImageTags">
    <vt:lpwstr/>
  </property>
</Properties>
</file>