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3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4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5.xml" ContentType="application/vnd.openxmlformats-officedocument.theme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42" r:id="rId4"/>
    <p:sldMasterId id="2147484410" r:id="rId5"/>
    <p:sldMasterId id="2147484427" r:id="rId6"/>
    <p:sldMasterId id="2147484444" r:id="rId7"/>
    <p:sldMasterId id="2147484461" r:id="rId8"/>
    <p:sldMasterId id="2147484478" r:id="rId9"/>
  </p:sldMasterIdLst>
  <p:notesMasterIdLst>
    <p:notesMasterId r:id="rId13"/>
  </p:notesMasterIdLst>
  <p:handoutMasterIdLst>
    <p:handoutMasterId r:id="rId14"/>
  </p:handoutMasterIdLst>
  <p:sldIdLst>
    <p:sldId id="263" r:id="rId10"/>
    <p:sldId id="282" r:id="rId11"/>
    <p:sldId id="281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5564"/>
    <a:srgbClr val="0077BC"/>
    <a:srgbClr val="D53878"/>
    <a:srgbClr val="008391"/>
    <a:srgbClr val="FBF2B4"/>
    <a:srgbClr val="F0CD50"/>
    <a:srgbClr val="4675B7"/>
    <a:srgbClr val="DBD1E6"/>
    <a:srgbClr val="D2D8DB"/>
    <a:srgbClr val="CBE2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6" autoAdjust="0"/>
    <p:restoredTop sz="80851" autoAdjust="0"/>
  </p:normalViewPr>
  <p:slideViewPr>
    <p:cSldViewPr snapToGrid="0">
      <p:cViewPr varScale="1">
        <p:scale>
          <a:sx n="110" d="100"/>
          <a:sy n="110" d="100"/>
        </p:scale>
        <p:origin x="114" y="57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notesViewPr>
    <p:cSldViewPr snapToGrid="0">
      <p:cViewPr varScale="1">
        <p:scale>
          <a:sx n="93" d="100"/>
          <a:sy n="93" d="100"/>
        </p:scale>
        <p:origin x="362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3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2.xml"/><Relationship Id="rId5" Type="http://schemas.openxmlformats.org/officeDocument/2006/relationships/slideMaster" Target="slideMasters/slideMaster2.xml"/><Relationship Id="rId15" Type="http://schemas.openxmlformats.org/officeDocument/2006/relationships/presProps" Target="presProps.xml"/><Relationship Id="rId10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28D75527-1052-40CF-90A7-805EC4F7728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82182B2-420A-475A-83CF-72C9A1964B5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90C25B-267B-4617-9655-FCFC6E038127}" type="datetime1">
              <a:rPr lang="sv-SE" smtClean="0"/>
              <a:t>2022-12-02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CFEBD13-AD79-4726-9C7A-9E5C531A1A5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F00A28DF-4169-4B51-B8D3-AA9A5D61235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9A0780-C7EB-45E8-96EB-66D0986C42C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10337014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9999F7-6EBA-4091-BBE7-8C96FF713A89}" type="datetime1">
              <a:rPr lang="sv-SE" smtClean="0"/>
              <a:t>2022-12-02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1086EF-3011-429C-976B-61D9CA3A2B5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79586871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479999F7-6EBA-4091-BBE7-8C96FF713A89}" type="datetime1">
              <a:rPr lang="sv-SE" smtClean="0"/>
              <a:t>2022-12-02</a:t>
            </a:fld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1086EF-3011-429C-976B-61D9CA3A2B54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847063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 descr="GRAPHIC_small7.jpg">
            <a:extLst>
              <a:ext uri="{FF2B5EF4-FFF2-40B4-BE49-F238E27FC236}">
                <a16:creationId xmlns:a16="http://schemas.microsoft.com/office/drawing/2014/main" id="{34CF8842-4199-4192-A9E3-0B666A71713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7986" y="1144856"/>
            <a:ext cx="11366503" cy="5307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1696" y="2626153"/>
            <a:ext cx="8728608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90000"/>
              </a:lnSpc>
              <a:defRPr sz="4200" kern="0" spc="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0F7CA53-6D92-4A66-95D1-2CEF9E76DF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31696" y="4165601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kern="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sv-SE"/>
              <a:t>Eventuell underrubrik</a:t>
            </a:r>
          </a:p>
        </p:txBody>
      </p:sp>
      <p:sp>
        <p:nvSpPr>
          <p:cNvPr id="6" name="Platshållare för text 4">
            <a:extLst>
              <a:ext uri="{FF2B5EF4-FFF2-40B4-BE49-F238E27FC236}">
                <a16:creationId xmlns:a16="http://schemas.microsoft.com/office/drawing/2014/main" id="{384ED656-5CBC-4AAE-AA1E-D848C8E71D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31696" y="4606637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kern="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sv-SE"/>
              <a:t>Eventuellt namn på föredragshållare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2522B255-A89B-4F1E-A846-36B4A9F18AE3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Hållbar stad – öppen för världen</a:t>
            </a:r>
          </a:p>
        </p:txBody>
      </p:sp>
      <p:pic>
        <p:nvPicPr>
          <p:cNvPr id="8" name="Bildobjekt 7" descr="Logo" title="Logo">
            <a:extLst>
              <a:ext uri="{FF2B5EF4-FFF2-40B4-BE49-F238E27FC236}">
                <a16:creationId xmlns:a16="http://schemas.microsoft.com/office/drawing/2014/main" id="{2DF30E6D-8B83-4DA1-ADDE-3B45462766F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9971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 med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fot 1">
            <a:extLst>
              <a:ext uri="{FF2B5EF4-FFF2-40B4-BE49-F238E27FC236}">
                <a16:creationId xmlns:a16="http://schemas.microsoft.com/office/drawing/2014/main" id="{4C2CB002-9FCD-48CA-BEF4-9C216A360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9999" y="6376989"/>
            <a:ext cx="5616000" cy="147636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4" name="Platshållare för bild 5">
            <a:extLst>
              <a:ext uri="{FF2B5EF4-FFF2-40B4-BE49-F238E27FC236}">
                <a16:creationId xmlns:a16="http://schemas.microsoft.com/office/drawing/2014/main" id="{1566CF40-59BE-4449-B880-5CCAFCC9D9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F556A3A-7138-45B2-8593-FAB5296ADD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11309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237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474F5195-589E-4BA5-AA31-A11EABAE756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148642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Helt 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09523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5">
            <a:extLst>
              <a:ext uri="{FF2B5EF4-FFF2-40B4-BE49-F238E27FC236}">
                <a16:creationId xmlns:a16="http://schemas.microsoft.com/office/drawing/2014/main" id="{E89F1A3B-CD83-40C2-B654-7491BD29FCD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07989" y="404812"/>
            <a:ext cx="11376024" cy="5508625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AB74EFB-B5F9-4503-84BF-A1C8C3809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9600" y="1973603"/>
            <a:ext cx="8483640" cy="88511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BE03C4AA-7F69-47DB-B0C7-C398C29343E8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/>
              <a:t>Hållbar stad – öppen för världen</a:t>
            </a:r>
          </a:p>
        </p:txBody>
      </p:sp>
      <p:pic>
        <p:nvPicPr>
          <p:cNvPr id="7" name="Bildobjekt 6" descr="Logo" title="Logo">
            <a:extLst>
              <a:ext uri="{FF2B5EF4-FFF2-40B4-BE49-F238E27FC236}">
                <a16:creationId xmlns:a16="http://schemas.microsoft.com/office/drawing/2014/main" id="{A42DC399-9929-4DB1-86A7-EDD1619A0A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842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 descr="GRAPHIC_small7.jpg">
            <a:extLst>
              <a:ext uri="{FF2B5EF4-FFF2-40B4-BE49-F238E27FC236}">
                <a16:creationId xmlns:a16="http://schemas.microsoft.com/office/drawing/2014/main" id="{A89FACA4-D3B2-4A63-AD7E-139FD820E6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7986" y="404814"/>
            <a:ext cx="11366503" cy="550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F8CA43A6-7E16-4DBD-AD75-D68133193CDD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  <p:pic>
        <p:nvPicPr>
          <p:cNvPr id="6" name="Bildobjekt 5" descr="Logo" title="Logo">
            <a:extLst>
              <a:ext uri="{FF2B5EF4-FFF2-40B4-BE49-F238E27FC236}">
                <a16:creationId xmlns:a16="http://schemas.microsoft.com/office/drawing/2014/main" id="{1BFA490F-F636-4FBD-9551-5FE7BB924C4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0245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 descr="GRAPHIC_small7.jpg">
            <a:extLst>
              <a:ext uri="{FF2B5EF4-FFF2-40B4-BE49-F238E27FC236}">
                <a16:creationId xmlns:a16="http://schemas.microsoft.com/office/drawing/2014/main" id="{9E2FCF00-2835-4346-9796-B565923CCE1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7986" y="1144856"/>
            <a:ext cx="11366503" cy="5307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ruta 10">
            <a:extLst>
              <a:ext uri="{FF2B5EF4-FFF2-40B4-BE49-F238E27FC236}">
                <a16:creationId xmlns:a16="http://schemas.microsoft.com/office/drawing/2014/main" id="{2522B255-A89B-4F1E-A846-36B4A9F18AE3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Hållbar stad – öppen för världen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791AD600-C07A-4C4F-816C-2BE89532B957}"/>
              </a:ext>
            </a:extLst>
          </p:cNvPr>
          <p:cNvSpPr txBox="1"/>
          <p:nvPr userDrawn="1"/>
        </p:nvSpPr>
        <p:spPr>
          <a:xfrm>
            <a:off x="1420650" y="2405064"/>
            <a:ext cx="3026004" cy="309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 defTabSz="91433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700" kern="0" baseline="0">
                <a:solidFill>
                  <a:schemeClr val="bg1"/>
                </a:solidFill>
                <a:latin typeface="+mj-lt"/>
              </a:defRPr>
            </a:lvl1pPr>
            <a:lvl2pPr marL="457167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700"/>
            </a:lvl2pPr>
            <a:lvl3pPr marL="687548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700"/>
            </a:lvl3pPr>
            <a:lvl4pPr marL="914332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4pPr>
            <a:lvl5pPr marL="1144714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5pPr>
            <a:lvl6pPr marL="2514412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578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8744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5910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sv-SE">
                <a:solidFill>
                  <a:schemeClr val="tx1">
                    <a:lumMod val="95000"/>
                    <a:lumOff val="5000"/>
                  </a:schemeClr>
                </a:solidFill>
              </a:rPr>
              <a:t>Kontakt</a:t>
            </a:r>
          </a:p>
        </p:txBody>
      </p:sp>
      <p:pic>
        <p:nvPicPr>
          <p:cNvPr id="13" name="Bildobjekt 12" descr="Logo" title="Logo">
            <a:extLst>
              <a:ext uri="{FF2B5EF4-FFF2-40B4-BE49-F238E27FC236}">
                <a16:creationId xmlns:a16="http://schemas.microsoft.com/office/drawing/2014/main" id="{8FA31A6C-4824-4084-8D71-178D8B56BB4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15" name="Platshållare för text 4">
            <a:extLst>
              <a:ext uri="{FF2B5EF4-FFF2-40B4-BE49-F238E27FC236}">
                <a16:creationId xmlns:a16="http://schemas.microsoft.com/office/drawing/2014/main" id="{483A67E9-807F-424F-890D-A3A5CA39AF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20649" y="2830624"/>
            <a:ext cx="6148878" cy="2971086"/>
          </a:xfrm>
        </p:spPr>
        <p:txBody>
          <a:bodyPr numCol="1" spcCol="180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1" kern="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sv-SE"/>
              <a:t>Avdelning</a:t>
            </a:r>
            <a:br>
              <a:rPr lang="sv-SE"/>
            </a:br>
            <a:r>
              <a:rPr lang="sv-SE"/>
              <a:t>Område, Göteborgs Stad</a:t>
            </a:r>
            <a:br>
              <a:rPr lang="sv-SE"/>
            </a:br>
            <a:r>
              <a:rPr lang="sv-SE"/>
              <a:t>Namn</a:t>
            </a:r>
            <a:br>
              <a:rPr lang="sv-SE"/>
            </a:br>
            <a:r>
              <a:rPr lang="sv-SE"/>
              <a:t>namn@namn.se</a:t>
            </a:r>
          </a:p>
        </p:txBody>
      </p:sp>
    </p:spTree>
    <p:extLst>
      <p:ext uri="{BB962C8B-B14F-4D97-AF65-F5344CB8AC3E}">
        <p14:creationId xmlns:p14="http://schemas.microsoft.com/office/powerpoint/2010/main" val="11104959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ty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Logo" title="Logo">
            <a:extLst>
              <a:ext uri="{FF2B5EF4-FFF2-40B4-BE49-F238E27FC236}">
                <a16:creationId xmlns:a16="http://schemas.microsoft.com/office/drawing/2014/main" id="{1F12769C-ECF3-448E-A565-83EEEC398E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82706" y="2300663"/>
            <a:ext cx="1426588" cy="226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076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 descr="GRAPHIC_small4.jpg">
            <a:extLst>
              <a:ext uri="{FF2B5EF4-FFF2-40B4-BE49-F238E27FC236}">
                <a16:creationId xmlns:a16="http://schemas.microsoft.com/office/drawing/2014/main" id="{8A8402E8-5CC0-4616-8109-FB7201860C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7987" y="1144857"/>
            <a:ext cx="11374810" cy="5307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1696" y="2626153"/>
            <a:ext cx="8728608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90000"/>
              </a:lnSpc>
              <a:defRPr sz="4200" kern="0" spc="0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0F7CA53-6D92-4A66-95D1-2CEF9E76DF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31696" y="4165601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kern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sv-SE"/>
              <a:t>Eventuell underrubrik</a:t>
            </a:r>
          </a:p>
        </p:txBody>
      </p:sp>
      <p:sp>
        <p:nvSpPr>
          <p:cNvPr id="6" name="Platshållare för text 4">
            <a:extLst>
              <a:ext uri="{FF2B5EF4-FFF2-40B4-BE49-F238E27FC236}">
                <a16:creationId xmlns:a16="http://schemas.microsoft.com/office/drawing/2014/main" id="{384ED656-5CBC-4AAE-AA1E-D848C8E71D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31696" y="4606637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kern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/>
              <a:t>Eventuellt namn på föredragshållare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2522B255-A89B-4F1E-A846-36B4A9F18AE3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Hållbar stad – öppen för världen</a:t>
            </a:r>
          </a:p>
        </p:txBody>
      </p:sp>
      <p:pic>
        <p:nvPicPr>
          <p:cNvPr id="8" name="Bildobjekt 7" descr="Logo" title="Logo">
            <a:extLst>
              <a:ext uri="{FF2B5EF4-FFF2-40B4-BE49-F238E27FC236}">
                <a16:creationId xmlns:a16="http://schemas.microsoft.com/office/drawing/2014/main" id="{2DF30E6D-8B83-4DA1-ADDE-3B45462766F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2883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956AE382-6D43-4751-9CE2-2A4899C59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43E3ABC-9643-4C0C-A216-D9FDF5F8C34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056000" y="1738313"/>
            <a:ext cx="10080000" cy="4175124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2BC929D8-093F-4826-8D04-F268FF63E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456351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424537-5ECE-4D36-9AE9-88D8AFB5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7988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9250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15128C6-B678-4715-9D0F-D4C07F59EDA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30721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956AE382-6D43-4751-9CE2-2A4899C59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43E3ABC-9643-4C0C-A216-D9FDF5F8C34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056000" y="1738313"/>
            <a:ext cx="10080000" cy="4175124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040785F0-4073-4C09-A77E-AF825CBA6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406511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BCE7E41F-F5AB-42BF-88B5-ED5B44A64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8" y="1588563"/>
            <a:ext cx="527808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7988" y="2281031"/>
            <a:ext cx="5278080" cy="3524684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32000" y="1591385"/>
            <a:ext cx="528000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32000" y="2281035"/>
            <a:ext cx="5280000" cy="352468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5B0B39BD-A593-4A83-AD46-53A96C2F78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888074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68562D-9C3D-4ED0-821E-7821BFECF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471AB884-926D-4607-993A-83391A779C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315036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EDB076-0118-4581-B17D-C1A0602FB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1FAA0E3-3FDA-41A6-B9F8-73A1FEF31347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17075" y="1736728"/>
            <a:ext cx="5678925" cy="4194629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598925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B6397E3-2F6A-46E7-B952-96596182496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032412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800F4CB-80BD-4C46-8862-E3F5646FD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18EAA5A-4340-4EE5-A1A8-3200B98C0962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096000" y="1736728"/>
            <a:ext cx="5688013" cy="4194629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EAD5FAA-1657-4061-B125-FAABE5DDE2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6290921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800227-24F3-424A-950F-9031EC771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7988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F5F04B5A-F0FB-4FC9-9F5F-CDA6CEE251C7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296000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A5F93C07-C166-474C-8E0B-4E9C3BBCB337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4296000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A7F97845-F21E-448F-BCE4-594A545AB8C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184013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5F230963-9997-4CAE-9B9D-4F53D8044D29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8184013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3227AAC-52A1-439E-A66E-B8A4CE23E2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522466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35578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 med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fot 1">
            <a:extLst>
              <a:ext uri="{FF2B5EF4-FFF2-40B4-BE49-F238E27FC236}">
                <a16:creationId xmlns:a16="http://schemas.microsoft.com/office/drawing/2014/main" id="{4C2CB002-9FCD-48CA-BEF4-9C216A360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9999" y="6376989"/>
            <a:ext cx="5616000" cy="147636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4" name="Platshållare för bild 5">
            <a:extLst>
              <a:ext uri="{FF2B5EF4-FFF2-40B4-BE49-F238E27FC236}">
                <a16:creationId xmlns:a16="http://schemas.microsoft.com/office/drawing/2014/main" id="{1566CF40-59BE-4449-B880-5CCAFCC9D9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F556A3A-7138-45B2-8593-FAB5296ADD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11309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670831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4BC2FFEF-6434-4E63-AD0D-37B93846A0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0490959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Helt 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509921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5">
            <a:extLst>
              <a:ext uri="{FF2B5EF4-FFF2-40B4-BE49-F238E27FC236}">
                <a16:creationId xmlns:a16="http://schemas.microsoft.com/office/drawing/2014/main" id="{E89F1A3B-CD83-40C2-B654-7491BD29FCD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07989" y="404812"/>
            <a:ext cx="11376024" cy="5508625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AB74EFB-B5F9-4503-84BF-A1C8C3809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9600" y="1973603"/>
            <a:ext cx="8483640" cy="88511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BE03C4AA-7F69-47DB-B0C7-C398C29343E8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/>
              <a:t>Hållbar stad – öppen för världen</a:t>
            </a:r>
          </a:p>
        </p:txBody>
      </p:sp>
      <p:pic>
        <p:nvPicPr>
          <p:cNvPr id="7" name="Bildobjekt 6" descr="Logo" title="Logo">
            <a:extLst>
              <a:ext uri="{FF2B5EF4-FFF2-40B4-BE49-F238E27FC236}">
                <a16:creationId xmlns:a16="http://schemas.microsoft.com/office/drawing/2014/main" id="{A42DC399-9929-4DB1-86A7-EDD1619A0A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215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424537-5ECE-4D36-9AE9-88D8AFB5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7988" y="1736729"/>
            <a:ext cx="5400000" cy="417671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9250" y="1736729"/>
            <a:ext cx="5400000" cy="417671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C9B43C6-89FD-4564-BB62-9B67C1AE2E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1474088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 descr="GRAPHIC_small4.jpg">
            <a:extLst>
              <a:ext uri="{FF2B5EF4-FFF2-40B4-BE49-F238E27FC236}">
                <a16:creationId xmlns:a16="http://schemas.microsoft.com/office/drawing/2014/main" id="{0F8C9A06-68DF-4300-8171-15F043E5A6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7987" y="404813"/>
            <a:ext cx="11374810" cy="5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/>
          </a:p>
        </p:txBody>
      </p:sp>
      <p:pic>
        <p:nvPicPr>
          <p:cNvPr id="6" name="Bildobjekt 5" descr="Logo" title="Logo">
            <a:extLst>
              <a:ext uri="{FF2B5EF4-FFF2-40B4-BE49-F238E27FC236}">
                <a16:creationId xmlns:a16="http://schemas.microsoft.com/office/drawing/2014/main" id="{1BFA490F-F636-4FBD-9551-5FE7BB924C4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A5CC9138-760F-4A17-8B1B-6D99EFF79AD6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185843718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 descr="GRAPHIC_small4.jpg">
            <a:extLst>
              <a:ext uri="{FF2B5EF4-FFF2-40B4-BE49-F238E27FC236}">
                <a16:creationId xmlns:a16="http://schemas.microsoft.com/office/drawing/2014/main" id="{B618C81E-9425-41D6-AAE2-4294C3C403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7987" y="1144857"/>
            <a:ext cx="11374810" cy="5307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791AD600-C07A-4C4F-816C-2BE89532B957}"/>
              </a:ext>
            </a:extLst>
          </p:cNvPr>
          <p:cNvSpPr txBox="1"/>
          <p:nvPr userDrawn="1"/>
        </p:nvSpPr>
        <p:spPr>
          <a:xfrm>
            <a:off x="1420650" y="2405064"/>
            <a:ext cx="3026004" cy="309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 defTabSz="91433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700" kern="0" baseline="0">
                <a:solidFill>
                  <a:schemeClr val="bg1"/>
                </a:solidFill>
                <a:latin typeface="+mj-lt"/>
              </a:defRPr>
            </a:lvl1pPr>
            <a:lvl2pPr marL="457167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700"/>
            </a:lvl2pPr>
            <a:lvl3pPr marL="687548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700"/>
            </a:lvl3pPr>
            <a:lvl4pPr marL="914332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4pPr>
            <a:lvl5pPr marL="1144714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5pPr>
            <a:lvl6pPr marL="2514412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578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8744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5910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sv-SE"/>
              <a:t>Kontakt</a:t>
            </a:r>
          </a:p>
        </p:txBody>
      </p:sp>
      <p:pic>
        <p:nvPicPr>
          <p:cNvPr id="13" name="Bildobjekt 12" descr="Logo" title="Logo">
            <a:extLst>
              <a:ext uri="{FF2B5EF4-FFF2-40B4-BE49-F238E27FC236}">
                <a16:creationId xmlns:a16="http://schemas.microsoft.com/office/drawing/2014/main" id="{8FA31A6C-4824-4084-8D71-178D8B56BB4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15" name="Platshållare för text 4">
            <a:extLst>
              <a:ext uri="{FF2B5EF4-FFF2-40B4-BE49-F238E27FC236}">
                <a16:creationId xmlns:a16="http://schemas.microsoft.com/office/drawing/2014/main" id="{483A67E9-807F-424F-890D-A3A5CA39AF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20649" y="2830624"/>
            <a:ext cx="6148878" cy="2971086"/>
          </a:xfrm>
        </p:spPr>
        <p:txBody>
          <a:bodyPr numCol="1" spcCol="180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1" kern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/>
              <a:t>Avdelning</a:t>
            </a:r>
            <a:br>
              <a:rPr lang="sv-SE"/>
            </a:br>
            <a:r>
              <a:rPr lang="sv-SE"/>
              <a:t>Område, Göteborgs Stad</a:t>
            </a:r>
            <a:br>
              <a:rPr lang="sv-SE"/>
            </a:br>
            <a:r>
              <a:rPr lang="sv-SE"/>
              <a:t>Namn</a:t>
            </a:r>
            <a:br>
              <a:rPr lang="sv-SE"/>
            </a:br>
            <a:r>
              <a:rPr lang="sv-SE"/>
              <a:t>namn@namn.se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01825FE-CC31-4DE6-9AA9-7C27B553E870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91725922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ty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Logo" title="Logo">
            <a:extLst>
              <a:ext uri="{FF2B5EF4-FFF2-40B4-BE49-F238E27FC236}">
                <a16:creationId xmlns:a16="http://schemas.microsoft.com/office/drawing/2014/main" id="{1F12769C-ECF3-448E-A565-83EEEC398E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82706" y="2300663"/>
            <a:ext cx="1426588" cy="226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22150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 descr="GRAPHIC_small10.jpg">
            <a:extLst>
              <a:ext uri="{FF2B5EF4-FFF2-40B4-BE49-F238E27FC236}">
                <a16:creationId xmlns:a16="http://schemas.microsoft.com/office/drawing/2014/main" id="{695DF6B4-B731-4E22-88F8-127B601D4AD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7986" y="1144856"/>
            <a:ext cx="11366503" cy="5307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1696" y="2989408"/>
            <a:ext cx="8728608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90000"/>
              </a:lnSpc>
              <a:defRPr sz="4200" kern="0" spc="0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0F7CA53-6D92-4A66-95D1-2CEF9E76DF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31696" y="4528856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kern="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sv-SE"/>
              <a:t>Eventuell underrubrik</a:t>
            </a:r>
          </a:p>
        </p:txBody>
      </p:sp>
      <p:sp>
        <p:nvSpPr>
          <p:cNvPr id="6" name="Platshållare för text 4">
            <a:extLst>
              <a:ext uri="{FF2B5EF4-FFF2-40B4-BE49-F238E27FC236}">
                <a16:creationId xmlns:a16="http://schemas.microsoft.com/office/drawing/2014/main" id="{384ED656-5CBC-4AAE-AA1E-D848C8E71D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31696" y="4969892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kern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/>
              <a:t>Eventuellt namn på föredragshållare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2522B255-A89B-4F1E-A846-36B4A9F18AE3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>
                <a:latin typeface="+mn-lt"/>
              </a:rPr>
              <a:t>Hållbar stad – öppen för världen</a:t>
            </a:r>
          </a:p>
        </p:txBody>
      </p:sp>
      <p:pic>
        <p:nvPicPr>
          <p:cNvPr id="8" name="Bildobjekt 7" descr="Logo" title="Logo">
            <a:extLst>
              <a:ext uri="{FF2B5EF4-FFF2-40B4-BE49-F238E27FC236}">
                <a16:creationId xmlns:a16="http://schemas.microsoft.com/office/drawing/2014/main" id="{2DF30E6D-8B83-4DA1-ADDE-3B45462766F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21386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956AE382-6D43-4751-9CE2-2A4899C59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43E3ABC-9643-4C0C-A216-D9FDF5F8C34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056000" y="1738313"/>
            <a:ext cx="10080000" cy="4175124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AF1C70CC-B8D4-4719-BB1B-23D6C9B71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6537677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424537-5ECE-4D36-9AE9-88D8AFB5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7988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9250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C9B43C6-89FD-4564-BB62-9B67C1AE2E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7678732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BCE7E41F-F5AB-42BF-88B5-ED5B44A64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8" y="1588563"/>
            <a:ext cx="527808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7988" y="2281031"/>
            <a:ext cx="5278080" cy="3524684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32000" y="1591385"/>
            <a:ext cx="528000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32000" y="2281035"/>
            <a:ext cx="5280000" cy="352468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5B0B39BD-A593-4A83-AD46-53A96C2F78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8135035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68562D-9C3D-4ED0-821E-7821BFECF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471AB884-926D-4607-993A-83391A779C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0277957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EDB076-0118-4581-B17D-C1A0602FB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1FAA0E3-3FDA-41A6-B9F8-73A1FEF31347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17075" y="1736728"/>
            <a:ext cx="5678925" cy="4194629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598925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B6397E3-2F6A-46E7-B952-96596182496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7249890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800F4CB-80BD-4C46-8862-E3F5646FD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18EAA5A-4340-4EE5-A1A8-3200B98C0962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096000" y="1736728"/>
            <a:ext cx="5688013" cy="4194629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EAD5FAA-1657-4061-B125-FAABE5DDE2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25150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BCE7E41F-F5AB-42BF-88B5-ED5B44A64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8" y="1588563"/>
            <a:ext cx="527808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7988" y="2281031"/>
            <a:ext cx="5278080" cy="3524684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32000" y="1591385"/>
            <a:ext cx="528000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32000" y="2281035"/>
            <a:ext cx="5280000" cy="352468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5B0B39BD-A593-4A83-AD46-53A96C2F78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0788418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800227-24F3-424A-950F-9031EC771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7988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F5F04B5A-F0FB-4FC9-9F5F-CDA6CEE251C7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296000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A5F93C07-C166-474C-8E0B-4E9C3BBCB337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4296000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A7F97845-F21E-448F-BCE4-594A545AB8C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184013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5F230963-9997-4CAE-9B9D-4F53D8044D29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8184013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3227AAC-52A1-439E-A66E-B8A4CE23E2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412099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412022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 med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fot 1">
            <a:extLst>
              <a:ext uri="{FF2B5EF4-FFF2-40B4-BE49-F238E27FC236}">
                <a16:creationId xmlns:a16="http://schemas.microsoft.com/office/drawing/2014/main" id="{4C2CB002-9FCD-48CA-BEF4-9C216A360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9999" y="6376989"/>
            <a:ext cx="5616000" cy="147636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4" name="Platshållare för bild 5">
            <a:extLst>
              <a:ext uri="{FF2B5EF4-FFF2-40B4-BE49-F238E27FC236}">
                <a16:creationId xmlns:a16="http://schemas.microsoft.com/office/drawing/2014/main" id="{1566CF40-59BE-4449-B880-5CCAFCC9D9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F556A3A-7138-45B2-8593-FAB5296ADD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11309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819162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4BC2FFEF-6434-4E63-AD0D-37B93846A0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9706780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Helt 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05290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5">
            <a:extLst>
              <a:ext uri="{FF2B5EF4-FFF2-40B4-BE49-F238E27FC236}">
                <a16:creationId xmlns:a16="http://schemas.microsoft.com/office/drawing/2014/main" id="{E89F1A3B-CD83-40C2-B654-7491BD29FCD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07989" y="404812"/>
            <a:ext cx="11376024" cy="5508625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AB74EFB-B5F9-4503-84BF-A1C8C3809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9600" y="1973603"/>
            <a:ext cx="8483640" cy="88511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BE03C4AA-7F69-47DB-B0C7-C398C29343E8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/>
              <a:t>Hållbar stad – öppen för världen</a:t>
            </a:r>
          </a:p>
        </p:txBody>
      </p:sp>
      <p:pic>
        <p:nvPicPr>
          <p:cNvPr id="7" name="Bildobjekt 6" descr="Logo" title="Logo">
            <a:extLst>
              <a:ext uri="{FF2B5EF4-FFF2-40B4-BE49-F238E27FC236}">
                <a16:creationId xmlns:a16="http://schemas.microsoft.com/office/drawing/2014/main" id="{A42DC399-9929-4DB1-86A7-EDD1619A0A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69404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 descr="GRAPHIC_small10.jpg">
            <a:extLst>
              <a:ext uri="{FF2B5EF4-FFF2-40B4-BE49-F238E27FC236}">
                <a16:creationId xmlns:a16="http://schemas.microsoft.com/office/drawing/2014/main" id="{E120DF45-AD9D-4D24-8B21-D9D0E38B66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0800000">
            <a:off x="407986" y="404814"/>
            <a:ext cx="11366503" cy="550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8841" y="2079171"/>
            <a:ext cx="9134323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/>
          </a:p>
        </p:txBody>
      </p:sp>
      <p:pic>
        <p:nvPicPr>
          <p:cNvPr id="6" name="Bildobjekt 5" descr="Logo" title="Logo">
            <a:extLst>
              <a:ext uri="{FF2B5EF4-FFF2-40B4-BE49-F238E27FC236}">
                <a16:creationId xmlns:a16="http://schemas.microsoft.com/office/drawing/2014/main" id="{1BFA490F-F636-4FBD-9551-5FE7BB924C4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477CCA5E-96FA-4B08-97E3-9C131E99F26D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123955551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8" descr="GRAPHIC_small10.jpg">
            <a:extLst>
              <a:ext uri="{FF2B5EF4-FFF2-40B4-BE49-F238E27FC236}">
                <a16:creationId xmlns:a16="http://schemas.microsoft.com/office/drawing/2014/main" id="{45884F9F-FE4D-416B-9F7A-B74C860988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7986" y="1144856"/>
            <a:ext cx="11366503" cy="5307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791AD600-C07A-4C4F-816C-2BE89532B957}"/>
              </a:ext>
            </a:extLst>
          </p:cNvPr>
          <p:cNvSpPr txBox="1"/>
          <p:nvPr userDrawn="1"/>
        </p:nvSpPr>
        <p:spPr>
          <a:xfrm>
            <a:off x="1420650" y="3003440"/>
            <a:ext cx="3026004" cy="309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 defTabSz="91433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700" kern="0" baseline="0">
                <a:solidFill>
                  <a:schemeClr val="bg1"/>
                </a:solidFill>
                <a:latin typeface="+mj-lt"/>
              </a:defRPr>
            </a:lvl1pPr>
            <a:lvl2pPr marL="457167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700"/>
            </a:lvl2pPr>
            <a:lvl3pPr marL="687548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700"/>
            </a:lvl3pPr>
            <a:lvl4pPr marL="914332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4pPr>
            <a:lvl5pPr marL="1144714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5pPr>
            <a:lvl6pPr marL="2514412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578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8744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5910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sv-SE"/>
              <a:t>Kontakt</a:t>
            </a:r>
          </a:p>
        </p:txBody>
      </p:sp>
      <p:pic>
        <p:nvPicPr>
          <p:cNvPr id="13" name="Bildobjekt 12" descr="Logo" title="Logo">
            <a:extLst>
              <a:ext uri="{FF2B5EF4-FFF2-40B4-BE49-F238E27FC236}">
                <a16:creationId xmlns:a16="http://schemas.microsoft.com/office/drawing/2014/main" id="{8FA31A6C-4824-4084-8D71-178D8B56BB4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15" name="Platshållare för text 4">
            <a:extLst>
              <a:ext uri="{FF2B5EF4-FFF2-40B4-BE49-F238E27FC236}">
                <a16:creationId xmlns:a16="http://schemas.microsoft.com/office/drawing/2014/main" id="{483A67E9-807F-424F-890D-A3A5CA39AF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20649" y="3429000"/>
            <a:ext cx="6148878" cy="2484438"/>
          </a:xfrm>
        </p:spPr>
        <p:txBody>
          <a:bodyPr numCol="1" spcCol="180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1" kern="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/>
              <a:t>Avdelning</a:t>
            </a:r>
            <a:br>
              <a:rPr lang="sv-SE"/>
            </a:br>
            <a:r>
              <a:rPr lang="sv-SE"/>
              <a:t>Område, Göteborgs Stad</a:t>
            </a:r>
            <a:br>
              <a:rPr lang="sv-SE"/>
            </a:br>
            <a:r>
              <a:rPr lang="sv-SE"/>
              <a:t>Namn</a:t>
            </a:r>
            <a:br>
              <a:rPr lang="sv-SE"/>
            </a:br>
            <a:r>
              <a:rPr lang="sv-SE"/>
              <a:t>namn@namn.se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03B86F8F-A217-4EC5-95CF-481328A25B1B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343101534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ty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Logo" title="Logo">
            <a:extLst>
              <a:ext uri="{FF2B5EF4-FFF2-40B4-BE49-F238E27FC236}">
                <a16:creationId xmlns:a16="http://schemas.microsoft.com/office/drawing/2014/main" id="{1F12769C-ECF3-448E-A565-83EEEC398E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82706" y="2300663"/>
            <a:ext cx="1426588" cy="226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8267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 descr="GRAPHIC_small.jpg">
            <a:extLst>
              <a:ext uri="{FF2B5EF4-FFF2-40B4-BE49-F238E27FC236}">
                <a16:creationId xmlns:a16="http://schemas.microsoft.com/office/drawing/2014/main" id="{CE0777CF-B611-49C4-883F-55FE0C27CA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7986" y="1144856"/>
            <a:ext cx="11366503" cy="5307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1696" y="2626153"/>
            <a:ext cx="8728608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90000"/>
              </a:lnSpc>
              <a:defRPr sz="4200" kern="0" spc="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0F7CA53-6D92-4A66-95D1-2CEF9E76DF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31696" y="4165601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kern="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sv-SE"/>
              <a:t>Eventuell underrubrik</a:t>
            </a:r>
          </a:p>
        </p:txBody>
      </p:sp>
      <p:sp>
        <p:nvSpPr>
          <p:cNvPr id="6" name="Platshållare för text 4">
            <a:extLst>
              <a:ext uri="{FF2B5EF4-FFF2-40B4-BE49-F238E27FC236}">
                <a16:creationId xmlns:a16="http://schemas.microsoft.com/office/drawing/2014/main" id="{384ED656-5CBC-4AAE-AA1E-D848C8E71D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31696" y="4606637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kern="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sv-SE"/>
              <a:t>Eventuellt namn på föredragshållare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2522B255-A89B-4F1E-A846-36B4A9F18AE3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>
                <a:latin typeface="+mn-lt"/>
              </a:rPr>
              <a:t>Hållbar stad – öppen för världen</a:t>
            </a:r>
          </a:p>
        </p:txBody>
      </p:sp>
      <p:pic>
        <p:nvPicPr>
          <p:cNvPr id="8" name="Bildobjekt 7" descr="Logo" title="Logo">
            <a:extLst>
              <a:ext uri="{FF2B5EF4-FFF2-40B4-BE49-F238E27FC236}">
                <a16:creationId xmlns:a16="http://schemas.microsoft.com/office/drawing/2014/main" id="{2DF30E6D-8B83-4DA1-ADDE-3B45462766F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3056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68562D-9C3D-4ED0-821E-7821BFECF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471AB884-926D-4607-993A-83391A779C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8398255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956AE382-6D43-4751-9CE2-2A4899C59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43E3ABC-9643-4C0C-A216-D9FDF5F8C34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056000" y="1738313"/>
            <a:ext cx="10080000" cy="4175124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AF1C70CC-B8D4-4719-BB1B-23D6C9B71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7990460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424537-5ECE-4D36-9AE9-88D8AFB5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7988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9250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C9B43C6-89FD-4564-BB62-9B67C1AE2E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2290125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BCE7E41F-F5AB-42BF-88B5-ED5B44A64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8" y="1588563"/>
            <a:ext cx="527808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7988" y="2281031"/>
            <a:ext cx="5278080" cy="3524684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32000" y="1591385"/>
            <a:ext cx="528000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32000" y="2281035"/>
            <a:ext cx="5280000" cy="352468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5B0B39BD-A593-4A83-AD46-53A96C2F78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3838325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68562D-9C3D-4ED0-821E-7821BFECF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471AB884-926D-4607-993A-83391A779C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8590573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EDB076-0118-4581-B17D-C1A0602FB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1FAA0E3-3FDA-41A6-B9F8-73A1FEF31347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17075" y="1736728"/>
            <a:ext cx="5678925" cy="4194629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598925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B6397E3-2F6A-46E7-B952-96596182496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0821839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800F4CB-80BD-4C46-8862-E3F5646FD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18EAA5A-4340-4EE5-A1A8-3200B98C0962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096000" y="1736728"/>
            <a:ext cx="5688013" cy="4194629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EAD5FAA-1657-4061-B125-FAABE5DDE2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3779836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800227-24F3-424A-950F-9031EC771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7988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F5F04B5A-F0FB-4FC9-9F5F-CDA6CEE251C7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296000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A5F93C07-C166-474C-8E0B-4E9C3BBCB337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4296000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A7F97845-F21E-448F-BCE4-594A545AB8C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184013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5F230963-9997-4CAE-9B9D-4F53D8044D29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8184013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3227AAC-52A1-439E-A66E-B8A4CE23E2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814292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54113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 med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fot 1">
            <a:extLst>
              <a:ext uri="{FF2B5EF4-FFF2-40B4-BE49-F238E27FC236}">
                <a16:creationId xmlns:a16="http://schemas.microsoft.com/office/drawing/2014/main" id="{4C2CB002-9FCD-48CA-BEF4-9C216A360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9999" y="6376989"/>
            <a:ext cx="5616000" cy="147636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4" name="Platshållare för bild 5">
            <a:extLst>
              <a:ext uri="{FF2B5EF4-FFF2-40B4-BE49-F238E27FC236}">
                <a16:creationId xmlns:a16="http://schemas.microsoft.com/office/drawing/2014/main" id="{1566CF40-59BE-4449-B880-5CCAFCC9D9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F556A3A-7138-45B2-8593-FAB5296ADD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11309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40074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4BC2FFEF-6434-4E63-AD0D-37B93846A0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868409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EDB076-0118-4581-B17D-C1A0602FB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1FAA0E3-3FDA-41A6-B9F8-73A1FEF31347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17075" y="1736728"/>
            <a:ext cx="5678925" cy="419462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598925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A6D7259-E2CF-428A-9B5C-9AEE444FC13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8155490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Helt 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380631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5">
            <a:extLst>
              <a:ext uri="{FF2B5EF4-FFF2-40B4-BE49-F238E27FC236}">
                <a16:creationId xmlns:a16="http://schemas.microsoft.com/office/drawing/2014/main" id="{E89F1A3B-CD83-40C2-B654-7491BD29FCD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07989" y="404812"/>
            <a:ext cx="11376024" cy="5508625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AB74EFB-B5F9-4503-84BF-A1C8C3809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9600" y="1973603"/>
            <a:ext cx="8483640" cy="88511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BE03C4AA-7F69-47DB-B0C7-C398C29343E8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/>
              <a:t>Hållbar stad – öppen för världen</a:t>
            </a:r>
          </a:p>
        </p:txBody>
      </p:sp>
      <p:pic>
        <p:nvPicPr>
          <p:cNvPr id="7" name="Bildobjekt 6" descr="Logo" title="Logo">
            <a:extLst>
              <a:ext uri="{FF2B5EF4-FFF2-40B4-BE49-F238E27FC236}">
                <a16:creationId xmlns:a16="http://schemas.microsoft.com/office/drawing/2014/main" id="{A42DC399-9929-4DB1-86A7-EDD1619A0A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13197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 descr="GRAPHIC_small.jpg">
            <a:extLst>
              <a:ext uri="{FF2B5EF4-FFF2-40B4-BE49-F238E27FC236}">
                <a16:creationId xmlns:a16="http://schemas.microsoft.com/office/drawing/2014/main" id="{3133D9F3-01A0-4E2D-BD3E-79580AC75E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7986" y="404814"/>
            <a:ext cx="11366503" cy="550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/>
          </a:p>
        </p:txBody>
      </p:sp>
      <p:pic>
        <p:nvPicPr>
          <p:cNvPr id="6" name="Bildobjekt 5" descr="Logo" title="Logo">
            <a:extLst>
              <a:ext uri="{FF2B5EF4-FFF2-40B4-BE49-F238E27FC236}">
                <a16:creationId xmlns:a16="http://schemas.microsoft.com/office/drawing/2014/main" id="{1BFA490F-F636-4FBD-9551-5FE7BB924C4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F54FBE38-BAA0-4913-A593-C4237FC13E33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152311727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 descr="GRAPHIC_small.jpg">
            <a:extLst>
              <a:ext uri="{FF2B5EF4-FFF2-40B4-BE49-F238E27FC236}">
                <a16:creationId xmlns:a16="http://schemas.microsoft.com/office/drawing/2014/main" id="{9BCDACF2-2A95-428F-847F-BD8590489F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7986" y="1144856"/>
            <a:ext cx="11366503" cy="5307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791AD600-C07A-4C4F-816C-2BE89532B957}"/>
              </a:ext>
            </a:extLst>
          </p:cNvPr>
          <p:cNvSpPr txBox="1"/>
          <p:nvPr userDrawn="1"/>
        </p:nvSpPr>
        <p:spPr>
          <a:xfrm>
            <a:off x="1420650" y="2405064"/>
            <a:ext cx="3026004" cy="309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 defTabSz="91433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700" kern="0" baseline="0">
                <a:solidFill>
                  <a:schemeClr val="bg1"/>
                </a:solidFill>
                <a:latin typeface="+mj-lt"/>
              </a:defRPr>
            </a:lvl1pPr>
            <a:lvl2pPr marL="457167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700"/>
            </a:lvl2pPr>
            <a:lvl3pPr marL="687548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700"/>
            </a:lvl3pPr>
            <a:lvl4pPr marL="914332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4pPr>
            <a:lvl5pPr marL="1144714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5pPr>
            <a:lvl6pPr marL="2514412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578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8744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5910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sv-SE">
                <a:solidFill>
                  <a:schemeClr val="tx1">
                    <a:lumMod val="95000"/>
                    <a:lumOff val="5000"/>
                  </a:schemeClr>
                </a:solidFill>
              </a:rPr>
              <a:t>Kontakt</a:t>
            </a:r>
          </a:p>
        </p:txBody>
      </p:sp>
      <p:pic>
        <p:nvPicPr>
          <p:cNvPr id="13" name="Bildobjekt 12" descr="Logo" title="Logo">
            <a:extLst>
              <a:ext uri="{FF2B5EF4-FFF2-40B4-BE49-F238E27FC236}">
                <a16:creationId xmlns:a16="http://schemas.microsoft.com/office/drawing/2014/main" id="{8FA31A6C-4824-4084-8D71-178D8B56BB4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15" name="Platshållare för text 4">
            <a:extLst>
              <a:ext uri="{FF2B5EF4-FFF2-40B4-BE49-F238E27FC236}">
                <a16:creationId xmlns:a16="http://schemas.microsoft.com/office/drawing/2014/main" id="{483A67E9-807F-424F-890D-A3A5CA39AF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20649" y="2830624"/>
            <a:ext cx="6148878" cy="2971086"/>
          </a:xfrm>
        </p:spPr>
        <p:txBody>
          <a:bodyPr numCol="1" spcCol="180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1" kern="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sv-SE"/>
              <a:t>Avdelning</a:t>
            </a:r>
            <a:br>
              <a:rPr lang="sv-SE"/>
            </a:br>
            <a:r>
              <a:rPr lang="sv-SE"/>
              <a:t>Område, Göteborgs Stad</a:t>
            </a:r>
            <a:br>
              <a:rPr lang="sv-SE"/>
            </a:br>
            <a:r>
              <a:rPr lang="sv-SE"/>
              <a:t>Namn</a:t>
            </a:r>
            <a:br>
              <a:rPr lang="sv-SE"/>
            </a:br>
            <a:r>
              <a:rPr lang="sv-SE"/>
              <a:t>namn@namn.se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66C4A4B-0FFF-4609-BF3A-89A12B42C121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312404377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ty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Logo" title="Logo">
            <a:extLst>
              <a:ext uri="{FF2B5EF4-FFF2-40B4-BE49-F238E27FC236}">
                <a16:creationId xmlns:a16="http://schemas.microsoft.com/office/drawing/2014/main" id="{1F12769C-ECF3-448E-A565-83EEEC398E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82706" y="2300663"/>
            <a:ext cx="1426588" cy="226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70648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 descr="GRAPHIC_small13.jpg">
            <a:extLst>
              <a:ext uri="{FF2B5EF4-FFF2-40B4-BE49-F238E27FC236}">
                <a16:creationId xmlns:a16="http://schemas.microsoft.com/office/drawing/2014/main" id="{9EC642A2-44AF-4C6F-B4F9-2DB8AE0D5B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7986" y="1144857"/>
            <a:ext cx="11366503" cy="5307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1696" y="2626153"/>
            <a:ext cx="8728608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90000"/>
              </a:lnSpc>
              <a:defRPr sz="4200" kern="0" spc="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0F7CA53-6D92-4A66-95D1-2CEF9E76DF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31696" y="4165601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kern="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sv-SE"/>
              <a:t>Eventuell underrubrik</a:t>
            </a:r>
          </a:p>
        </p:txBody>
      </p:sp>
      <p:sp>
        <p:nvSpPr>
          <p:cNvPr id="6" name="Platshållare för text 4">
            <a:extLst>
              <a:ext uri="{FF2B5EF4-FFF2-40B4-BE49-F238E27FC236}">
                <a16:creationId xmlns:a16="http://schemas.microsoft.com/office/drawing/2014/main" id="{384ED656-5CBC-4AAE-AA1E-D848C8E71D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31696" y="4606637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kern="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sv-SE"/>
              <a:t>Eventuellt namn på föredragshållare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2522B255-A89B-4F1E-A846-36B4A9F18AE3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>
                <a:latin typeface="+mn-lt"/>
              </a:rPr>
              <a:t>Hållbar stad – öppen för världen</a:t>
            </a:r>
          </a:p>
        </p:txBody>
      </p:sp>
      <p:pic>
        <p:nvPicPr>
          <p:cNvPr id="8" name="Bildobjekt 7" descr="Logo" title="Logo">
            <a:extLst>
              <a:ext uri="{FF2B5EF4-FFF2-40B4-BE49-F238E27FC236}">
                <a16:creationId xmlns:a16="http://schemas.microsoft.com/office/drawing/2014/main" id="{2DF30E6D-8B83-4DA1-ADDE-3B45462766F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38321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956AE382-6D43-4751-9CE2-2A4899C59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43E3ABC-9643-4C0C-A216-D9FDF5F8C34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056000" y="1738313"/>
            <a:ext cx="10080000" cy="4175124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AF1C70CC-B8D4-4719-BB1B-23D6C9B71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7086055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424537-5ECE-4D36-9AE9-88D8AFB5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7988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9250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C9B43C6-89FD-4564-BB62-9B67C1AE2E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7301865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BCE7E41F-F5AB-42BF-88B5-ED5B44A64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8" y="1588563"/>
            <a:ext cx="527808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7988" y="2281031"/>
            <a:ext cx="5278080" cy="3524684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32000" y="1591385"/>
            <a:ext cx="528000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32000" y="2281035"/>
            <a:ext cx="5280000" cy="352468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5B0B39BD-A593-4A83-AD46-53A96C2F78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0120431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68562D-9C3D-4ED0-821E-7821BFECF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471AB884-926D-4607-993A-83391A779C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681040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800F4CB-80BD-4C46-8862-E3F5646FD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18EAA5A-4340-4EE5-A1A8-3200B98C0962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096000" y="1736728"/>
            <a:ext cx="5688013" cy="419462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EAD5FAA-1657-4061-B125-FAABE5DDE2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5445030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EDB076-0118-4581-B17D-C1A0602FB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1FAA0E3-3FDA-41A6-B9F8-73A1FEF31347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17075" y="1736728"/>
            <a:ext cx="5678925" cy="4194629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598925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B6397E3-2F6A-46E7-B952-96596182496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2664062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800F4CB-80BD-4C46-8862-E3F5646FD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18EAA5A-4340-4EE5-A1A8-3200B98C0962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096000" y="1736728"/>
            <a:ext cx="5688013" cy="4194629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EAD5FAA-1657-4061-B125-FAABE5DDE2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5611373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800227-24F3-424A-950F-9031EC771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7988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F5F04B5A-F0FB-4FC9-9F5F-CDA6CEE251C7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296000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A5F93C07-C166-474C-8E0B-4E9C3BBCB337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4296000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A7F97845-F21E-448F-BCE4-594A545AB8C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184013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5F230963-9997-4CAE-9B9D-4F53D8044D29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8184013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3227AAC-52A1-439E-A66E-B8A4CE23E2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6026589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836353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 med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fot 1">
            <a:extLst>
              <a:ext uri="{FF2B5EF4-FFF2-40B4-BE49-F238E27FC236}">
                <a16:creationId xmlns:a16="http://schemas.microsoft.com/office/drawing/2014/main" id="{4C2CB002-9FCD-48CA-BEF4-9C216A360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9999" y="6376989"/>
            <a:ext cx="5616000" cy="147636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4" name="Platshållare för bild 5">
            <a:extLst>
              <a:ext uri="{FF2B5EF4-FFF2-40B4-BE49-F238E27FC236}">
                <a16:creationId xmlns:a16="http://schemas.microsoft.com/office/drawing/2014/main" id="{1566CF40-59BE-4449-B880-5CCAFCC9D9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F556A3A-7138-45B2-8593-FAB5296ADD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11309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09585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4BC2FFEF-6434-4E63-AD0D-37B93846A0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8976977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Helt 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402914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5">
            <a:extLst>
              <a:ext uri="{FF2B5EF4-FFF2-40B4-BE49-F238E27FC236}">
                <a16:creationId xmlns:a16="http://schemas.microsoft.com/office/drawing/2014/main" id="{E89F1A3B-CD83-40C2-B654-7491BD29FCD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07989" y="404812"/>
            <a:ext cx="11376024" cy="5508625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AB74EFB-B5F9-4503-84BF-A1C8C3809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9600" y="1973603"/>
            <a:ext cx="8483640" cy="88511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BE03C4AA-7F69-47DB-B0C7-C398C29343E8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/>
              <a:t>Hållbar stad – öppen för världen</a:t>
            </a:r>
          </a:p>
        </p:txBody>
      </p:sp>
      <p:pic>
        <p:nvPicPr>
          <p:cNvPr id="7" name="Bildobjekt 6" descr="Logo" title="Logo">
            <a:extLst>
              <a:ext uri="{FF2B5EF4-FFF2-40B4-BE49-F238E27FC236}">
                <a16:creationId xmlns:a16="http://schemas.microsoft.com/office/drawing/2014/main" id="{A42DC399-9929-4DB1-86A7-EDD1619A0A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86335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 descr="GRAPHIC_small13.jpg">
            <a:extLst>
              <a:ext uri="{FF2B5EF4-FFF2-40B4-BE49-F238E27FC236}">
                <a16:creationId xmlns:a16="http://schemas.microsoft.com/office/drawing/2014/main" id="{24B179A2-5F72-4D3A-8684-CB71EABBC4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7986" y="404813"/>
            <a:ext cx="11366503" cy="5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/>
          </a:p>
        </p:txBody>
      </p:sp>
      <p:pic>
        <p:nvPicPr>
          <p:cNvPr id="6" name="Bildobjekt 5" descr="Logo" title="Logo">
            <a:extLst>
              <a:ext uri="{FF2B5EF4-FFF2-40B4-BE49-F238E27FC236}">
                <a16:creationId xmlns:a16="http://schemas.microsoft.com/office/drawing/2014/main" id="{1BFA490F-F636-4FBD-9551-5FE7BB924C4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B3A12899-234C-4D37-942E-64C01D64533B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67246972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 descr="GRAPHIC_small13.jpg">
            <a:extLst>
              <a:ext uri="{FF2B5EF4-FFF2-40B4-BE49-F238E27FC236}">
                <a16:creationId xmlns:a16="http://schemas.microsoft.com/office/drawing/2014/main" id="{BE2A263F-C333-4187-90D7-85869EB801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7986" y="1144857"/>
            <a:ext cx="11366503" cy="5307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791AD600-C07A-4C4F-816C-2BE89532B957}"/>
              </a:ext>
            </a:extLst>
          </p:cNvPr>
          <p:cNvSpPr txBox="1"/>
          <p:nvPr userDrawn="1"/>
        </p:nvSpPr>
        <p:spPr>
          <a:xfrm>
            <a:off x="1420650" y="2405064"/>
            <a:ext cx="3026004" cy="309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 defTabSz="91433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700" kern="0" baseline="0">
                <a:solidFill>
                  <a:schemeClr val="bg1"/>
                </a:solidFill>
                <a:latin typeface="+mj-lt"/>
              </a:defRPr>
            </a:lvl1pPr>
            <a:lvl2pPr marL="457167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700"/>
            </a:lvl2pPr>
            <a:lvl3pPr marL="687548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700"/>
            </a:lvl3pPr>
            <a:lvl4pPr marL="914332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4pPr>
            <a:lvl5pPr marL="1144714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5pPr>
            <a:lvl6pPr marL="2514412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578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8744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5910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sv-SE">
                <a:solidFill>
                  <a:schemeClr val="tx1">
                    <a:lumMod val="95000"/>
                    <a:lumOff val="5000"/>
                  </a:schemeClr>
                </a:solidFill>
              </a:rPr>
              <a:t>Kontakt</a:t>
            </a:r>
          </a:p>
        </p:txBody>
      </p:sp>
      <p:pic>
        <p:nvPicPr>
          <p:cNvPr id="13" name="Bildobjekt 12" descr="Logo" title="Logo">
            <a:extLst>
              <a:ext uri="{FF2B5EF4-FFF2-40B4-BE49-F238E27FC236}">
                <a16:creationId xmlns:a16="http://schemas.microsoft.com/office/drawing/2014/main" id="{8FA31A6C-4824-4084-8D71-178D8B56BB4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15" name="Platshållare för text 4">
            <a:extLst>
              <a:ext uri="{FF2B5EF4-FFF2-40B4-BE49-F238E27FC236}">
                <a16:creationId xmlns:a16="http://schemas.microsoft.com/office/drawing/2014/main" id="{483A67E9-807F-424F-890D-A3A5CA39AF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20649" y="2830624"/>
            <a:ext cx="6148878" cy="2971086"/>
          </a:xfrm>
        </p:spPr>
        <p:txBody>
          <a:bodyPr numCol="1" spcCol="180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1" kern="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sv-SE"/>
              <a:t>Avdelning</a:t>
            </a:r>
            <a:br>
              <a:rPr lang="sv-SE"/>
            </a:br>
            <a:r>
              <a:rPr lang="sv-SE"/>
              <a:t>Område, Göteborgs Stad</a:t>
            </a:r>
            <a:br>
              <a:rPr lang="sv-SE"/>
            </a:br>
            <a:r>
              <a:rPr lang="sv-SE"/>
              <a:t>Namn</a:t>
            </a:r>
            <a:br>
              <a:rPr lang="sv-SE"/>
            </a:br>
            <a:r>
              <a:rPr lang="sv-SE"/>
              <a:t>namn@namn.se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BA484A78-938B-41DE-9685-15EC3BD0A572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6566666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800227-24F3-424A-950F-9031EC771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7988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F5F04B5A-F0FB-4FC9-9F5F-CDA6CEE251C7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296000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A5F93C07-C166-474C-8E0B-4E9C3BBCB337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4296000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A7F97845-F21E-448F-BCE4-594A545AB8C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184013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5F230963-9997-4CAE-9B9D-4F53D8044D29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8184013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44BB15C-87DA-407B-A8B6-CA070A8D70E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0880293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ty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Logo" title="Logo">
            <a:extLst>
              <a:ext uri="{FF2B5EF4-FFF2-40B4-BE49-F238E27FC236}">
                <a16:creationId xmlns:a16="http://schemas.microsoft.com/office/drawing/2014/main" id="{1F12769C-ECF3-448E-A565-83EEEC398E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82706" y="2300663"/>
            <a:ext cx="1426588" cy="226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1178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8106B021-60D9-46EE-BD3E-F0D906A36E91}"/>
              </a:ext>
            </a:extLst>
          </p:cNvPr>
          <p:cNvSpPr/>
          <p:nvPr userDrawn="1"/>
        </p:nvSpPr>
        <p:spPr>
          <a:xfrm>
            <a:off x="407987" y="1144857"/>
            <a:ext cx="11374809" cy="5307954"/>
          </a:xfrm>
          <a:prstGeom prst="rect">
            <a:avLst/>
          </a:prstGeom>
          <a:solidFill>
            <a:srgbClr val="FBF2B4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1696" y="2626153"/>
            <a:ext cx="8728608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90000"/>
              </a:lnSpc>
              <a:defRPr sz="4200" kern="0" spc="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0F7CA53-6D92-4A66-95D1-2CEF9E76DF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31696" y="4165601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kern="0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sv-SE" dirty="0"/>
              <a:t>Eventuell underrubrik</a:t>
            </a:r>
          </a:p>
        </p:txBody>
      </p:sp>
      <p:sp>
        <p:nvSpPr>
          <p:cNvPr id="6" name="Platshållare för text 4">
            <a:extLst>
              <a:ext uri="{FF2B5EF4-FFF2-40B4-BE49-F238E27FC236}">
                <a16:creationId xmlns:a16="http://schemas.microsoft.com/office/drawing/2014/main" id="{384ED656-5CBC-4AAE-AA1E-D848C8E71D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31696" y="4606637"/>
            <a:ext cx="8728608" cy="251417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kern="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Eventuellt namn på föredragshållare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2522B255-A89B-4F1E-A846-36B4A9F18AE3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latin typeface="+mn-lt"/>
              </a:rPr>
              <a:t>Hållbar stad – öppen för världen</a:t>
            </a:r>
          </a:p>
        </p:txBody>
      </p:sp>
      <p:pic>
        <p:nvPicPr>
          <p:cNvPr id="8" name="Bildobjekt 7" descr="Logo" title="Logo">
            <a:extLst>
              <a:ext uri="{FF2B5EF4-FFF2-40B4-BE49-F238E27FC236}">
                <a16:creationId xmlns:a16="http://schemas.microsoft.com/office/drawing/2014/main" id="{2DF30E6D-8B83-4DA1-ADDE-3B45462766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51962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956AE382-6D43-4751-9CE2-2A4899C59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43E3ABC-9643-4C0C-A216-D9FDF5F8C34E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1056000" y="1738313"/>
            <a:ext cx="10080000" cy="4175124"/>
          </a:xfrm>
        </p:spPr>
        <p:txBody>
          <a:bodyPr/>
          <a:lstStyle>
            <a:lvl1pPr>
              <a:lnSpc>
                <a:spcPct val="110000"/>
              </a:lnSpc>
              <a:defRPr/>
            </a:lvl1pPr>
            <a:lvl2pPr>
              <a:lnSpc>
                <a:spcPct val="110000"/>
              </a:lnSpc>
              <a:defRPr/>
            </a:lvl2pPr>
            <a:lvl3pPr>
              <a:lnSpc>
                <a:spcPct val="110000"/>
              </a:lnSpc>
              <a:defRPr/>
            </a:lvl3pPr>
            <a:lvl4pPr>
              <a:lnSpc>
                <a:spcPct val="110000"/>
              </a:lnSpc>
              <a:defRPr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AF1C70CC-B8D4-4719-BB1B-23D6C9B71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1509150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424537-5ECE-4D36-9AE9-88D8AFB5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7988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9250" y="1736729"/>
            <a:ext cx="5400000" cy="4176710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EC9B43C6-89FD-4564-BB62-9B67C1AE2E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4592984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BCE7E41F-F5AB-42BF-88B5-ED5B44A64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7988" y="1588563"/>
            <a:ext cx="527808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7988" y="2281031"/>
            <a:ext cx="5278080" cy="3524684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32000" y="1591385"/>
            <a:ext cx="5280000" cy="64872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167" indent="0">
              <a:buNone/>
              <a:defRPr sz="2000" b="1"/>
            </a:lvl2pPr>
            <a:lvl3pPr marL="914332" indent="0">
              <a:buNone/>
              <a:defRPr sz="1800" b="1"/>
            </a:lvl3pPr>
            <a:lvl4pPr marL="1371498" indent="0">
              <a:buNone/>
              <a:defRPr sz="1600" b="1"/>
            </a:lvl4pPr>
            <a:lvl5pPr marL="1828664" indent="0">
              <a:buNone/>
              <a:defRPr sz="1600" b="1"/>
            </a:lvl5pPr>
            <a:lvl6pPr marL="2285830" indent="0">
              <a:buNone/>
              <a:defRPr sz="1600" b="1"/>
            </a:lvl6pPr>
            <a:lvl7pPr marL="2742994" indent="0">
              <a:buNone/>
              <a:defRPr sz="1600" b="1"/>
            </a:lvl7pPr>
            <a:lvl8pPr marL="3200160" indent="0">
              <a:buNone/>
              <a:defRPr sz="1600" b="1"/>
            </a:lvl8pPr>
            <a:lvl9pPr marL="3657327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32000" y="2281035"/>
            <a:ext cx="5280000" cy="352468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5B0B39BD-A593-4A83-AD46-53A96C2F78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0027434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68562D-9C3D-4ED0-821E-7821BFECF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471AB884-926D-4607-993A-83391A779C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3156330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EDB076-0118-4581-B17D-C1A0602FB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1FAA0E3-3FDA-41A6-B9F8-73A1FEF31347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17075" y="1736728"/>
            <a:ext cx="5678925" cy="4194629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598925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B6397E3-2F6A-46E7-B952-96596182496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6189945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800F4CB-80BD-4C46-8862-E3F5646FD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18EAA5A-4340-4EE5-A1A8-3200B98C0962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096000" y="1736728"/>
            <a:ext cx="5688013" cy="4194629"/>
          </a:xfrm>
        </p:spPr>
        <p:txBody>
          <a:bodyPr/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4176000" cy="4175125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EAD5FAA-1657-4061-B125-FAABE5DDE2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82776298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800227-24F3-424A-950F-9031EC771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7988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7988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F5F04B5A-F0FB-4FC9-9F5F-CDA6CEE251C7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296000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A5F93C07-C166-474C-8E0B-4E9C3BBCB337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4296000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A7F97845-F21E-448F-BCE4-594A545AB8C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184013" y="1738313"/>
            <a:ext cx="3600000" cy="3660464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/>
            </a:lvl1pPr>
            <a:lvl2pPr marL="457167" indent="0">
              <a:buNone/>
              <a:defRPr sz="2800"/>
            </a:lvl2pPr>
            <a:lvl3pPr marL="914332" indent="0">
              <a:buNone/>
              <a:defRPr sz="2400"/>
            </a:lvl3pPr>
            <a:lvl4pPr marL="1371498" indent="0">
              <a:buNone/>
              <a:defRPr sz="2000"/>
            </a:lvl4pPr>
            <a:lvl5pPr marL="1828664" indent="0">
              <a:buNone/>
              <a:defRPr sz="2000"/>
            </a:lvl5pPr>
            <a:lvl6pPr marL="2285830" indent="0">
              <a:buNone/>
              <a:defRPr sz="2000"/>
            </a:lvl6pPr>
            <a:lvl7pPr marL="2742994" indent="0">
              <a:buNone/>
              <a:defRPr sz="2000"/>
            </a:lvl7pPr>
            <a:lvl8pPr marL="3200160" indent="0">
              <a:buNone/>
              <a:defRPr sz="2000"/>
            </a:lvl8pPr>
            <a:lvl9pPr marL="3657327" indent="0">
              <a:buNone/>
              <a:defRPr sz="2000"/>
            </a:lvl9pPr>
          </a:lstStyle>
          <a:p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5F230963-9997-4CAE-9B9D-4F53D8044D29}"/>
              </a:ext>
            </a:extLst>
          </p:cNvPr>
          <p:cNvSpPr>
            <a:spLocks noGrp="1"/>
          </p:cNvSpPr>
          <p:nvPr>
            <p:ph type="body" sz="half" idx="14"/>
          </p:nvPr>
        </p:nvSpPr>
        <p:spPr>
          <a:xfrm>
            <a:off x="8184013" y="5528974"/>
            <a:ext cx="3600000" cy="384464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400"/>
            </a:lvl1pPr>
            <a:lvl2pPr marL="457167" indent="0">
              <a:buNone/>
              <a:defRPr sz="1400"/>
            </a:lvl2pPr>
            <a:lvl3pPr marL="914332" indent="0">
              <a:buNone/>
              <a:defRPr sz="1200"/>
            </a:lvl3pPr>
            <a:lvl4pPr marL="1371498" indent="0">
              <a:buNone/>
              <a:defRPr sz="1000"/>
            </a:lvl4pPr>
            <a:lvl5pPr marL="1828664" indent="0">
              <a:buNone/>
              <a:defRPr sz="1000"/>
            </a:lvl5pPr>
            <a:lvl6pPr marL="2285830" indent="0">
              <a:buNone/>
              <a:defRPr sz="1000"/>
            </a:lvl6pPr>
            <a:lvl7pPr marL="2742994" indent="0">
              <a:buNone/>
              <a:defRPr sz="1000"/>
            </a:lvl7pPr>
            <a:lvl8pPr marL="3200160" indent="0">
              <a:buNone/>
              <a:defRPr sz="1000"/>
            </a:lvl8pPr>
            <a:lvl9pPr marL="3657327" indent="0">
              <a:buNone/>
              <a:defRPr sz="1000"/>
            </a:lvl9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3227AAC-52A1-439E-A66E-B8A4CE23E2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4545329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83248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Klicka på ikonen 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841209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ld helsida med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fot 1">
            <a:extLst>
              <a:ext uri="{FF2B5EF4-FFF2-40B4-BE49-F238E27FC236}">
                <a16:creationId xmlns:a16="http://schemas.microsoft.com/office/drawing/2014/main" id="{4C2CB002-9FCD-48CA-BEF4-9C216A360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9999" y="6376989"/>
            <a:ext cx="5616000" cy="147636"/>
          </a:xfrm>
          <a:prstGeom prst="rect">
            <a:avLst/>
          </a:prstGeom>
        </p:spPr>
        <p:txBody>
          <a:bodyPr/>
          <a:lstStyle/>
          <a:p>
            <a:endParaRPr lang="sv-SE" dirty="0"/>
          </a:p>
        </p:txBody>
      </p:sp>
      <p:sp>
        <p:nvSpPr>
          <p:cNvPr id="4" name="Platshållare för bild 5">
            <a:extLst>
              <a:ext uri="{FF2B5EF4-FFF2-40B4-BE49-F238E27FC236}">
                <a16:creationId xmlns:a16="http://schemas.microsoft.com/office/drawing/2014/main" id="{1566CF40-59BE-4449-B880-5CCAFCC9D9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F556A3A-7138-45B2-8593-FAB5296ADD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11309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201136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4BC2FFEF-6434-4E63-AD0D-37B93846A0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/>
          <a:lstStyle/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11973084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Helt 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571227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5">
            <a:extLst>
              <a:ext uri="{FF2B5EF4-FFF2-40B4-BE49-F238E27FC236}">
                <a16:creationId xmlns:a16="http://schemas.microsoft.com/office/drawing/2014/main" id="{E89F1A3B-CD83-40C2-B654-7491BD29FCD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07989" y="404812"/>
            <a:ext cx="11376024" cy="5508625"/>
          </a:xfrm>
          <a:prstGeom prst="round2SameRect">
            <a:avLst>
              <a:gd name="adj1" fmla="val 0"/>
              <a:gd name="adj2" fmla="val 0"/>
            </a:avLst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marR="0" indent="0" algn="ctr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</a:defRPr>
            </a:lvl1pPr>
          </a:lstStyle>
          <a:p>
            <a:pPr marL="0" marR="0" lvl="0" indent="0" algn="l" defTabSz="914332" rtl="0" eaLnBrk="1" fontAlgn="auto" latinLnBrk="0" hangingPunct="1">
              <a:lnSpc>
                <a:spcPct val="100000"/>
              </a:lnSpc>
              <a:spcBef>
                <a:spcPts val="184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Klicka på ikonen ovan</a:t>
            </a:r>
            <a:br>
              <a:rPr lang="sv-SE" dirty="0"/>
            </a:br>
            <a:r>
              <a:rPr lang="sv-SE" dirty="0"/>
              <a:t>för att lägga till en bild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AB74EFB-B5F9-4503-84BF-A1C8C3809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9600" y="1973603"/>
            <a:ext cx="8483640" cy="88511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BE03C4AA-7F69-47DB-B0C7-C398C29343E8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/>
              <a:t>Hållbar stad – öppen för världen</a:t>
            </a:r>
          </a:p>
        </p:txBody>
      </p:sp>
      <p:pic>
        <p:nvPicPr>
          <p:cNvPr id="7" name="Bildobjekt 6" descr="Logo" title="Logo">
            <a:extLst>
              <a:ext uri="{FF2B5EF4-FFF2-40B4-BE49-F238E27FC236}">
                <a16:creationId xmlns:a16="http://schemas.microsoft.com/office/drawing/2014/main" id="{A42DC399-9929-4DB1-86A7-EDD1619A0A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08899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6FFBA173-21CD-44A1-BF17-0ED296047F04}"/>
              </a:ext>
            </a:extLst>
          </p:cNvPr>
          <p:cNvSpPr/>
          <p:nvPr userDrawn="1"/>
        </p:nvSpPr>
        <p:spPr>
          <a:xfrm>
            <a:off x="407988" y="404813"/>
            <a:ext cx="11376025" cy="5508000"/>
          </a:xfrm>
          <a:prstGeom prst="rect">
            <a:avLst/>
          </a:prstGeom>
          <a:solidFill>
            <a:srgbClr val="FBF2B4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8841" y="2404809"/>
            <a:ext cx="9134323" cy="1349829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90000"/>
              </a:lnSpc>
              <a:defRPr sz="45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sv-SE" dirty="0"/>
              <a:t>Klicka här för att ändra mall för rubrikformat</a:t>
            </a:r>
            <a:endParaRPr lang="en-US" dirty="0"/>
          </a:p>
        </p:txBody>
      </p:sp>
      <p:pic>
        <p:nvPicPr>
          <p:cNvPr id="6" name="Bildobjekt 5" descr="Logo" title="Logo">
            <a:extLst>
              <a:ext uri="{FF2B5EF4-FFF2-40B4-BE49-F238E27FC236}">
                <a16:creationId xmlns:a16="http://schemas.microsoft.com/office/drawing/2014/main" id="{1BFA490F-F636-4FBD-9551-5FE7BB924C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98641" y="6168924"/>
            <a:ext cx="1280271" cy="426757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6715C386-526F-48AC-AD19-830972616829}"/>
              </a:ext>
            </a:extLst>
          </p:cNvPr>
          <p:cNvSpPr txBox="1"/>
          <p:nvPr userDrawn="1"/>
        </p:nvSpPr>
        <p:spPr>
          <a:xfrm>
            <a:off x="407988" y="6453188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05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5876177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vslut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2B885928-4729-4C8A-B8F5-B8E492596036}"/>
              </a:ext>
            </a:extLst>
          </p:cNvPr>
          <p:cNvSpPr/>
          <p:nvPr userDrawn="1"/>
        </p:nvSpPr>
        <p:spPr>
          <a:xfrm>
            <a:off x="407987" y="1144857"/>
            <a:ext cx="11374809" cy="5307954"/>
          </a:xfrm>
          <a:prstGeom prst="rect">
            <a:avLst/>
          </a:prstGeom>
          <a:solidFill>
            <a:srgbClr val="FBF2B4"/>
          </a:solidFill>
          <a:ln>
            <a:noFill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791AD600-C07A-4C4F-816C-2BE89532B957}"/>
              </a:ext>
            </a:extLst>
          </p:cNvPr>
          <p:cNvSpPr txBox="1"/>
          <p:nvPr userDrawn="1"/>
        </p:nvSpPr>
        <p:spPr>
          <a:xfrm>
            <a:off x="1420650" y="2405064"/>
            <a:ext cx="3026004" cy="3096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lvl="0" indent="0" defTabSz="914332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700" kern="0" baseline="0">
                <a:solidFill>
                  <a:schemeClr val="bg1"/>
                </a:solidFill>
                <a:latin typeface="+mj-lt"/>
              </a:defRPr>
            </a:lvl1pPr>
            <a:lvl2pPr marL="457167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–"/>
              <a:defRPr sz="1700"/>
            </a:lvl2pPr>
            <a:lvl3pPr marL="687548" indent="-2303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§"/>
              <a:defRPr sz="1700"/>
            </a:lvl3pPr>
            <a:lvl4pPr marL="914332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4pPr>
            <a:lvl5pPr marL="1144714" indent="-228584" defTabSz="914332"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700"/>
            </a:lvl5pPr>
            <a:lvl6pPr marL="2514412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578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8744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5910" indent="-228584" defTabSz="914332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lang="sv-SE" dirty="0">
                <a:solidFill>
                  <a:schemeClr val="tx1">
                    <a:lumMod val="95000"/>
                    <a:lumOff val="5000"/>
                  </a:schemeClr>
                </a:solidFill>
              </a:rPr>
              <a:t>Kontakt</a:t>
            </a:r>
          </a:p>
        </p:txBody>
      </p:sp>
      <p:pic>
        <p:nvPicPr>
          <p:cNvPr id="13" name="Bildobjekt 12" descr="Logo" title="Logo">
            <a:extLst>
              <a:ext uri="{FF2B5EF4-FFF2-40B4-BE49-F238E27FC236}">
                <a16:creationId xmlns:a16="http://schemas.microsoft.com/office/drawing/2014/main" id="{8FA31A6C-4824-4084-8D71-178D8B56BB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15" name="Platshållare för text 4">
            <a:extLst>
              <a:ext uri="{FF2B5EF4-FFF2-40B4-BE49-F238E27FC236}">
                <a16:creationId xmlns:a16="http://schemas.microsoft.com/office/drawing/2014/main" id="{483A67E9-807F-424F-890D-A3A5CA39AF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20649" y="2830624"/>
            <a:ext cx="6148878" cy="2971086"/>
          </a:xfrm>
        </p:spPr>
        <p:txBody>
          <a:bodyPr numCol="1" spcCol="180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1" kern="0" baseline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sv-SE" dirty="0"/>
              <a:t>Avdelning</a:t>
            </a:r>
            <a:br>
              <a:rPr lang="sv-SE" dirty="0"/>
            </a:br>
            <a:r>
              <a:rPr lang="sv-SE" dirty="0"/>
              <a:t>Område, Göteborgs Stad</a:t>
            </a:r>
            <a:br>
              <a:rPr lang="sv-SE" dirty="0"/>
            </a:br>
            <a:r>
              <a:rPr lang="sv-SE" dirty="0"/>
              <a:t>Namn</a:t>
            </a:r>
            <a:br>
              <a:rPr lang="sv-SE" dirty="0"/>
            </a:br>
            <a:r>
              <a:rPr lang="sv-SE" dirty="0"/>
              <a:t>namn@namn.se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5342DB73-4413-4392-B228-119A141D349B}"/>
              </a:ext>
            </a:extLst>
          </p:cNvPr>
          <p:cNvSpPr txBox="1"/>
          <p:nvPr userDrawn="1"/>
        </p:nvSpPr>
        <p:spPr>
          <a:xfrm>
            <a:off x="407987" y="580165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Hållbar stad – öppen för världen</a:t>
            </a:r>
          </a:p>
        </p:txBody>
      </p:sp>
    </p:spTree>
    <p:extLst>
      <p:ext uri="{BB962C8B-B14F-4D97-AF65-F5344CB8AC3E}">
        <p14:creationId xmlns:p14="http://schemas.microsoft.com/office/powerpoint/2010/main" val="229427731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ty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Logo" title="Logo">
            <a:extLst>
              <a:ext uri="{FF2B5EF4-FFF2-40B4-BE49-F238E27FC236}">
                <a16:creationId xmlns:a16="http://schemas.microsoft.com/office/drawing/2014/main" id="{1F12769C-ECF3-448E-A565-83EEEC398E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82706" y="2300663"/>
            <a:ext cx="1426588" cy="226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9824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5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34.xml"/><Relationship Id="rId16" Type="http://schemas.openxmlformats.org/officeDocument/2006/relationships/slideLayout" Target="../slideLayouts/slideLayout48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slideLayout" Target="../slideLayouts/slideLayout4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slideLayout" Target="../slideLayouts/slideLayout61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17" Type="http://schemas.openxmlformats.org/officeDocument/2006/relationships/theme" Target="../theme/theme4.xml"/><Relationship Id="rId2" Type="http://schemas.openxmlformats.org/officeDocument/2006/relationships/slideLayout" Target="../slideLayouts/slideLayout50.xml"/><Relationship Id="rId16" Type="http://schemas.openxmlformats.org/officeDocument/2006/relationships/slideLayout" Target="../slideLayouts/slideLayout64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slideLayout" Target="../slideLayouts/slideLayout6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13" Type="http://schemas.openxmlformats.org/officeDocument/2006/relationships/slideLayout" Target="../slideLayouts/slideLayout77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67.xml"/><Relationship Id="rId7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76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66.xml"/><Relationship Id="rId16" Type="http://schemas.openxmlformats.org/officeDocument/2006/relationships/slideLayout" Target="../slideLayouts/slideLayout80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75.xml"/><Relationship Id="rId5" Type="http://schemas.openxmlformats.org/officeDocument/2006/relationships/slideLayout" Target="../slideLayouts/slideLayout69.xml"/><Relationship Id="rId15" Type="http://schemas.openxmlformats.org/officeDocument/2006/relationships/slideLayout" Target="../slideLayouts/slideLayout79.xml"/><Relationship Id="rId10" Type="http://schemas.openxmlformats.org/officeDocument/2006/relationships/slideLayout" Target="../slideLayouts/slideLayout74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Relationship Id="rId14" Type="http://schemas.openxmlformats.org/officeDocument/2006/relationships/slideLayout" Target="../slideLayouts/slideLayout7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8.xml"/><Relationship Id="rId13" Type="http://schemas.openxmlformats.org/officeDocument/2006/relationships/slideLayout" Target="../slideLayouts/slideLayout9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83.xml"/><Relationship Id="rId7" Type="http://schemas.openxmlformats.org/officeDocument/2006/relationships/slideLayout" Target="../slideLayouts/slideLayout87.xml"/><Relationship Id="rId12" Type="http://schemas.openxmlformats.org/officeDocument/2006/relationships/slideLayout" Target="../slideLayouts/slideLayout92.xml"/><Relationship Id="rId17" Type="http://schemas.openxmlformats.org/officeDocument/2006/relationships/theme" Target="../theme/theme6.xml"/><Relationship Id="rId2" Type="http://schemas.openxmlformats.org/officeDocument/2006/relationships/slideLayout" Target="../slideLayouts/slideLayout82.xml"/><Relationship Id="rId16" Type="http://schemas.openxmlformats.org/officeDocument/2006/relationships/slideLayout" Target="../slideLayouts/slideLayout96.xml"/><Relationship Id="rId1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6.xml"/><Relationship Id="rId11" Type="http://schemas.openxmlformats.org/officeDocument/2006/relationships/slideLayout" Target="../slideLayouts/slideLayout91.xml"/><Relationship Id="rId5" Type="http://schemas.openxmlformats.org/officeDocument/2006/relationships/slideLayout" Target="../slideLayouts/slideLayout85.xml"/><Relationship Id="rId15" Type="http://schemas.openxmlformats.org/officeDocument/2006/relationships/slideLayout" Target="../slideLayouts/slideLayout95.xml"/><Relationship Id="rId10" Type="http://schemas.openxmlformats.org/officeDocument/2006/relationships/slideLayout" Target="../slideLayouts/slideLayout90.xml"/><Relationship Id="rId4" Type="http://schemas.openxmlformats.org/officeDocument/2006/relationships/slideLayout" Target="../slideLayouts/slideLayout84.xml"/><Relationship Id="rId9" Type="http://schemas.openxmlformats.org/officeDocument/2006/relationships/slideLayout" Target="../slideLayouts/slideLayout89.xml"/><Relationship Id="rId14" Type="http://schemas.openxmlformats.org/officeDocument/2006/relationships/slideLayout" Target="../slideLayouts/slideLayout9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rubrik 1">
            <a:extLst>
              <a:ext uri="{FF2B5EF4-FFF2-40B4-BE49-F238E27FC236}">
                <a16:creationId xmlns:a16="http://schemas.microsoft.com/office/drawing/2014/main" id="{0F91ECD4-9258-45E0-83DE-D200F507C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404813"/>
            <a:ext cx="9170279" cy="736959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CAEB2E3D-92F2-44E1-BB5F-C8FAE387A996}"/>
              </a:ext>
            </a:extLst>
          </p:cNvPr>
          <p:cNvSpPr txBox="1"/>
          <p:nvPr userDrawn="1"/>
        </p:nvSpPr>
        <p:spPr>
          <a:xfrm>
            <a:off x="407988" y="6454562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6000" y="1744652"/>
            <a:ext cx="10080000" cy="416878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pic>
        <p:nvPicPr>
          <p:cNvPr id="9" name="Bildobjekt 8" descr="Logo" title="Logo">
            <a:extLst>
              <a:ext uri="{FF2B5EF4-FFF2-40B4-BE49-F238E27FC236}">
                <a16:creationId xmlns:a16="http://schemas.microsoft.com/office/drawing/2014/main" id="{E827BE2D-9929-4BFA-9192-B82AEC788915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2" name="Platshållare för bildnummer 1">
            <a:extLst>
              <a:ext uri="{FF2B5EF4-FFF2-40B4-BE49-F238E27FC236}">
                <a16:creationId xmlns:a16="http://schemas.microsoft.com/office/drawing/2014/main" id="{048D0267-35CA-45BC-A225-E420D66A85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 vert="horz" lIns="0" tIns="180000" rIns="0" bIns="0" rtlCol="0" anchor="b" anchorCtr="0"/>
          <a:lstStyle>
            <a:lvl1pPr algn="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86967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4" r:id="rId1"/>
    <p:sldLayoutId id="2147484048" r:id="rId2"/>
    <p:sldLayoutId id="2147484050" r:id="rId3"/>
    <p:sldLayoutId id="2147484051" r:id="rId4"/>
    <p:sldLayoutId id="2147484052" r:id="rId5"/>
    <p:sldLayoutId id="2147484053" r:id="rId6"/>
    <p:sldLayoutId id="2147484054" r:id="rId7"/>
    <p:sldLayoutId id="2147484055" r:id="rId8"/>
    <p:sldLayoutId id="2147484056" r:id="rId9"/>
    <p:sldLayoutId id="2147484049" r:id="rId10"/>
    <p:sldLayoutId id="2147484057" r:id="rId11"/>
    <p:sldLayoutId id="2147484058" r:id="rId12"/>
    <p:sldLayoutId id="2147484047" r:id="rId13"/>
    <p:sldLayoutId id="2147484408" r:id="rId14"/>
    <p:sldLayoutId id="2147484409" r:id="rId15"/>
    <p:sldLayoutId id="2147484043" r:id="rId16"/>
  </p:sldLayoutIdLst>
  <p:hf sldNum="0" hdr="0" ftr="0" dt="0"/>
  <p:txStyles>
    <p:titleStyle>
      <a:lvl1pPr algn="l" defTabSz="914332" rtl="0" eaLnBrk="1" latinLnBrk="0" hangingPunct="1">
        <a:lnSpc>
          <a:spcPct val="90000"/>
        </a:lnSpc>
        <a:spcBef>
          <a:spcPct val="0"/>
        </a:spcBef>
        <a:buNone/>
        <a:defRPr sz="3000" b="1" kern="0" spc="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230384" indent="-230384" algn="l" defTabSz="914332" rtl="0" eaLnBrk="1" latinLnBrk="0" hangingPunct="1">
        <a:lnSpc>
          <a:spcPct val="110000"/>
        </a:lnSpc>
        <a:spcBef>
          <a:spcPts val="600"/>
        </a:spcBef>
        <a:spcAft>
          <a:spcPts val="300"/>
        </a:spcAft>
        <a:buFont typeface="Arial" panose="020B0604020202020204" pitchFamily="34" charset="0"/>
        <a:buChar char="•"/>
        <a:defRPr sz="20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1pPr>
      <a:lvl2pPr marL="457167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–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2pPr>
      <a:lvl3pPr marL="687548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Wingdings" panose="05000000000000000000" pitchFamily="2" charset="2"/>
        <a:buChar char="§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3pPr>
      <a:lvl4pPr marL="914332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4pPr>
      <a:lvl5pPr marL="1144714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5pPr>
      <a:lvl6pPr marL="2514412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1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8" pos="3840" userDrawn="1">
          <p15:clr>
            <a:srgbClr val="F26B43"/>
          </p15:clr>
        </p15:guide>
        <p15:guide id="9" orient="horz" pos="255" userDrawn="1">
          <p15:clr>
            <a:srgbClr val="F26B43"/>
          </p15:clr>
        </p15:guide>
        <p15:guide id="10" pos="257" userDrawn="1">
          <p15:clr>
            <a:srgbClr val="F26B43"/>
          </p15:clr>
        </p15:guide>
        <p15:guide id="11" pos="7423" userDrawn="1">
          <p15:clr>
            <a:srgbClr val="F26B43"/>
          </p15:clr>
        </p15:guide>
        <p15:guide id="12" orient="horz" pos="4156" userDrawn="1">
          <p15:clr>
            <a:srgbClr val="F26B43"/>
          </p15:clr>
        </p15:guide>
        <p15:guide id="14" orient="horz" pos="1095" userDrawn="1">
          <p15:clr>
            <a:srgbClr val="F26B43"/>
          </p15:clr>
        </p15:guide>
        <p15:guide id="15" orient="horz" pos="550" userDrawn="1">
          <p15:clr>
            <a:srgbClr val="F26B43"/>
          </p15:clr>
        </p15:guide>
        <p15:guide id="16" orient="horz" pos="3725" userDrawn="1">
          <p15:clr>
            <a:srgbClr val="F26B43"/>
          </p15:clr>
        </p15:guide>
        <p15:guide id="17" orient="horz" pos="4065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rubrik 1">
            <a:extLst>
              <a:ext uri="{FF2B5EF4-FFF2-40B4-BE49-F238E27FC236}">
                <a16:creationId xmlns:a16="http://schemas.microsoft.com/office/drawing/2014/main" id="{0F91ECD4-9258-45E0-83DE-D200F507C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404813"/>
            <a:ext cx="9170279" cy="736959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CAEB2E3D-92F2-44E1-BB5F-C8FAE387A996}"/>
              </a:ext>
            </a:extLst>
          </p:cNvPr>
          <p:cNvSpPr txBox="1"/>
          <p:nvPr userDrawn="1"/>
        </p:nvSpPr>
        <p:spPr>
          <a:xfrm>
            <a:off x="407988" y="6454562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6000" y="1744652"/>
            <a:ext cx="10080000" cy="416878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pic>
        <p:nvPicPr>
          <p:cNvPr id="9" name="Bildobjekt 8" descr="Logo" title="Logo">
            <a:extLst>
              <a:ext uri="{FF2B5EF4-FFF2-40B4-BE49-F238E27FC236}">
                <a16:creationId xmlns:a16="http://schemas.microsoft.com/office/drawing/2014/main" id="{E827BE2D-9929-4BFA-9192-B82AEC788915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7" name="Platshållare för bildnummer 1">
            <a:extLst>
              <a:ext uri="{FF2B5EF4-FFF2-40B4-BE49-F238E27FC236}">
                <a16:creationId xmlns:a16="http://schemas.microsoft.com/office/drawing/2014/main" id="{49735908-7AA6-42A8-8D13-0A08009408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 vert="horz" lIns="0" tIns="180000" rIns="0" bIns="0" rtlCol="0" anchor="b" anchorCtr="0"/>
          <a:lstStyle>
            <a:lvl1pPr algn="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89848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11" r:id="rId1"/>
    <p:sldLayoutId id="2147484412" r:id="rId2"/>
    <p:sldLayoutId id="2147484413" r:id="rId3"/>
    <p:sldLayoutId id="2147484414" r:id="rId4"/>
    <p:sldLayoutId id="2147484415" r:id="rId5"/>
    <p:sldLayoutId id="2147484416" r:id="rId6"/>
    <p:sldLayoutId id="2147484417" r:id="rId7"/>
    <p:sldLayoutId id="2147484418" r:id="rId8"/>
    <p:sldLayoutId id="2147484419" r:id="rId9"/>
    <p:sldLayoutId id="2147484420" r:id="rId10"/>
    <p:sldLayoutId id="2147484421" r:id="rId11"/>
    <p:sldLayoutId id="2147484422" r:id="rId12"/>
    <p:sldLayoutId id="2147484423" r:id="rId13"/>
    <p:sldLayoutId id="2147484424" r:id="rId14"/>
    <p:sldLayoutId id="2147484425" r:id="rId15"/>
    <p:sldLayoutId id="2147484426" r:id="rId16"/>
  </p:sldLayoutIdLst>
  <p:hf sldNum="0" hdr="0" ftr="0" dt="0"/>
  <p:txStyles>
    <p:titleStyle>
      <a:lvl1pPr algn="l" defTabSz="914332" rtl="0" eaLnBrk="1" latinLnBrk="0" hangingPunct="1">
        <a:lnSpc>
          <a:spcPct val="90000"/>
        </a:lnSpc>
        <a:spcBef>
          <a:spcPct val="0"/>
        </a:spcBef>
        <a:buNone/>
        <a:defRPr sz="3000" b="1" kern="0" spc="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230384" indent="-230384" algn="l" defTabSz="914332" rtl="0" eaLnBrk="1" latinLnBrk="0" hangingPunct="1">
        <a:lnSpc>
          <a:spcPct val="110000"/>
        </a:lnSpc>
        <a:spcBef>
          <a:spcPts val="600"/>
        </a:spcBef>
        <a:spcAft>
          <a:spcPts val="300"/>
        </a:spcAft>
        <a:buFont typeface="Arial" panose="020B0604020202020204" pitchFamily="34" charset="0"/>
        <a:buChar char="•"/>
        <a:defRPr sz="20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1pPr>
      <a:lvl2pPr marL="457167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–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2pPr>
      <a:lvl3pPr marL="687548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Wingdings" panose="05000000000000000000" pitchFamily="2" charset="2"/>
        <a:buChar char="§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3pPr>
      <a:lvl4pPr marL="914332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4pPr>
      <a:lvl5pPr marL="1144714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5pPr>
      <a:lvl6pPr marL="2514412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1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8" pos="3840">
          <p15:clr>
            <a:srgbClr val="F26B43"/>
          </p15:clr>
        </p15:guide>
        <p15:guide id="9" orient="horz" pos="255">
          <p15:clr>
            <a:srgbClr val="F26B43"/>
          </p15:clr>
        </p15:guide>
        <p15:guide id="10" pos="257">
          <p15:clr>
            <a:srgbClr val="F26B43"/>
          </p15:clr>
        </p15:guide>
        <p15:guide id="11" pos="7423">
          <p15:clr>
            <a:srgbClr val="F26B43"/>
          </p15:clr>
        </p15:guide>
        <p15:guide id="12" orient="horz" pos="4156">
          <p15:clr>
            <a:srgbClr val="F26B43"/>
          </p15:clr>
        </p15:guide>
        <p15:guide id="14" orient="horz" pos="1095">
          <p15:clr>
            <a:srgbClr val="F26B43"/>
          </p15:clr>
        </p15:guide>
        <p15:guide id="15" orient="horz" pos="550">
          <p15:clr>
            <a:srgbClr val="F26B43"/>
          </p15:clr>
        </p15:guide>
        <p15:guide id="16" orient="horz" pos="3725">
          <p15:clr>
            <a:srgbClr val="F26B43"/>
          </p15:clr>
        </p15:guide>
        <p15:guide id="17" orient="horz" pos="4065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rubrik 1">
            <a:extLst>
              <a:ext uri="{FF2B5EF4-FFF2-40B4-BE49-F238E27FC236}">
                <a16:creationId xmlns:a16="http://schemas.microsoft.com/office/drawing/2014/main" id="{0F91ECD4-9258-45E0-83DE-D200F507C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404813"/>
            <a:ext cx="9170279" cy="736959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6000" y="1744652"/>
            <a:ext cx="10080000" cy="416878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pic>
        <p:nvPicPr>
          <p:cNvPr id="9" name="Bildobjekt 8" descr="Logo" title="Logo">
            <a:extLst>
              <a:ext uri="{FF2B5EF4-FFF2-40B4-BE49-F238E27FC236}">
                <a16:creationId xmlns:a16="http://schemas.microsoft.com/office/drawing/2014/main" id="{E827BE2D-9929-4BFA-9192-B82AEC788915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16FC2686-3742-4CA7-96AE-CD7BBA1A90F3}"/>
              </a:ext>
            </a:extLst>
          </p:cNvPr>
          <p:cNvSpPr txBox="1"/>
          <p:nvPr userDrawn="1"/>
        </p:nvSpPr>
        <p:spPr>
          <a:xfrm>
            <a:off x="407988" y="6454562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  <p:sp>
        <p:nvSpPr>
          <p:cNvPr id="10" name="Platshållare för bildnummer 1">
            <a:extLst>
              <a:ext uri="{FF2B5EF4-FFF2-40B4-BE49-F238E27FC236}">
                <a16:creationId xmlns:a16="http://schemas.microsoft.com/office/drawing/2014/main" id="{2A7AAA3E-885B-47E9-ACBA-A0293FCE58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 vert="horz" lIns="0" tIns="180000" rIns="0" bIns="0" rtlCol="0" anchor="b" anchorCtr="0"/>
          <a:lstStyle>
            <a:lvl1pPr algn="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23591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28" r:id="rId1"/>
    <p:sldLayoutId id="2147484429" r:id="rId2"/>
    <p:sldLayoutId id="2147484430" r:id="rId3"/>
    <p:sldLayoutId id="2147484431" r:id="rId4"/>
    <p:sldLayoutId id="2147484432" r:id="rId5"/>
    <p:sldLayoutId id="2147484433" r:id="rId6"/>
    <p:sldLayoutId id="2147484434" r:id="rId7"/>
    <p:sldLayoutId id="2147484435" r:id="rId8"/>
    <p:sldLayoutId id="2147484436" r:id="rId9"/>
    <p:sldLayoutId id="2147484437" r:id="rId10"/>
    <p:sldLayoutId id="2147484438" r:id="rId11"/>
    <p:sldLayoutId id="2147484439" r:id="rId12"/>
    <p:sldLayoutId id="2147484440" r:id="rId13"/>
    <p:sldLayoutId id="2147484441" r:id="rId14"/>
    <p:sldLayoutId id="2147484442" r:id="rId15"/>
    <p:sldLayoutId id="2147484443" r:id="rId16"/>
  </p:sldLayoutIdLst>
  <p:hf sldNum="0" hdr="0" ftr="0" dt="0"/>
  <p:txStyles>
    <p:titleStyle>
      <a:lvl1pPr algn="l" defTabSz="914332" rtl="0" eaLnBrk="1" latinLnBrk="0" hangingPunct="1">
        <a:lnSpc>
          <a:spcPct val="90000"/>
        </a:lnSpc>
        <a:spcBef>
          <a:spcPct val="0"/>
        </a:spcBef>
        <a:buNone/>
        <a:defRPr sz="3000" b="1" kern="0" spc="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230384" indent="-230384" algn="l" defTabSz="914332" rtl="0" eaLnBrk="1" latinLnBrk="0" hangingPunct="1">
        <a:lnSpc>
          <a:spcPct val="110000"/>
        </a:lnSpc>
        <a:spcBef>
          <a:spcPts val="600"/>
        </a:spcBef>
        <a:spcAft>
          <a:spcPts val="300"/>
        </a:spcAft>
        <a:buFont typeface="Arial" panose="020B0604020202020204" pitchFamily="34" charset="0"/>
        <a:buChar char="•"/>
        <a:defRPr sz="20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1pPr>
      <a:lvl2pPr marL="457167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–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2pPr>
      <a:lvl3pPr marL="687548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Wingdings" panose="05000000000000000000" pitchFamily="2" charset="2"/>
        <a:buChar char="§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3pPr>
      <a:lvl4pPr marL="914332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4pPr>
      <a:lvl5pPr marL="1144714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5pPr>
      <a:lvl6pPr marL="2514412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1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8" pos="3840">
          <p15:clr>
            <a:srgbClr val="F26B43"/>
          </p15:clr>
        </p15:guide>
        <p15:guide id="9" orient="horz" pos="255">
          <p15:clr>
            <a:srgbClr val="F26B43"/>
          </p15:clr>
        </p15:guide>
        <p15:guide id="10" pos="257">
          <p15:clr>
            <a:srgbClr val="F26B43"/>
          </p15:clr>
        </p15:guide>
        <p15:guide id="11" pos="7423">
          <p15:clr>
            <a:srgbClr val="F26B43"/>
          </p15:clr>
        </p15:guide>
        <p15:guide id="12" orient="horz" pos="4156">
          <p15:clr>
            <a:srgbClr val="F26B43"/>
          </p15:clr>
        </p15:guide>
        <p15:guide id="14" orient="horz" pos="1095">
          <p15:clr>
            <a:srgbClr val="F26B43"/>
          </p15:clr>
        </p15:guide>
        <p15:guide id="15" orient="horz" pos="550">
          <p15:clr>
            <a:srgbClr val="F26B43"/>
          </p15:clr>
        </p15:guide>
        <p15:guide id="16" orient="horz" pos="3725">
          <p15:clr>
            <a:srgbClr val="F26B43"/>
          </p15:clr>
        </p15:guide>
        <p15:guide id="17" orient="horz" pos="4065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rubrik 1">
            <a:extLst>
              <a:ext uri="{FF2B5EF4-FFF2-40B4-BE49-F238E27FC236}">
                <a16:creationId xmlns:a16="http://schemas.microsoft.com/office/drawing/2014/main" id="{0F91ECD4-9258-45E0-83DE-D200F507C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404813"/>
            <a:ext cx="9170279" cy="736959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6000" y="1744652"/>
            <a:ext cx="10080000" cy="416878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pic>
        <p:nvPicPr>
          <p:cNvPr id="9" name="Bildobjekt 8" descr="Logo" title="Logo">
            <a:extLst>
              <a:ext uri="{FF2B5EF4-FFF2-40B4-BE49-F238E27FC236}">
                <a16:creationId xmlns:a16="http://schemas.microsoft.com/office/drawing/2014/main" id="{E827BE2D-9929-4BFA-9192-B82AEC788915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7DFF76B2-A88A-470E-B646-73BDC425A6E8}"/>
              </a:ext>
            </a:extLst>
          </p:cNvPr>
          <p:cNvSpPr txBox="1"/>
          <p:nvPr userDrawn="1"/>
        </p:nvSpPr>
        <p:spPr>
          <a:xfrm>
            <a:off x="407988" y="6454562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  <p:sp>
        <p:nvSpPr>
          <p:cNvPr id="10" name="Platshållare för bildnummer 1">
            <a:extLst>
              <a:ext uri="{FF2B5EF4-FFF2-40B4-BE49-F238E27FC236}">
                <a16:creationId xmlns:a16="http://schemas.microsoft.com/office/drawing/2014/main" id="{4D8D5E03-09FD-47B8-83A3-7C8B23D877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 vert="horz" lIns="0" tIns="180000" rIns="0" bIns="0" rtlCol="0" anchor="b" anchorCtr="0"/>
          <a:lstStyle>
            <a:lvl1pPr algn="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96936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45" r:id="rId1"/>
    <p:sldLayoutId id="2147484446" r:id="rId2"/>
    <p:sldLayoutId id="2147484447" r:id="rId3"/>
    <p:sldLayoutId id="2147484448" r:id="rId4"/>
    <p:sldLayoutId id="2147484449" r:id="rId5"/>
    <p:sldLayoutId id="2147484450" r:id="rId6"/>
    <p:sldLayoutId id="2147484451" r:id="rId7"/>
    <p:sldLayoutId id="2147484452" r:id="rId8"/>
    <p:sldLayoutId id="2147484453" r:id="rId9"/>
    <p:sldLayoutId id="2147484454" r:id="rId10"/>
    <p:sldLayoutId id="2147484455" r:id="rId11"/>
    <p:sldLayoutId id="2147484456" r:id="rId12"/>
    <p:sldLayoutId id="2147484457" r:id="rId13"/>
    <p:sldLayoutId id="2147484458" r:id="rId14"/>
    <p:sldLayoutId id="2147484459" r:id="rId15"/>
    <p:sldLayoutId id="2147484460" r:id="rId16"/>
  </p:sldLayoutIdLst>
  <p:hf sldNum="0" hdr="0" ftr="0" dt="0"/>
  <p:txStyles>
    <p:titleStyle>
      <a:lvl1pPr algn="l" defTabSz="914332" rtl="0" eaLnBrk="1" latinLnBrk="0" hangingPunct="1">
        <a:lnSpc>
          <a:spcPct val="90000"/>
        </a:lnSpc>
        <a:spcBef>
          <a:spcPct val="0"/>
        </a:spcBef>
        <a:buNone/>
        <a:defRPr sz="3000" b="1" kern="0" spc="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230384" indent="-230384" algn="l" defTabSz="914332" rtl="0" eaLnBrk="1" latinLnBrk="0" hangingPunct="1">
        <a:lnSpc>
          <a:spcPct val="110000"/>
        </a:lnSpc>
        <a:spcBef>
          <a:spcPts val="600"/>
        </a:spcBef>
        <a:spcAft>
          <a:spcPts val="300"/>
        </a:spcAft>
        <a:buFont typeface="Arial" panose="020B0604020202020204" pitchFamily="34" charset="0"/>
        <a:buChar char="•"/>
        <a:defRPr sz="20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1pPr>
      <a:lvl2pPr marL="457167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–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2pPr>
      <a:lvl3pPr marL="687548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Wingdings" panose="05000000000000000000" pitchFamily="2" charset="2"/>
        <a:buChar char="§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3pPr>
      <a:lvl4pPr marL="914332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4pPr>
      <a:lvl5pPr marL="1144714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5pPr>
      <a:lvl6pPr marL="2514412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1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8" pos="3840">
          <p15:clr>
            <a:srgbClr val="F26B43"/>
          </p15:clr>
        </p15:guide>
        <p15:guide id="9" orient="horz" pos="255">
          <p15:clr>
            <a:srgbClr val="F26B43"/>
          </p15:clr>
        </p15:guide>
        <p15:guide id="10" pos="257">
          <p15:clr>
            <a:srgbClr val="F26B43"/>
          </p15:clr>
        </p15:guide>
        <p15:guide id="11" pos="7423">
          <p15:clr>
            <a:srgbClr val="F26B43"/>
          </p15:clr>
        </p15:guide>
        <p15:guide id="12" orient="horz" pos="4156">
          <p15:clr>
            <a:srgbClr val="F26B43"/>
          </p15:clr>
        </p15:guide>
        <p15:guide id="14" orient="horz" pos="1095">
          <p15:clr>
            <a:srgbClr val="F26B43"/>
          </p15:clr>
        </p15:guide>
        <p15:guide id="15" orient="horz" pos="550">
          <p15:clr>
            <a:srgbClr val="F26B43"/>
          </p15:clr>
        </p15:guide>
        <p15:guide id="16" orient="horz" pos="3725">
          <p15:clr>
            <a:srgbClr val="F26B43"/>
          </p15:clr>
        </p15:guide>
        <p15:guide id="17" orient="horz" pos="4065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rubrik 1">
            <a:extLst>
              <a:ext uri="{FF2B5EF4-FFF2-40B4-BE49-F238E27FC236}">
                <a16:creationId xmlns:a16="http://schemas.microsoft.com/office/drawing/2014/main" id="{0F91ECD4-9258-45E0-83DE-D200F507C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404813"/>
            <a:ext cx="9170279" cy="736959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6000" y="1744652"/>
            <a:ext cx="10080000" cy="416878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pic>
        <p:nvPicPr>
          <p:cNvPr id="9" name="Bildobjekt 8" descr="Logo" title="Logo">
            <a:extLst>
              <a:ext uri="{FF2B5EF4-FFF2-40B4-BE49-F238E27FC236}">
                <a16:creationId xmlns:a16="http://schemas.microsoft.com/office/drawing/2014/main" id="{E827BE2D-9929-4BFA-9192-B82AEC788915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F4542BD5-103E-4DB5-88FB-E05DB9624044}"/>
              </a:ext>
            </a:extLst>
          </p:cNvPr>
          <p:cNvSpPr txBox="1"/>
          <p:nvPr userDrawn="1"/>
        </p:nvSpPr>
        <p:spPr>
          <a:xfrm>
            <a:off x="407988" y="6454562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  <p:sp>
        <p:nvSpPr>
          <p:cNvPr id="10" name="Platshållare för bildnummer 1">
            <a:extLst>
              <a:ext uri="{FF2B5EF4-FFF2-40B4-BE49-F238E27FC236}">
                <a16:creationId xmlns:a16="http://schemas.microsoft.com/office/drawing/2014/main" id="{ACAA70FC-8994-456B-8FC6-D537F84062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 vert="horz" lIns="0" tIns="180000" rIns="0" bIns="0" rtlCol="0" anchor="b" anchorCtr="0"/>
          <a:lstStyle>
            <a:lvl1pPr algn="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459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62" r:id="rId1"/>
    <p:sldLayoutId id="2147484463" r:id="rId2"/>
    <p:sldLayoutId id="2147484464" r:id="rId3"/>
    <p:sldLayoutId id="2147484465" r:id="rId4"/>
    <p:sldLayoutId id="2147484466" r:id="rId5"/>
    <p:sldLayoutId id="2147484467" r:id="rId6"/>
    <p:sldLayoutId id="2147484468" r:id="rId7"/>
    <p:sldLayoutId id="2147484469" r:id="rId8"/>
    <p:sldLayoutId id="2147484470" r:id="rId9"/>
    <p:sldLayoutId id="2147484471" r:id="rId10"/>
    <p:sldLayoutId id="2147484472" r:id="rId11"/>
    <p:sldLayoutId id="2147484473" r:id="rId12"/>
    <p:sldLayoutId id="2147484474" r:id="rId13"/>
    <p:sldLayoutId id="2147484475" r:id="rId14"/>
    <p:sldLayoutId id="2147484476" r:id="rId15"/>
    <p:sldLayoutId id="2147484477" r:id="rId16"/>
  </p:sldLayoutIdLst>
  <p:hf sldNum="0" hdr="0" ftr="0" dt="0"/>
  <p:txStyles>
    <p:titleStyle>
      <a:lvl1pPr algn="l" defTabSz="914332" rtl="0" eaLnBrk="1" latinLnBrk="0" hangingPunct="1">
        <a:lnSpc>
          <a:spcPct val="90000"/>
        </a:lnSpc>
        <a:spcBef>
          <a:spcPct val="0"/>
        </a:spcBef>
        <a:buNone/>
        <a:defRPr sz="3000" b="1" kern="0" spc="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230384" indent="-230384" algn="l" defTabSz="914332" rtl="0" eaLnBrk="1" latinLnBrk="0" hangingPunct="1">
        <a:lnSpc>
          <a:spcPct val="110000"/>
        </a:lnSpc>
        <a:spcBef>
          <a:spcPts val="600"/>
        </a:spcBef>
        <a:spcAft>
          <a:spcPts val="300"/>
        </a:spcAft>
        <a:buFont typeface="Arial" panose="020B0604020202020204" pitchFamily="34" charset="0"/>
        <a:buChar char="•"/>
        <a:defRPr sz="20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1pPr>
      <a:lvl2pPr marL="457167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–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2pPr>
      <a:lvl3pPr marL="687548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Wingdings" panose="05000000000000000000" pitchFamily="2" charset="2"/>
        <a:buChar char="§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3pPr>
      <a:lvl4pPr marL="914332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4pPr>
      <a:lvl5pPr marL="1144714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5pPr>
      <a:lvl6pPr marL="2514412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1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8" pos="3840">
          <p15:clr>
            <a:srgbClr val="F26B43"/>
          </p15:clr>
        </p15:guide>
        <p15:guide id="9" orient="horz" pos="255">
          <p15:clr>
            <a:srgbClr val="F26B43"/>
          </p15:clr>
        </p15:guide>
        <p15:guide id="10" pos="257">
          <p15:clr>
            <a:srgbClr val="F26B43"/>
          </p15:clr>
        </p15:guide>
        <p15:guide id="11" pos="7423">
          <p15:clr>
            <a:srgbClr val="F26B43"/>
          </p15:clr>
        </p15:guide>
        <p15:guide id="12" orient="horz" pos="4156">
          <p15:clr>
            <a:srgbClr val="F26B43"/>
          </p15:clr>
        </p15:guide>
        <p15:guide id="14" orient="horz" pos="1095">
          <p15:clr>
            <a:srgbClr val="F26B43"/>
          </p15:clr>
        </p15:guide>
        <p15:guide id="15" orient="horz" pos="550">
          <p15:clr>
            <a:srgbClr val="F26B43"/>
          </p15:clr>
        </p15:guide>
        <p15:guide id="16" orient="horz" pos="3725">
          <p15:clr>
            <a:srgbClr val="F26B43"/>
          </p15:clr>
        </p15:guide>
        <p15:guide id="17" orient="horz" pos="4065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rubrik 1">
            <a:extLst>
              <a:ext uri="{FF2B5EF4-FFF2-40B4-BE49-F238E27FC236}">
                <a16:creationId xmlns:a16="http://schemas.microsoft.com/office/drawing/2014/main" id="{0F91ECD4-9258-45E0-83DE-D200F507C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404813"/>
            <a:ext cx="9170279" cy="736959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6000" y="1744652"/>
            <a:ext cx="10080000" cy="416878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en-US" dirty="0"/>
          </a:p>
        </p:txBody>
      </p:sp>
      <p:pic>
        <p:nvPicPr>
          <p:cNvPr id="9" name="Bildobjekt 8" descr="Logo" title="Logo">
            <a:extLst>
              <a:ext uri="{FF2B5EF4-FFF2-40B4-BE49-F238E27FC236}">
                <a16:creationId xmlns:a16="http://schemas.microsoft.com/office/drawing/2014/main" id="{E827BE2D-9929-4BFA-9192-B82AEC788915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10297795" y="401983"/>
            <a:ext cx="1481456" cy="499915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BA98ADB3-7E4F-4041-B143-C1933A3E0DE3}"/>
              </a:ext>
            </a:extLst>
          </p:cNvPr>
          <p:cNvSpPr txBox="1"/>
          <p:nvPr userDrawn="1"/>
        </p:nvSpPr>
        <p:spPr>
          <a:xfrm>
            <a:off x="407988" y="6454562"/>
            <a:ext cx="8640000" cy="144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sv-SE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Hållbar stad – öppen för världen</a:t>
            </a:r>
          </a:p>
        </p:txBody>
      </p:sp>
      <p:sp>
        <p:nvSpPr>
          <p:cNvPr id="10" name="Platshållare för bildnummer 1">
            <a:extLst>
              <a:ext uri="{FF2B5EF4-FFF2-40B4-BE49-F238E27FC236}">
                <a16:creationId xmlns:a16="http://schemas.microsoft.com/office/drawing/2014/main" id="{3F2844B7-CEF6-4069-B35D-9858A8789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36000" y="6453187"/>
            <a:ext cx="643250" cy="144463"/>
          </a:xfrm>
          <a:prstGeom prst="rect">
            <a:avLst/>
          </a:prstGeom>
        </p:spPr>
        <p:txBody>
          <a:bodyPr vert="horz" lIns="0" tIns="180000" rIns="0" bIns="0" rtlCol="0" anchor="b" anchorCtr="0"/>
          <a:lstStyle>
            <a:lvl1pPr algn="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fld id="{59C8BBA8-F427-4879-AAC6-186856FF899B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57771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79" r:id="rId1"/>
    <p:sldLayoutId id="2147484480" r:id="rId2"/>
    <p:sldLayoutId id="2147484481" r:id="rId3"/>
    <p:sldLayoutId id="2147484482" r:id="rId4"/>
    <p:sldLayoutId id="2147484483" r:id="rId5"/>
    <p:sldLayoutId id="2147484484" r:id="rId6"/>
    <p:sldLayoutId id="2147484485" r:id="rId7"/>
    <p:sldLayoutId id="2147484486" r:id="rId8"/>
    <p:sldLayoutId id="2147484487" r:id="rId9"/>
    <p:sldLayoutId id="2147484488" r:id="rId10"/>
    <p:sldLayoutId id="2147484489" r:id="rId11"/>
    <p:sldLayoutId id="2147484490" r:id="rId12"/>
    <p:sldLayoutId id="2147484491" r:id="rId13"/>
    <p:sldLayoutId id="2147484492" r:id="rId14"/>
    <p:sldLayoutId id="2147484493" r:id="rId15"/>
    <p:sldLayoutId id="2147484494" r:id="rId16"/>
  </p:sldLayoutIdLst>
  <p:hf sldNum="0" hdr="0" ftr="0" dt="0"/>
  <p:txStyles>
    <p:titleStyle>
      <a:lvl1pPr algn="l" defTabSz="914332" rtl="0" eaLnBrk="1" latinLnBrk="0" hangingPunct="1">
        <a:lnSpc>
          <a:spcPct val="90000"/>
        </a:lnSpc>
        <a:spcBef>
          <a:spcPct val="0"/>
        </a:spcBef>
        <a:buNone/>
        <a:defRPr sz="3000" b="1" kern="0" spc="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230384" indent="-230384" algn="l" defTabSz="914332" rtl="0" eaLnBrk="1" latinLnBrk="0" hangingPunct="1">
        <a:lnSpc>
          <a:spcPct val="110000"/>
        </a:lnSpc>
        <a:spcBef>
          <a:spcPts val="600"/>
        </a:spcBef>
        <a:spcAft>
          <a:spcPts val="300"/>
        </a:spcAft>
        <a:buFont typeface="Arial" panose="020B0604020202020204" pitchFamily="34" charset="0"/>
        <a:buChar char="•"/>
        <a:defRPr sz="20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1pPr>
      <a:lvl2pPr marL="457167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–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2pPr>
      <a:lvl3pPr marL="687548" indent="-2303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Wingdings" panose="05000000000000000000" pitchFamily="2" charset="2"/>
        <a:buChar char="§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3pPr>
      <a:lvl4pPr marL="914332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4pPr>
      <a:lvl5pPr marL="1144714" indent="-228584" algn="l" defTabSz="914332" rtl="0" eaLnBrk="1" latinLnBrk="0" hangingPunct="1">
        <a:lnSpc>
          <a:spcPct val="11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7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5pPr>
      <a:lvl6pPr marL="2514412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78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44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10" indent="-228584" algn="l" defTabSz="91433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2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8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6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3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94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60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27" algn="l" defTabSz="91433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8" pos="3840">
          <p15:clr>
            <a:srgbClr val="F26B43"/>
          </p15:clr>
        </p15:guide>
        <p15:guide id="9" orient="horz" pos="255">
          <p15:clr>
            <a:srgbClr val="F26B43"/>
          </p15:clr>
        </p15:guide>
        <p15:guide id="10" pos="257">
          <p15:clr>
            <a:srgbClr val="F26B43"/>
          </p15:clr>
        </p15:guide>
        <p15:guide id="11" pos="7423">
          <p15:clr>
            <a:srgbClr val="F26B43"/>
          </p15:clr>
        </p15:guide>
        <p15:guide id="12" orient="horz" pos="4156">
          <p15:clr>
            <a:srgbClr val="F26B43"/>
          </p15:clr>
        </p15:guide>
        <p15:guide id="14" orient="horz" pos="1095">
          <p15:clr>
            <a:srgbClr val="F26B43"/>
          </p15:clr>
        </p15:guide>
        <p15:guide id="15" orient="horz" pos="550">
          <p15:clr>
            <a:srgbClr val="F26B43"/>
          </p15:clr>
        </p15:guide>
        <p15:guide id="16" orient="horz" pos="3725">
          <p15:clr>
            <a:srgbClr val="F26B43"/>
          </p15:clr>
        </p15:guide>
        <p15:guide id="17" orient="horz" pos="406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mp"/><Relationship Id="rId2" Type="http://schemas.openxmlformats.org/officeDocument/2006/relationships/image" Target="../media/image14.tmp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tm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mp"/><Relationship Id="rId2" Type="http://schemas.openxmlformats.org/officeDocument/2006/relationships/image" Target="../media/image17.tmp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tm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5920628-F32D-4B59-82A3-068B459839A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KF/KS avslutade uppdrag 2022 för beslut i styrelsen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7097D5D-E399-4255-9468-0116A1B0B0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sv-SE" dirty="0"/>
              <a:t>Styrelsemöte 2022-12-13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67432880-EABA-4426-91B8-2D839C20B2E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787890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A3BA6035-342C-444C-814B-A44AB39428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Mål att stänga</a:t>
            </a:r>
          </a:p>
        </p:txBody>
      </p:sp>
      <p:pic>
        <p:nvPicPr>
          <p:cNvPr id="8" name="Bildobjekt 7" descr="En bild som visar text&#10;&#10;Automatiskt genererad beskrivning">
            <a:extLst>
              <a:ext uri="{FF2B5EF4-FFF2-40B4-BE49-F238E27FC236}">
                <a16:creationId xmlns:a16="http://schemas.microsoft.com/office/drawing/2014/main" id="{022032B5-CAA2-4CDC-80E8-2B6D8AC3DA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1200" y="1279409"/>
            <a:ext cx="5829600" cy="1073205"/>
          </a:xfrm>
          <a:prstGeom prst="rect">
            <a:avLst/>
          </a:prstGeom>
        </p:spPr>
      </p:pic>
      <p:pic>
        <p:nvPicPr>
          <p:cNvPr id="10" name="Bildobjekt 9" descr="En bild som visar text&#10;&#10;Automatiskt genererad beskrivning">
            <a:extLst>
              <a:ext uri="{FF2B5EF4-FFF2-40B4-BE49-F238E27FC236}">
                <a16:creationId xmlns:a16="http://schemas.microsoft.com/office/drawing/2014/main" id="{E929B695-AE6A-4948-9439-BAEECF8A0A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1200" y="2635984"/>
            <a:ext cx="5829600" cy="1136708"/>
          </a:xfrm>
          <a:prstGeom prst="rect">
            <a:avLst/>
          </a:prstGeom>
        </p:spPr>
      </p:pic>
      <p:pic>
        <p:nvPicPr>
          <p:cNvPr id="12" name="Bildobjekt 11" descr="En bild som visar text&#10;&#10;Automatiskt genererad beskrivning">
            <a:extLst>
              <a:ext uri="{FF2B5EF4-FFF2-40B4-BE49-F238E27FC236}">
                <a16:creationId xmlns:a16="http://schemas.microsoft.com/office/drawing/2014/main" id="{58CAF001-847F-49E8-922E-BB10763637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4850" y="4223330"/>
            <a:ext cx="5835950" cy="1511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7655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A3BA6035-342C-444C-814B-A44AB39428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Mål att stänga</a:t>
            </a:r>
          </a:p>
        </p:txBody>
      </p:sp>
      <p:pic>
        <p:nvPicPr>
          <p:cNvPr id="14" name="Bildobjekt 13" descr="En bild som visar text&#10;&#10;Automatiskt genererad beskrivning">
            <a:extLst>
              <a:ext uri="{FF2B5EF4-FFF2-40B4-BE49-F238E27FC236}">
                <a16:creationId xmlns:a16="http://schemas.microsoft.com/office/drawing/2014/main" id="{C35DB55B-1A6F-45EE-BE47-34CBA942F7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3901" y="1287385"/>
            <a:ext cx="5804198" cy="1517728"/>
          </a:xfrm>
          <a:prstGeom prst="rect">
            <a:avLst/>
          </a:prstGeom>
        </p:spPr>
      </p:pic>
      <p:pic>
        <p:nvPicPr>
          <p:cNvPr id="16" name="Bildobjekt 15" descr="En bild som visar text&#10;&#10;Automatiskt genererad beskrivning">
            <a:extLst>
              <a:ext uri="{FF2B5EF4-FFF2-40B4-BE49-F238E27FC236}">
                <a16:creationId xmlns:a16="http://schemas.microsoft.com/office/drawing/2014/main" id="{BAD17323-8C7D-4D73-951D-C1EB41DBFF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8025" y="2936788"/>
            <a:ext cx="5835950" cy="1682836"/>
          </a:xfrm>
          <a:prstGeom prst="rect">
            <a:avLst/>
          </a:prstGeom>
        </p:spPr>
      </p:pic>
      <p:pic>
        <p:nvPicPr>
          <p:cNvPr id="18" name="Bildobjekt 17" descr="En bild som visar text&#10;&#10;Automatiskt genererad beskrivning">
            <a:extLst>
              <a:ext uri="{FF2B5EF4-FFF2-40B4-BE49-F238E27FC236}">
                <a16:creationId xmlns:a16="http://schemas.microsoft.com/office/drawing/2014/main" id="{8EFB59B6-C500-4038-996D-10B2BAF62F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3901" y="4751300"/>
            <a:ext cx="5791498" cy="170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62949"/>
      </p:ext>
    </p:extLst>
  </p:cSld>
  <p:clrMapOvr>
    <a:masterClrMapping/>
  </p:clrMapOvr>
</p:sld>
</file>

<file path=ppt/theme/theme1.xml><?xml version="1.0" encoding="utf-8"?>
<a:theme xmlns:a="http://schemas.openxmlformats.org/drawingml/2006/main" name="Göteborgs Stad – Grön dekor">
  <a:themeElements>
    <a:clrScheme name="Göteborgs Stad färgpalett">
      <a:dk1>
        <a:sysClr val="windowText" lastClr="000000"/>
      </a:dk1>
      <a:lt1>
        <a:sysClr val="window" lastClr="FFFFFF"/>
      </a:lt1>
      <a:dk2>
        <a:srgbClr val="3F5564"/>
      </a:dk2>
      <a:lt2>
        <a:srgbClr val="FFCD37"/>
      </a:lt2>
      <a:accent1>
        <a:srgbClr val="0077BC"/>
      </a:accent1>
      <a:accent2>
        <a:srgbClr val="D24723"/>
      </a:accent2>
      <a:accent3>
        <a:srgbClr val="008391"/>
      </a:accent3>
      <a:accent4>
        <a:srgbClr val="D53878"/>
      </a:accent4>
      <a:accent5>
        <a:srgbClr val="008868"/>
      </a:accent5>
      <a:accent6>
        <a:srgbClr val="674B99"/>
      </a:accent6>
      <a:hlink>
        <a:srgbClr val="0563C1"/>
      </a:hlink>
      <a:folHlink>
        <a:srgbClr val="954F72"/>
      </a:folHlink>
    </a:clrScheme>
    <a:fontScheme name="Göteborgs Stad Powerpoint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 dirty="0" smtClean="0"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1" id="{50CB9BD4-06DE-471B-A18D-F4AD61927E8C}" vid="{D3C07A3C-1CB9-4948-8557-A924742E1917}"/>
    </a:ext>
  </a:extLst>
</a:theme>
</file>

<file path=ppt/theme/theme2.xml><?xml version="1.0" encoding="utf-8"?>
<a:theme xmlns:a="http://schemas.openxmlformats.org/drawingml/2006/main" name="Göteborgs Stad – Röd dekor">
  <a:themeElements>
    <a:clrScheme name="Göteborgs Stad färgpalett">
      <a:dk1>
        <a:sysClr val="windowText" lastClr="000000"/>
      </a:dk1>
      <a:lt1>
        <a:sysClr val="window" lastClr="FFFFFF"/>
      </a:lt1>
      <a:dk2>
        <a:srgbClr val="495663"/>
      </a:dk2>
      <a:lt2>
        <a:srgbClr val="FFCD37"/>
      </a:lt2>
      <a:accent1>
        <a:srgbClr val="0077BC"/>
      </a:accent1>
      <a:accent2>
        <a:srgbClr val="D24723"/>
      </a:accent2>
      <a:accent3>
        <a:srgbClr val="008391"/>
      </a:accent3>
      <a:accent4>
        <a:srgbClr val="D53878"/>
      </a:accent4>
      <a:accent5>
        <a:srgbClr val="008868"/>
      </a:accent5>
      <a:accent6>
        <a:srgbClr val="674B99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 dirty="0" smtClean="0"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1" id="{50CB9BD4-06DE-471B-A18D-F4AD61927E8C}" vid="{F11FBBF3-216E-47EE-9781-F2502DE31F17}"/>
    </a:ext>
  </a:extLst>
</a:theme>
</file>

<file path=ppt/theme/theme3.xml><?xml version="1.0" encoding="utf-8"?>
<a:theme xmlns:a="http://schemas.openxmlformats.org/drawingml/2006/main" name="Göteborgs Stad – Prickar dekor">
  <a:themeElements>
    <a:clrScheme name="Göteborgs Stad färgpalett">
      <a:dk1>
        <a:sysClr val="windowText" lastClr="000000"/>
      </a:dk1>
      <a:lt1>
        <a:sysClr val="window" lastClr="FFFFFF"/>
      </a:lt1>
      <a:dk2>
        <a:srgbClr val="495663"/>
      </a:dk2>
      <a:lt2>
        <a:srgbClr val="FFCD37"/>
      </a:lt2>
      <a:accent1>
        <a:srgbClr val="0077BC"/>
      </a:accent1>
      <a:accent2>
        <a:srgbClr val="D24723"/>
      </a:accent2>
      <a:accent3>
        <a:srgbClr val="008391"/>
      </a:accent3>
      <a:accent4>
        <a:srgbClr val="D53878"/>
      </a:accent4>
      <a:accent5>
        <a:srgbClr val="008868"/>
      </a:accent5>
      <a:accent6>
        <a:srgbClr val="674B99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 dirty="0" smtClean="0"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1" id="{50CB9BD4-06DE-471B-A18D-F4AD61927E8C}" vid="{1270EEA9-D3A5-4234-8FC8-2D74C1884E20}"/>
    </a:ext>
  </a:extLst>
</a:theme>
</file>

<file path=ppt/theme/theme4.xml><?xml version="1.0" encoding="utf-8"?>
<a:theme xmlns:a="http://schemas.openxmlformats.org/drawingml/2006/main" name="Göteborgs Stad – Turkos dekor">
  <a:themeElements>
    <a:clrScheme name="Göteborgs Stad färgpalett">
      <a:dk1>
        <a:sysClr val="windowText" lastClr="000000"/>
      </a:dk1>
      <a:lt1>
        <a:sysClr val="window" lastClr="FFFFFF"/>
      </a:lt1>
      <a:dk2>
        <a:srgbClr val="495663"/>
      </a:dk2>
      <a:lt2>
        <a:srgbClr val="FFCD37"/>
      </a:lt2>
      <a:accent1>
        <a:srgbClr val="0077BC"/>
      </a:accent1>
      <a:accent2>
        <a:srgbClr val="D24723"/>
      </a:accent2>
      <a:accent3>
        <a:srgbClr val="008391"/>
      </a:accent3>
      <a:accent4>
        <a:srgbClr val="D53878"/>
      </a:accent4>
      <a:accent5>
        <a:srgbClr val="008868"/>
      </a:accent5>
      <a:accent6>
        <a:srgbClr val="674B99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 dirty="0" smtClean="0"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1" id="{50CB9BD4-06DE-471B-A18D-F4AD61927E8C}" vid="{8AD6AFC6-4611-4466-80CE-97AB92ECDB53}"/>
    </a:ext>
  </a:extLst>
</a:theme>
</file>

<file path=ppt/theme/theme5.xml><?xml version="1.0" encoding="utf-8"?>
<a:theme xmlns:a="http://schemas.openxmlformats.org/drawingml/2006/main" name="Göteborgs Stad – Lila dekor">
  <a:themeElements>
    <a:clrScheme name="Göteborgs Stad färgpalett">
      <a:dk1>
        <a:sysClr val="windowText" lastClr="000000"/>
      </a:dk1>
      <a:lt1>
        <a:sysClr val="window" lastClr="FFFFFF"/>
      </a:lt1>
      <a:dk2>
        <a:srgbClr val="495663"/>
      </a:dk2>
      <a:lt2>
        <a:srgbClr val="FFCD37"/>
      </a:lt2>
      <a:accent1>
        <a:srgbClr val="0077BC"/>
      </a:accent1>
      <a:accent2>
        <a:srgbClr val="D24723"/>
      </a:accent2>
      <a:accent3>
        <a:srgbClr val="008391"/>
      </a:accent3>
      <a:accent4>
        <a:srgbClr val="D53878"/>
      </a:accent4>
      <a:accent5>
        <a:srgbClr val="008868"/>
      </a:accent5>
      <a:accent6>
        <a:srgbClr val="674B99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 dirty="0" smtClean="0"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1" id="{50CB9BD4-06DE-471B-A18D-F4AD61927E8C}" vid="{F01750D0-69BA-4433-BA30-2563B630A2CD}"/>
    </a:ext>
  </a:extLst>
</a:theme>
</file>

<file path=ppt/theme/theme6.xml><?xml version="1.0" encoding="utf-8"?>
<a:theme xmlns:a="http://schemas.openxmlformats.org/drawingml/2006/main" name="Göteborgs Stad – Gul dekor">
  <a:themeElements>
    <a:clrScheme name="Göteborgs Stad färgpalett">
      <a:dk1>
        <a:sysClr val="windowText" lastClr="000000"/>
      </a:dk1>
      <a:lt1>
        <a:sysClr val="window" lastClr="FFFFFF"/>
      </a:lt1>
      <a:dk2>
        <a:srgbClr val="495663"/>
      </a:dk2>
      <a:lt2>
        <a:srgbClr val="FFCD37"/>
      </a:lt2>
      <a:accent1>
        <a:srgbClr val="0077BC"/>
      </a:accent1>
      <a:accent2>
        <a:srgbClr val="D24723"/>
      </a:accent2>
      <a:accent3>
        <a:srgbClr val="008391"/>
      </a:accent3>
      <a:accent4>
        <a:srgbClr val="D53878"/>
      </a:accent4>
      <a:accent5>
        <a:srgbClr val="008868"/>
      </a:accent5>
      <a:accent6>
        <a:srgbClr val="674B99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ctr">
          <a:defRPr dirty="0" smtClean="0"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1" id="{50CB9BD4-06DE-471B-A18D-F4AD61927E8C}" vid="{659F03EE-463E-4FC5-A94D-EA3E62B508C0}"/>
    </a:ext>
  </a:extLst>
</a:theme>
</file>

<file path=ppt/theme/theme7.xml><?xml version="1.0" encoding="utf-8"?>
<a:theme xmlns:a="http://schemas.openxmlformats.org/drawingml/2006/main" name="Office-tema">
  <a:themeElements>
    <a:clrScheme name="Göteborgs Stad Powerpoint">
      <a:dk1>
        <a:sysClr val="windowText" lastClr="000000"/>
      </a:dk1>
      <a:lt1>
        <a:sysClr val="window" lastClr="FFFFFF"/>
      </a:lt1>
      <a:dk2>
        <a:srgbClr val="495663"/>
      </a:dk2>
      <a:lt2>
        <a:srgbClr val="FFCD37"/>
      </a:lt2>
      <a:accent1>
        <a:srgbClr val="0077BC"/>
      </a:accent1>
      <a:accent2>
        <a:srgbClr val="D24723"/>
      </a:accent2>
      <a:accent3>
        <a:srgbClr val="008391"/>
      </a:accent3>
      <a:accent4>
        <a:srgbClr val="D53878"/>
      </a:accent4>
      <a:accent5>
        <a:srgbClr val="008868"/>
      </a:accent5>
      <a:accent6>
        <a:srgbClr val="674B99"/>
      </a:accent6>
      <a:hlink>
        <a:srgbClr val="0563C1"/>
      </a:hlink>
      <a:folHlink>
        <a:srgbClr val="954F72"/>
      </a:folHlink>
    </a:clrScheme>
    <a:fontScheme name="Göteborgs Stad Powerpoint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3094510133B594292E6E62234DAD217" ma:contentTypeVersion="15" ma:contentTypeDescription="Skapa ett nytt dokument." ma:contentTypeScope="" ma:versionID="0852e1eac5dcf1b26572a985f86cf802">
  <xsd:schema xmlns:xsd="http://www.w3.org/2001/XMLSchema" xmlns:xs="http://www.w3.org/2001/XMLSchema" xmlns:p="http://schemas.microsoft.com/office/2006/metadata/properties" xmlns:ns2="a54c00d7-d86a-40f3-bd69-7933e5eded19" xmlns:ns3="48b9d812-5004-4ec5-888c-4b159f30e97b" targetNamespace="http://schemas.microsoft.com/office/2006/metadata/properties" ma:root="true" ma:fieldsID="a8a5d44c9fce02f335dc188f8b33eb16" ns2:_="" ns3:_="">
    <xsd:import namespace="a54c00d7-d86a-40f3-bd69-7933e5eded19"/>
    <xsd:import namespace="48b9d812-5004-4ec5-888c-4b159f30e97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4c00d7-d86a-40f3-bd69-7933e5eded1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Bildmarkeringar" ma:readOnly="false" ma:fieldId="{5cf76f15-5ced-4ddc-b409-7134ff3c332f}" ma:taxonomyMulti="true" ma:sspId="5ba0a079-088f-45e9-a2b8-c4105584005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b9d812-5004-4ec5-888c-4b159f30e97b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663c5bcc-1215-4dc5-a8fb-ef0df144a850}" ma:internalName="TaxCatchAll" ma:showField="CatchAllData" ma:web="48b9d812-5004-4ec5-888c-4b159f30e97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54c00d7-d86a-40f3-bd69-7933e5eded19">
      <Terms xmlns="http://schemas.microsoft.com/office/infopath/2007/PartnerControls"/>
    </lcf76f155ced4ddcb4097134ff3c332f>
    <TaxCatchAll xmlns="48b9d812-5004-4ec5-888c-4b159f30e97b" xsi:nil="true"/>
  </documentManagement>
</p:properties>
</file>

<file path=customXml/itemProps1.xml><?xml version="1.0" encoding="utf-8"?>
<ds:datastoreItem xmlns:ds="http://schemas.openxmlformats.org/officeDocument/2006/customXml" ds:itemID="{3B54B896-FDC7-43BA-94B8-47386016C7CC}">
  <ds:schemaRefs>
    <ds:schemaRef ds:uri="48b9d812-5004-4ec5-888c-4b159f30e97b"/>
    <ds:schemaRef ds:uri="a54c00d7-d86a-40f3-bd69-7933e5eded1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DCACF477-9BB4-4756-8477-1D39B4A37A9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B82C43D-0F8E-4D99-BDC1-64FF02DBD6C4}">
  <ds:schemaRefs>
    <ds:schemaRef ds:uri="48b9d812-5004-4ec5-888c-4b159f30e97b"/>
    <ds:schemaRef ds:uri="a54c00d7-d86a-40f3-bd69-7933e5eded19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Power Point mall_dekor</Template>
  <TotalTime>0</TotalTime>
  <Words>20</Words>
  <Application>Microsoft Office PowerPoint</Application>
  <PresentationFormat>Bredbild</PresentationFormat>
  <Paragraphs>6</Paragraphs>
  <Slides>3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6</vt:i4>
      </vt:variant>
      <vt:variant>
        <vt:lpstr>Bildrubriker</vt:lpstr>
      </vt:variant>
      <vt:variant>
        <vt:i4>3</vt:i4>
      </vt:variant>
    </vt:vector>
  </HeadingPairs>
  <TitlesOfParts>
    <vt:vector size="13" baseType="lpstr">
      <vt:lpstr>Arial</vt:lpstr>
      <vt:lpstr>Arial Black</vt:lpstr>
      <vt:lpstr>Calibri</vt:lpstr>
      <vt:lpstr>Wingdings</vt:lpstr>
      <vt:lpstr>Göteborgs Stad – Grön dekor</vt:lpstr>
      <vt:lpstr>Göteborgs Stad – Röd dekor</vt:lpstr>
      <vt:lpstr>Göteborgs Stad – Prickar dekor</vt:lpstr>
      <vt:lpstr>Göteborgs Stad – Turkos dekor</vt:lpstr>
      <vt:lpstr>Göteborgs Stad – Lila dekor</vt:lpstr>
      <vt:lpstr>Göteborgs Stad – Gul dekor</vt:lpstr>
      <vt:lpstr>KF/KS avslutade uppdrag 2022 för beslut i styrelsen</vt:lpstr>
      <vt:lpstr>Mål att stänga</vt:lpstr>
      <vt:lpstr>Mål att stänga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APT</dc:title>
  <dc:creator>Sebastian Aldén</dc:creator>
  <cp:lastModifiedBy>Tedd Bergman</cp:lastModifiedBy>
  <cp:revision>17</cp:revision>
  <dcterms:created xsi:type="dcterms:W3CDTF">2022-08-23T04:42:18Z</dcterms:created>
  <dcterms:modified xsi:type="dcterms:W3CDTF">2022-12-02T14:23:26Z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0x010100F3094510133B594292E6E62234DAD217</vt:lpwstr>
  </property>
  <property fmtid="{D5CDD505-2E9C-101B-9397-08002B2CF9AE}" pid="3" name="MediaServiceImageTags">
    <vt:lpwstr/>
  </property>
</Properties>
</file>