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  <p:sldMasterId id="2147484495" r:id="rId7"/>
    <p:sldMasterId id="2147484512" r:id="rId8"/>
  </p:sldMasterIdLst>
  <p:notesMasterIdLst>
    <p:notesMasterId r:id="rId10"/>
  </p:notesMasterIdLst>
  <p:handoutMasterIdLst>
    <p:handoutMasterId r:id="rId11"/>
  </p:handoutMasterIdLst>
  <p:sldIdLst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80851" autoAdjust="0"/>
  </p:normalViewPr>
  <p:slideViewPr>
    <p:cSldViewPr snapToGrid="0">
      <p:cViewPr varScale="1">
        <p:scale>
          <a:sx n="119" d="100"/>
          <a:sy n="119" d="100"/>
        </p:scale>
        <p:origin x="96" y="2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2022-06-21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2022-06-21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2532145-269E-4DEC-A5F5-E687CD17D124}" type="datetime1">
              <a:rPr lang="sv-SE" smtClean="0"/>
              <a:t>2022-06-21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4536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303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165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08323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4035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65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36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726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28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754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0014148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821230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53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1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1878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21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3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6" r:id="rId1"/>
    <p:sldLayoutId id="2147484497" r:id="rId2"/>
    <p:sldLayoutId id="2147484498" r:id="rId3"/>
    <p:sldLayoutId id="2147484499" r:id="rId4"/>
    <p:sldLayoutId id="2147484500" r:id="rId5"/>
    <p:sldLayoutId id="2147484501" r:id="rId6"/>
    <p:sldLayoutId id="2147484502" r:id="rId7"/>
    <p:sldLayoutId id="2147484503" r:id="rId8"/>
    <p:sldLayoutId id="2147484504" r:id="rId9"/>
    <p:sldLayoutId id="2147484505" r:id="rId10"/>
    <p:sldLayoutId id="2147484506" r:id="rId11"/>
    <p:sldLayoutId id="2147484507" r:id="rId12"/>
    <p:sldLayoutId id="2147484508" r:id="rId13"/>
    <p:sldLayoutId id="2147484509" r:id="rId14"/>
    <p:sldLayoutId id="2147484510" r:id="rId15"/>
    <p:sldLayoutId id="2147484511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versiktsplan.goteborg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Relationship Id="rId5" Type="http://schemas.openxmlformats.org/officeDocument/2006/relationships/image" Target="cid:image001.gif@01D88551.092DEEC0" TargetMode="Externa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uppdaterade styrande dokument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48012" y="1650080"/>
            <a:ext cx="10080000" cy="4598317"/>
          </a:xfrm>
        </p:spPr>
        <p:txBody>
          <a:bodyPr/>
          <a:lstStyle/>
          <a:p>
            <a:r>
              <a:rPr lang="sv-SE" sz="1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Göteborgs Stads översiktsplan finns tillgänglig på: </a:t>
            </a:r>
            <a:r>
              <a:rPr lang="sv-SE" sz="1800" u="sng" dirty="0">
                <a:solidFill>
                  <a:srgbClr val="005EAC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hlinkClick r:id="rId3"/>
              </a:rPr>
              <a:t>https://oversiktsplan.goteborg.se/</a:t>
            </a:r>
            <a:endParaRPr lang="sv-SE" sz="1800" u="sng" dirty="0">
              <a:solidFill>
                <a:srgbClr val="005EAC"/>
              </a:solidFill>
              <a:effectLst/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endParaRPr lang="sv-SE" sz="1800" u="sng" dirty="0">
              <a:solidFill>
                <a:srgbClr val="005EAC"/>
              </a:solidFill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Göteborgs Stads riktlinje för IT- och verksamhetsarkitektur.</a:t>
            </a:r>
          </a:p>
          <a:p>
            <a:endParaRPr lang="sv-SE" dirty="0"/>
          </a:p>
          <a:p>
            <a:r>
              <a:rPr lang="sv-SE" dirty="0"/>
              <a:t>Göteborgs Stads 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riktlinje för styrning samordning och finansiering av digital utveckling och förvaltning.</a:t>
            </a:r>
          </a:p>
          <a:p>
            <a:endParaRPr lang="sv-SE" sz="1800" dirty="0">
              <a:latin typeface="Calibri" panose="020F0502020204030204" pitchFamily="34" charset="0"/>
            </a:endParaRP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Göteborgs Stads riktlinje för inköp och upphandling.</a:t>
            </a:r>
          </a:p>
          <a:p>
            <a:endParaRPr lang="sv-SE" sz="1800" dirty="0">
              <a:latin typeface="Calibri" panose="020F0502020204030204" pitchFamily="34" charset="0"/>
            </a:endParaRP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Göteborgs Stads rutin för hantering av begäran om utlämnande av allmänna handlingar.</a:t>
            </a:r>
            <a:endParaRPr lang="sv-S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9C4DF8-A3A7-45D2-A925-137629896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7988" y="-8823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8" name="Bildobjekt 1">
            <a:extLst>
              <a:ext uri="{FF2B5EF4-FFF2-40B4-BE49-F238E27FC236}">
                <a16:creationId xmlns:a16="http://schemas.microsoft.com/office/drawing/2014/main" id="{00BC6A6C-611A-4772-9000-170903128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988" y="36896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7A594758-D372-43BE-AB65-2F3EB8EB7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51AF0B29-A397-4B25-8431-2A8DD5F98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24283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0CB55E5E-9552-4A00-9E2E-76B7937BEEC8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teborgs Stad – Mörk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A22E407D-29E7-4812-BB88-04670D9492D3}"/>
    </a:ext>
  </a:extLst>
</a:theme>
</file>

<file path=ppt/theme/theme3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7703A33D-BFF3-4AEB-8D3E-7522DAD822CA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421AB4D5-5150-4A5D-951B-831BADB4F349}"/>
    </a:ext>
  </a:extLst>
</a:theme>
</file>

<file path=ppt/theme/theme5.xml><?xml version="1.0" encoding="utf-8"?>
<a:theme xmlns:a="http://schemas.openxmlformats.org/drawingml/2006/main" name="Göteborgs Stad – Ros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F81FF90A-2826-4405-AE4E-C3DC4F517573}"/>
    </a:ext>
  </a:extLst>
</a:theme>
</file>

<file path=ppt/theme/theme6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5223E51B-BD4A-4284-89EB-8C3772B0ED79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80EFC637-8EA6-44F5-85F2-B536B7D19F5E}"/>
    </a:ext>
  </a:extLst>
</a:theme>
</file>

<file path=ppt/theme/theme8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E8FEDFE0-D9D9-463E-BC9D-20C75D3E91AF}" vid="{3CF380F9-1FF5-434A-8E9A-46097F877D6B}"/>
    </a:ext>
  </a:extLst>
</a:theme>
</file>

<file path=ppt/theme/theme9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mall_komplement</Template>
  <TotalTime>0</TotalTime>
  <Words>64</Words>
  <Application>Microsoft Office PowerPoint</Application>
  <PresentationFormat>Bredbild</PresentationFormat>
  <Paragraphs>12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1</vt:i4>
      </vt:variant>
    </vt:vector>
  </HeadingPairs>
  <TitlesOfParts>
    <vt:vector size="14" baseType="lpstr">
      <vt:lpstr>Arial</vt:lpstr>
      <vt:lpstr>Arial Black</vt:lpstr>
      <vt:lpstr>Calibri</vt:lpstr>
      <vt:lpstr>Helvetica</vt:lpstr>
      <vt:lpstr>Wingdings</vt:lpstr>
      <vt:lpstr>Göteborgs Stad – Blå dekor</vt:lpstr>
      <vt:lpstr>Göteborgs Stad – Mörkblå dekor</vt:lpstr>
      <vt:lpstr>Göteborgs Stad – Röd dekor</vt:lpstr>
      <vt:lpstr>Göteborgs Stad – Turkos dekor</vt:lpstr>
      <vt:lpstr>Göteborgs Stad – Rosa dekor</vt:lpstr>
      <vt:lpstr>Göteborgs Stad – Grön dekor</vt:lpstr>
      <vt:lpstr>Göteborgs Stad – Lila dekor</vt:lpstr>
      <vt:lpstr>Göteborgs Stad – Gul dekor</vt:lpstr>
      <vt:lpstr>Nya uppdaterade styrande dokument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Nya uppdaterade styrande dokument</dc:title>
  <dc:creator>Therese Berglund</dc:creator>
  <cp:lastModifiedBy>Therese Berglund</cp:lastModifiedBy>
  <cp:revision>2</cp:revision>
  <dcterms:created xsi:type="dcterms:W3CDTF">2022-06-21T10:44:32Z</dcterms:created>
  <dcterms:modified xsi:type="dcterms:W3CDTF">2022-06-21T10:59:10Z</dcterms:modified>
</cp:coreProperties>
</file>