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3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theme/theme4.xml" ContentType="application/vnd.openxmlformats-officedocument.theme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theme/theme5.xml" ContentType="application/vnd.openxmlformats-officedocument.theme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theme/theme6.xml" ContentType="application/vnd.openxmlformats-officedocument.theme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7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42" r:id="rId1"/>
    <p:sldMasterId id="2147484410" r:id="rId2"/>
    <p:sldMasterId id="2147484427" r:id="rId3"/>
    <p:sldMasterId id="2147484444" r:id="rId4"/>
    <p:sldMasterId id="2147484461" r:id="rId5"/>
    <p:sldMasterId id="2147484478" r:id="rId6"/>
    <p:sldMasterId id="2147484495" r:id="rId7"/>
    <p:sldMasterId id="2147484512" r:id="rId8"/>
  </p:sldMasterIdLst>
  <p:notesMasterIdLst>
    <p:notesMasterId r:id="rId10"/>
  </p:notesMasterIdLst>
  <p:handoutMasterIdLst>
    <p:handoutMasterId r:id="rId11"/>
  </p:handoutMasterIdLst>
  <p:sldIdLst>
    <p:sldId id="261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F5564"/>
    <a:srgbClr val="0077BC"/>
    <a:srgbClr val="D53878"/>
    <a:srgbClr val="008391"/>
    <a:srgbClr val="FBF2B4"/>
    <a:srgbClr val="F0CD50"/>
    <a:srgbClr val="4675B7"/>
    <a:srgbClr val="DBD1E6"/>
    <a:srgbClr val="D2D8DB"/>
    <a:srgbClr val="CBE2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80851" autoAdjust="0"/>
  </p:normalViewPr>
  <p:slideViewPr>
    <p:cSldViewPr snapToGrid="0">
      <p:cViewPr varScale="1">
        <p:scale>
          <a:sx n="119" d="100"/>
          <a:sy n="119" d="100"/>
        </p:scale>
        <p:origin x="96" y="21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50" d="100"/>
        <a:sy n="150" d="100"/>
      </p:scale>
      <p:origin x="0" y="0"/>
    </p:cViewPr>
  </p:notesTextViewPr>
  <p:notesViewPr>
    <p:cSldViewPr snapToGrid="0">
      <p:cViewPr varScale="1">
        <p:scale>
          <a:sx n="93" d="100"/>
          <a:sy n="93" d="100"/>
        </p:scale>
        <p:origin x="362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5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>
            <a:extLst>
              <a:ext uri="{FF2B5EF4-FFF2-40B4-BE49-F238E27FC236}">
                <a16:creationId xmlns:a16="http://schemas.microsoft.com/office/drawing/2014/main" id="{28D75527-1052-40CF-90A7-805EC4F7728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782182B2-420A-475A-83CF-72C9A1964B5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1BB566-3845-4DC0-8CE2-DC15231A2062}" type="datetime1">
              <a:rPr lang="sv-SE" smtClean="0"/>
              <a:t>2022-06-21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3CFEBD13-AD79-4726-9C7A-9E5C531A1A5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00A28DF-4169-4B51-B8D3-AA9A5D61235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9A0780-C7EB-45E8-96EB-66D0986C42C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10337014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95FFDC-F934-4037-B505-500B08CD3B8C}" type="datetime1">
              <a:rPr lang="sv-SE" smtClean="0"/>
              <a:t>2022-06-21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1086EF-3011-429C-976B-61D9CA3A2B5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79586871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72532145-269E-4DEC-A5F5-E687CD17D124}" type="datetime1">
              <a:rPr lang="sv-SE" smtClean="0"/>
              <a:t>2022-06-21</a:t>
            </a:fld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B1086EF-3011-429C-976B-61D9CA3A2B54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545360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7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7.xml"/></Relationships>
</file>

<file path=ppt/slideLayouts/_rels/slideLayout1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7.xml"/></Relationships>
</file>

<file path=ppt/slideLayouts/_rels/slideLayout1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7.xml"/></Relationships>
</file>

<file path=ppt/slideLayouts/_rels/slideLayout1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8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8.xml"/></Relationships>
</file>

<file path=ppt/slideLayouts/_rels/slideLayout1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8.xml"/></Relationships>
</file>

<file path=ppt/slideLayouts/_rels/slideLayout1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8.xml"/></Relationships>
</file>

<file path=ppt/slideLayouts/_rels/slideLayout1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8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7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7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/Relationships>
</file>

<file path=ppt/slideLayouts/_rels/slideLayout8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6.xml"/></Relationships>
</file>

<file path=ppt/slideLayouts/_rels/slideLayout9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6.xml"/></Relationships>
</file>

<file path=ppt/slideLayouts/_rels/slideLayout9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9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6.xml"/></Relationships>
</file>

<file path=ppt/slideLayouts/_rels/slideLayout9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7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id="{2DF30E6D-8B83-4DA1-ADDE-3B4546276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69971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fot 1">
            <a:extLst>
              <a:ext uri="{FF2B5EF4-FFF2-40B4-BE49-F238E27FC236}">
                <a16:creationId xmlns:a16="http://schemas.microsoft.com/office/drawing/2014/main" id="{4C2CB002-9FCD-48CA-BEF4-9C216A360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9999" y="6376989"/>
            <a:ext cx="5616000" cy="147636"/>
          </a:xfrm>
          <a:prstGeom prst="rect">
            <a:avLst/>
          </a:prstGeom>
        </p:spPr>
        <p:txBody>
          <a:bodyPr/>
          <a:lstStyle/>
          <a:p>
            <a:endParaRPr lang="sv-SE" dirty="0"/>
          </a:p>
        </p:txBody>
      </p:sp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11309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7237358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54303892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08716520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B6397E3-2F6A-46E7-B952-96596182496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10832336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0403556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3227AAC-52A1-439E-A66E-B8A4CE23E2A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7876507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8336705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fot 1">
            <a:extLst>
              <a:ext uri="{FF2B5EF4-FFF2-40B4-BE49-F238E27FC236}">
                <a16:creationId xmlns:a16="http://schemas.microsoft.com/office/drawing/2014/main" id="{4C2CB002-9FCD-48CA-BEF4-9C216A360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9999" y="6376989"/>
            <a:ext cx="5616000" cy="147636"/>
          </a:xfrm>
          <a:prstGeom prst="rect">
            <a:avLst/>
          </a:prstGeom>
        </p:spPr>
        <p:txBody>
          <a:bodyPr/>
          <a:lstStyle/>
          <a:p>
            <a:endParaRPr lang="sv-SE" dirty="0"/>
          </a:p>
        </p:txBody>
      </p:sp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11309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8672670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4BC2FFEF-6434-4E63-AD0D-37B93846A0B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23942868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20775477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AB74EFB-B5F9-4503-84BF-A1C8C3809B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9600" y="1973603"/>
            <a:ext cx="8483640" cy="88511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/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75527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4F5195-589E-4BA5-AA31-A11EABAE756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14864215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  <p:sp>
        <p:nvSpPr>
          <p:cNvPr id="8" name="textruta 7">
            <a:extLst>
              <a:ext uri="{FF2B5EF4-FFF2-40B4-BE49-F238E27FC236}">
                <a16:creationId xmlns:a16="http://schemas.microsoft.com/office/drawing/2014/main" id="{388E3460-7228-4DB3-A6B8-F304B211BC3F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1001414883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791AD600-C07A-4C4F-816C-2BE89532B957}"/>
              </a:ext>
            </a:extLst>
          </p:cNvPr>
          <p:cNvSpPr txBox="1"/>
          <p:nvPr userDrawn="1"/>
        </p:nvSpPr>
        <p:spPr>
          <a:xfrm>
            <a:off x="1420650" y="2405064"/>
            <a:ext cx="3026004" cy="3096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lvl="0" indent="0" defTabSz="914332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None/>
              <a:defRPr sz="1700" kern="0" baseline="0">
                <a:solidFill>
                  <a:schemeClr val="bg1"/>
                </a:solidFill>
                <a:latin typeface="+mj-lt"/>
              </a:defRPr>
            </a:lvl1pPr>
            <a:lvl2pPr marL="457167" indent="-2303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–"/>
              <a:defRPr sz="1700"/>
            </a:lvl2pPr>
            <a:lvl3pPr marL="687548" indent="-2303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700"/>
            </a:lvl3pPr>
            <a:lvl4pPr marL="914332" indent="-2285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/>
            </a:lvl4pPr>
            <a:lvl5pPr marL="1144714" indent="-2285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/>
            </a:lvl5pPr>
            <a:lvl6pPr marL="2514412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578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8744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5910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lvl="0"/>
            <a:r>
              <a:rPr lang="sv-SE" dirty="0"/>
              <a:t>Kontakt</a:t>
            </a:r>
          </a:p>
        </p:txBody>
      </p:sp>
      <p:pic>
        <p:nvPicPr>
          <p:cNvPr id="13" name="Bildobjekt 12" descr="Logo" title="Logo">
            <a:extLst>
              <a:ext uri="{FF2B5EF4-FFF2-40B4-BE49-F238E27FC236}">
                <a16:creationId xmlns:a16="http://schemas.microsoft.com/office/drawing/2014/main" id="{8FA31A6C-4824-4084-8D71-178D8B56BB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6553C1A9-DB36-4729-A526-0352AB7C6E25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382123098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4965300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latin typeface="+mn-lt"/>
              </a:rPr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id="{2DF30E6D-8B83-4DA1-ADDE-3B4546276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6868400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AF1C70CC-B8D4-4719-BB1B-23D6C9B71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21293716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55698386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65356972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28542820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B6397E3-2F6A-46E7-B952-96596182496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18006355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431153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20952381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3227AAC-52A1-439E-A66E-B8A4CE23E2A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36944644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2419327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fot 1">
            <a:extLst>
              <a:ext uri="{FF2B5EF4-FFF2-40B4-BE49-F238E27FC236}">
                <a16:creationId xmlns:a16="http://schemas.microsoft.com/office/drawing/2014/main" id="{4C2CB002-9FCD-48CA-BEF4-9C216A360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9999" y="6376989"/>
            <a:ext cx="5616000" cy="147636"/>
          </a:xfrm>
          <a:prstGeom prst="rect">
            <a:avLst/>
          </a:prstGeom>
        </p:spPr>
        <p:txBody>
          <a:bodyPr/>
          <a:lstStyle/>
          <a:p>
            <a:endParaRPr lang="sv-SE" dirty="0"/>
          </a:p>
        </p:txBody>
      </p:sp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11309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2728734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4BC2FFEF-6434-4E63-AD0D-37B93846A0B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13700544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60016742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AB74EFB-B5F9-4503-84BF-A1C8C3809B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9600" y="1973603"/>
            <a:ext cx="8483640" cy="88511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/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6325991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  <a:endParaRPr lang="en-US" dirty="0"/>
          </a:p>
        </p:txBody>
      </p:sp>
      <p:sp>
        <p:nvSpPr>
          <p:cNvPr id="15" name="textruta 14">
            <a:extLst>
              <a:ext uri="{FF2B5EF4-FFF2-40B4-BE49-F238E27FC236}">
                <a16:creationId xmlns:a16="http://schemas.microsoft.com/office/drawing/2014/main" id="{F8CA43A6-7E16-4DBD-AD75-D68133193CDD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3675322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791AD600-C07A-4C4F-816C-2BE89532B957}"/>
              </a:ext>
            </a:extLst>
          </p:cNvPr>
          <p:cNvSpPr txBox="1"/>
          <p:nvPr userDrawn="1"/>
        </p:nvSpPr>
        <p:spPr>
          <a:xfrm>
            <a:off x="1420650" y="2405064"/>
            <a:ext cx="3026004" cy="3096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lvl="0" indent="0" defTabSz="914332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None/>
              <a:defRPr sz="1700" kern="0" baseline="0">
                <a:solidFill>
                  <a:schemeClr val="bg1"/>
                </a:solidFill>
                <a:latin typeface="+mj-lt"/>
              </a:defRPr>
            </a:lvl1pPr>
            <a:lvl2pPr marL="457167" indent="-2303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–"/>
              <a:defRPr sz="1700"/>
            </a:lvl2pPr>
            <a:lvl3pPr marL="687548" indent="-2303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700"/>
            </a:lvl3pPr>
            <a:lvl4pPr marL="914332" indent="-2285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/>
            </a:lvl4pPr>
            <a:lvl5pPr marL="1144714" indent="-2285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/>
            </a:lvl5pPr>
            <a:lvl6pPr marL="2514412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578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8744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5910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lvl="0"/>
            <a:r>
              <a:rPr lang="sv-SE" dirty="0">
                <a:solidFill>
                  <a:schemeClr val="tx1">
                    <a:lumMod val="95000"/>
                    <a:lumOff val="5000"/>
                  </a:schemeClr>
                </a:solidFill>
              </a:rPr>
              <a:t>Kontakt</a:t>
            </a:r>
          </a:p>
        </p:txBody>
      </p:sp>
      <p:pic>
        <p:nvPicPr>
          <p:cNvPr id="13" name="Bildobjekt 12" descr="Logo" title="Logo">
            <a:extLst>
              <a:ext uri="{FF2B5EF4-FFF2-40B4-BE49-F238E27FC236}">
                <a16:creationId xmlns:a16="http://schemas.microsoft.com/office/drawing/2014/main" id="{8FA31A6C-4824-4084-8D71-178D8B56BB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92F5E2AC-A457-4DE9-9A2C-4BE86BC00522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1764412805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80105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AB74EFB-B5F9-4503-84BF-A1C8C3809B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9600" y="1973603"/>
            <a:ext cx="8483640" cy="88511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/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6842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15" name="textruta 14">
            <a:extLst>
              <a:ext uri="{FF2B5EF4-FFF2-40B4-BE49-F238E27FC236}">
                <a16:creationId xmlns:a16="http://schemas.microsoft.com/office/drawing/2014/main" id="{F8CA43A6-7E16-4DBD-AD75-D68133193CDD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30245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791AD600-C07A-4C4F-816C-2BE89532B957}"/>
              </a:ext>
            </a:extLst>
          </p:cNvPr>
          <p:cNvSpPr txBox="1"/>
          <p:nvPr userDrawn="1"/>
        </p:nvSpPr>
        <p:spPr>
          <a:xfrm>
            <a:off x="1420650" y="2405064"/>
            <a:ext cx="3026004" cy="3096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lvl="0" indent="0" defTabSz="914332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None/>
              <a:defRPr sz="1700" kern="0" baseline="0">
                <a:solidFill>
                  <a:schemeClr val="bg1"/>
                </a:solidFill>
                <a:latin typeface="+mj-lt"/>
              </a:defRPr>
            </a:lvl1pPr>
            <a:lvl2pPr marL="457167" indent="-2303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–"/>
              <a:defRPr sz="1700"/>
            </a:lvl2pPr>
            <a:lvl3pPr marL="687548" indent="-2303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700"/>
            </a:lvl3pPr>
            <a:lvl4pPr marL="914332" indent="-2285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/>
            </a:lvl4pPr>
            <a:lvl5pPr marL="1144714" indent="-2285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/>
            </a:lvl5pPr>
            <a:lvl6pPr marL="2514412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578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8744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5910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lvl="0"/>
            <a:r>
              <a:rPr lang="sv-SE" dirty="0"/>
              <a:t>Kontakt</a:t>
            </a:r>
          </a:p>
        </p:txBody>
      </p:sp>
      <p:pic>
        <p:nvPicPr>
          <p:cNvPr id="13" name="Bildobjekt 12" descr="Logo" title="Logo">
            <a:extLst>
              <a:ext uri="{FF2B5EF4-FFF2-40B4-BE49-F238E27FC236}">
                <a16:creationId xmlns:a16="http://schemas.microsoft.com/office/drawing/2014/main" id="{8FA31A6C-4824-4084-8D71-178D8B56BB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</p:spTree>
    <p:extLst>
      <p:ext uri="{BB962C8B-B14F-4D97-AF65-F5344CB8AC3E}">
        <p14:creationId xmlns:p14="http://schemas.microsoft.com/office/powerpoint/2010/main" val="11104959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9076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id="{2DF30E6D-8B83-4DA1-ADDE-3B4546276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528837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2BC929D8-093F-4826-8D04-F268FF63E8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4563519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15128C6-B678-4715-9D0F-D4C07F59EDA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307213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040785F0-4073-4C09-A77E-AF825CBA6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4065118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8880742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3150360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B6397E3-2F6A-46E7-B952-96596182496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0324129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6290921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3227AAC-52A1-439E-A66E-B8A4CE23E2A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5224669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35578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fot 1">
            <a:extLst>
              <a:ext uri="{FF2B5EF4-FFF2-40B4-BE49-F238E27FC236}">
                <a16:creationId xmlns:a16="http://schemas.microsoft.com/office/drawing/2014/main" id="{4C2CB002-9FCD-48CA-BEF4-9C216A360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9999" y="6376989"/>
            <a:ext cx="5616000" cy="147636"/>
          </a:xfrm>
          <a:prstGeom prst="rect">
            <a:avLst/>
          </a:prstGeom>
        </p:spPr>
        <p:txBody>
          <a:bodyPr/>
          <a:lstStyle/>
          <a:p>
            <a:endParaRPr lang="sv-SE" dirty="0"/>
          </a:p>
        </p:txBody>
      </p:sp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11309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670831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4BC2FFEF-6434-4E63-AD0D-37B93846A0B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049095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3509921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AB74EFB-B5F9-4503-84BF-A1C8C3809B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9600" y="1973603"/>
            <a:ext cx="8483640" cy="88511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/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2215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1474088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  <p:sp>
        <p:nvSpPr>
          <p:cNvPr id="8" name="textruta 7">
            <a:extLst>
              <a:ext uri="{FF2B5EF4-FFF2-40B4-BE49-F238E27FC236}">
                <a16:creationId xmlns:a16="http://schemas.microsoft.com/office/drawing/2014/main" id="{A5CC9138-760F-4A17-8B1B-6D99EFF79AD6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185843718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791AD600-C07A-4C4F-816C-2BE89532B957}"/>
              </a:ext>
            </a:extLst>
          </p:cNvPr>
          <p:cNvSpPr txBox="1"/>
          <p:nvPr userDrawn="1"/>
        </p:nvSpPr>
        <p:spPr>
          <a:xfrm>
            <a:off x="1420650" y="2405064"/>
            <a:ext cx="3026004" cy="3096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lvl="0" indent="0" defTabSz="914332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None/>
              <a:defRPr sz="1700" kern="0" baseline="0">
                <a:solidFill>
                  <a:schemeClr val="bg1"/>
                </a:solidFill>
                <a:latin typeface="+mj-lt"/>
              </a:defRPr>
            </a:lvl1pPr>
            <a:lvl2pPr marL="457167" indent="-2303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–"/>
              <a:defRPr sz="1700"/>
            </a:lvl2pPr>
            <a:lvl3pPr marL="687548" indent="-2303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700"/>
            </a:lvl3pPr>
            <a:lvl4pPr marL="914332" indent="-2285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/>
            </a:lvl4pPr>
            <a:lvl5pPr marL="1144714" indent="-2285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/>
            </a:lvl5pPr>
            <a:lvl6pPr marL="2514412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578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8744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5910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lvl="0"/>
            <a:r>
              <a:rPr lang="sv-SE" dirty="0"/>
              <a:t>Kontakt</a:t>
            </a:r>
          </a:p>
        </p:txBody>
      </p:sp>
      <p:pic>
        <p:nvPicPr>
          <p:cNvPr id="13" name="Bildobjekt 12" descr="Logo" title="Logo">
            <a:extLst>
              <a:ext uri="{FF2B5EF4-FFF2-40B4-BE49-F238E27FC236}">
                <a16:creationId xmlns:a16="http://schemas.microsoft.com/office/drawing/2014/main" id="{8FA31A6C-4824-4084-8D71-178D8B56BB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201825FE-CC31-4DE6-9AA9-7C27B553E870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91725922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922150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latin typeface="+mn-lt"/>
              </a:rPr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id="{2DF30E6D-8B83-4DA1-ADDE-3B4546276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021386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AF1C70CC-B8D4-4719-BB1B-23D6C9B71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6537677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7678732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8135035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0277957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B6397E3-2F6A-46E7-B952-96596182496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7249890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251508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0788418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3227AAC-52A1-439E-A66E-B8A4CE23E2A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412099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412022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fot 1">
            <a:extLst>
              <a:ext uri="{FF2B5EF4-FFF2-40B4-BE49-F238E27FC236}">
                <a16:creationId xmlns:a16="http://schemas.microsoft.com/office/drawing/2014/main" id="{4C2CB002-9FCD-48CA-BEF4-9C216A360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9999" y="6376989"/>
            <a:ext cx="5616000" cy="147636"/>
          </a:xfrm>
          <a:prstGeom prst="rect">
            <a:avLst/>
          </a:prstGeom>
        </p:spPr>
        <p:txBody>
          <a:bodyPr/>
          <a:lstStyle/>
          <a:p>
            <a:endParaRPr lang="sv-SE" dirty="0"/>
          </a:p>
        </p:txBody>
      </p:sp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11309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819162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4BC2FFEF-6434-4E63-AD0D-37B93846A0B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9706780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505290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AB74EFB-B5F9-4503-84BF-A1C8C3809B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9600" y="1973603"/>
            <a:ext cx="8483640" cy="88511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/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9694040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  <p:sp>
        <p:nvSpPr>
          <p:cNvPr id="8" name="textruta 7">
            <a:extLst>
              <a:ext uri="{FF2B5EF4-FFF2-40B4-BE49-F238E27FC236}">
                <a16:creationId xmlns:a16="http://schemas.microsoft.com/office/drawing/2014/main" id="{477CCA5E-96FA-4B08-97E3-9C131E99F26D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123955551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791AD600-C07A-4C4F-816C-2BE89532B957}"/>
              </a:ext>
            </a:extLst>
          </p:cNvPr>
          <p:cNvSpPr txBox="1"/>
          <p:nvPr userDrawn="1"/>
        </p:nvSpPr>
        <p:spPr>
          <a:xfrm>
            <a:off x="1420650" y="2405064"/>
            <a:ext cx="3026004" cy="3096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lvl="0" indent="0" defTabSz="914332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None/>
              <a:defRPr sz="1700" kern="0" baseline="0">
                <a:solidFill>
                  <a:schemeClr val="bg1"/>
                </a:solidFill>
                <a:latin typeface="+mj-lt"/>
              </a:defRPr>
            </a:lvl1pPr>
            <a:lvl2pPr marL="457167" indent="-2303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–"/>
              <a:defRPr sz="1700"/>
            </a:lvl2pPr>
            <a:lvl3pPr marL="687548" indent="-2303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700"/>
            </a:lvl3pPr>
            <a:lvl4pPr marL="914332" indent="-2285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/>
            </a:lvl4pPr>
            <a:lvl5pPr marL="1144714" indent="-2285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/>
            </a:lvl5pPr>
            <a:lvl6pPr marL="2514412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578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8744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5910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lvl="0"/>
            <a:r>
              <a:rPr lang="sv-SE" dirty="0"/>
              <a:t>Kontakt</a:t>
            </a:r>
          </a:p>
        </p:txBody>
      </p:sp>
      <p:pic>
        <p:nvPicPr>
          <p:cNvPr id="13" name="Bildobjekt 12" descr="Logo" title="Logo">
            <a:extLst>
              <a:ext uri="{FF2B5EF4-FFF2-40B4-BE49-F238E27FC236}">
                <a16:creationId xmlns:a16="http://schemas.microsoft.com/office/drawing/2014/main" id="{8FA31A6C-4824-4084-8D71-178D8B56BB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03B86F8F-A217-4EC5-95CF-481328A25B1B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343101534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08267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latin typeface="+mn-lt"/>
              </a:rPr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id="{2DF30E6D-8B83-4DA1-ADDE-3B4546276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53056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83982557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AF1C70CC-B8D4-4719-BB1B-23D6C9B71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79904609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22901251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38383256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85905738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B6397E3-2F6A-46E7-B952-96596182496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0821839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37798368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3227AAC-52A1-439E-A66E-B8A4CE23E2A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8142922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541130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fot 1">
            <a:extLst>
              <a:ext uri="{FF2B5EF4-FFF2-40B4-BE49-F238E27FC236}">
                <a16:creationId xmlns:a16="http://schemas.microsoft.com/office/drawing/2014/main" id="{4C2CB002-9FCD-48CA-BEF4-9C216A360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9999" y="6376989"/>
            <a:ext cx="5616000" cy="147636"/>
          </a:xfrm>
          <a:prstGeom prst="rect">
            <a:avLst/>
          </a:prstGeom>
        </p:spPr>
        <p:txBody>
          <a:bodyPr/>
          <a:lstStyle/>
          <a:p>
            <a:endParaRPr lang="sv-SE" dirty="0"/>
          </a:p>
        </p:txBody>
      </p:sp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11309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400744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4BC2FFEF-6434-4E63-AD0D-37B93846A0B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86840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A6D7259-E2CF-428A-9B5C-9AEE444FC13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81554909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7380631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AB74EFB-B5F9-4503-84BF-A1C8C3809B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9600" y="1973603"/>
            <a:ext cx="8483640" cy="88511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/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7131974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  <p:sp>
        <p:nvSpPr>
          <p:cNvPr id="8" name="textruta 7">
            <a:extLst>
              <a:ext uri="{FF2B5EF4-FFF2-40B4-BE49-F238E27FC236}">
                <a16:creationId xmlns:a16="http://schemas.microsoft.com/office/drawing/2014/main" id="{F54FBE38-BAA0-4913-A593-C4237FC13E33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1523117275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791AD600-C07A-4C4F-816C-2BE89532B957}"/>
              </a:ext>
            </a:extLst>
          </p:cNvPr>
          <p:cNvSpPr txBox="1"/>
          <p:nvPr userDrawn="1"/>
        </p:nvSpPr>
        <p:spPr>
          <a:xfrm>
            <a:off x="1420650" y="2405064"/>
            <a:ext cx="3026004" cy="3096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lvl="0" indent="0" defTabSz="914332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None/>
              <a:defRPr sz="1700" kern="0" baseline="0">
                <a:solidFill>
                  <a:schemeClr val="bg1"/>
                </a:solidFill>
                <a:latin typeface="+mj-lt"/>
              </a:defRPr>
            </a:lvl1pPr>
            <a:lvl2pPr marL="457167" indent="-2303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–"/>
              <a:defRPr sz="1700"/>
            </a:lvl2pPr>
            <a:lvl3pPr marL="687548" indent="-2303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700"/>
            </a:lvl3pPr>
            <a:lvl4pPr marL="914332" indent="-2285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/>
            </a:lvl4pPr>
            <a:lvl5pPr marL="1144714" indent="-2285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/>
            </a:lvl5pPr>
            <a:lvl6pPr marL="2514412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578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8744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5910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lvl="0"/>
            <a:r>
              <a:rPr lang="sv-SE" dirty="0"/>
              <a:t>Kontakt</a:t>
            </a:r>
          </a:p>
        </p:txBody>
      </p:sp>
      <p:pic>
        <p:nvPicPr>
          <p:cNvPr id="13" name="Bildobjekt 12" descr="Logo" title="Logo">
            <a:extLst>
              <a:ext uri="{FF2B5EF4-FFF2-40B4-BE49-F238E27FC236}">
                <a16:creationId xmlns:a16="http://schemas.microsoft.com/office/drawing/2014/main" id="{8FA31A6C-4824-4084-8D71-178D8B56BB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266C4A4B-0FFF-4609-BF3A-89A12B42C121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3124043771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1706481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latin typeface="+mn-lt"/>
              </a:rPr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id="{2DF30E6D-8B83-4DA1-ADDE-3B4546276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4383215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AF1C70CC-B8D4-4719-BB1B-23D6C9B71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7086055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73018656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01204318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681040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5445030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B6397E3-2F6A-46E7-B952-96596182496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26640624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56113735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3227AAC-52A1-439E-A66E-B8A4CE23E2A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60265893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8363531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fot 1">
            <a:extLst>
              <a:ext uri="{FF2B5EF4-FFF2-40B4-BE49-F238E27FC236}">
                <a16:creationId xmlns:a16="http://schemas.microsoft.com/office/drawing/2014/main" id="{4C2CB002-9FCD-48CA-BEF4-9C216A360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9999" y="6376989"/>
            <a:ext cx="5616000" cy="147636"/>
          </a:xfrm>
          <a:prstGeom prst="rect">
            <a:avLst/>
          </a:prstGeom>
        </p:spPr>
        <p:txBody>
          <a:bodyPr/>
          <a:lstStyle/>
          <a:p>
            <a:endParaRPr lang="sv-SE" dirty="0"/>
          </a:p>
        </p:txBody>
      </p:sp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11309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2095859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4BC2FFEF-6434-4E63-AD0D-37B93846A0B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89769772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14029142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AB74EFB-B5F9-4503-84BF-A1C8C3809B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9600" y="1973603"/>
            <a:ext cx="8483640" cy="88511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/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8863351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  <p:sp>
        <p:nvSpPr>
          <p:cNvPr id="8" name="textruta 7">
            <a:extLst>
              <a:ext uri="{FF2B5EF4-FFF2-40B4-BE49-F238E27FC236}">
                <a16:creationId xmlns:a16="http://schemas.microsoft.com/office/drawing/2014/main" id="{B3A12899-234C-4D37-942E-64C01D64533B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672469720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791AD600-C07A-4C4F-816C-2BE89532B957}"/>
              </a:ext>
            </a:extLst>
          </p:cNvPr>
          <p:cNvSpPr txBox="1"/>
          <p:nvPr userDrawn="1"/>
        </p:nvSpPr>
        <p:spPr>
          <a:xfrm>
            <a:off x="1420650" y="2405064"/>
            <a:ext cx="3026004" cy="3096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lvl="0" indent="0" defTabSz="914332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None/>
              <a:defRPr sz="1700" kern="0" baseline="0">
                <a:solidFill>
                  <a:schemeClr val="bg1"/>
                </a:solidFill>
                <a:latin typeface="+mj-lt"/>
              </a:defRPr>
            </a:lvl1pPr>
            <a:lvl2pPr marL="457167" indent="-2303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–"/>
              <a:defRPr sz="1700"/>
            </a:lvl2pPr>
            <a:lvl3pPr marL="687548" indent="-2303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700"/>
            </a:lvl3pPr>
            <a:lvl4pPr marL="914332" indent="-2285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/>
            </a:lvl4pPr>
            <a:lvl5pPr marL="1144714" indent="-2285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/>
            </a:lvl5pPr>
            <a:lvl6pPr marL="2514412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578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8744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5910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lvl="0"/>
            <a:r>
              <a:rPr lang="sv-SE" dirty="0"/>
              <a:t>Kontakt</a:t>
            </a:r>
          </a:p>
        </p:txBody>
      </p:sp>
      <p:pic>
        <p:nvPicPr>
          <p:cNvPr id="13" name="Bildobjekt 12" descr="Logo" title="Logo">
            <a:extLst>
              <a:ext uri="{FF2B5EF4-FFF2-40B4-BE49-F238E27FC236}">
                <a16:creationId xmlns:a16="http://schemas.microsoft.com/office/drawing/2014/main" id="{8FA31A6C-4824-4084-8D71-178D8B56BB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BA484A78-938B-41DE-9685-15EC3BD0A572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656666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44BB15C-87DA-407B-A8B6-CA070A8D70E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08802931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911789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latin typeface="+mn-lt"/>
              </a:rPr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id="{2DF30E6D-8B83-4DA1-ADDE-3B4546276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9519628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AF1C70CC-B8D4-4719-BB1B-23D6C9B71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15091500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45929841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00274343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31563308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B6397E3-2F6A-46E7-B952-96596182496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61899456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82776298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3227AAC-52A1-439E-A66E-B8A4CE23E2A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4545329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83248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8412099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fot 1">
            <a:extLst>
              <a:ext uri="{FF2B5EF4-FFF2-40B4-BE49-F238E27FC236}">
                <a16:creationId xmlns:a16="http://schemas.microsoft.com/office/drawing/2014/main" id="{4C2CB002-9FCD-48CA-BEF4-9C216A360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9999" y="6376989"/>
            <a:ext cx="5616000" cy="147636"/>
          </a:xfrm>
          <a:prstGeom prst="rect">
            <a:avLst/>
          </a:prstGeom>
        </p:spPr>
        <p:txBody>
          <a:bodyPr/>
          <a:lstStyle/>
          <a:p>
            <a:endParaRPr lang="sv-SE" dirty="0"/>
          </a:p>
        </p:txBody>
      </p:sp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11309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2011364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4BC2FFEF-6434-4E63-AD0D-37B93846A0B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11973084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05712275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AB74EFB-B5F9-4503-84BF-A1C8C3809B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9600" y="1973603"/>
            <a:ext cx="8483640" cy="88511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/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9088991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  <p:sp>
        <p:nvSpPr>
          <p:cNvPr id="8" name="textruta 7">
            <a:extLst>
              <a:ext uri="{FF2B5EF4-FFF2-40B4-BE49-F238E27FC236}">
                <a16:creationId xmlns:a16="http://schemas.microsoft.com/office/drawing/2014/main" id="{6715C386-526F-48AC-AD19-830972616829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587617752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791AD600-C07A-4C4F-816C-2BE89532B957}"/>
              </a:ext>
            </a:extLst>
          </p:cNvPr>
          <p:cNvSpPr txBox="1"/>
          <p:nvPr userDrawn="1"/>
        </p:nvSpPr>
        <p:spPr>
          <a:xfrm>
            <a:off x="1420650" y="2405064"/>
            <a:ext cx="3026004" cy="3096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lvl="0" indent="0" defTabSz="914332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None/>
              <a:defRPr sz="1700" kern="0" baseline="0">
                <a:solidFill>
                  <a:schemeClr val="bg1"/>
                </a:solidFill>
                <a:latin typeface="+mj-lt"/>
              </a:defRPr>
            </a:lvl1pPr>
            <a:lvl2pPr marL="457167" indent="-2303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–"/>
              <a:defRPr sz="1700"/>
            </a:lvl2pPr>
            <a:lvl3pPr marL="687548" indent="-2303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700"/>
            </a:lvl3pPr>
            <a:lvl4pPr marL="914332" indent="-2285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/>
            </a:lvl4pPr>
            <a:lvl5pPr marL="1144714" indent="-2285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/>
            </a:lvl5pPr>
            <a:lvl6pPr marL="2514412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578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8744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5910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lvl="0"/>
            <a:r>
              <a:rPr lang="sv-SE" dirty="0"/>
              <a:t>Kontakt</a:t>
            </a:r>
          </a:p>
        </p:txBody>
      </p:sp>
      <p:pic>
        <p:nvPicPr>
          <p:cNvPr id="13" name="Bildobjekt 12" descr="Logo" title="Logo">
            <a:extLst>
              <a:ext uri="{FF2B5EF4-FFF2-40B4-BE49-F238E27FC236}">
                <a16:creationId xmlns:a16="http://schemas.microsoft.com/office/drawing/2014/main" id="{8FA31A6C-4824-4084-8D71-178D8B56BB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5342DB73-4413-4392-B228-119A141D349B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229427731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698244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latin typeface="+mn-lt"/>
              </a:rPr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id="{2DF30E6D-8B83-4DA1-ADDE-3B4546276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8321189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AF1C70CC-B8D4-4719-BB1B-23D6C9B71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8118782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56211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6" Type="http://schemas.openxmlformats.org/officeDocument/2006/relationships/slideLayout" Target="../slideLayouts/slideLayout32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0.xml"/><Relationship Id="rId13" Type="http://schemas.openxmlformats.org/officeDocument/2006/relationships/slideLayout" Target="../slideLayouts/slideLayout45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5.xml"/><Relationship Id="rId7" Type="http://schemas.openxmlformats.org/officeDocument/2006/relationships/slideLayout" Target="../slideLayouts/slideLayout39.xml"/><Relationship Id="rId12" Type="http://schemas.openxmlformats.org/officeDocument/2006/relationships/slideLayout" Target="../slideLayouts/slideLayout44.xml"/><Relationship Id="rId17" Type="http://schemas.openxmlformats.org/officeDocument/2006/relationships/theme" Target="../theme/theme3.xml"/><Relationship Id="rId2" Type="http://schemas.openxmlformats.org/officeDocument/2006/relationships/slideLayout" Target="../slideLayouts/slideLayout34.xml"/><Relationship Id="rId16" Type="http://schemas.openxmlformats.org/officeDocument/2006/relationships/slideLayout" Target="../slideLayouts/slideLayout48.xml"/><Relationship Id="rId1" Type="http://schemas.openxmlformats.org/officeDocument/2006/relationships/slideLayout" Target="../slideLayouts/slideLayout33.xml"/><Relationship Id="rId6" Type="http://schemas.openxmlformats.org/officeDocument/2006/relationships/slideLayout" Target="../slideLayouts/slideLayout38.xml"/><Relationship Id="rId11" Type="http://schemas.openxmlformats.org/officeDocument/2006/relationships/slideLayout" Target="../slideLayouts/slideLayout43.xml"/><Relationship Id="rId5" Type="http://schemas.openxmlformats.org/officeDocument/2006/relationships/slideLayout" Target="../slideLayouts/slideLayout37.xml"/><Relationship Id="rId15" Type="http://schemas.openxmlformats.org/officeDocument/2006/relationships/slideLayout" Target="../slideLayouts/slideLayout47.xml"/><Relationship Id="rId10" Type="http://schemas.openxmlformats.org/officeDocument/2006/relationships/slideLayout" Target="../slideLayouts/slideLayout42.xml"/><Relationship Id="rId4" Type="http://schemas.openxmlformats.org/officeDocument/2006/relationships/slideLayout" Target="../slideLayouts/slideLayout36.xml"/><Relationship Id="rId9" Type="http://schemas.openxmlformats.org/officeDocument/2006/relationships/slideLayout" Target="../slideLayouts/slideLayout41.xml"/><Relationship Id="rId14" Type="http://schemas.openxmlformats.org/officeDocument/2006/relationships/slideLayout" Target="../slideLayouts/slideLayout46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6.xml"/><Relationship Id="rId13" Type="http://schemas.openxmlformats.org/officeDocument/2006/relationships/slideLayout" Target="../slideLayouts/slideLayout61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51.xml"/><Relationship Id="rId7" Type="http://schemas.openxmlformats.org/officeDocument/2006/relationships/slideLayout" Target="../slideLayouts/slideLayout55.xml"/><Relationship Id="rId12" Type="http://schemas.openxmlformats.org/officeDocument/2006/relationships/slideLayout" Target="../slideLayouts/slideLayout60.xml"/><Relationship Id="rId17" Type="http://schemas.openxmlformats.org/officeDocument/2006/relationships/theme" Target="../theme/theme4.xml"/><Relationship Id="rId2" Type="http://schemas.openxmlformats.org/officeDocument/2006/relationships/slideLayout" Target="../slideLayouts/slideLayout50.xml"/><Relationship Id="rId16" Type="http://schemas.openxmlformats.org/officeDocument/2006/relationships/slideLayout" Target="../slideLayouts/slideLayout64.xml"/><Relationship Id="rId1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9.xml"/><Relationship Id="rId5" Type="http://schemas.openxmlformats.org/officeDocument/2006/relationships/slideLayout" Target="../slideLayouts/slideLayout53.xml"/><Relationship Id="rId15" Type="http://schemas.openxmlformats.org/officeDocument/2006/relationships/slideLayout" Target="../slideLayouts/slideLayout63.xml"/><Relationship Id="rId10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7.xml"/><Relationship Id="rId14" Type="http://schemas.openxmlformats.org/officeDocument/2006/relationships/slideLayout" Target="../slideLayouts/slideLayout6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2.xml"/><Relationship Id="rId13" Type="http://schemas.openxmlformats.org/officeDocument/2006/relationships/slideLayout" Target="../slideLayouts/slideLayout77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67.xml"/><Relationship Id="rId7" Type="http://schemas.openxmlformats.org/officeDocument/2006/relationships/slideLayout" Target="../slideLayouts/slideLayout71.xml"/><Relationship Id="rId12" Type="http://schemas.openxmlformats.org/officeDocument/2006/relationships/slideLayout" Target="../slideLayouts/slideLayout76.xml"/><Relationship Id="rId17" Type="http://schemas.openxmlformats.org/officeDocument/2006/relationships/theme" Target="../theme/theme5.xml"/><Relationship Id="rId2" Type="http://schemas.openxmlformats.org/officeDocument/2006/relationships/slideLayout" Target="../slideLayouts/slideLayout66.xml"/><Relationship Id="rId16" Type="http://schemas.openxmlformats.org/officeDocument/2006/relationships/slideLayout" Target="../slideLayouts/slideLayout80.xml"/><Relationship Id="rId1" Type="http://schemas.openxmlformats.org/officeDocument/2006/relationships/slideLayout" Target="../slideLayouts/slideLayout65.xml"/><Relationship Id="rId6" Type="http://schemas.openxmlformats.org/officeDocument/2006/relationships/slideLayout" Target="../slideLayouts/slideLayout70.xml"/><Relationship Id="rId11" Type="http://schemas.openxmlformats.org/officeDocument/2006/relationships/slideLayout" Target="../slideLayouts/slideLayout75.xml"/><Relationship Id="rId5" Type="http://schemas.openxmlformats.org/officeDocument/2006/relationships/slideLayout" Target="../slideLayouts/slideLayout69.xml"/><Relationship Id="rId15" Type="http://schemas.openxmlformats.org/officeDocument/2006/relationships/slideLayout" Target="../slideLayouts/slideLayout79.xml"/><Relationship Id="rId10" Type="http://schemas.openxmlformats.org/officeDocument/2006/relationships/slideLayout" Target="../slideLayouts/slideLayout74.xml"/><Relationship Id="rId4" Type="http://schemas.openxmlformats.org/officeDocument/2006/relationships/slideLayout" Target="../slideLayouts/slideLayout68.xml"/><Relationship Id="rId9" Type="http://schemas.openxmlformats.org/officeDocument/2006/relationships/slideLayout" Target="../slideLayouts/slideLayout73.xml"/><Relationship Id="rId14" Type="http://schemas.openxmlformats.org/officeDocument/2006/relationships/slideLayout" Target="../slideLayouts/slideLayout78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8.xml"/><Relationship Id="rId13" Type="http://schemas.openxmlformats.org/officeDocument/2006/relationships/slideLayout" Target="../slideLayouts/slideLayout9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83.xml"/><Relationship Id="rId7" Type="http://schemas.openxmlformats.org/officeDocument/2006/relationships/slideLayout" Target="../slideLayouts/slideLayout87.xml"/><Relationship Id="rId12" Type="http://schemas.openxmlformats.org/officeDocument/2006/relationships/slideLayout" Target="../slideLayouts/slideLayout92.xml"/><Relationship Id="rId17" Type="http://schemas.openxmlformats.org/officeDocument/2006/relationships/theme" Target="../theme/theme6.xml"/><Relationship Id="rId2" Type="http://schemas.openxmlformats.org/officeDocument/2006/relationships/slideLayout" Target="../slideLayouts/slideLayout82.xml"/><Relationship Id="rId16" Type="http://schemas.openxmlformats.org/officeDocument/2006/relationships/slideLayout" Target="../slideLayouts/slideLayout96.xml"/><Relationship Id="rId1" Type="http://schemas.openxmlformats.org/officeDocument/2006/relationships/slideLayout" Target="../slideLayouts/slideLayout81.xml"/><Relationship Id="rId6" Type="http://schemas.openxmlformats.org/officeDocument/2006/relationships/slideLayout" Target="../slideLayouts/slideLayout86.xml"/><Relationship Id="rId11" Type="http://schemas.openxmlformats.org/officeDocument/2006/relationships/slideLayout" Target="../slideLayouts/slideLayout91.xml"/><Relationship Id="rId5" Type="http://schemas.openxmlformats.org/officeDocument/2006/relationships/slideLayout" Target="../slideLayouts/slideLayout85.xml"/><Relationship Id="rId15" Type="http://schemas.openxmlformats.org/officeDocument/2006/relationships/slideLayout" Target="../slideLayouts/slideLayout95.xml"/><Relationship Id="rId10" Type="http://schemas.openxmlformats.org/officeDocument/2006/relationships/slideLayout" Target="../slideLayouts/slideLayout90.xml"/><Relationship Id="rId4" Type="http://schemas.openxmlformats.org/officeDocument/2006/relationships/slideLayout" Target="../slideLayouts/slideLayout84.xml"/><Relationship Id="rId9" Type="http://schemas.openxmlformats.org/officeDocument/2006/relationships/slideLayout" Target="../slideLayouts/slideLayout89.xml"/><Relationship Id="rId14" Type="http://schemas.openxmlformats.org/officeDocument/2006/relationships/slideLayout" Target="../slideLayouts/slideLayout9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4.xml"/><Relationship Id="rId13" Type="http://schemas.openxmlformats.org/officeDocument/2006/relationships/slideLayout" Target="../slideLayouts/slideLayout109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99.xml"/><Relationship Id="rId7" Type="http://schemas.openxmlformats.org/officeDocument/2006/relationships/slideLayout" Target="../slideLayouts/slideLayout103.xml"/><Relationship Id="rId12" Type="http://schemas.openxmlformats.org/officeDocument/2006/relationships/slideLayout" Target="../slideLayouts/slideLayout108.xml"/><Relationship Id="rId17" Type="http://schemas.openxmlformats.org/officeDocument/2006/relationships/theme" Target="../theme/theme7.xml"/><Relationship Id="rId2" Type="http://schemas.openxmlformats.org/officeDocument/2006/relationships/slideLayout" Target="../slideLayouts/slideLayout98.xml"/><Relationship Id="rId16" Type="http://schemas.openxmlformats.org/officeDocument/2006/relationships/slideLayout" Target="../slideLayouts/slideLayout112.xml"/><Relationship Id="rId1" Type="http://schemas.openxmlformats.org/officeDocument/2006/relationships/slideLayout" Target="../slideLayouts/slideLayout97.xml"/><Relationship Id="rId6" Type="http://schemas.openxmlformats.org/officeDocument/2006/relationships/slideLayout" Target="../slideLayouts/slideLayout102.xml"/><Relationship Id="rId11" Type="http://schemas.openxmlformats.org/officeDocument/2006/relationships/slideLayout" Target="../slideLayouts/slideLayout107.xml"/><Relationship Id="rId5" Type="http://schemas.openxmlformats.org/officeDocument/2006/relationships/slideLayout" Target="../slideLayouts/slideLayout101.xml"/><Relationship Id="rId15" Type="http://schemas.openxmlformats.org/officeDocument/2006/relationships/slideLayout" Target="../slideLayouts/slideLayout111.xml"/><Relationship Id="rId10" Type="http://schemas.openxmlformats.org/officeDocument/2006/relationships/slideLayout" Target="../slideLayouts/slideLayout106.xml"/><Relationship Id="rId4" Type="http://schemas.openxmlformats.org/officeDocument/2006/relationships/slideLayout" Target="../slideLayouts/slideLayout100.xml"/><Relationship Id="rId9" Type="http://schemas.openxmlformats.org/officeDocument/2006/relationships/slideLayout" Target="../slideLayouts/slideLayout105.xml"/><Relationship Id="rId14" Type="http://schemas.openxmlformats.org/officeDocument/2006/relationships/slideLayout" Target="../slideLayouts/slideLayout110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0.xml"/><Relationship Id="rId13" Type="http://schemas.openxmlformats.org/officeDocument/2006/relationships/slideLayout" Target="../slideLayouts/slideLayout125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12" Type="http://schemas.openxmlformats.org/officeDocument/2006/relationships/slideLayout" Target="../slideLayouts/slideLayout124.xml"/><Relationship Id="rId17" Type="http://schemas.openxmlformats.org/officeDocument/2006/relationships/theme" Target="../theme/theme8.xml"/><Relationship Id="rId2" Type="http://schemas.openxmlformats.org/officeDocument/2006/relationships/slideLayout" Target="../slideLayouts/slideLayout114.xml"/><Relationship Id="rId16" Type="http://schemas.openxmlformats.org/officeDocument/2006/relationships/slideLayout" Target="../slideLayouts/slideLayout128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11" Type="http://schemas.openxmlformats.org/officeDocument/2006/relationships/slideLayout" Target="../slideLayouts/slideLayout123.xml"/><Relationship Id="rId5" Type="http://schemas.openxmlformats.org/officeDocument/2006/relationships/slideLayout" Target="../slideLayouts/slideLayout117.xml"/><Relationship Id="rId15" Type="http://schemas.openxmlformats.org/officeDocument/2006/relationships/slideLayout" Target="../slideLayouts/slideLayout127.xml"/><Relationship Id="rId10" Type="http://schemas.openxmlformats.org/officeDocument/2006/relationships/slideLayout" Target="../slideLayouts/slideLayout122.xml"/><Relationship Id="rId4" Type="http://schemas.openxmlformats.org/officeDocument/2006/relationships/slideLayout" Target="../slideLayouts/slideLayout116.xml"/><Relationship Id="rId9" Type="http://schemas.openxmlformats.org/officeDocument/2006/relationships/slideLayout" Target="../slideLayouts/slideLayout121.xml"/><Relationship Id="rId14" Type="http://schemas.openxmlformats.org/officeDocument/2006/relationships/slideLayout" Target="../slideLayouts/slideLayout1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CAEB2E3D-92F2-44E1-BB5F-C8FAE387A996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048D0267-35CA-45BC-A225-E420D66A85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86967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44" r:id="rId1"/>
    <p:sldLayoutId id="2147484048" r:id="rId2"/>
    <p:sldLayoutId id="2147484050" r:id="rId3"/>
    <p:sldLayoutId id="2147484051" r:id="rId4"/>
    <p:sldLayoutId id="2147484052" r:id="rId5"/>
    <p:sldLayoutId id="2147484053" r:id="rId6"/>
    <p:sldLayoutId id="2147484054" r:id="rId7"/>
    <p:sldLayoutId id="2147484055" r:id="rId8"/>
    <p:sldLayoutId id="2147484056" r:id="rId9"/>
    <p:sldLayoutId id="2147484049" r:id="rId10"/>
    <p:sldLayoutId id="2147484057" r:id="rId11"/>
    <p:sldLayoutId id="2147484058" r:id="rId12"/>
    <p:sldLayoutId id="2147484047" r:id="rId13"/>
    <p:sldLayoutId id="2147484408" r:id="rId14"/>
    <p:sldLayoutId id="2147484409" r:id="rId15"/>
    <p:sldLayoutId id="2147484043" r:id="rId16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 userDrawn="1">
          <p15:clr>
            <a:srgbClr val="F26B43"/>
          </p15:clr>
        </p15:guide>
        <p15:guide id="9" orient="horz" pos="255" userDrawn="1">
          <p15:clr>
            <a:srgbClr val="F26B43"/>
          </p15:clr>
        </p15:guide>
        <p15:guide id="10" pos="257" userDrawn="1">
          <p15:clr>
            <a:srgbClr val="F26B43"/>
          </p15:clr>
        </p15:guide>
        <p15:guide id="11" pos="7423" userDrawn="1">
          <p15:clr>
            <a:srgbClr val="F26B43"/>
          </p15:clr>
        </p15:guide>
        <p15:guide id="12" orient="horz" pos="4156" userDrawn="1">
          <p15:clr>
            <a:srgbClr val="F26B43"/>
          </p15:clr>
        </p15:guide>
        <p15:guide id="14" orient="horz" pos="1095" userDrawn="1">
          <p15:clr>
            <a:srgbClr val="F26B43"/>
          </p15:clr>
        </p15:guide>
        <p15:guide id="15" orient="horz" pos="550" userDrawn="1">
          <p15:clr>
            <a:srgbClr val="F26B43"/>
          </p15:clr>
        </p15:guide>
        <p15:guide id="16" orient="horz" pos="3725" userDrawn="1">
          <p15:clr>
            <a:srgbClr val="F26B43"/>
          </p15:clr>
        </p15:guide>
        <p15:guide id="17" orient="horz" pos="4065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CAEB2E3D-92F2-44E1-BB5F-C8FAE387A996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Platshållare för bildnummer 1">
            <a:extLst>
              <a:ext uri="{FF2B5EF4-FFF2-40B4-BE49-F238E27FC236}">
                <a16:creationId xmlns:a16="http://schemas.microsoft.com/office/drawing/2014/main" id="{49735908-7AA6-42A8-8D13-0A08009408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89848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1" r:id="rId1"/>
    <p:sldLayoutId id="2147484412" r:id="rId2"/>
    <p:sldLayoutId id="2147484413" r:id="rId3"/>
    <p:sldLayoutId id="2147484414" r:id="rId4"/>
    <p:sldLayoutId id="2147484415" r:id="rId5"/>
    <p:sldLayoutId id="2147484416" r:id="rId6"/>
    <p:sldLayoutId id="2147484417" r:id="rId7"/>
    <p:sldLayoutId id="2147484418" r:id="rId8"/>
    <p:sldLayoutId id="2147484419" r:id="rId9"/>
    <p:sldLayoutId id="2147484420" r:id="rId10"/>
    <p:sldLayoutId id="2147484421" r:id="rId11"/>
    <p:sldLayoutId id="2147484422" r:id="rId12"/>
    <p:sldLayoutId id="2147484423" r:id="rId13"/>
    <p:sldLayoutId id="2147484424" r:id="rId14"/>
    <p:sldLayoutId id="2147484425" r:id="rId15"/>
    <p:sldLayoutId id="2147484426" r:id="rId16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16FC2686-3742-4CA7-96AE-CD7BBA1A90F3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  <p:sp>
        <p:nvSpPr>
          <p:cNvPr id="10" name="Platshållare för bildnummer 1">
            <a:extLst>
              <a:ext uri="{FF2B5EF4-FFF2-40B4-BE49-F238E27FC236}">
                <a16:creationId xmlns:a16="http://schemas.microsoft.com/office/drawing/2014/main" id="{2A7AAA3E-885B-47E9-ACBA-A0293FCE58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23591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8" r:id="rId1"/>
    <p:sldLayoutId id="2147484429" r:id="rId2"/>
    <p:sldLayoutId id="2147484430" r:id="rId3"/>
    <p:sldLayoutId id="2147484431" r:id="rId4"/>
    <p:sldLayoutId id="2147484432" r:id="rId5"/>
    <p:sldLayoutId id="2147484433" r:id="rId6"/>
    <p:sldLayoutId id="2147484434" r:id="rId7"/>
    <p:sldLayoutId id="2147484435" r:id="rId8"/>
    <p:sldLayoutId id="2147484436" r:id="rId9"/>
    <p:sldLayoutId id="2147484437" r:id="rId10"/>
    <p:sldLayoutId id="2147484438" r:id="rId11"/>
    <p:sldLayoutId id="2147484439" r:id="rId12"/>
    <p:sldLayoutId id="2147484440" r:id="rId13"/>
    <p:sldLayoutId id="2147484441" r:id="rId14"/>
    <p:sldLayoutId id="2147484442" r:id="rId15"/>
    <p:sldLayoutId id="2147484443" r:id="rId16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7DFF76B2-A88A-470E-B646-73BDC425A6E8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  <p:sp>
        <p:nvSpPr>
          <p:cNvPr id="10" name="Platshållare för bildnummer 1">
            <a:extLst>
              <a:ext uri="{FF2B5EF4-FFF2-40B4-BE49-F238E27FC236}">
                <a16:creationId xmlns:a16="http://schemas.microsoft.com/office/drawing/2014/main" id="{4D8D5E03-09FD-47B8-83A3-7C8B23D877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96936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5" r:id="rId1"/>
    <p:sldLayoutId id="2147484446" r:id="rId2"/>
    <p:sldLayoutId id="2147484447" r:id="rId3"/>
    <p:sldLayoutId id="2147484448" r:id="rId4"/>
    <p:sldLayoutId id="2147484449" r:id="rId5"/>
    <p:sldLayoutId id="2147484450" r:id="rId6"/>
    <p:sldLayoutId id="2147484451" r:id="rId7"/>
    <p:sldLayoutId id="2147484452" r:id="rId8"/>
    <p:sldLayoutId id="2147484453" r:id="rId9"/>
    <p:sldLayoutId id="2147484454" r:id="rId10"/>
    <p:sldLayoutId id="2147484455" r:id="rId11"/>
    <p:sldLayoutId id="2147484456" r:id="rId12"/>
    <p:sldLayoutId id="2147484457" r:id="rId13"/>
    <p:sldLayoutId id="2147484458" r:id="rId14"/>
    <p:sldLayoutId id="2147484459" r:id="rId15"/>
    <p:sldLayoutId id="2147484460" r:id="rId16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F4542BD5-103E-4DB5-88FB-E05DB9624044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  <p:sp>
        <p:nvSpPr>
          <p:cNvPr id="10" name="Platshållare för bildnummer 1">
            <a:extLst>
              <a:ext uri="{FF2B5EF4-FFF2-40B4-BE49-F238E27FC236}">
                <a16:creationId xmlns:a16="http://schemas.microsoft.com/office/drawing/2014/main" id="{ACAA70FC-8994-456B-8FC6-D537F84062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4595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62" r:id="rId1"/>
    <p:sldLayoutId id="2147484463" r:id="rId2"/>
    <p:sldLayoutId id="2147484464" r:id="rId3"/>
    <p:sldLayoutId id="2147484465" r:id="rId4"/>
    <p:sldLayoutId id="2147484466" r:id="rId5"/>
    <p:sldLayoutId id="2147484467" r:id="rId6"/>
    <p:sldLayoutId id="2147484468" r:id="rId7"/>
    <p:sldLayoutId id="2147484469" r:id="rId8"/>
    <p:sldLayoutId id="2147484470" r:id="rId9"/>
    <p:sldLayoutId id="2147484471" r:id="rId10"/>
    <p:sldLayoutId id="2147484472" r:id="rId11"/>
    <p:sldLayoutId id="2147484473" r:id="rId12"/>
    <p:sldLayoutId id="2147484474" r:id="rId13"/>
    <p:sldLayoutId id="2147484475" r:id="rId14"/>
    <p:sldLayoutId id="2147484476" r:id="rId15"/>
    <p:sldLayoutId id="2147484477" r:id="rId16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BA98ADB3-7E4F-4041-B143-C1933A3E0DE3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  <p:sp>
        <p:nvSpPr>
          <p:cNvPr id="10" name="Platshållare för bildnummer 1">
            <a:extLst>
              <a:ext uri="{FF2B5EF4-FFF2-40B4-BE49-F238E27FC236}">
                <a16:creationId xmlns:a16="http://schemas.microsoft.com/office/drawing/2014/main" id="{3F2844B7-CEF6-4069-B35D-9858A87899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57771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79" r:id="rId1"/>
    <p:sldLayoutId id="2147484480" r:id="rId2"/>
    <p:sldLayoutId id="2147484481" r:id="rId3"/>
    <p:sldLayoutId id="2147484482" r:id="rId4"/>
    <p:sldLayoutId id="2147484483" r:id="rId5"/>
    <p:sldLayoutId id="2147484484" r:id="rId6"/>
    <p:sldLayoutId id="2147484485" r:id="rId7"/>
    <p:sldLayoutId id="2147484486" r:id="rId8"/>
    <p:sldLayoutId id="2147484487" r:id="rId9"/>
    <p:sldLayoutId id="2147484488" r:id="rId10"/>
    <p:sldLayoutId id="2147484489" r:id="rId11"/>
    <p:sldLayoutId id="2147484490" r:id="rId12"/>
    <p:sldLayoutId id="2147484491" r:id="rId13"/>
    <p:sldLayoutId id="2147484492" r:id="rId14"/>
    <p:sldLayoutId id="2147484493" r:id="rId15"/>
    <p:sldLayoutId id="2147484494" r:id="rId16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C30862AA-79CD-47D7-A508-195920CF797F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  <p:sp>
        <p:nvSpPr>
          <p:cNvPr id="10" name="Platshållare för bildnummer 1">
            <a:extLst>
              <a:ext uri="{FF2B5EF4-FFF2-40B4-BE49-F238E27FC236}">
                <a16:creationId xmlns:a16="http://schemas.microsoft.com/office/drawing/2014/main" id="{0B5FE696-6F97-4D3C-86EA-DA1B9AC17F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8833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96" r:id="rId1"/>
    <p:sldLayoutId id="2147484497" r:id="rId2"/>
    <p:sldLayoutId id="2147484498" r:id="rId3"/>
    <p:sldLayoutId id="2147484499" r:id="rId4"/>
    <p:sldLayoutId id="2147484500" r:id="rId5"/>
    <p:sldLayoutId id="2147484501" r:id="rId6"/>
    <p:sldLayoutId id="2147484502" r:id="rId7"/>
    <p:sldLayoutId id="2147484503" r:id="rId8"/>
    <p:sldLayoutId id="2147484504" r:id="rId9"/>
    <p:sldLayoutId id="2147484505" r:id="rId10"/>
    <p:sldLayoutId id="2147484506" r:id="rId11"/>
    <p:sldLayoutId id="2147484507" r:id="rId12"/>
    <p:sldLayoutId id="2147484508" r:id="rId13"/>
    <p:sldLayoutId id="2147484509" r:id="rId14"/>
    <p:sldLayoutId id="2147484510" r:id="rId15"/>
    <p:sldLayoutId id="2147484511" r:id="rId16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06A2100A-00F3-4208-962E-587779F2E0C0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  <p:sp>
        <p:nvSpPr>
          <p:cNvPr id="10" name="Platshållare för bildnummer 1">
            <a:extLst>
              <a:ext uri="{FF2B5EF4-FFF2-40B4-BE49-F238E27FC236}">
                <a16:creationId xmlns:a16="http://schemas.microsoft.com/office/drawing/2014/main" id="{F508861A-5DB9-448E-9A9B-FD5CEF06B1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82768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13" r:id="rId1"/>
    <p:sldLayoutId id="2147484514" r:id="rId2"/>
    <p:sldLayoutId id="2147484515" r:id="rId3"/>
    <p:sldLayoutId id="2147484516" r:id="rId4"/>
    <p:sldLayoutId id="2147484517" r:id="rId5"/>
    <p:sldLayoutId id="2147484518" r:id="rId6"/>
    <p:sldLayoutId id="2147484519" r:id="rId7"/>
    <p:sldLayoutId id="2147484520" r:id="rId8"/>
    <p:sldLayoutId id="2147484521" r:id="rId9"/>
    <p:sldLayoutId id="2147484522" r:id="rId10"/>
    <p:sldLayoutId id="2147484523" r:id="rId11"/>
    <p:sldLayoutId id="2147484524" r:id="rId12"/>
    <p:sldLayoutId id="2147484525" r:id="rId13"/>
    <p:sldLayoutId id="2147484526" r:id="rId14"/>
    <p:sldLayoutId id="2147484527" r:id="rId15"/>
    <p:sldLayoutId id="2147484528" r:id="rId16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oversiktsplan.goteborg.se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8.xml"/><Relationship Id="rId5" Type="http://schemas.openxmlformats.org/officeDocument/2006/relationships/image" Target="cid:image001.gif@01D88551.092DEEC0" TargetMode="External"/><Relationship Id="rId4" Type="http://schemas.openxmlformats.org/officeDocument/2006/relationships/image" Target="../media/image4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FA7AE140-709B-4AE0-9073-DA6D4CF6BC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Nya uppdaterade styrande dokument</a:t>
            </a: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D7C5D2AE-67CE-4F0F-B005-7C826B35AAED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648012" y="1650080"/>
            <a:ext cx="10080000" cy="4598317"/>
          </a:xfrm>
        </p:spPr>
        <p:txBody>
          <a:bodyPr/>
          <a:lstStyle/>
          <a:p>
            <a:r>
              <a:rPr lang="sv-SE" sz="1800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</a:rPr>
              <a:t>Göteborgs Stads översiktsplan finns tillgänglig på: </a:t>
            </a:r>
            <a:r>
              <a:rPr lang="sv-SE" sz="1800" u="sng" dirty="0">
                <a:solidFill>
                  <a:srgbClr val="005EAC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hlinkClick r:id="rId3"/>
              </a:rPr>
              <a:t>https://oversiktsplan.goteborg.se/</a:t>
            </a:r>
            <a:endParaRPr lang="sv-SE" sz="1800" u="sng" dirty="0">
              <a:solidFill>
                <a:srgbClr val="005EAC"/>
              </a:solidFill>
              <a:effectLst/>
              <a:latin typeface="Helvetica" panose="020B0604020202020204" pitchFamily="34" charset="0"/>
              <a:ea typeface="Calibri" panose="020F0502020204030204" pitchFamily="34" charset="0"/>
            </a:endParaRPr>
          </a:p>
          <a:p>
            <a:endParaRPr lang="sv-SE" sz="1800" u="sng" dirty="0">
              <a:solidFill>
                <a:srgbClr val="005EAC"/>
              </a:solidFill>
              <a:latin typeface="Helvetica" panose="020B0604020202020204" pitchFamily="34" charset="0"/>
              <a:ea typeface="Calibri" panose="020F0502020204030204" pitchFamily="34" charset="0"/>
            </a:endParaRPr>
          </a:p>
          <a:p>
            <a:r>
              <a:rPr lang="sv-SE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Göteborgs Stads riktlinje för IT- och verksamhetsarkitektur.</a:t>
            </a:r>
          </a:p>
          <a:p>
            <a:endParaRPr lang="sv-SE" dirty="0"/>
          </a:p>
          <a:p>
            <a:r>
              <a:rPr lang="sv-SE" dirty="0"/>
              <a:t>Göteborgs Stads </a:t>
            </a:r>
            <a:r>
              <a:rPr lang="sv-SE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riktlinje för styrning samordning och finansiering av digital utveckling och förvaltning.</a:t>
            </a:r>
          </a:p>
          <a:p>
            <a:endParaRPr lang="sv-SE" sz="1800" dirty="0">
              <a:latin typeface="Calibri" panose="020F0502020204030204" pitchFamily="34" charset="0"/>
            </a:endParaRPr>
          </a:p>
          <a:p>
            <a:r>
              <a:rPr lang="sv-SE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Göteborgs Stads riktlinje för inköp och upphandling.</a:t>
            </a:r>
          </a:p>
          <a:p>
            <a:endParaRPr lang="sv-SE" sz="1800" dirty="0">
              <a:latin typeface="Calibri" panose="020F0502020204030204" pitchFamily="34" charset="0"/>
            </a:endParaRPr>
          </a:p>
          <a:p>
            <a:r>
              <a:rPr lang="sv-SE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Göteborgs Stads rutin för hantering av begäran om utlämnande av allmänna handlingar.</a:t>
            </a:r>
            <a:endParaRPr lang="sv-SE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99C4DF8-A3A7-45D2-A925-137629896C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-407988" y="-88232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v-SE"/>
          </a:p>
        </p:txBody>
      </p:sp>
      <p:pic>
        <p:nvPicPr>
          <p:cNvPr id="1028" name="Bildobjekt 1">
            <a:extLst>
              <a:ext uri="{FF2B5EF4-FFF2-40B4-BE49-F238E27FC236}">
                <a16:creationId xmlns:a16="http://schemas.microsoft.com/office/drawing/2014/main" id="{00BC6A6C-611A-4772-9000-1709031282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07988" y="368968"/>
            <a:ext cx="152400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8">
            <a:extLst>
              <a:ext uri="{FF2B5EF4-FFF2-40B4-BE49-F238E27FC236}">
                <a16:creationId xmlns:a16="http://schemas.microsoft.com/office/drawing/2014/main" id="{7A594758-D372-43BE-AB65-2F3EB8EB7F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v-SE"/>
          </a:p>
        </p:txBody>
      </p:sp>
      <p:sp>
        <p:nvSpPr>
          <p:cNvPr id="10" name="Rectangle 11">
            <a:extLst>
              <a:ext uri="{FF2B5EF4-FFF2-40B4-BE49-F238E27FC236}">
                <a16:creationId xmlns:a16="http://schemas.microsoft.com/office/drawing/2014/main" id="{51AF0B29-A397-4B25-8431-2A8DD5F98E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17824283"/>
      </p:ext>
    </p:extLst>
  </p:cSld>
  <p:clrMapOvr>
    <a:masterClrMapping/>
  </p:clrMapOvr>
</p:sld>
</file>

<file path=ppt/theme/theme1.xml><?xml version="1.0" encoding="utf-8"?>
<a:theme xmlns:a="http://schemas.openxmlformats.org/drawingml/2006/main" name="Göteborgs Stad – Blå dekor">
  <a:themeElements>
    <a:clrScheme name="Göteborgs Stad färgpalett">
      <a:dk1>
        <a:sysClr val="windowText" lastClr="000000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868"/>
      </a:accent5>
      <a:accent6>
        <a:srgbClr val="674B99"/>
      </a:accent6>
      <a:hlink>
        <a:srgbClr val="0563C1"/>
      </a:hlink>
      <a:folHlink>
        <a:srgbClr val="954F72"/>
      </a:folHlink>
    </a:clrScheme>
    <a:fontScheme name="Göteborgs Stad Powerpoint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Presentation2" id="{E8FEDFE0-D9D9-463E-BC9D-20C75D3E91AF}" vid="{0CB55E5E-9552-4A00-9E2E-76B7937BEEC8}"/>
    </a:ext>
  </a:extLst>
</a:theme>
</file>

<file path=ppt/theme/theme10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Göteborgs Stad – Mörkblå dekor">
  <a:themeElements>
    <a:clrScheme name="Göteborgs Stad färgpalett">
      <a:dk1>
        <a:sysClr val="windowText" lastClr="000000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868"/>
      </a:accent5>
      <a:accent6>
        <a:srgbClr val="674B99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Presentation2" id="{E8FEDFE0-D9D9-463E-BC9D-20C75D3E91AF}" vid="{A22E407D-29E7-4812-BB88-04670D9492D3}"/>
    </a:ext>
  </a:extLst>
</a:theme>
</file>

<file path=ppt/theme/theme3.xml><?xml version="1.0" encoding="utf-8"?>
<a:theme xmlns:a="http://schemas.openxmlformats.org/drawingml/2006/main" name="Göteborgs Stad – Röd dekor">
  <a:themeElements>
    <a:clrScheme name="Göteborgs Stad färgpalett">
      <a:dk1>
        <a:sysClr val="windowText" lastClr="000000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868"/>
      </a:accent5>
      <a:accent6>
        <a:srgbClr val="674B99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Presentation2" id="{E8FEDFE0-D9D9-463E-BC9D-20C75D3E91AF}" vid="{7703A33D-BFF3-4AEB-8D3E-7522DAD822CA}"/>
    </a:ext>
  </a:extLst>
</a:theme>
</file>

<file path=ppt/theme/theme4.xml><?xml version="1.0" encoding="utf-8"?>
<a:theme xmlns:a="http://schemas.openxmlformats.org/drawingml/2006/main" name="Göteborgs Stad – Turkos dekor">
  <a:themeElements>
    <a:clrScheme name="Göteborgs Stad färgpalett">
      <a:dk1>
        <a:sysClr val="windowText" lastClr="000000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868"/>
      </a:accent5>
      <a:accent6>
        <a:srgbClr val="674B99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Presentation2" id="{E8FEDFE0-D9D9-463E-BC9D-20C75D3E91AF}" vid="{421AB4D5-5150-4A5D-951B-831BADB4F349}"/>
    </a:ext>
  </a:extLst>
</a:theme>
</file>

<file path=ppt/theme/theme5.xml><?xml version="1.0" encoding="utf-8"?>
<a:theme xmlns:a="http://schemas.openxmlformats.org/drawingml/2006/main" name="Göteborgs Stad – Rosa dekor">
  <a:themeElements>
    <a:clrScheme name="Göteborgs Stad färgpalett">
      <a:dk1>
        <a:sysClr val="windowText" lastClr="000000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868"/>
      </a:accent5>
      <a:accent6>
        <a:srgbClr val="674B99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Presentation2" id="{E8FEDFE0-D9D9-463E-BC9D-20C75D3E91AF}" vid="{F81FF90A-2826-4405-AE4E-C3DC4F517573}"/>
    </a:ext>
  </a:extLst>
</a:theme>
</file>

<file path=ppt/theme/theme6.xml><?xml version="1.0" encoding="utf-8"?>
<a:theme xmlns:a="http://schemas.openxmlformats.org/drawingml/2006/main" name="Göteborgs Stad – Grön dekor">
  <a:themeElements>
    <a:clrScheme name="Göteborgs Stad färgpalett">
      <a:dk1>
        <a:sysClr val="windowText" lastClr="000000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868"/>
      </a:accent5>
      <a:accent6>
        <a:srgbClr val="674B99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Presentation2" id="{E8FEDFE0-D9D9-463E-BC9D-20C75D3E91AF}" vid="{5223E51B-BD4A-4284-89EB-8C3772B0ED79}"/>
    </a:ext>
  </a:extLst>
</a:theme>
</file>

<file path=ppt/theme/theme7.xml><?xml version="1.0" encoding="utf-8"?>
<a:theme xmlns:a="http://schemas.openxmlformats.org/drawingml/2006/main" name="Göteborgs Stad – Lila dekor">
  <a:themeElements>
    <a:clrScheme name="Göteborgs Stad färgpalett">
      <a:dk1>
        <a:sysClr val="windowText" lastClr="000000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868"/>
      </a:accent5>
      <a:accent6>
        <a:srgbClr val="674B99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Presentation2" id="{E8FEDFE0-D9D9-463E-BC9D-20C75D3E91AF}" vid="{80EFC637-8EA6-44F5-85F2-B536B7D19F5E}"/>
    </a:ext>
  </a:extLst>
</a:theme>
</file>

<file path=ppt/theme/theme8.xml><?xml version="1.0" encoding="utf-8"?>
<a:theme xmlns:a="http://schemas.openxmlformats.org/drawingml/2006/main" name="Göteborgs Stad – Gul dekor">
  <a:themeElements>
    <a:clrScheme name="Göteborgs Stad färgpalett">
      <a:dk1>
        <a:sysClr val="windowText" lastClr="000000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868"/>
      </a:accent5>
      <a:accent6>
        <a:srgbClr val="674B99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Presentation2" id="{E8FEDFE0-D9D9-463E-BC9D-20C75D3E91AF}" vid="{3CF380F9-1FF5-434A-8E9A-46097F877D6B}"/>
    </a:ext>
  </a:extLst>
</a:theme>
</file>

<file path=ppt/theme/theme9.xml><?xml version="1.0" encoding="utf-8"?>
<a:theme xmlns:a="http://schemas.openxmlformats.org/drawingml/2006/main" name="Office-tema">
  <a:themeElements>
    <a:clrScheme name="Göteborgs Stad Powerpoint">
      <a:dk1>
        <a:sysClr val="windowText" lastClr="000000"/>
      </a:dk1>
      <a:lt1>
        <a:sysClr val="window" lastClr="FFFFFF"/>
      </a:lt1>
      <a:dk2>
        <a:srgbClr val="495663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868"/>
      </a:accent5>
      <a:accent6>
        <a:srgbClr val="674B99"/>
      </a:accent6>
      <a:hlink>
        <a:srgbClr val="0563C1"/>
      </a:hlink>
      <a:folHlink>
        <a:srgbClr val="954F72"/>
      </a:folHlink>
    </a:clrScheme>
    <a:fontScheme name="Göteborgs Stad Powerpoint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 Point mall_komplement</Template>
  <TotalTime>0</TotalTime>
  <Words>64</Words>
  <Application>Microsoft Office PowerPoint</Application>
  <PresentationFormat>Bredbild</PresentationFormat>
  <Paragraphs>12</Paragraphs>
  <Slides>1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8</vt:i4>
      </vt:variant>
      <vt:variant>
        <vt:lpstr>Bildrubriker</vt:lpstr>
      </vt:variant>
      <vt:variant>
        <vt:i4>1</vt:i4>
      </vt:variant>
    </vt:vector>
  </HeadingPairs>
  <TitlesOfParts>
    <vt:vector size="14" baseType="lpstr">
      <vt:lpstr>Arial</vt:lpstr>
      <vt:lpstr>Arial Black</vt:lpstr>
      <vt:lpstr>Calibri</vt:lpstr>
      <vt:lpstr>Helvetica</vt:lpstr>
      <vt:lpstr>Wingdings</vt:lpstr>
      <vt:lpstr>Göteborgs Stad – Blå dekor</vt:lpstr>
      <vt:lpstr>Göteborgs Stad – Mörkblå dekor</vt:lpstr>
      <vt:lpstr>Göteborgs Stad – Röd dekor</vt:lpstr>
      <vt:lpstr>Göteborgs Stad – Turkos dekor</vt:lpstr>
      <vt:lpstr>Göteborgs Stad – Rosa dekor</vt:lpstr>
      <vt:lpstr>Göteborgs Stad – Grön dekor</vt:lpstr>
      <vt:lpstr>Göteborgs Stad – Lila dekor</vt:lpstr>
      <vt:lpstr>Göteborgs Stad – Gul dekor</vt:lpstr>
      <vt:lpstr>Nya uppdaterade styrande dokument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Nya uppdaterade styrande dokument</dc:title>
  <dc:creator>Therese Berglund</dc:creator>
  <cp:lastModifiedBy>Therese Berglund</cp:lastModifiedBy>
  <cp:revision>2</cp:revision>
  <dcterms:created xsi:type="dcterms:W3CDTF">2022-06-21T10:44:32Z</dcterms:created>
  <dcterms:modified xsi:type="dcterms:W3CDTF">2022-06-21T10:59:10Z</dcterms:modified>
</cp:coreProperties>
</file>