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1.xml" ContentType="application/vnd.openxmlformats-officedocument.theme+xml"/>
  <Override PartName="/ppt/theme/theme4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theme/theme5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042" r:id="rId1"/>
    <p:sldMasterId id="2147484512" r:id="rId2"/>
    <p:sldMasterId id="2147484530" r:id="rId3"/>
  </p:sldMasterIdLst>
  <p:notesMasterIdLst>
    <p:notesMasterId r:id="rId11"/>
  </p:notesMasterIdLst>
  <p:handoutMasterIdLst>
    <p:handoutMasterId r:id="rId12"/>
  </p:handoutMasterIdLst>
  <p:sldIdLst>
    <p:sldId id="457" r:id="rId4"/>
    <p:sldId id="1813" r:id="rId5"/>
    <p:sldId id="1814" r:id="rId6"/>
    <p:sldId id="1824" r:id="rId7"/>
    <p:sldId id="1817" r:id="rId8"/>
    <p:sldId id="1821" r:id="rId9"/>
    <p:sldId id="182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5564"/>
    <a:srgbClr val="0077BC"/>
    <a:srgbClr val="D53878"/>
    <a:srgbClr val="008391"/>
    <a:srgbClr val="FBF2B4"/>
    <a:srgbClr val="F0CD50"/>
    <a:srgbClr val="4675B7"/>
    <a:srgbClr val="DBD1E6"/>
    <a:srgbClr val="D2D8DB"/>
    <a:srgbClr val="CBE2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420ABB-BFAB-4BB9-8EA4-7AD49D04DBBA}" v="2" dt="2024-02-20T09:42:08.4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llanmörkt format 4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Ljust format 1 - Dekorfär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llanmörkt forma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48" autoAdjust="0"/>
    <p:restoredTop sz="92173" autoAdjust="0"/>
  </p:normalViewPr>
  <p:slideViewPr>
    <p:cSldViewPr snapToGrid="0">
      <p:cViewPr varScale="1">
        <p:scale>
          <a:sx n="145" d="100"/>
          <a:sy n="145" d="100"/>
        </p:scale>
        <p:origin x="630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362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18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customXml" Target="../customXml/item2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AA4925-FEE6-4EBD-AC9E-093608148E00}" type="doc">
      <dgm:prSet loTypeId="urn:microsoft.com/office/officeart/2005/8/layout/defaul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A973A2C-821C-4742-A802-2B3D9A36027E}">
      <dgm:prSet/>
      <dgm:spPr/>
      <dgm:t>
        <a:bodyPr/>
        <a:lstStyle/>
        <a:p>
          <a:r>
            <a:rPr lang="en-GB" b="1" i="0" baseline="0"/>
            <a:t>Vilka är riskerna?</a:t>
          </a:r>
          <a:endParaRPr lang="en-US"/>
        </a:p>
      </dgm:t>
    </dgm:pt>
    <dgm:pt modelId="{F56ABC09-3E29-4F75-9722-DAD9A9D06BD3}" type="parTrans" cxnId="{4F40047F-A3F2-44AC-AD5D-241952B2CA5E}">
      <dgm:prSet/>
      <dgm:spPr/>
      <dgm:t>
        <a:bodyPr/>
        <a:lstStyle/>
        <a:p>
          <a:endParaRPr lang="en-US"/>
        </a:p>
      </dgm:t>
    </dgm:pt>
    <dgm:pt modelId="{C510E6AE-0516-4215-97A0-B419A9D526DB}" type="sibTrans" cxnId="{4F40047F-A3F2-44AC-AD5D-241952B2CA5E}">
      <dgm:prSet/>
      <dgm:spPr/>
      <dgm:t>
        <a:bodyPr/>
        <a:lstStyle/>
        <a:p>
          <a:endParaRPr lang="en-US"/>
        </a:p>
      </dgm:t>
    </dgm:pt>
    <dgm:pt modelId="{ADFE9255-D460-40EC-89E0-47F92841FB44}">
      <dgm:prSet/>
      <dgm:spPr/>
      <dgm:t>
        <a:bodyPr/>
        <a:lstStyle/>
        <a:p>
          <a:r>
            <a:rPr lang="en-GB" b="1" i="0" baseline="0"/>
            <a:t>Lagstiftning</a:t>
          </a:r>
          <a:endParaRPr lang="en-US"/>
        </a:p>
      </dgm:t>
    </dgm:pt>
    <dgm:pt modelId="{2901775F-DCB4-4EBE-95C1-56A1007BFB29}" type="parTrans" cxnId="{797B2902-3DB5-4D65-998B-EF6B78F354F6}">
      <dgm:prSet/>
      <dgm:spPr/>
      <dgm:t>
        <a:bodyPr/>
        <a:lstStyle/>
        <a:p>
          <a:endParaRPr lang="en-US"/>
        </a:p>
      </dgm:t>
    </dgm:pt>
    <dgm:pt modelId="{4ADA5C79-5108-4A3F-83BA-72999D097824}" type="sibTrans" cxnId="{797B2902-3DB5-4D65-998B-EF6B78F354F6}">
      <dgm:prSet/>
      <dgm:spPr/>
      <dgm:t>
        <a:bodyPr/>
        <a:lstStyle/>
        <a:p>
          <a:endParaRPr lang="en-US"/>
        </a:p>
      </dgm:t>
    </dgm:pt>
    <dgm:pt modelId="{A7A4E29E-C057-4383-A44B-0E870781A07C}">
      <dgm:prSet/>
      <dgm:spPr/>
      <dgm:t>
        <a:bodyPr/>
        <a:lstStyle/>
        <a:p>
          <a:r>
            <a:rPr lang="en-GB" b="1" i="0" baseline="0"/>
            <a:t>Försäkringens omfattning</a:t>
          </a:r>
          <a:endParaRPr lang="en-US"/>
        </a:p>
      </dgm:t>
    </dgm:pt>
    <dgm:pt modelId="{C6B188FF-9419-411C-AF69-0F8CEE92844B}" type="parTrans" cxnId="{C5685533-A261-45BB-BAFC-37332D732167}">
      <dgm:prSet/>
      <dgm:spPr/>
      <dgm:t>
        <a:bodyPr/>
        <a:lstStyle/>
        <a:p>
          <a:endParaRPr lang="en-US"/>
        </a:p>
      </dgm:t>
    </dgm:pt>
    <dgm:pt modelId="{211C7273-BBA8-4A4E-A8DD-44EF6CA3A526}" type="sibTrans" cxnId="{C5685533-A261-45BB-BAFC-37332D732167}">
      <dgm:prSet/>
      <dgm:spPr/>
      <dgm:t>
        <a:bodyPr/>
        <a:lstStyle/>
        <a:p>
          <a:endParaRPr lang="en-US"/>
        </a:p>
      </dgm:t>
    </dgm:pt>
    <dgm:pt modelId="{908D3FA9-D10C-401E-BC7B-6759E890B510}">
      <dgm:prSet/>
      <dgm:spPr/>
      <dgm:t>
        <a:bodyPr/>
        <a:lstStyle/>
        <a:p>
          <a:r>
            <a:rPr lang="en-GB" b="1" i="0" baseline="0"/>
            <a:t>Undantag</a:t>
          </a:r>
          <a:endParaRPr lang="en-US"/>
        </a:p>
      </dgm:t>
    </dgm:pt>
    <dgm:pt modelId="{B4D8F3CC-FE92-4A44-B428-F8703765778D}" type="parTrans" cxnId="{91723563-6009-43FE-BC15-24A34E8CE923}">
      <dgm:prSet/>
      <dgm:spPr/>
      <dgm:t>
        <a:bodyPr/>
        <a:lstStyle/>
        <a:p>
          <a:endParaRPr lang="en-US"/>
        </a:p>
      </dgm:t>
    </dgm:pt>
    <dgm:pt modelId="{DF4CCDA6-88B0-48B8-9F03-FCA8C8430555}" type="sibTrans" cxnId="{91723563-6009-43FE-BC15-24A34E8CE923}">
      <dgm:prSet/>
      <dgm:spPr/>
      <dgm:t>
        <a:bodyPr/>
        <a:lstStyle/>
        <a:p>
          <a:endParaRPr lang="en-US"/>
        </a:p>
      </dgm:t>
    </dgm:pt>
    <dgm:pt modelId="{0D1EB711-4CED-45BF-9808-31303DA7166F}">
      <dgm:prSet/>
      <dgm:spPr/>
      <dgm:t>
        <a:bodyPr/>
        <a:lstStyle/>
        <a:p>
          <a:r>
            <a:rPr lang="en-GB" b="1" i="0" baseline="0" dirty="0" err="1"/>
            <a:t>Skador</a:t>
          </a:r>
          <a:r>
            <a:rPr lang="en-GB" b="1" i="0" baseline="0" dirty="0"/>
            <a:t> &amp; </a:t>
          </a:r>
          <a:r>
            <a:rPr lang="en-GB" b="1" i="0" baseline="0" dirty="0" err="1"/>
            <a:t>vad</a:t>
          </a:r>
          <a:r>
            <a:rPr lang="en-GB" b="1" i="0" baseline="0" dirty="0"/>
            <a:t> </a:t>
          </a:r>
          <a:r>
            <a:rPr lang="en-GB" b="1" i="0" baseline="0" dirty="0" err="1"/>
            <a:t>gör</a:t>
          </a:r>
          <a:r>
            <a:rPr lang="en-GB" b="1" i="0" baseline="0" dirty="0"/>
            <a:t> man vid </a:t>
          </a:r>
          <a:r>
            <a:rPr lang="en-GB" b="1" i="0" baseline="0" dirty="0" err="1"/>
            <a:t>en</a:t>
          </a:r>
          <a:r>
            <a:rPr lang="en-GB" b="1" i="0" baseline="0" dirty="0"/>
            <a:t> </a:t>
          </a:r>
          <a:r>
            <a:rPr lang="en-GB" b="1" i="0" baseline="0" dirty="0" err="1"/>
            <a:t>skada</a:t>
          </a:r>
          <a:r>
            <a:rPr lang="en-GB" b="1" i="0" baseline="0" dirty="0"/>
            <a:t>? </a:t>
          </a:r>
          <a:endParaRPr lang="en-US" dirty="0"/>
        </a:p>
      </dgm:t>
    </dgm:pt>
    <dgm:pt modelId="{6BA26C65-0056-40F4-8509-6D92BE928BE2}" type="parTrans" cxnId="{EEFF968D-BDD1-4173-A44C-FABFF683754F}">
      <dgm:prSet/>
      <dgm:spPr/>
      <dgm:t>
        <a:bodyPr/>
        <a:lstStyle/>
        <a:p>
          <a:endParaRPr lang="en-US"/>
        </a:p>
      </dgm:t>
    </dgm:pt>
    <dgm:pt modelId="{69DE3A2C-6261-4708-8BC1-367D45519C11}" type="sibTrans" cxnId="{EEFF968D-BDD1-4173-A44C-FABFF683754F}">
      <dgm:prSet/>
      <dgm:spPr/>
      <dgm:t>
        <a:bodyPr/>
        <a:lstStyle/>
        <a:p>
          <a:endParaRPr lang="en-US"/>
        </a:p>
      </dgm:t>
    </dgm:pt>
    <dgm:pt modelId="{D781852A-571D-4CC8-BFD6-83EABF3653A4}">
      <dgm:prSet/>
      <dgm:spPr/>
      <dgm:t>
        <a:bodyPr/>
        <a:lstStyle/>
        <a:p>
          <a:r>
            <a:rPr lang="en-GB" b="1" i="0" baseline="0"/>
            <a:t>Att tänka på!</a:t>
          </a:r>
          <a:endParaRPr lang="en-US"/>
        </a:p>
      </dgm:t>
    </dgm:pt>
    <dgm:pt modelId="{3CDB0265-8F89-40F3-A6B5-07B2F08516BE}" type="parTrans" cxnId="{05496118-F422-41DC-BAC5-0EDD276F7BA2}">
      <dgm:prSet/>
      <dgm:spPr/>
      <dgm:t>
        <a:bodyPr/>
        <a:lstStyle/>
        <a:p>
          <a:endParaRPr lang="en-US"/>
        </a:p>
      </dgm:t>
    </dgm:pt>
    <dgm:pt modelId="{9B1E0098-73C6-4A6F-89F4-5A058E65491B}" type="sibTrans" cxnId="{05496118-F422-41DC-BAC5-0EDD276F7BA2}">
      <dgm:prSet/>
      <dgm:spPr/>
      <dgm:t>
        <a:bodyPr/>
        <a:lstStyle/>
        <a:p>
          <a:endParaRPr lang="en-US"/>
        </a:p>
      </dgm:t>
    </dgm:pt>
    <dgm:pt modelId="{40ECCA15-094F-4CC0-9FDF-DDD1DCF1D358}" type="pres">
      <dgm:prSet presAssocID="{5EAA4925-FEE6-4EBD-AC9E-093608148E00}" presName="diagram" presStyleCnt="0">
        <dgm:presLayoutVars>
          <dgm:dir/>
          <dgm:resizeHandles val="exact"/>
        </dgm:presLayoutVars>
      </dgm:prSet>
      <dgm:spPr/>
    </dgm:pt>
    <dgm:pt modelId="{82F044F4-2430-42BF-A83A-11A8F0ECCBC3}" type="pres">
      <dgm:prSet presAssocID="{6A973A2C-821C-4742-A802-2B3D9A36027E}" presName="node" presStyleLbl="node1" presStyleIdx="0" presStyleCnt="6">
        <dgm:presLayoutVars>
          <dgm:bulletEnabled val="1"/>
        </dgm:presLayoutVars>
      </dgm:prSet>
      <dgm:spPr/>
    </dgm:pt>
    <dgm:pt modelId="{FCBC1457-7BAB-41D6-B8BE-BA6D7BC04A84}" type="pres">
      <dgm:prSet presAssocID="{C510E6AE-0516-4215-97A0-B419A9D526DB}" presName="sibTrans" presStyleCnt="0"/>
      <dgm:spPr/>
    </dgm:pt>
    <dgm:pt modelId="{FE9CEDD7-C4ED-44A3-BCD5-B553F4F90D6B}" type="pres">
      <dgm:prSet presAssocID="{ADFE9255-D460-40EC-89E0-47F92841FB44}" presName="node" presStyleLbl="node1" presStyleIdx="1" presStyleCnt="6">
        <dgm:presLayoutVars>
          <dgm:bulletEnabled val="1"/>
        </dgm:presLayoutVars>
      </dgm:prSet>
      <dgm:spPr/>
    </dgm:pt>
    <dgm:pt modelId="{D19250FC-2161-490B-B546-4A7959592414}" type="pres">
      <dgm:prSet presAssocID="{4ADA5C79-5108-4A3F-83BA-72999D097824}" presName="sibTrans" presStyleCnt="0"/>
      <dgm:spPr/>
    </dgm:pt>
    <dgm:pt modelId="{5548B6A2-F515-4D91-927E-B065AD8DCB33}" type="pres">
      <dgm:prSet presAssocID="{A7A4E29E-C057-4383-A44B-0E870781A07C}" presName="node" presStyleLbl="node1" presStyleIdx="2" presStyleCnt="6">
        <dgm:presLayoutVars>
          <dgm:bulletEnabled val="1"/>
        </dgm:presLayoutVars>
      </dgm:prSet>
      <dgm:spPr/>
    </dgm:pt>
    <dgm:pt modelId="{04604CF0-43FE-4FAB-943A-1279D035054F}" type="pres">
      <dgm:prSet presAssocID="{211C7273-BBA8-4A4E-A8DD-44EF6CA3A526}" presName="sibTrans" presStyleCnt="0"/>
      <dgm:spPr/>
    </dgm:pt>
    <dgm:pt modelId="{56B17B55-402B-4F4B-B97C-7F99091A4EE4}" type="pres">
      <dgm:prSet presAssocID="{908D3FA9-D10C-401E-BC7B-6759E890B510}" presName="node" presStyleLbl="node1" presStyleIdx="3" presStyleCnt="6">
        <dgm:presLayoutVars>
          <dgm:bulletEnabled val="1"/>
        </dgm:presLayoutVars>
      </dgm:prSet>
      <dgm:spPr/>
    </dgm:pt>
    <dgm:pt modelId="{577C3301-9271-46A8-9A7A-C554E52E81B6}" type="pres">
      <dgm:prSet presAssocID="{DF4CCDA6-88B0-48B8-9F03-FCA8C8430555}" presName="sibTrans" presStyleCnt="0"/>
      <dgm:spPr/>
    </dgm:pt>
    <dgm:pt modelId="{3BB5E2EC-5694-4A02-ACA8-3080E577E8FA}" type="pres">
      <dgm:prSet presAssocID="{0D1EB711-4CED-45BF-9808-31303DA7166F}" presName="node" presStyleLbl="node1" presStyleIdx="4" presStyleCnt="6">
        <dgm:presLayoutVars>
          <dgm:bulletEnabled val="1"/>
        </dgm:presLayoutVars>
      </dgm:prSet>
      <dgm:spPr/>
    </dgm:pt>
    <dgm:pt modelId="{C317C48F-004D-43F2-9304-16E6205ED922}" type="pres">
      <dgm:prSet presAssocID="{69DE3A2C-6261-4708-8BC1-367D45519C11}" presName="sibTrans" presStyleCnt="0"/>
      <dgm:spPr/>
    </dgm:pt>
    <dgm:pt modelId="{E4E6C73B-26AD-4F1A-959E-2D87F4B3409A}" type="pres">
      <dgm:prSet presAssocID="{D781852A-571D-4CC8-BFD6-83EABF3653A4}" presName="node" presStyleLbl="node1" presStyleIdx="5" presStyleCnt="6">
        <dgm:presLayoutVars>
          <dgm:bulletEnabled val="1"/>
        </dgm:presLayoutVars>
      </dgm:prSet>
      <dgm:spPr/>
    </dgm:pt>
  </dgm:ptLst>
  <dgm:cxnLst>
    <dgm:cxn modelId="{797B2902-3DB5-4D65-998B-EF6B78F354F6}" srcId="{5EAA4925-FEE6-4EBD-AC9E-093608148E00}" destId="{ADFE9255-D460-40EC-89E0-47F92841FB44}" srcOrd="1" destOrd="0" parTransId="{2901775F-DCB4-4EBE-95C1-56A1007BFB29}" sibTransId="{4ADA5C79-5108-4A3F-83BA-72999D097824}"/>
    <dgm:cxn modelId="{11D39209-4B71-4346-8369-32A77DFB9412}" type="presOf" srcId="{6A973A2C-821C-4742-A802-2B3D9A36027E}" destId="{82F044F4-2430-42BF-A83A-11A8F0ECCBC3}" srcOrd="0" destOrd="0" presId="urn:microsoft.com/office/officeart/2005/8/layout/default"/>
    <dgm:cxn modelId="{05496118-F422-41DC-BAC5-0EDD276F7BA2}" srcId="{5EAA4925-FEE6-4EBD-AC9E-093608148E00}" destId="{D781852A-571D-4CC8-BFD6-83EABF3653A4}" srcOrd="5" destOrd="0" parTransId="{3CDB0265-8F89-40F3-A6B5-07B2F08516BE}" sibTransId="{9B1E0098-73C6-4A6F-89F4-5A058E65491B}"/>
    <dgm:cxn modelId="{6F4A782E-EF3C-4DA2-98FB-68BFC6890E75}" type="presOf" srcId="{5EAA4925-FEE6-4EBD-AC9E-093608148E00}" destId="{40ECCA15-094F-4CC0-9FDF-DDD1DCF1D358}" srcOrd="0" destOrd="0" presId="urn:microsoft.com/office/officeart/2005/8/layout/default"/>
    <dgm:cxn modelId="{C5685533-A261-45BB-BAFC-37332D732167}" srcId="{5EAA4925-FEE6-4EBD-AC9E-093608148E00}" destId="{A7A4E29E-C057-4383-A44B-0E870781A07C}" srcOrd="2" destOrd="0" parTransId="{C6B188FF-9419-411C-AF69-0F8CEE92844B}" sibTransId="{211C7273-BBA8-4A4E-A8DD-44EF6CA3A526}"/>
    <dgm:cxn modelId="{91A5D741-6F81-4C6B-8C16-592F40F02AFD}" type="presOf" srcId="{908D3FA9-D10C-401E-BC7B-6759E890B510}" destId="{56B17B55-402B-4F4B-B97C-7F99091A4EE4}" srcOrd="0" destOrd="0" presId="urn:microsoft.com/office/officeart/2005/8/layout/default"/>
    <dgm:cxn modelId="{91723563-6009-43FE-BC15-24A34E8CE923}" srcId="{5EAA4925-FEE6-4EBD-AC9E-093608148E00}" destId="{908D3FA9-D10C-401E-BC7B-6759E890B510}" srcOrd="3" destOrd="0" parTransId="{B4D8F3CC-FE92-4A44-B428-F8703765778D}" sibTransId="{DF4CCDA6-88B0-48B8-9F03-FCA8C8430555}"/>
    <dgm:cxn modelId="{4AF0FD6F-7FEC-49C7-929B-94083CAB955D}" type="presOf" srcId="{D781852A-571D-4CC8-BFD6-83EABF3653A4}" destId="{E4E6C73B-26AD-4F1A-959E-2D87F4B3409A}" srcOrd="0" destOrd="0" presId="urn:microsoft.com/office/officeart/2005/8/layout/default"/>
    <dgm:cxn modelId="{7ED7697D-9580-4EB1-9C85-8E2529DE2AA6}" type="presOf" srcId="{0D1EB711-4CED-45BF-9808-31303DA7166F}" destId="{3BB5E2EC-5694-4A02-ACA8-3080E577E8FA}" srcOrd="0" destOrd="0" presId="urn:microsoft.com/office/officeart/2005/8/layout/default"/>
    <dgm:cxn modelId="{4F40047F-A3F2-44AC-AD5D-241952B2CA5E}" srcId="{5EAA4925-FEE6-4EBD-AC9E-093608148E00}" destId="{6A973A2C-821C-4742-A802-2B3D9A36027E}" srcOrd="0" destOrd="0" parTransId="{F56ABC09-3E29-4F75-9722-DAD9A9D06BD3}" sibTransId="{C510E6AE-0516-4215-97A0-B419A9D526DB}"/>
    <dgm:cxn modelId="{EEFF968D-BDD1-4173-A44C-FABFF683754F}" srcId="{5EAA4925-FEE6-4EBD-AC9E-093608148E00}" destId="{0D1EB711-4CED-45BF-9808-31303DA7166F}" srcOrd="4" destOrd="0" parTransId="{6BA26C65-0056-40F4-8509-6D92BE928BE2}" sibTransId="{69DE3A2C-6261-4708-8BC1-367D45519C11}"/>
    <dgm:cxn modelId="{49955FA1-5D25-42E2-9084-B311774E4E8F}" type="presOf" srcId="{ADFE9255-D460-40EC-89E0-47F92841FB44}" destId="{FE9CEDD7-C4ED-44A3-BCD5-B553F4F90D6B}" srcOrd="0" destOrd="0" presId="urn:microsoft.com/office/officeart/2005/8/layout/default"/>
    <dgm:cxn modelId="{3453FEF9-A700-4479-89CD-0D56E8D79BED}" type="presOf" srcId="{A7A4E29E-C057-4383-A44B-0E870781A07C}" destId="{5548B6A2-F515-4D91-927E-B065AD8DCB33}" srcOrd="0" destOrd="0" presId="urn:microsoft.com/office/officeart/2005/8/layout/default"/>
    <dgm:cxn modelId="{F05FD1FF-02B9-4CF6-B8F7-D123180E5E21}" type="presParOf" srcId="{40ECCA15-094F-4CC0-9FDF-DDD1DCF1D358}" destId="{82F044F4-2430-42BF-A83A-11A8F0ECCBC3}" srcOrd="0" destOrd="0" presId="urn:microsoft.com/office/officeart/2005/8/layout/default"/>
    <dgm:cxn modelId="{05C9AD08-765C-4BFE-B285-44226524FBAD}" type="presParOf" srcId="{40ECCA15-094F-4CC0-9FDF-DDD1DCF1D358}" destId="{FCBC1457-7BAB-41D6-B8BE-BA6D7BC04A84}" srcOrd="1" destOrd="0" presId="urn:microsoft.com/office/officeart/2005/8/layout/default"/>
    <dgm:cxn modelId="{C57BE17D-7460-4A60-BC98-A9CBC3B2223F}" type="presParOf" srcId="{40ECCA15-094F-4CC0-9FDF-DDD1DCF1D358}" destId="{FE9CEDD7-C4ED-44A3-BCD5-B553F4F90D6B}" srcOrd="2" destOrd="0" presId="urn:microsoft.com/office/officeart/2005/8/layout/default"/>
    <dgm:cxn modelId="{C2EECA75-3568-4E4D-B6DB-A680B6B5AE06}" type="presParOf" srcId="{40ECCA15-094F-4CC0-9FDF-DDD1DCF1D358}" destId="{D19250FC-2161-490B-B546-4A7959592414}" srcOrd="3" destOrd="0" presId="urn:microsoft.com/office/officeart/2005/8/layout/default"/>
    <dgm:cxn modelId="{22D91F51-C4A5-4BC5-88C0-1002D27C91B1}" type="presParOf" srcId="{40ECCA15-094F-4CC0-9FDF-DDD1DCF1D358}" destId="{5548B6A2-F515-4D91-927E-B065AD8DCB33}" srcOrd="4" destOrd="0" presId="urn:microsoft.com/office/officeart/2005/8/layout/default"/>
    <dgm:cxn modelId="{F8426864-6C41-426C-A61C-8A8C7F2CFD34}" type="presParOf" srcId="{40ECCA15-094F-4CC0-9FDF-DDD1DCF1D358}" destId="{04604CF0-43FE-4FAB-943A-1279D035054F}" srcOrd="5" destOrd="0" presId="urn:microsoft.com/office/officeart/2005/8/layout/default"/>
    <dgm:cxn modelId="{361DC2C0-0B2D-4584-8876-A75242A42F9D}" type="presParOf" srcId="{40ECCA15-094F-4CC0-9FDF-DDD1DCF1D358}" destId="{56B17B55-402B-4F4B-B97C-7F99091A4EE4}" srcOrd="6" destOrd="0" presId="urn:microsoft.com/office/officeart/2005/8/layout/default"/>
    <dgm:cxn modelId="{DCED14C7-0CF0-4A6D-8A84-B7827B17FAB2}" type="presParOf" srcId="{40ECCA15-094F-4CC0-9FDF-DDD1DCF1D358}" destId="{577C3301-9271-46A8-9A7A-C554E52E81B6}" srcOrd="7" destOrd="0" presId="urn:microsoft.com/office/officeart/2005/8/layout/default"/>
    <dgm:cxn modelId="{4A6FC5CA-D9BC-43B3-82DF-259B009526AE}" type="presParOf" srcId="{40ECCA15-094F-4CC0-9FDF-DDD1DCF1D358}" destId="{3BB5E2EC-5694-4A02-ACA8-3080E577E8FA}" srcOrd="8" destOrd="0" presId="urn:microsoft.com/office/officeart/2005/8/layout/default"/>
    <dgm:cxn modelId="{617CB000-8DF5-4D39-B34E-37AC377385AD}" type="presParOf" srcId="{40ECCA15-094F-4CC0-9FDF-DDD1DCF1D358}" destId="{C317C48F-004D-43F2-9304-16E6205ED922}" srcOrd="9" destOrd="0" presId="urn:microsoft.com/office/officeart/2005/8/layout/default"/>
    <dgm:cxn modelId="{727D6854-51C7-4C22-A6CE-383171832F14}" type="presParOf" srcId="{40ECCA15-094F-4CC0-9FDF-DDD1DCF1D358}" destId="{E4E6C73B-26AD-4F1A-959E-2D87F4B3409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F044F4-2430-42BF-A83A-11A8F0ECCBC3}">
      <dsp:nvSpPr>
        <dsp:cNvPr id="0" name=""/>
        <dsp:cNvSpPr/>
      </dsp:nvSpPr>
      <dsp:spPr>
        <a:xfrm>
          <a:off x="507304" y="73"/>
          <a:ext cx="2088281" cy="12529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i="0" kern="1200" baseline="0"/>
            <a:t>Vilka är riskerna?</a:t>
          </a:r>
          <a:endParaRPr lang="en-US" sz="2100" kern="1200"/>
        </a:p>
      </dsp:txBody>
      <dsp:txXfrm>
        <a:off x="507304" y="73"/>
        <a:ext cx="2088281" cy="1252968"/>
      </dsp:txXfrm>
    </dsp:sp>
    <dsp:sp modelId="{FE9CEDD7-C4ED-44A3-BCD5-B553F4F90D6B}">
      <dsp:nvSpPr>
        <dsp:cNvPr id="0" name=""/>
        <dsp:cNvSpPr/>
      </dsp:nvSpPr>
      <dsp:spPr>
        <a:xfrm>
          <a:off x="2804414" y="73"/>
          <a:ext cx="2088281" cy="12529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i="0" kern="1200" baseline="0"/>
            <a:t>Lagstiftning</a:t>
          </a:r>
          <a:endParaRPr lang="en-US" sz="2100" kern="1200"/>
        </a:p>
      </dsp:txBody>
      <dsp:txXfrm>
        <a:off x="2804414" y="73"/>
        <a:ext cx="2088281" cy="1252968"/>
      </dsp:txXfrm>
    </dsp:sp>
    <dsp:sp modelId="{5548B6A2-F515-4D91-927E-B065AD8DCB33}">
      <dsp:nvSpPr>
        <dsp:cNvPr id="0" name=""/>
        <dsp:cNvSpPr/>
      </dsp:nvSpPr>
      <dsp:spPr>
        <a:xfrm>
          <a:off x="507304" y="1461870"/>
          <a:ext cx="2088281" cy="12529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i="0" kern="1200" baseline="0"/>
            <a:t>Försäkringens omfattning</a:t>
          </a:r>
          <a:endParaRPr lang="en-US" sz="2100" kern="1200"/>
        </a:p>
      </dsp:txBody>
      <dsp:txXfrm>
        <a:off x="507304" y="1461870"/>
        <a:ext cx="2088281" cy="1252968"/>
      </dsp:txXfrm>
    </dsp:sp>
    <dsp:sp modelId="{56B17B55-402B-4F4B-B97C-7F99091A4EE4}">
      <dsp:nvSpPr>
        <dsp:cNvPr id="0" name=""/>
        <dsp:cNvSpPr/>
      </dsp:nvSpPr>
      <dsp:spPr>
        <a:xfrm>
          <a:off x="2804414" y="1461870"/>
          <a:ext cx="2088281" cy="12529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i="0" kern="1200" baseline="0"/>
            <a:t>Undantag</a:t>
          </a:r>
          <a:endParaRPr lang="en-US" sz="2100" kern="1200"/>
        </a:p>
      </dsp:txBody>
      <dsp:txXfrm>
        <a:off x="2804414" y="1461870"/>
        <a:ext cx="2088281" cy="1252968"/>
      </dsp:txXfrm>
    </dsp:sp>
    <dsp:sp modelId="{3BB5E2EC-5694-4A02-ACA8-3080E577E8FA}">
      <dsp:nvSpPr>
        <dsp:cNvPr id="0" name=""/>
        <dsp:cNvSpPr/>
      </dsp:nvSpPr>
      <dsp:spPr>
        <a:xfrm>
          <a:off x="507304" y="2923667"/>
          <a:ext cx="2088281" cy="12529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i="0" kern="1200" baseline="0" dirty="0" err="1"/>
            <a:t>Skador</a:t>
          </a:r>
          <a:r>
            <a:rPr lang="en-GB" sz="2100" b="1" i="0" kern="1200" baseline="0" dirty="0"/>
            <a:t> &amp; </a:t>
          </a:r>
          <a:r>
            <a:rPr lang="en-GB" sz="2100" b="1" i="0" kern="1200" baseline="0" dirty="0" err="1"/>
            <a:t>vad</a:t>
          </a:r>
          <a:r>
            <a:rPr lang="en-GB" sz="2100" b="1" i="0" kern="1200" baseline="0" dirty="0"/>
            <a:t> </a:t>
          </a:r>
          <a:r>
            <a:rPr lang="en-GB" sz="2100" b="1" i="0" kern="1200" baseline="0" dirty="0" err="1"/>
            <a:t>gör</a:t>
          </a:r>
          <a:r>
            <a:rPr lang="en-GB" sz="2100" b="1" i="0" kern="1200" baseline="0" dirty="0"/>
            <a:t> man vid </a:t>
          </a:r>
          <a:r>
            <a:rPr lang="en-GB" sz="2100" b="1" i="0" kern="1200" baseline="0" dirty="0" err="1"/>
            <a:t>en</a:t>
          </a:r>
          <a:r>
            <a:rPr lang="en-GB" sz="2100" b="1" i="0" kern="1200" baseline="0" dirty="0"/>
            <a:t> </a:t>
          </a:r>
          <a:r>
            <a:rPr lang="en-GB" sz="2100" b="1" i="0" kern="1200" baseline="0" dirty="0" err="1"/>
            <a:t>skada</a:t>
          </a:r>
          <a:r>
            <a:rPr lang="en-GB" sz="2100" b="1" i="0" kern="1200" baseline="0" dirty="0"/>
            <a:t>? </a:t>
          </a:r>
          <a:endParaRPr lang="en-US" sz="2100" kern="1200" dirty="0"/>
        </a:p>
      </dsp:txBody>
      <dsp:txXfrm>
        <a:off x="507304" y="2923667"/>
        <a:ext cx="2088281" cy="1252968"/>
      </dsp:txXfrm>
    </dsp:sp>
    <dsp:sp modelId="{E4E6C73B-26AD-4F1A-959E-2D87F4B3409A}">
      <dsp:nvSpPr>
        <dsp:cNvPr id="0" name=""/>
        <dsp:cNvSpPr/>
      </dsp:nvSpPr>
      <dsp:spPr>
        <a:xfrm>
          <a:off x="2804414" y="2923667"/>
          <a:ext cx="2088281" cy="12529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i="0" kern="1200" baseline="0"/>
            <a:t>Att tänka på!</a:t>
          </a:r>
          <a:endParaRPr lang="en-US" sz="2100" kern="1200"/>
        </a:p>
      </dsp:txBody>
      <dsp:txXfrm>
        <a:off x="2804414" y="2923667"/>
        <a:ext cx="2088281" cy="12529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D75527-1052-40CF-90A7-805EC4F77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2182B2-420A-475A-83CF-72C9A1964B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BB566-3845-4DC0-8CE2-DC15231A2062}" type="datetime1">
              <a:rPr lang="sv-SE" smtClean="0"/>
              <a:t>2024-03-06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FEBD13-AD79-4726-9C7A-9E5C531A1A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00A28DF-4169-4B51-B8D3-AA9A5D612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A0780-C7EB-45E8-96EB-66D0986C42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03370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5FFDC-F934-4037-B505-500B08CD3B8C}" type="datetime1">
              <a:rPr lang="sv-SE" smtClean="0"/>
              <a:t>2024-03-06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86EF-3011-429C-976B-61D9CA3A2B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8687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Relationship Id="rId4" Type="http://schemas.openxmlformats.org/officeDocument/2006/relationships/image" Target="Macintosh%20HD:Users:lawterd:Desktop:Willis_PPT:art:willis_title_logo_wh.png" TargetMode="Externa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9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237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14864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09523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84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24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</p:spTree>
    <p:extLst>
      <p:ext uri="{BB962C8B-B14F-4D97-AF65-F5344CB8AC3E}">
        <p14:creationId xmlns:p14="http://schemas.microsoft.com/office/powerpoint/2010/main" val="1110495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76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8684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12937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5698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0651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53569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85428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80063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31153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369446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4193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7287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37005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00167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325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47408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6753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>
                <a:solidFill>
                  <a:schemeClr val="tx1">
                    <a:lumMod val="95000"/>
                    <a:lumOff val="5000"/>
                  </a:schemeClr>
                </a:solidFill>
              </a:rPr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7644128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105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3">
            <a:extLst>
              <a:ext uri="{FF2B5EF4-FFF2-40B4-BE49-F238E27FC236}">
                <a16:creationId xmlns:a16="http://schemas.microsoft.com/office/drawing/2014/main" id="{9BDF325D-63D2-0877-FE8C-D822DF7C489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3900151" cy="695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4">
            <a:extLst>
              <a:ext uri="{FF2B5EF4-FFF2-40B4-BE49-F238E27FC236}">
                <a16:creationId xmlns:a16="http://schemas.microsoft.com/office/drawing/2014/main" id="{348C82D3-8D87-C8B8-8B26-A6E07A9E23B7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0" y="0"/>
            <a:ext cx="10703984" cy="4941888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</p:spPr>
        <p:txBody>
          <a:bodyPr wrap="none" lIns="54000" tIns="54000" rIns="54000" bIns="54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sv-SE" sz="1800"/>
          </a:p>
        </p:txBody>
      </p:sp>
      <p:grpSp>
        <p:nvGrpSpPr>
          <p:cNvPr id="4" name="Group 16">
            <a:extLst>
              <a:ext uri="{FF2B5EF4-FFF2-40B4-BE49-F238E27FC236}">
                <a16:creationId xmlns:a16="http://schemas.microsoft.com/office/drawing/2014/main" id="{6447BD8D-D63C-3E39-9610-1F35D1AE3A6D}"/>
              </a:ext>
            </a:extLst>
          </p:cNvPr>
          <p:cNvGrpSpPr>
            <a:grpSpLocks/>
          </p:cNvGrpSpPr>
          <p:nvPr/>
        </p:nvGrpSpPr>
        <p:grpSpPr bwMode="auto">
          <a:xfrm>
            <a:off x="0" y="5129214"/>
            <a:ext cx="10703984" cy="1252537"/>
            <a:chOff x="0" y="3231"/>
            <a:chExt cx="5057" cy="789"/>
          </a:xfrm>
        </p:grpSpPr>
        <p:sp>
          <p:nvSpPr>
            <p:cNvPr id="5" name="Rectangle 11">
              <a:extLst>
                <a:ext uri="{FF2B5EF4-FFF2-40B4-BE49-F238E27FC236}">
                  <a16:creationId xmlns:a16="http://schemas.microsoft.com/office/drawing/2014/main" id="{5C3CE9DE-F4B5-4BBC-0F5E-BD198932B1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3231"/>
              <a:ext cx="5057" cy="789"/>
            </a:xfrm>
            <a:prstGeom prst="rect">
              <a:avLst/>
            </a:prstGeom>
            <a:solidFill>
              <a:srgbClr val="E1A800">
                <a:alpha val="70195"/>
              </a:srgbClr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sv-SE" altLang="sv-SE" sz="1800"/>
            </a:p>
          </p:txBody>
        </p:sp>
        <p:sp>
          <p:nvSpPr>
            <p:cNvPr id="6" name="Rectangle 13">
              <a:extLst>
                <a:ext uri="{FF2B5EF4-FFF2-40B4-BE49-F238E27FC236}">
                  <a16:creationId xmlns:a16="http://schemas.microsoft.com/office/drawing/2014/main" id="{25E1E627-72A4-5779-59F0-FCB2F2D7C5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5" y="3231"/>
              <a:ext cx="1440" cy="789"/>
            </a:xfrm>
            <a:prstGeom prst="rect">
              <a:avLst/>
            </a:prstGeom>
            <a:solidFill>
              <a:srgbClr val="132647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sv-SE" altLang="sv-SE" sz="1800"/>
            </a:p>
          </p:txBody>
        </p:sp>
        <p:pic>
          <p:nvPicPr>
            <p:cNvPr id="7" name="Picture 14">
              <a:extLst>
                <a:ext uri="{FF2B5EF4-FFF2-40B4-BE49-F238E27FC236}">
                  <a16:creationId xmlns:a16="http://schemas.microsoft.com/office/drawing/2014/main" id="{EF9FCC18-579D-1C68-F66F-7ADEAFE4469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r:link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19" y="3348"/>
              <a:ext cx="1154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5538" name="Title Placeholder 1"/>
          <p:cNvSpPr>
            <a:spLocks noGrp="1"/>
          </p:cNvSpPr>
          <p:nvPr>
            <p:ph type="ctrTitle"/>
          </p:nvPr>
        </p:nvSpPr>
        <p:spPr>
          <a:xfrm>
            <a:off x="340784" y="138113"/>
            <a:ext cx="10363200" cy="2838450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 altLang="sv-SE" noProof="0"/>
              <a:t>Klicka här för att ändra format</a:t>
            </a:r>
          </a:p>
        </p:txBody>
      </p:sp>
      <p:sp>
        <p:nvSpPr>
          <p:cNvPr id="65539" name="Text Placeholder 2"/>
          <p:cNvSpPr>
            <a:spLocks noGrp="1"/>
          </p:cNvSpPr>
          <p:nvPr>
            <p:ph type="subTitle" idx="1"/>
          </p:nvPr>
        </p:nvSpPr>
        <p:spPr>
          <a:xfrm>
            <a:off x="334434" y="3141664"/>
            <a:ext cx="10369551" cy="1074737"/>
          </a:xfrm>
        </p:spPr>
        <p:txBody>
          <a:bodyPr/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altLang="sv-SE" noProof="0"/>
              <a:t>Klicka här för att ändra format på underrubrik i bakgrunden</a:t>
            </a:r>
          </a:p>
        </p:txBody>
      </p:sp>
    </p:spTree>
    <p:extLst>
      <p:ext uri="{BB962C8B-B14F-4D97-AF65-F5344CB8AC3E}">
        <p14:creationId xmlns:p14="http://schemas.microsoft.com/office/powerpoint/2010/main" val="23771093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97408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413967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4434" y="1557338"/>
            <a:ext cx="5082117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19752" y="1557338"/>
            <a:ext cx="5084233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972664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16752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945429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3598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78841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757158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632863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58682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13184" y="188914"/>
            <a:ext cx="2590800" cy="58943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434" y="188914"/>
            <a:ext cx="7575551" cy="58943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9437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3982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1554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4450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08802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412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image" Target="Macintosh%20HD:Users:lawterd:Desktop:Willis_PPT:art:willis_title_logo_wh.pn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Försäkrings AB Göta Lejon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69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8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49" r:id="rId10"/>
    <p:sldLayoutId id="2147484057" r:id="rId11"/>
    <p:sldLayoutId id="2147484058" r:id="rId12"/>
    <p:sldLayoutId id="2147484047" r:id="rId13"/>
    <p:sldLayoutId id="2147484408" r:id="rId14"/>
    <p:sldLayoutId id="2147484409" r:id="rId15"/>
    <p:sldLayoutId id="21474840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Försäkrings AB Göta Lejon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276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3" r:id="rId1"/>
    <p:sldLayoutId id="2147484514" r:id="rId2"/>
    <p:sldLayoutId id="2147484515" r:id="rId3"/>
    <p:sldLayoutId id="2147484516" r:id="rId4"/>
    <p:sldLayoutId id="2147484517" r:id="rId5"/>
    <p:sldLayoutId id="2147484518" r:id="rId6"/>
    <p:sldLayoutId id="2147484519" r:id="rId7"/>
    <p:sldLayoutId id="2147484520" r:id="rId8"/>
    <p:sldLayoutId id="2147484521" r:id="rId9"/>
    <p:sldLayoutId id="2147484522" r:id="rId10"/>
    <p:sldLayoutId id="2147484523" r:id="rId11"/>
    <p:sldLayoutId id="2147484524" r:id="rId12"/>
    <p:sldLayoutId id="2147484525" r:id="rId13"/>
    <p:sldLayoutId id="2147484526" r:id="rId14"/>
    <p:sldLayoutId id="2147484527" r:id="rId15"/>
    <p:sldLayoutId id="2147484528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DB93727-0769-47AB-DDDE-99EC4D8A876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34434" y="188913"/>
            <a:ext cx="10369551" cy="1223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0000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SE"/>
              <a:t>Klicka här för att ändra format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83DC521-3832-49A4-0D37-EEF5B91A1F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34434" y="1557338"/>
            <a:ext cx="10369551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0000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SE"/>
              <a:t>Klicka här för att ändra format på bakgrundstexten</a:t>
            </a:r>
          </a:p>
          <a:p>
            <a:pPr lvl="1"/>
            <a:r>
              <a:rPr lang="en-US" altLang="sv-SE"/>
              <a:t>Nivå två</a:t>
            </a:r>
          </a:p>
          <a:p>
            <a:pPr lvl="2"/>
            <a:r>
              <a:rPr lang="en-US" altLang="sv-SE"/>
              <a:t>Nivå tre</a:t>
            </a:r>
          </a:p>
          <a:p>
            <a:pPr lvl="3"/>
            <a:r>
              <a:rPr lang="en-US" altLang="sv-SE"/>
              <a:t>Nivå fyra</a:t>
            </a:r>
          </a:p>
          <a:p>
            <a:pPr lvl="4"/>
            <a:r>
              <a:rPr lang="en-US" altLang="sv-SE"/>
              <a:t>Nivå fem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3AD550A-5AA6-89DD-5C07-01C8369C2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37288"/>
            <a:ext cx="10703984" cy="393700"/>
          </a:xfrm>
          <a:prstGeom prst="rect">
            <a:avLst/>
          </a:prstGeom>
          <a:solidFill>
            <a:srgbClr val="E1A800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sv-SE" sz="180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A2B510B-878F-7AEA-C4F6-34444C98AF4F}"/>
              </a:ext>
            </a:extLst>
          </p:cNvPr>
          <p:cNvSpPr>
            <a:spLocks noChangeArrowheads="1"/>
          </p:cNvSpPr>
          <p:nvPr/>
        </p:nvSpPr>
        <p:spPr bwMode="gray">
          <a:xfrm>
            <a:off x="9654117" y="6237288"/>
            <a:ext cx="954616" cy="39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sv-SE" sz="1800"/>
          </a:p>
        </p:txBody>
      </p:sp>
      <p:pic>
        <p:nvPicPr>
          <p:cNvPr id="1030" name="Picture 10">
            <a:extLst>
              <a:ext uri="{FF2B5EF4-FFF2-40B4-BE49-F238E27FC236}">
                <a16:creationId xmlns:a16="http://schemas.microsoft.com/office/drawing/2014/main" id="{ABD1141C-BC7D-6B98-9C43-099207AE21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r:link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4552" y="6305551"/>
            <a:ext cx="791633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600906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531" r:id="rId1"/>
    <p:sldLayoutId id="2147484532" r:id="rId2"/>
    <p:sldLayoutId id="2147484533" r:id="rId3"/>
    <p:sldLayoutId id="2147484534" r:id="rId4"/>
    <p:sldLayoutId id="2147484535" r:id="rId5"/>
    <p:sldLayoutId id="2147484536" r:id="rId6"/>
    <p:sldLayoutId id="2147484537" r:id="rId7"/>
    <p:sldLayoutId id="2147484538" r:id="rId8"/>
    <p:sldLayoutId id="2147484539" r:id="rId9"/>
    <p:sldLayoutId id="2147484540" r:id="rId10"/>
    <p:sldLayoutId id="214748454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 Black" panose="020B0A0402010202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 Black" panose="020B0A0402010202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 Black" panose="020B0A0402010202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 Black" panose="020B0A04020102020204" pitchFamily="34" charset="0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 Black" panose="020B0A04020102020204" pitchFamily="34" charset="0"/>
          <a:cs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 Black" panose="020B0A04020102020204" pitchFamily="34" charset="0"/>
          <a:cs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 Black" panose="020B0A04020102020204" pitchFamily="34" charset="0"/>
          <a:cs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 Black" panose="020B0A04020102020204" pitchFamily="34" charset="0"/>
          <a:cs typeface="Arial" panose="020B0604020202020204" pitchFamily="34" charset="0"/>
        </a:defRPr>
      </a:lvl9pPr>
    </p:titleStyle>
    <p:bodyStyle>
      <a:lvl1pPr algn="l" rtl="0" eaLnBrk="0" fontAlgn="base" hangingPunct="0">
        <a:spcBef>
          <a:spcPct val="50000"/>
        </a:spcBef>
        <a:spcAft>
          <a:spcPct val="0"/>
        </a:spcAft>
        <a:buFont typeface="Arial" panose="020B0604020202020204" pitchFamily="34" charset="0"/>
        <a:defRPr sz="2000" b="1" kern="1200">
          <a:solidFill>
            <a:srgbClr val="E1A800"/>
          </a:solidFill>
          <a:latin typeface="+mn-lt"/>
          <a:ea typeface="+mn-ea"/>
          <a:cs typeface="+mn-cs"/>
        </a:defRPr>
      </a:lvl1pPr>
      <a:lvl2pPr marL="15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269875" indent="-266700" algn="l" rtl="0" eaLnBrk="0" fontAlgn="base" hangingPunct="0">
        <a:spcBef>
          <a:spcPct val="20000"/>
        </a:spcBef>
        <a:spcAft>
          <a:spcPct val="0"/>
        </a:spcAft>
        <a:buClr>
          <a:srgbClr val="E1A800"/>
        </a:buClr>
        <a:buSzPct val="8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550863" indent="-279400" algn="l" rtl="0" eaLnBrk="0" fontAlgn="base" hangingPunct="0">
        <a:spcBef>
          <a:spcPct val="5000"/>
        </a:spcBef>
        <a:spcAft>
          <a:spcPct val="0"/>
        </a:spcAft>
        <a:buFont typeface="Symbol" panose="05050102010706020507" pitchFamily="18" charset="2"/>
        <a:buChar char="·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809625" indent="-257175" algn="l" rtl="0" eaLnBrk="0" fontAlgn="base" hangingPunct="0">
        <a:spcBef>
          <a:spcPct val="5000"/>
        </a:spcBef>
        <a:spcAft>
          <a:spcPct val="0"/>
        </a:spcAft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6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2F627E62-3674-4CA9-87C4-3CB1E90AA7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/>
              <a:t>Vd-</a:t>
            </a:r>
            <a:r>
              <a:rPr lang="sv-SE" dirty="0"/>
              <a:t> &amp; styrelseansvar</a:t>
            </a:r>
            <a:br>
              <a:rPr lang="sv-SE" dirty="0"/>
            </a:br>
            <a:r>
              <a:rPr lang="sv-SE" dirty="0"/>
              <a:t>Försäkring </a:t>
            </a:r>
          </a:p>
        </p:txBody>
      </p:sp>
    </p:spTree>
    <p:extLst>
      <p:ext uri="{BB962C8B-B14F-4D97-AF65-F5344CB8AC3E}">
        <p14:creationId xmlns:p14="http://schemas.microsoft.com/office/powerpoint/2010/main" val="2334244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D6B072-A3FB-3CE9-4921-B2FAD587D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</p:spPr>
        <p:txBody>
          <a:bodyPr anchor="ctr">
            <a:normAutofit/>
          </a:bodyPr>
          <a:lstStyle/>
          <a:p>
            <a:r>
              <a:rPr lang="sv-SE" dirty="0"/>
              <a:t>Innehåll 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2CFE59D2-FC6B-E38D-1AC7-5D71ABE04C7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50769498"/>
              </p:ext>
            </p:extLst>
          </p:nvPr>
        </p:nvGraphicFramePr>
        <p:xfrm>
          <a:off x="6379250" y="1736729"/>
          <a:ext cx="5400000" cy="4176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>
            <a:extLst>
              <a:ext uri="{FF2B5EF4-FFF2-40B4-BE49-F238E27FC236}">
                <a16:creationId xmlns:a16="http://schemas.microsoft.com/office/drawing/2014/main" id="{8A348EBF-4C1A-78CD-884F-DD4709BDDB8C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900" y="2701131"/>
            <a:ext cx="4514850" cy="224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097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24280B-0A47-79C2-6372-DE8164CA5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Vilka risker finns det för vd &amp; styrelse?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E41C66-992C-D933-2113-E221A1EA35D7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>
            <a:normAutofit fontScale="25000" lnSpcReduction="20000"/>
          </a:bodyPr>
          <a:lstStyle/>
          <a:p>
            <a:pPr lvl="2" eaLnBrk="1" hangingPunct="1"/>
            <a:r>
              <a:rPr lang="sv-SE" altLang="sv-SE" sz="2000" dirty="0">
                <a:solidFill>
                  <a:schemeClr val="bg1"/>
                </a:solidFill>
              </a:rPr>
              <a:t>Misskötsel gentemot bolaget</a:t>
            </a:r>
          </a:p>
          <a:p>
            <a:pPr marL="269875" marR="0" lvl="2" indent="-2667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sv-SE" altLang="sv-SE" sz="64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Misskötsel gentemot bolaget</a:t>
            </a:r>
          </a:p>
          <a:p>
            <a:pPr marL="3175" marR="0" lvl="2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None/>
              <a:tabLst/>
              <a:defRPr/>
            </a:pPr>
            <a:endParaRPr kumimoji="0" lang="sv-SE" altLang="sv-SE" sz="6400" b="0" i="0" u="none" strike="noStrike" kern="1200" cap="none" spc="0" normalizeH="0" baseline="0" noProof="0" dirty="0">
              <a:ln>
                <a:noFill/>
              </a:ln>
              <a:solidFill>
                <a:srgbClr val="13264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69875" marR="0" lvl="2" indent="-2667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sv-SE" altLang="sv-SE" sz="64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Anställda</a:t>
            </a:r>
          </a:p>
          <a:p>
            <a:pPr marL="3175" marR="0" lvl="2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None/>
              <a:tabLst/>
              <a:defRPr/>
            </a:pPr>
            <a:endParaRPr kumimoji="0" lang="sv-SE" altLang="sv-SE" sz="6400" b="0" i="0" u="none" strike="noStrike" kern="1200" cap="none" spc="0" normalizeH="0" baseline="0" noProof="0" dirty="0">
              <a:ln>
                <a:noFill/>
              </a:ln>
              <a:solidFill>
                <a:srgbClr val="13264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69875" marR="0" lvl="2" indent="-2667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sv-SE" altLang="sv-SE" sz="64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Myndighetskrav</a:t>
            </a:r>
          </a:p>
          <a:p>
            <a:pPr marL="3175" marR="0" lvl="2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None/>
              <a:tabLst/>
              <a:defRPr/>
            </a:pPr>
            <a:endParaRPr kumimoji="0" lang="sv-SE" altLang="sv-SE" sz="6400" b="0" i="0" u="none" strike="noStrike" kern="1200" cap="none" spc="0" normalizeH="0" baseline="0" noProof="0" dirty="0">
              <a:ln>
                <a:noFill/>
              </a:ln>
              <a:solidFill>
                <a:srgbClr val="13264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69875" marR="0" lvl="2" indent="-2667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sv-SE" altLang="sv-SE" sz="64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Avtalsförhållande till </a:t>
            </a:r>
            <a:r>
              <a:rPr lang="sv-SE" altLang="sv-SE" sz="6400" dirty="0">
                <a:solidFill>
                  <a:srgbClr val="132647"/>
                </a:solidFill>
                <a:latin typeface="Arial"/>
                <a:cs typeface="Arial"/>
              </a:rPr>
              <a:t>tredje</a:t>
            </a:r>
            <a:r>
              <a:rPr kumimoji="0" lang="sv-SE" altLang="sv-SE" sz="64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man</a:t>
            </a:r>
          </a:p>
          <a:p>
            <a:pPr marL="3175" marR="0" lvl="2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None/>
              <a:tabLst/>
              <a:defRPr/>
            </a:pPr>
            <a:endParaRPr kumimoji="0" lang="sv-SE" altLang="sv-SE" sz="6400" b="0" i="0" u="none" strike="noStrike" kern="1200" cap="none" spc="0" normalizeH="0" baseline="0" noProof="0" dirty="0">
              <a:ln>
                <a:noFill/>
              </a:ln>
              <a:solidFill>
                <a:srgbClr val="13264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69875" marR="0" lvl="2" indent="-2667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sv-SE" altLang="sv-SE" sz="64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Arbetsskador</a:t>
            </a:r>
          </a:p>
          <a:p>
            <a:pPr marL="3175" marR="0" lvl="2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None/>
              <a:tabLst/>
              <a:defRPr/>
            </a:pPr>
            <a:endParaRPr kumimoji="0" lang="sv-SE" altLang="sv-SE" sz="6400" b="0" i="0" u="none" strike="noStrike" kern="1200" cap="none" spc="0" normalizeH="0" baseline="0" noProof="0" dirty="0">
              <a:ln>
                <a:noFill/>
              </a:ln>
              <a:solidFill>
                <a:srgbClr val="13264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69875" marR="0" lvl="2" indent="-2667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sv-SE" altLang="sv-SE" sz="64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Miljöskador</a:t>
            </a:r>
          </a:p>
          <a:p>
            <a:pPr marL="3175" marR="0" lvl="2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None/>
              <a:tabLst/>
              <a:defRPr/>
            </a:pPr>
            <a:endParaRPr kumimoji="0" lang="sv-SE" altLang="sv-SE" sz="6400" b="0" i="0" u="none" strike="noStrike" kern="1200" cap="none" spc="0" normalizeH="0" baseline="0" noProof="0" dirty="0">
              <a:ln>
                <a:noFill/>
              </a:ln>
              <a:solidFill>
                <a:srgbClr val="13264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69875" marR="0" lvl="2" indent="-2667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sv-SE" altLang="sv-SE" sz="64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Arbetsmiljöskador</a:t>
            </a:r>
          </a:p>
          <a:p>
            <a:pPr marL="3175" marR="0" lvl="2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None/>
              <a:tabLst/>
              <a:defRPr/>
            </a:pPr>
            <a:endParaRPr kumimoji="0" lang="sv-SE" altLang="sv-SE" sz="6400" b="0" i="0" u="none" strike="noStrike" kern="1200" cap="none" spc="0" normalizeH="0" baseline="0" noProof="0" dirty="0">
              <a:ln>
                <a:noFill/>
              </a:ln>
              <a:solidFill>
                <a:srgbClr val="13264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69875" marR="0" lvl="2" indent="-2667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sv-SE" altLang="sv-SE" sz="64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Befogenhetsöverföring</a:t>
            </a:r>
          </a:p>
          <a:p>
            <a:pPr marL="3175" marR="0" lvl="2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None/>
              <a:tabLst/>
              <a:defRPr/>
            </a:pPr>
            <a:endParaRPr kumimoji="0" lang="sv-SE" altLang="sv-SE" sz="6400" b="0" i="0" u="none" strike="noStrike" kern="1200" cap="none" spc="0" normalizeH="0" baseline="0" noProof="0" dirty="0">
              <a:ln>
                <a:noFill/>
              </a:ln>
              <a:solidFill>
                <a:srgbClr val="13264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69875" marR="0" lvl="2" indent="-2667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sv-SE" altLang="sv-SE" sz="64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Immateriella rättigheter</a:t>
            </a:r>
          </a:p>
          <a:p>
            <a:pPr lvl="2" eaLnBrk="1" hangingPunct="1"/>
            <a:r>
              <a:rPr lang="sv-SE" altLang="sv-SE" sz="2000" dirty="0">
                <a:solidFill>
                  <a:schemeClr val="bg1"/>
                </a:solidFill>
              </a:rPr>
              <a:t>Anställda</a:t>
            </a:r>
          </a:p>
          <a:p>
            <a:pPr lvl="2" eaLnBrk="1" hangingPunct="1"/>
            <a:r>
              <a:rPr lang="sv-SE" altLang="sv-SE" sz="2000" dirty="0">
                <a:solidFill>
                  <a:schemeClr val="bg1"/>
                </a:solidFill>
              </a:rPr>
              <a:t>Myndighetskrav</a:t>
            </a:r>
          </a:p>
          <a:p>
            <a:pPr lvl="2" eaLnBrk="1" hangingPunct="1"/>
            <a:r>
              <a:rPr lang="sv-SE" altLang="sv-SE" sz="2000" dirty="0">
                <a:solidFill>
                  <a:schemeClr val="bg1"/>
                </a:solidFill>
              </a:rPr>
              <a:t>Avtalsförhållande till 3:e man</a:t>
            </a:r>
          </a:p>
          <a:p>
            <a:pPr lvl="2" eaLnBrk="1" hangingPunct="1"/>
            <a:r>
              <a:rPr lang="sv-SE" altLang="sv-SE" sz="2000" dirty="0">
                <a:solidFill>
                  <a:schemeClr val="bg1"/>
                </a:solidFill>
              </a:rPr>
              <a:t>Arbetsskador</a:t>
            </a:r>
          </a:p>
          <a:p>
            <a:pPr lvl="2" eaLnBrk="1" hangingPunct="1"/>
            <a:r>
              <a:rPr lang="sv-SE" altLang="sv-SE" sz="2000" dirty="0">
                <a:solidFill>
                  <a:schemeClr val="bg1"/>
                </a:solidFill>
              </a:rPr>
              <a:t>Miljöskador</a:t>
            </a:r>
          </a:p>
          <a:p>
            <a:pPr lvl="2" eaLnBrk="1" hangingPunct="1"/>
            <a:r>
              <a:rPr lang="sv-SE" altLang="sv-SE" sz="2000" dirty="0">
                <a:solidFill>
                  <a:schemeClr val="bg1"/>
                </a:solidFill>
              </a:rPr>
              <a:t>Arbetsmiljöskador</a:t>
            </a:r>
          </a:p>
          <a:p>
            <a:pPr lvl="2" eaLnBrk="1" hangingPunct="1"/>
            <a:r>
              <a:rPr lang="sv-SE" altLang="sv-SE" sz="2000" dirty="0">
                <a:solidFill>
                  <a:schemeClr val="bg1"/>
                </a:solidFill>
              </a:rPr>
              <a:t>Befogenhetsöverföring</a:t>
            </a:r>
          </a:p>
          <a:p>
            <a:pPr lvl="2" eaLnBrk="1" hangingPunct="1"/>
            <a:r>
              <a:rPr lang="sv-SE" altLang="sv-SE" sz="2000" dirty="0">
                <a:solidFill>
                  <a:schemeClr val="bg1"/>
                </a:solidFill>
              </a:rPr>
              <a:t>Immateriella rättigheter</a:t>
            </a:r>
          </a:p>
          <a:p>
            <a:endParaRPr lang="sv-SE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1CD3B34A-57F5-2628-95BD-3689D32FB4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0348" y="1141772"/>
            <a:ext cx="5092118" cy="5435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5430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A904AA-2703-EC1C-CAF5-A62BFF979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gäller försäkringen för?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DDD8E7-A4C6-F335-CC1B-038698865D8A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 marL="269875" marR="0" lvl="2" indent="-2667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Den försäkrades </a:t>
            </a:r>
            <a:r>
              <a:rPr kumimoji="0" lang="sv-SE" altLang="sv-SE" sz="1600" b="1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personliga</a:t>
            </a: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sv-SE" altLang="sv-SE" sz="1600" b="1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skadeståndsansvar</a:t>
            </a: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för ren förmögenhetsskada som grundas på krav framställt mot försäkrad under försäkringstiden.</a:t>
            </a:r>
            <a:b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</a:br>
            <a:endParaRPr kumimoji="0" lang="sv-SE" altLang="sv-SE" sz="1600" b="0" i="0" u="none" strike="noStrike" kern="1200" cap="none" spc="0" normalizeH="0" baseline="0" noProof="0" dirty="0">
              <a:ln>
                <a:noFill/>
              </a:ln>
              <a:solidFill>
                <a:srgbClr val="13264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69875" marR="0" lvl="2" indent="-2667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Förskottering av skäliga ombuds- och rättegångskostnader.</a:t>
            </a:r>
            <a:b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</a:br>
            <a:endParaRPr kumimoji="0" lang="sv-SE" altLang="sv-SE" sz="1600" b="0" i="0" u="none" strike="noStrike" kern="1200" cap="none" spc="0" normalizeH="0" baseline="0" noProof="0" dirty="0">
              <a:ln>
                <a:noFill/>
              </a:ln>
              <a:solidFill>
                <a:srgbClr val="13264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69875" marR="0" lvl="2" indent="-2667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Personliga kostnader och rättegångskostnader som uppstår vid myndighetsutredningar </a:t>
            </a:r>
            <a:b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</a:b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</a:t>
            </a:r>
            <a:r>
              <a:rPr lang="sv-SE" altLang="sv-SE" sz="1600" dirty="0">
                <a:solidFill>
                  <a:srgbClr val="132647"/>
                </a:solidFill>
                <a:latin typeface="Arial"/>
                <a:cs typeface="Arial"/>
              </a:rPr>
              <a:t>v</a:t>
            </a:r>
            <a:r>
              <a:rPr kumimoji="0" lang="sv-SE" altLang="sv-S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arierar</a:t>
            </a: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).</a:t>
            </a:r>
          </a:p>
          <a:p>
            <a:pPr marL="269875" marR="0" lvl="2" indent="-2667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Font typeface="Wingdings" panose="05000000000000000000" pitchFamily="2" charset="2"/>
              <a:buNone/>
              <a:tabLst/>
              <a:defRPr/>
            </a:pPr>
            <a:endParaRPr kumimoji="0" lang="sv-SE" altLang="sv-SE" sz="1600" b="0" i="0" u="none" strike="noStrike" kern="1200" cap="none" spc="0" normalizeH="0" baseline="0" noProof="0" dirty="0">
              <a:ln>
                <a:noFill/>
              </a:ln>
              <a:solidFill>
                <a:srgbClr val="13264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69875" marR="0" lvl="2" indent="-2667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Kostnader som kan uppstå för det fall att privat egendom beläggs med kvarstad eller att en försäkrad person begärs utlämnad (</a:t>
            </a:r>
            <a:r>
              <a:rPr lang="sv-SE" altLang="sv-SE" sz="1600" dirty="0">
                <a:solidFill>
                  <a:srgbClr val="132647"/>
                </a:solidFill>
                <a:latin typeface="Arial"/>
                <a:cs typeface="Arial"/>
              </a:rPr>
              <a:t>v</a:t>
            </a:r>
            <a:r>
              <a:rPr kumimoji="0" lang="sv-SE" altLang="sv-S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arierar</a:t>
            </a: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).</a:t>
            </a:r>
          </a:p>
          <a:p>
            <a:pPr marL="269875" marR="0" lvl="2" indent="-2667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Font typeface="Wingdings" panose="05000000000000000000" pitchFamily="2" charset="2"/>
              <a:buNone/>
              <a:tabLst/>
              <a:defRPr/>
            </a:pPr>
            <a:endParaRPr kumimoji="0" lang="sv-SE" altLang="sv-SE" sz="1600" b="0" i="0" u="none" strike="noStrike" kern="1200" cap="none" spc="0" normalizeH="0" baseline="0" noProof="0" dirty="0">
              <a:ln>
                <a:noFill/>
              </a:ln>
              <a:solidFill>
                <a:srgbClr val="13264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69875" marR="0" lvl="2" indent="-2667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Så kallat ”ledningsansvar utanför koncernen” (ODL) i intressebolag (varierar).</a:t>
            </a:r>
          </a:p>
          <a:p>
            <a:pPr marL="269875" marR="0" lvl="2" indent="-2667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Font typeface="Wingdings" panose="05000000000000000000" pitchFamily="2" charset="2"/>
              <a:buNone/>
              <a:tabLst/>
              <a:defRPr/>
            </a:pPr>
            <a:endParaRPr kumimoji="0" lang="sv-SE" altLang="sv-SE" sz="1600" b="0" i="0" u="none" strike="noStrike" kern="1200" cap="none" spc="0" normalizeH="0" baseline="0" noProof="0" dirty="0">
              <a:ln>
                <a:noFill/>
              </a:ln>
              <a:solidFill>
                <a:srgbClr val="13264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175" marR="0" lvl="2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None/>
              <a:tabLst/>
              <a:defRPr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19702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3A4DCA-728C-3DE6-D18B-C0F393EE9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Vem gäller försäkringen för?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90C8237-7DAA-7782-E61E-63621C3CB7E4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altLang="sv-SE" sz="2000" b="0" i="0" u="none" strike="noStrike" kern="1200" cap="none" spc="0" normalizeH="0" baseline="0" noProof="0" dirty="0">
                <a:ln>
                  <a:noFill/>
                </a:ln>
                <a:solidFill>
                  <a:srgbClr val="E1A8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Gäller till förmån för en vid personkrets. Försäkringen skyddar varje </a:t>
            </a:r>
            <a:r>
              <a:rPr kumimoji="0" lang="sv-SE" altLang="sv-SE" sz="2000" b="1" i="0" u="none" strike="noStrike" kern="1200" cap="none" spc="0" normalizeH="0" baseline="0" noProof="0" dirty="0">
                <a:ln>
                  <a:noFill/>
                </a:ln>
                <a:solidFill>
                  <a:srgbClr val="E1A8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före</a:t>
            </a:r>
            <a:r>
              <a:rPr kumimoji="0" lang="sv-SE" altLang="sv-SE" sz="2000" b="1" i="1" u="none" strike="noStrike" kern="1200" cap="none" spc="0" normalizeH="0" baseline="0" noProof="0" dirty="0">
                <a:ln>
                  <a:noFill/>
                </a:ln>
                <a:solidFill>
                  <a:srgbClr val="E1A8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sv-SE" altLang="sv-SE" sz="2000" b="1" i="0" u="none" strike="noStrike" kern="1200" cap="none" spc="0" normalizeH="0" baseline="0" noProof="0" dirty="0">
                <a:ln>
                  <a:noFill/>
                </a:ln>
                <a:solidFill>
                  <a:srgbClr val="E1A8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detta, nuvarande eller framtida</a:t>
            </a:r>
            <a:r>
              <a:rPr kumimoji="0" lang="sv-SE" altLang="sv-SE" sz="2000" b="0" i="0" u="none" strike="noStrike" kern="1200" cap="none" spc="0" normalizeH="0" baseline="0" noProof="0" dirty="0">
                <a:ln>
                  <a:noFill/>
                </a:ln>
                <a:solidFill>
                  <a:srgbClr val="E1A8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</a:t>
            </a:r>
            <a:endParaRPr kumimoji="0" lang="sv-SE" altLang="sv-SE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69875" marR="0" lvl="2" indent="-2667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sv-SE" alt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Verkställande direktör, medlem av styrelse, direktion eller motsvarande ledningsorgan.</a:t>
            </a:r>
          </a:p>
          <a:p>
            <a:pPr marL="269875" marR="0" lvl="2" indent="-2667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sv-SE" alt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Annan anställd i bolaget som kan bli föremål för självständigt ledningsansvar.</a:t>
            </a:r>
          </a:p>
          <a:p>
            <a:pPr marL="1588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endParaRPr kumimoji="0" lang="sv-SE" altLang="sv-SE" sz="1800" b="1" i="0" u="none" strike="noStrike" kern="1200" cap="none" spc="0" normalizeH="0" baseline="0" noProof="0" dirty="0">
              <a:ln>
                <a:noFill/>
              </a:ln>
              <a:solidFill>
                <a:srgbClr val="13264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altLang="sv-SE" sz="2000" b="0" i="0" u="none" strike="noStrike" kern="1200" cap="none" spc="0" normalizeH="0" baseline="0" noProof="0" dirty="0">
                <a:ln>
                  <a:noFill/>
                </a:ln>
                <a:solidFill>
                  <a:srgbClr val="E1A8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Försäkringen kan även gälla till förmån för:</a:t>
            </a:r>
            <a:endParaRPr kumimoji="0" lang="sv-SE" altLang="sv-SE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69875" marR="0" lvl="2" indent="-2667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sv-SE" alt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Försäkrads make eller sambo, konkursbo, dödsbo, arvingar eller legala företrädare för krav baserade på försäkrads ersättningsgrundande handlingar.</a:t>
            </a:r>
          </a:p>
          <a:p>
            <a:pPr marL="269875" marR="0" lvl="2" indent="-2667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1A80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sv-SE" alt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Person som på skriftligt uppdrag från bolaget är tillsatt i styrelse/ledning utanför den egna koncernen.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20380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788573-135D-6721-BC63-1B1498339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Vanliga skador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4DAFF39-4D25-7CC9-7DA3-B361A225DD18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>
            <a:normAutofit lnSpcReduction="10000"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alt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Små och medelstora företag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alt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E1A8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Insolvens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alt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E1A8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Underlåtenhet att upprätta KBR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alt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E1A8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Ansvar enligt Skattebetalningslagen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v-SE" altLang="sv-SE" sz="1800" b="0" i="0" u="none" strike="noStrike" kern="1200" cap="none" spc="0" normalizeH="0" baseline="0" noProof="0" dirty="0">
              <a:ln>
                <a:noFill/>
              </a:ln>
              <a:solidFill>
                <a:srgbClr val="E1A8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alt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13264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Stora företag</a:t>
            </a:r>
            <a:r>
              <a:rPr kumimoji="0" lang="sv-SE" alt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E1A8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alt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E1A8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Bristande interna kontroller och riskhantering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alt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E1A8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Brister i företagets ekonomiska redovisning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alt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E1A8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Anställningsrelaterade problem, t ex diskriminering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alt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E1A8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Konkurrensbegränsande aktiviteter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alt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E1A8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Penningtvätt/mutbrott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04126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EC93B5-DA7B-B73E-BCB6-9C408F4EB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Att tänka på!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9D70B44-CF29-29D1-676E-240A6BAC6C81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altLang="sv-SE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Tydlig ansvarsfördelning mellan ägare, styrelse och ledning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altLang="sv-SE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Sätt en strategisk agenda som visar </a:t>
            </a:r>
            <a:r>
              <a:rPr kumimoji="0" lang="sv-SE" altLang="sv-SE" sz="20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när </a:t>
            </a:r>
            <a:r>
              <a:rPr kumimoji="0" lang="sv-SE" altLang="sv-SE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och </a:t>
            </a:r>
            <a:r>
              <a:rPr kumimoji="0" lang="sv-SE" altLang="sv-SE" sz="20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hur </a:t>
            </a:r>
            <a:r>
              <a:rPr kumimoji="0" lang="sv-SE" altLang="sv-SE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viktiga frågor avhandlas i</a:t>
            </a:r>
            <a:br>
              <a:rPr kumimoji="0" lang="sv-SE" altLang="sv-SE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</a:br>
            <a:r>
              <a:rPr kumimoji="0" lang="sv-SE" altLang="sv-SE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styrelsen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altLang="sv-SE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Se till att riskhantering blir en integrerad del av de strategiska besluten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altLang="sv-SE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Säkerställ att någon i styrelsen alltid har ”kontrollansvar” – bland </a:t>
            </a:r>
            <a:r>
              <a:rPr kumimoji="0" lang="sv-SE" altLang="sv-SE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annat för</a:t>
            </a:r>
            <a:br>
              <a:rPr kumimoji="0" lang="sv-SE" altLang="sv-SE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</a:br>
            <a:r>
              <a:rPr kumimoji="0" lang="sv-SE" altLang="sv-SE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rapportering </a:t>
            </a:r>
            <a:r>
              <a:rPr kumimoji="0" lang="sv-SE" altLang="sv-SE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och uppföljning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65558041"/>
      </p:ext>
    </p:extLst>
  </p:cSld>
  <p:clrMapOvr>
    <a:masterClrMapping/>
  </p:clrMapOvr>
</p:sld>
</file>

<file path=ppt/theme/theme1.xml><?xml version="1.0" encoding="utf-8"?>
<a:theme xmlns:a="http://schemas.openxmlformats.org/drawingml/2006/main" name="Göteborgs Stad – Blå dekor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 16_9 GL.sv-SE.potx  -  Skrivskyddad" id="{E266A89F-BEA3-496C-91B6-6F47C105EFFD}" vid="{DCDDC374-8349-485B-BCC0-63023F181FFB}"/>
    </a:ext>
  </a:extLst>
</a:theme>
</file>

<file path=ppt/theme/theme2.xml><?xml version="1.0" encoding="utf-8"?>
<a:theme xmlns:a="http://schemas.openxmlformats.org/drawingml/2006/main" name="Göteborgs Stad – Gul dekor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 16_9 GL.sv-SE.potx  -  Skrivskyddad" id="{E266A89F-BEA3-496C-91B6-6F47C105EFFD}" vid="{589B5C22-46D7-4337-8CE8-3087CF6A6322}"/>
    </a:ext>
  </a:extLst>
</a:theme>
</file>

<file path=ppt/theme/theme3.xml><?xml version="1.0" encoding="utf-8"?>
<a:theme xmlns:a="http://schemas.openxmlformats.org/drawingml/2006/main" name="Willis Template Vit bakgrund-  lång version">
  <a:themeElements>
    <a:clrScheme name="Willis Template Vit bakgrund-  lång version 1">
      <a:dk1>
        <a:srgbClr val="7F7263"/>
      </a:dk1>
      <a:lt1>
        <a:srgbClr val="FFFFFF"/>
      </a:lt1>
      <a:dk2>
        <a:srgbClr val="132647"/>
      </a:dk2>
      <a:lt2>
        <a:srgbClr val="C7BEB6"/>
      </a:lt2>
      <a:accent1>
        <a:srgbClr val="E1A800"/>
      </a:accent1>
      <a:accent2>
        <a:srgbClr val="42516C"/>
      </a:accent2>
      <a:accent3>
        <a:srgbClr val="AAACB1"/>
      </a:accent3>
      <a:accent4>
        <a:srgbClr val="DADADA"/>
      </a:accent4>
      <a:accent5>
        <a:srgbClr val="EED1AA"/>
      </a:accent5>
      <a:accent6>
        <a:srgbClr val="3B4961"/>
      </a:accent6>
      <a:hlink>
        <a:srgbClr val="8C060C"/>
      </a:hlink>
      <a:folHlink>
        <a:srgbClr val="D45121"/>
      </a:folHlink>
    </a:clrScheme>
    <a:fontScheme name="Willis Template Vit bakgrund-  lång version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54000" tIns="54000" rIns="54000" bIns="540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v-S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54000" tIns="54000" rIns="54000" bIns="540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v-S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Willis Template Vit bakgrund-  lång version 1">
        <a:dk1>
          <a:srgbClr val="7F7263"/>
        </a:dk1>
        <a:lt1>
          <a:srgbClr val="FFFFFF"/>
        </a:lt1>
        <a:dk2>
          <a:srgbClr val="132647"/>
        </a:dk2>
        <a:lt2>
          <a:srgbClr val="C7BEB6"/>
        </a:lt2>
        <a:accent1>
          <a:srgbClr val="E1A800"/>
        </a:accent1>
        <a:accent2>
          <a:srgbClr val="42516C"/>
        </a:accent2>
        <a:accent3>
          <a:srgbClr val="AAACB1"/>
        </a:accent3>
        <a:accent4>
          <a:srgbClr val="DADADA"/>
        </a:accent4>
        <a:accent5>
          <a:srgbClr val="EED1AA"/>
        </a:accent5>
        <a:accent6>
          <a:srgbClr val="3B4961"/>
        </a:accent6>
        <a:hlink>
          <a:srgbClr val="8C060C"/>
        </a:hlink>
        <a:folHlink>
          <a:srgbClr val="D451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ma">
  <a:themeElements>
    <a:clrScheme name="Göteborgs Stad Powerpoin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16A92000201544F9D267C49C52F4A04" ma:contentTypeVersion="8" ma:contentTypeDescription="Skapa ett nytt dokument." ma:contentTypeScope="" ma:versionID="58b8402513545a958b42f3170b451c84">
  <xsd:schema xmlns:xsd="http://www.w3.org/2001/XMLSchema" xmlns:xs="http://www.w3.org/2001/XMLSchema" xmlns:p="http://schemas.microsoft.com/office/2006/metadata/properties" xmlns:ns2="c14830de-8ea5-41ee-a0d2-cef36d32dd58" xmlns:ns3="059b457e-ae0d-48bb-b90e-7b883d6bd4f4" targetNamespace="http://schemas.microsoft.com/office/2006/metadata/properties" ma:root="true" ma:fieldsID="23d25d4a619fc1f39905b9a039ad3143" ns2:_="" ns3:_="">
    <xsd:import namespace="c14830de-8ea5-41ee-a0d2-cef36d32dd58"/>
    <xsd:import namespace="059b457e-ae0d-48bb-b90e-7b883d6bd4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4830de-8ea5-41ee-a0d2-cef36d32dd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b457e-ae0d-48bb-b90e-7b883d6bd4f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4AC349-4D77-40CA-98DD-5C673E834ED0}"/>
</file>

<file path=customXml/itemProps2.xml><?xml version="1.0" encoding="utf-8"?>
<ds:datastoreItem xmlns:ds="http://schemas.openxmlformats.org/officeDocument/2006/customXml" ds:itemID="{7B66C522-02BB-4054-8A19-0D456145F4B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351</Words>
  <Application>Microsoft Office PowerPoint</Application>
  <PresentationFormat>Bredbild</PresentationFormat>
  <Paragraphs>68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7</vt:i4>
      </vt:variant>
    </vt:vector>
  </HeadingPairs>
  <TitlesOfParts>
    <vt:vector size="15" baseType="lpstr">
      <vt:lpstr>Arial</vt:lpstr>
      <vt:lpstr>Arial Black</vt:lpstr>
      <vt:lpstr>Calibri</vt:lpstr>
      <vt:lpstr>Symbol</vt:lpstr>
      <vt:lpstr>Wingdings</vt:lpstr>
      <vt:lpstr>Göteborgs Stad – Blå dekor</vt:lpstr>
      <vt:lpstr>Göteborgs Stad – Gul dekor</vt:lpstr>
      <vt:lpstr>Willis Template Vit bakgrund-  lång version</vt:lpstr>
      <vt:lpstr>Vd- &amp; styrelseansvar Försäkring </vt:lpstr>
      <vt:lpstr>Innehåll </vt:lpstr>
      <vt:lpstr>Vilka risker finns det för vd &amp; styrelse? </vt:lpstr>
      <vt:lpstr>Vad gäller försäkringen för?</vt:lpstr>
      <vt:lpstr>Vem gäller försäkringen för?</vt:lpstr>
      <vt:lpstr>Vanliga skador </vt:lpstr>
      <vt:lpstr>Att tänka på!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2021-03-03T21:57:11Z</dcterms:created>
  <dcterms:modified xsi:type="dcterms:W3CDTF">2024-03-06T15:29:57Z</dcterms:modified>
</cp:coreProperties>
</file>