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6.xml" ContentType="application/vnd.openxmlformats-officedocument.them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heme/theme7.xml" ContentType="application/vnd.openxmlformats-officedocument.theme+xml"/>
  <Override PartName="/ppt/theme/theme8.xml" ContentType="application/vnd.openxmlformats-officedocument.theme+xml"/>
  <Override PartName="/ppt/tags/tag30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4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2" r:id="rId5"/>
    <p:sldMasterId id="2147483681" r:id="rId6"/>
    <p:sldMasterId id="2147483689" r:id="rId7"/>
    <p:sldMasterId id="2147483716" r:id="rId8"/>
    <p:sldMasterId id="2147483737" r:id="rId9"/>
  </p:sldMasterIdLst>
  <p:notesMasterIdLst>
    <p:notesMasterId r:id="rId25"/>
  </p:notesMasterIdLst>
  <p:handoutMasterIdLst>
    <p:handoutMasterId r:id="rId26"/>
  </p:handoutMasterIdLst>
  <p:sldIdLst>
    <p:sldId id="336" r:id="rId10"/>
    <p:sldId id="365" r:id="rId11"/>
    <p:sldId id="2147472160" r:id="rId12"/>
    <p:sldId id="2147472161" r:id="rId13"/>
    <p:sldId id="2147472162" r:id="rId14"/>
    <p:sldId id="2147472164" r:id="rId15"/>
    <p:sldId id="2147472163" r:id="rId16"/>
    <p:sldId id="338" r:id="rId17"/>
    <p:sldId id="2147472158" r:id="rId18"/>
    <p:sldId id="2147472159" r:id="rId19"/>
    <p:sldId id="321" r:id="rId20"/>
    <p:sldId id="367" r:id="rId21"/>
    <p:sldId id="366" r:id="rId22"/>
    <p:sldId id="345" r:id="rId23"/>
    <p:sldId id="358" r:id="rId24"/>
  </p:sldIdLst>
  <p:sldSz cx="12192000" cy="6858000"/>
  <p:notesSz cx="6797675" cy="9926638"/>
  <p:custDataLst>
    <p:tags r:id="rId27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3840" userDrawn="1">
          <p15:clr>
            <a:srgbClr val="A4A3A4"/>
          </p15:clr>
        </p15:guide>
        <p15:guide id="4" pos="7151" userDrawn="1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5676"/>
    <a:srgbClr val="D36248"/>
    <a:srgbClr val="366D6B"/>
    <a:srgbClr val="3B5776"/>
    <a:srgbClr val="F0F0F0"/>
    <a:srgbClr val="F6F5F1"/>
    <a:srgbClr val="D9E7DE"/>
    <a:srgbClr val="D5E7DE"/>
    <a:srgbClr val="FFFFFF"/>
    <a:srgbClr val="366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8A76E9-A148-4350-AAC6-C317CB23F895}" v="8" dt="2025-08-13T11:06:17.1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71670" autoAdjust="0"/>
  </p:normalViewPr>
  <p:slideViewPr>
    <p:cSldViewPr snapToGrid="0" showGuides="1">
      <p:cViewPr varScale="1">
        <p:scale>
          <a:sx n="91" d="100"/>
          <a:sy n="91" d="100"/>
        </p:scale>
        <p:origin x="1236" y="78"/>
      </p:cViewPr>
      <p:guideLst>
        <p:guide pos="3840"/>
        <p:guide pos="7151"/>
        <p:guide orient="horz" pos="2160"/>
      </p:guideLst>
    </p:cSldViewPr>
  </p:slideViewPr>
  <p:outlineViewPr>
    <p:cViewPr>
      <p:scale>
        <a:sx n="33" d="100"/>
        <a:sy n="33" d="100"/>
      </p:scale>
      <p:origin x="0" y="-282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91" d="100"/>
          <a:sy n="91" d="100"/>
        </p:scale>
        <p:origin x="2910" y="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EFF19A59-27F9-4D5F-9A78-1FC2D7C74F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sv-SE"/>
              <a:t>Presentation för enbart de smartase</a:t>
            </a:r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8D38353-3320-4759-A856-8610AED92F8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AE3B6-AEA4-4DC4-B259-3E020BC8A997}" type="datetimeFigureOut">
              <a:rPr lang="en-GB" smtClean="0"/>
              <a:t>14/08/2025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BA7833C-64F9-479A-BDC1-F7DCD377212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9C70AB4-7108-4933-9391-A40CBA5314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7C9C1-1246-4EFC-8BB5-51B2293CC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79087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679449" y="154506"/>
            <a:ext cx="54387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ctr">
              <a:defRPr sz="1200"/>
            </a:lvl1pPr>
          </a:lstStyle>
          <a:p>
            <a:r>
              <a:rPr lang="sv-SE"/>
              <a:t>Presentation för enbart de smartase</a:t>
            </a:r>
            <a:endParaRPr lang="en-GB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682848" y="9275244"/>
            <a:ext cx="1473201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DDAD3D5C-A49C-4E6B-A239-B4E9EA73BA38}" type="datetimeFigureOut">
              <a:rPr lang="en-GB" smtClean="0"/>
              <a:pPr/>
              <a:t>14/08/2025</a:t>
            </a:fld>
            <a:endParaRPr lang="en-GB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79450" y="1241425"/>
            <a:ext cx="5438775" cy="306021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2662237" y="9275244"/>
            <a:ext cx="14732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/>
            </a:lvl1pPr>
          </a:lstStyle>
          <a:p>
            <a:fld id="{AC497CE8-006A-4D39-B790-B2C157C2517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715D6FA-7C00-492E-B2A9-CE3FF8084C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888" y="9089135"/>
            <a:ext cx="1056312" cy="6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493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80975" indent="-180975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60363" indent="-179388" algn="l" defTabSz="914400" rtl="0" eaLnBrk="1" latinLnBrk="0" hangingPunct="1">
      <a:buFont typeface="Arial" panose="020B0604020202020204" pitchFamily="34" charset="0"/>
      <a:buChar char="−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41338" indent="-180975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720725" indent="-179388" algn="l" defTabSz="914400" rtl="0" eaLnBrk="1" latinLnBrk="0" hangingPunct="1">
      <a:buFont typeface="Arial" panose="020B0604020202020204" pitchFamily="34" charset="0"/>
      <a:buChar char="−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79450" y="1241425"/>
            <a:ext cx="5438775" cy="30607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97CE8-006A-4D39-B790-B2C157C25173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Platshållare för sidhuvud 4">
            <a:extLst>
              <a:ext uri="{FF2B5EF4-FFF2-40B4-BE49-F238E27FC236}">
                <a16:creationId xmlns:a16="http://schemas.microsoft.com/office/drawing/2014/main" id="{1AA035A1-4F7F-49DA-A856-F85B86D7186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sv-SE"/>
              <a:t>Presentation för enbart de smartase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3571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79450" y="1241425"/>
            <a:ext cx="5438775" cy="30607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dirty="0"/>
              <a:t>Tidigare varsel har absorberats av arbetsmarknaden</a:t>
            </a:r>
            <a:br>
              <a:rPr lang="sv-SE" sz="1200" dirty="0"/>
            </a:br>
            <a:r>
              <a:rPr lang="sv-SE" sz="1200" dirty="0"/>
              <a:t>Senaste varslen är stora, men inte historiskt unika</a:t>
            </a:r>
          </a:p>
          <a:p>
            <a:pPr rtl="0" fontAlgn="base"/>
            <a:endParaRPr lang="sv-SE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VGR: Vi har tidigare klarat av även kraftiga svängningar inom fordon, särskilt tjänstemannasidan – </a:t>
            </a:r>
            <a:r>
              <a:rPr lang="sv-SE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varsel behöver inte vara en katastrof eftersom arbetsmarknaden uppvisar </a:t>
            </a:r>
            <a:r>
              <a:rPr lang="sv-SE" sz="1200" b="0" i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resiliens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 pågår en global strukturomvandling av fordonsindustrin som påverkar oss och där mycket står på spel – </a:t>
            </a:r>
            <a:r>
              <a:rPr lang="sv-SE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varsel </a:t>
            </a:r>
            <a:r>
              <a:rPr lang="sv-SE" sz="1200" b="0" i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pga</a:t>
            </a:r>
            <a:r>
              <a:rPr lang="sv-SE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strukturomvandling kan bli mycket allvarligt för Västsverige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 har inte råd att förlora jobb inom tillverkningsindustrin i utpekade framtidsteknologier!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Sverige/Västsverige behöver bli industripolitiskt proaktiv på en helt ny nivå än tidigare!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endParaRPr lang="sv-SE" sz="1200" dirty="0"/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sv-SE" dirty="0"/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sv-SE"/>
              <a:t>Presentation för enbart de smartase</a:t>
            </a:r>
            <a:endParaRPr lang="en-GB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97CE8-006A-4D39-B790-B2C157C25173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9727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79450" y="1241425"/>
            <a:ext cx="5438775" cy="30607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97CE8-006A-4D39-B790-B2C157C25173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Platshållare för sidhuvud 4">
            <a:extLst>
              <a:ext uri="{FF2B5EF4-FFF2-40B4-BE49-F238E27FC236}">
                <a16:creationId xmlns:a16="http://schemas.microsoft.com/office/drawing/2014/main" id="{7FBE0D7C-F6A7-4728-BEAD-35B1282BA2E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sv-SE"/>
              <a:t>Presentation för enbart de smartase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1256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79450" y="1241425"/>
            <a:ext cx="5438775" cy="30607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97CE8-006A-4D39-B790-B2C157C25173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Platshållare för sidhuvud 4">
            <a:extLst>
              <a:ext uri="{FF2B5EF4-FFF2-40B4-BE49-F238E27FC236}">
                <a16:creationId xmlns:a16="http://schemas.microsoft.com/office/drawing/2014/main" id="{C5808CD5-4DA1-4BAD-81DB-25C1E99F092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sv-SE"/>
              <a:t>Presentation för enbart de smartase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4708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79450" y="1241425"/>
            <a:ext cx="5438775" cy="30607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97CE8-006A-4D39-B790-B2C157C25173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Platshållare för sidhuvud 4">
            <a:extLst>
              <a:ext uri="{FF2B5EF4-FFF2-40B4-BE49-F238E27FC236}">
                <a16:creationId xmlns:a16="http://schemas.microsoft.com/office/drawing/2014/main" id="{62888576-7D40-4D62-A580-A1A63EB1DBF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sv-SE"/>
              <a:t>Presentation för enbart de smartase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1493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79450" y="1241425"/>
            <a:ext cx="5438775" cy="30607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97CE8-006A-4D39-B790-B2C157C25173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Platshållare för sidhuvud 4">
            <a:extLst>
              <a:ext uri="{FF2B5EF4-FFF2-40B4-BE49-F238E27FC236}">
                <a16:creationId xmlns:a16="http://schemas.microsoft.com/office/drawing/2014/main" id="{2B3FC9CB-4690-44EC-AC7A-3958CDF429C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sv-SE"/>
              <a:t>Presentation för enbart de smartase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1673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5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1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14.png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5" Type="http://schemas.openxmlformats.org/officeDocument/2006/relationships/image" Target="../media/image15.png"/><Relationship Id="rId4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5" Type="http://schemas.openxmlformats.org/officeDocument/2006/relationships/image" Target="../media/image15.png"/><Relationship Id="rId4" Type="http://schemas.openxmlformats.org/officeDocument/2006/relationships/image" Target="../media/image1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5" Type="http://schemas.openxmlformats.org/officeDocument/2006/relationships/image" Target="../media/image15.png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Relationship Id="rId5" Type="http://schemas.openxmlformats.org/officeDocument/2006/relationships/image" Target="../media/image4.png"/><Relationship Id="rId4" Type="http://schemas.openxmlformats.org/officeDocument/2006/relationships/image" Target="../media/image5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Relationship Id="rId5" Type="http://schemas.openxmlformats.org/officeDocument/2006/relationships/image" Target="../media/image4.png"/><Relationship Id="rId4" Type="http://schemas.openxmlformats.org/officeDocument/2006/relationships/image" Target="../media/image5.emf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7.xml"/><Relationship Id="rId5" Type="http://schemas.openxmlformats.org/officeDocument/2006/relationships/image" Target="../media/image4.png"/><Relationship Id="rId4" Type="http://schemas.openxmlformats.org/officeDocument/2006/relationships/image" Target="../media/image5.emf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5.emf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0.xml"/><Relationship Id="rId5" Type="http://schemas.openxmlformats.org/officeDocument/2006/relationships/image" Target="../media/image4.png"/><Relationship Id="rId4" Type="http://schemas.openxmlformats.org/officeDocument/2006/relationships/image" Target="../media/image5.emf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3.xml"/><Relationship Id="rId5" Type="http://schemas.openxmlformats.org/officeDocument/2006/relationships/image" Target="../media/image2.png"/><Relationship Id="rId4" Type="http://schemas.openxmlformats.org/officeDocument/2006/relationships/image" Target="../media/image5.emf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4.xml"/><Relationship Id="rId5" Type="http://schemas.openxmlformats.org/officeDocument/2006/relationships/image" Target="../media/image4.png"/><Relationship Id="rId4" Type="http://schemas.openxmlformats.org/officeDocument/2006/relationships/image" Target="../media/image5.emf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5.xml"/><Relationship Id="rId4" Type="http://schemas.openxmlformats.org/officeDocument/2006/relationships/image" Target="../media/image5.emf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8.xml"/><Relationship Id="rId5" Type="http://schemas.openxmlformats.org/officeDocument/2006/relationships/image" Target="../media/image4.png"/><Relationship Id="rId4" Type="http://schemas.openxmlformats.org/officeDocument/2006/relationships/image" Target="../media/image5.emf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9.xml"/><Relationship Id="rId5" Type="http://schemas.openxmlformats.org/officeDocument/2006/relationships/image" Target="../media/image4.png"/><Relationship Id="rId4" Type="http://schemas.openxmlformats.org/officeDocument/2006/relationships/image" Target="../media/image5.emf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a 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624DF18A-D69A-4574-944C-06427C8DA6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Sexhörning 7">
            <a:extLst>
              <a:ext uri="{FF2B5EF4-FFF2-40B4-BE49-F238E27FC236}">
                <a16:creationId xmlns:a16="http://schemas.microsoft.com/office/drawing/2014/main" id="{415A18FA-016E-4D89-B028-3A9DB7D3102D}"/>
              </a:ext>
            </a:extLst>
          </p:cNvPr>
          <p:cNvSpPr/>
          <p:nvPr userDrawn="1"/>
        </p:nvSpPr>
        <p:spPr>
          <a:xfrm>
            <a:off x="1905000" y="0"/>
            <a:ext cx="7943850" cy="6857999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EC3377C-8C0F-4E16-A7CA-12BAB2F800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596192"/>
            <a:ext cx="5676900" cy="1655762"/>
          </a:xfrm>
        </p:spPr>
        <p:txBody>
          <a:bodyPr anchor="ctr">
            <a:normAutofit/>
          </a:bodyPr>
          <a:lstStyle>
            <a:lvl1pPr algn="ctr">
              <a:lnSpc>
                <a:spcPts val="42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241B97A3-A308-4065-B749-0D4B5A8C84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9" name="Underrubrik 2">
            <a:extLst>
              <a:ext uri="{FF2B5EF4-FFF2-40B4-BE49-F238E27FC236}">
                <a16:creationId xmlns:a16="http://schemas.microsoft.com/office/drawing/2014/main" id="{F52BC1B4-A830-4337-A012-A1925FF1E3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54412" y="5709736"/>
            <a:ext cx="4572000" cy="933254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Namn</a:t>
            </a:r>
          </a:p>
          <a:p>
            <a:r>
              <a:rPr lang="sv-SE" dirty="0"/>
              <a:t>Titel</a:t>
            </a:r>
            <a:endParaRPr lang="en-GB" dirty="0"/>
          </a:p>
        </p:txBody>
      </p:sp>
      <p:sp>
        <p:nvSpPr>
          <p:cNvPr id="10" name="Platshållare för text 4">
            <a:extLst>
              <a:ext uri="{FF2B5EF4-FFF2-40B4-BE49-F238E27FC236}">
                <a16:creationId xmlns:a16="http://schemas.microsoft.com/office/drawing/2014/main" id="{30B56924-FB7A-46A6-B6EF-1EC9BA35B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7283" y="457200"/>
            <a:ext cx="4119514" cy="523875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 algn="ctr">
              <a:buNone/>
              <a:defRPr lang="en-GB" sz="1400" cap="all" baseline="0" dirty="0">
                <a:solidFill>
                  <a:schemeClr val="bg1"/>
                </a:solidFill>
              </a:defRPr>
            </a:lvl1pPr>
          </a:lstStyle>
          <a:p>
            <a:pPr marL="271463" lvl="0" indent="-271463"/>
            <a:r>
              <a:rPr lang="sv-SE" dirty="0"/>
              <a:t>Datum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7919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ida">
    <p:bg>
      <p:bgPr>
        <a:solidFill>
          <a:srgbClr val="F6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C6180E-8AA2-3277-A3FD-4A6BA4079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931F59B-69AB-F1B0-50AC-534A5C740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14/08/2025</a:t>
            </a:fld>
            <a:endParaRPr lang="en-GB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FC706FC-B74A-7873-C1E2-2FF12B835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4FB78EA-4B44-1A7E-57D6-0B28CCEA4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E38DADB9-19A8-55AA-664E-3EF6ED455336}"/>
              </a:ext>
            </a:extLst>
          </p:cNvPr>
          <p:cNvSpPr/>
          <p:nvPr userDrawn="1"/>
        </p:nvSpPr>
        <p:spPr>
          <a:xfrm>
            <a:off x="839788" y="1808163"/>
            <a:ext cx="10512425" cy="4068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4518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bg>
      <p:bgPr>
        <a:solidFill>
          <a:srgbClr val="F6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B909792E-A871-10CC-323D-74260B7C2E3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623796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909792E-A871-10CC-323D-74260B7C2E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ubrik 1">
            <a:extLst>
              <a:ext uri="{FF2B5EF4-FFF2-40B4-BE49-F238E27FC236}">
                <a16:creationId xmlns:a16="http://schemas.microsoft.com/office/drawing/2014/main" id="{95DE5F71-E0FB-60E8-E42D-0CA0AE954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2440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14/08/2025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824655E-3710-4A12-876D-2F2D28CDF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6854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a 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vatten, båt, scen, flod&#10;&#10;Automatiskt genererad beskrivning">
            <a:extLst>
              <a:ext uri="{FF2B5EF4-FFF2-40B4-BE49-F238E27FC236}">
                <a16:creationId xmlns:a16="http://schemas.microsoft.com/office/drawing/2014/main" id="{A3FB76D2-1C0D-4488-878D-4FAB146CF7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" b="85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323D7106-5A4E-4A15-A441-8E5B070144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7413" y="660400"/>
            <a:ext cx="1846734" cy="1612020"/>
          </a:xfrm>
          <a:prstGeom prst="hexagon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00" cap="all" baseline="0">
                <a:solidFill>
                  <a:schemeClr val="bg1"/>
                </a:solidFill>
              </a:defRPr>
            </a:lvl1pPr>
            <a:lvl2pPr marL="457200" indent="0" algn="ctr">
              <a:buFont typeface="Arial" panose="020B0604020202020204" pitchFamily="34" charset="0"/>
              <a:buNone/>
              <a:defRPr sz="1600"/>
            </a:lvl2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Namnesson</a:t>
            </a:r>
            <a:br>
              <a:rPr lang="sv-SE" dirty="0"/>
            </a:br>
            <a:r>
              <a:rPr lang="sv-SE" dirty="0"/>
              <a:t>Titel</a:t>
            </a:r>
          </a:p>
          <a:p>
            <a:pPr lvl="0"/>
            <a:r>
              <a:rPr lang="sv-SE" dirty="0"/>
              <a:t>Datum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BDBF191B-6AEB-4CCA-B141-5EF4F9F7AA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B3F6FD54-C892-4BA4-BE9D-ED4B94D9E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2092" y="2426509"/>
            <a:ext cx="6607816" cy="1655762"/>
          </a:xfrm>
        </p:spPr>
        <p:txBody>
          <a:bodyPr anchor="ctr">
            <a:normAutofit/>
          </a:bodyPr>
          <a:lstStyle>
            <a:lvl1pPr algn="ctr">
              <a:lnSpc>
                <a:spcPts val="42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6799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a v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himmel, utomhus, flera&#10;&#10;Automatiskt genererad beskrivning">
            <a:extLst>
              <a:ext uri="{FF2B5EF4-FFF2-40B4-BE49-F238E27FC236}">
                <a16:creationId xmlns:a16="http://schemas.microsoft.com/office/drawing/2014/main" id="{AB68B31A-1E54-4F66-A3F8-68DCC3EA20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" y="0"/>
            <a:ext cx="12190588" cy="6858000"/>
          </a:xfrm>
          <a:prstGeom prst="rect">
            <a:avLst/>
          </a:prstGeom>
        </p:spPr>
      </p:pic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323D7106-5A4E-4A15-A441-8E5B070144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73514" y="551915"/>
            <a:ext cx="1846734" cy="1612020"/>
          </a:xfrm>
          <a:prstGeom prst="hexagon">
            <a:avLst/>
          </a:prstGeom>
          <a:solidFill>
            <a:schemeClr val="accent5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00" cap="all" baseline="0">
                <a:solidFill>
                  <a:schemeClr val="bg1"/>
                </a:solidFill>
              </a:defRPr>
            </a:lvl1pPr>
            <a:lvl2pPr marL="457200" indent="0" algn="ctr">
              <a:buFont typeface="Arial" panose="020B0604020202020204" pitchFamily="34" charset="0"/>
              <a:buNone/>
              <a:defRPr sz="1600"/>
            </a:lvl2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br>
              <a:rPr lang="sv-SE" dirty="0"/>
            </a:br>
            <a:r>
              <a:rPr lang="sv-SE" dirty="0"/>
              <a:t>Titel</a:t>
            </a:r>
          </a:p>
          <a:p>
            <a:pPr lvl="0"/>
            <a:r>
              <a:rPr lang="sv-SE" dirty="0"/>
              <a:t>Datum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BDBF191B-6AEB-4CCA-B141-5EF4F9F7AA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B3F6FD54-C892-4BA4-BE9D-ED4B94D9E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2092" y="1938311"/>
            <a:ext cx="6607816" cy="1655762"/>
          </a:xfrm>
        </p:spPr>
        <p:txBody>
          <a:bodyPr anchor="ctr">
            <a:normAutofit/>
          </a:bodyPr>
          <a:lstStyle>
            <a:lvl1pPr algn="ctr">
              <a:lnSpc>
                <a:spcPts val="42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0695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a 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FBA023CF-467C-4D38-BFA6-84375E92AF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415" r="-14415"/>
          <a:stretch/>
        </p:blipFill>
        <p:spPr>
          <a:xfrm flipH="1">
            <a:off x="254000" y="0"/>
            <a:ext cx="11938000" cy="6858000"/>
          </a:xfrm>
          <a:prstGeom prst="rect">
            <a:avLst/>
          </a:prstGeom>
        </p:spPr>
      </p:pic>
      <p:sp>
        <p:nvSpPr>
          <p:cNvPr id="6" name="Pil: femhörning 5">
            <a:extLst>
              <a:ext uri="{FF2B5EF4-FFF2-40B4-BE49-F238E27FC236}">
                <a16:creationId xmlns:a16="http://schemas.microsoft.com/office/drawing/2014/main" id="{30A31DD0-4413-4150-BA2D-DA1A071C1EEF}"/>
              </a:ext>
            </a:extLst>
          </p:cNvPr>
          <p:cNvSpPr/>
          <p:nvPr userDrawn="1"/>
        </p:nvSpPr>
        <p:spPr>
          <a:xfrm>
            <a:off x="0" y="0"/>
            <a:ext cx="7943850" cy="6858000"/>
          </a:xfrm>
          <a:prstGeom prst="homePlate">
            <a:avLst>
              <a:gd name="adj" fmla="val 25242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EC3377C-8C0F-4E16-A7CA-12BAB2F800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2601119"/>
            <a:ext cx="5676900" cy="1655762"/>
          </a:xfrm>
        </p:spPr>
        <p:txBody>
          <a:bodyPr anchor="ctr">
            <a:normAutofit/>
          </a:bodyPr>
          <a:lstStyle>
            <a:lvl1pPr algn="l">
              <a:lnSpc>
                <a:spcPts val="42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F17AFD7-57F0-4B61-8104-CD30595CF2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9100" y="5467546"/>
            <a:ext cx="4572000" cy="933254"/>
          </a:xfrm>
        </p:spPr>
        <p:txBody>
          <a:bodyPr anchor="b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Namn</a:t>
            </a:r>
          </a:p>
          <a:p>
            <a:r>
              <a:rPr lang="sv-SE" dirty="0"/>
              <a:t>Titel</a:t>
            </a:r>
            <a:endParaRPr lang="en-GB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DEC7EBC4-F612-4E85-A8EA-EE3EC15EBE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0930869-2014-4023-9C18-6824B8A4B9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457200"/>
            <a:ext cx="5180013" cy="523875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GB" sz="1600" cap="all" baseline="0" dirty="0">
                <a:solidFill>
                  <a:schemeClr val="bg1"/>
                </a:solidFill>
              </a:defRPr>
            </a:lvl1pPr>
          </a:lstStyle>
          <a:p>
            <a:pPr marL="285750" lvl="0" indent="-285750"/>
            <a:r>
              <a:rPr lang="sv-SE" dirty="0"/>
              <a:t>Datum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7360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a 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 descr="En bild som visar utomhus, byggnad, stad&#10;&#10;Automatiskt genererad beskrivning">
            <a:extLst>
              <a:ext uri="{FF2B5EF4-FFF2-40B4-BE49-F238E27FC236}">
                <a16:creationId xmlns:a16="http://schemas.microsoft.com/office/drawing/2014/main" id="{BE3F0BD8-A8DC-4282-8554-9C0889C89F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4" r="63727"/>
          <a:stretch/>
        </p:blipFill>
        <p:spPr>
          <a:xfrm>
            <a:off x="7876515" y="0"/>
            <a:ext cx="4315485" cy="6858000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738DFB51-23EE-4FE2-9655-A0261880D8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4069" r="14149"/>
          <a:stretch/>
        </p:blipFill>
        <p:spPr>
          <a:xfrm>
            <a:off x="-92075" y="0"/>
            <a:ext cx="4987925" cy="6858000"/>
          </a:xfrm>
          <a:prstGeom prst="rect">
            <a:avLst/>
          </a:prstGeom>
        </p:spPr>
      </p:pic>
      <p:sp>
        <p:nvSpPr>
          <p:cNvPr id="7" name="Sexhörning 6">
            <a:extLst>
              <a:ext uri="{FF2B5EF4-FFF2-40B4-BE49-F238E27FC236}">
                <a16:creationId xmlns:a16="http://schemas.microsoft.com/office/drawing/2014/main" id="{9C81CB57-CC6D-4373-9E8C-26764891F91B}"/>
              </a:ext>
            </a:extLst>
          </p:cNvPr>
          <p:cNvSpPr/>
          <p:nvPr userDrawn="1"/>
        </p:nvSpPr>
        <p:spPr>
          <a:xfrm>
            <a:off x="1905000" y="0"/>
            <a:ext cx="7943850" cy="6858000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Underrubrik 2">
            <a:extLst>
              <a:ext uri="{FF2B5EF4-FFF2-40B4-BE49-F238E27FC236}">
                <a16:creationId xmlns:a16="http://schemas.microsoft.com/office/drawing/2014/main" id="{D5DF9CD7-B6B8-4C64-80AE-FC155A34F0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81822" y="5624446"/>
            <a:ext cx="2917203" cy="933254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Kontakt: </a:t>
            </a:r>
            <a:br>
              <a:rPr lang="sv-SE" dirty="0"/>
            </a:br>
            <a:r>
              <a:rPr lang="sv-SE" dirty="0"/>
              <a:t>namn </a:t>
            </a:r>
            <a:br>
              <a:rPr lang="sv-SE" dirty="0"/>
            </a:br>
            <a:r>
              <a:rPr lang="sv-SE" dirty="0" err="1"/>
              <a:t>tel</a:t>
            </a:r>
            <a:r>
              <a:rPr lang="sv-SE" dirty="0"/>
              <a:t> och mailadress</a:t>
            </a:r>
            <a:endParaRPr lang="en-GB" dirty="0"/>
          </a:p>
        </p:txBody>
      </p:sp>
      <p:sp>
        <p:nvSpPr>
          <p:cNvPr id="10" name="Platshållare för text 4">
            <a:extLst>
              <a:ext uri="{FF2B5EF4-FFF2-40B4-BE49-F238E27FC236}">
                <a16:creationId xmlns:a16="http://schemas.microsoft.com/office/drawing/2014/main" id="{69FFDD3A-A88B-4AB3-A4FA-7FFFFB933E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81822" y="457200"/>
            <a:ext cx="2917203" cy="523875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 algn="ctr">
              <a:buNone/>
              <a:defRPr lang="en-GB" sz="1600" cap="all" baseline="0" dirty="0">
                <a:solidFill>
                  <a:schemeClr val="bg1"/>
                </a:solidFill>
              </a:defRPr>
            </a:lvl1pPr>
          </a:lstStyle>
          <a:p>
            <a:pPr marL="271463" lvl="0" indent="-271463"/>
            <a:r>
              <a:rPr lang="sv-SE" dirty="0"/>
              <a:t>Datum</a:t>
            </a:r>
            <a:endParaRPr lang="en-GB" dirty="0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0475505B-3E73-45DD-899D-C788753682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3098" y="2601119"/>
            <a:ext cx="5454650" cy="1655762"/>
          </a:xfrm>
        </p:spPr>
        <p:txBody>
          <a:bodyPr anchor="ctr">
            <a:normAutofit/>
          </a:bodyPr>
          <a:lstStyle>
            <a:lvl1pPr algn="ctr">
              <a:lnSpc>
                <a:spcPts val="42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9122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a v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DEAE3C80-AB60-4336-8EF3-A47597D4B9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323D7106-5A4E-4A15-A441-8E5B070144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7413" y="660400"/>
            <a:ext cx="1846734" cy="1612020"/>
          </a:xfrm>
          <a:prstGeom prst="hexagon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00" cap="all" baseline="0">
                <a:solidFill>
                  <a:schemeClr val="bg1"/>
                </a:solidFill>
              </a:defRPr>
            </a:lvl1pPr>
            <a:lvl2pPr marL="457200" indent="0" algn="ctr">
              <a:buFont typeface="Arial" panose="020B0604020202020204" pitchFamily="34" charset="0"/>
              <a:buNone/>
              <a:defRPr sz="1600"/>
            </a:lvl2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Namnesson</a:t>
            </a:r>
            <a:br>
              <a:rPr lang="sv-SE" dirty="0"/>
            </a:br>
            <a:r>
              <a:rPr lang="sv-SE" dirty="0"/>
              <a:t>Titel</a:t>
            </a:r>
          </a:p>
          <a:p>
            <a:pPr lvl="0"/>
            <a:r>
              <a:rPr lang="sv-SE" dirty="0"/>
              <a:t>Datum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BDBF191B-6AEB-4CCA-B141-5EF4F9F7AA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B3F6FD54-C892-4BA4-BE9D-ED4B94D9E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2092" y="3171226"/>
            <a:ext cx="6607816" cy="1655762"/>
          </a:xfrm>
        </p:spPr>
        <p:txBody>
          <a:bodyPr anchor="ctr">
            <a:normAutofit/>
          </a:bodyPr>
          <a:lstStyle>
            <a:lvl1pPr algn="ctr">
              <a:lnSpc>
                <a:spcPts val="42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40231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sida 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F848955C-00EC-4B47-BC95-A26380F7B6C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256539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F848955C-00EC-4B47-BC95-A26380F7B6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Bildobjekt 9">
            <a:extLst>
              <a:ext uri="{FF2B5EF4-FFF2-40B4-BE49-F238E27FC236}">
                <a16:creationId xmlns:a16="http://schemas.microsoft.com/office/drawing/2014/main" id="{EDAC6DE7-C488-486A-870E-7B1A10059F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9578" r="17582"/>
          <a:stretch/>
        </p:blipFill>
        <p:spPr>
          <a:xfrm>
            <a:off x="-7617" y="0"/>
            <a:ext cx="5114303" cy="6858000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A2FA2507-FD7A-476A-A8DE-07D12DA676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46995" r="16850"/>
          <a:stretch/>
        </p:blipFill>
        <p:spPr>
          <a:xfrm>
            <a:off x="7953375" y="0"/>
            <a:ext cx="4316167" cy="6858000"/>
          </a:xfrm>
          <a:prstGeom prst="rect">
            <a:avLst/>
          </a:prstGeom>
        </p:spPr>
      </p:pic>
      <p:sp>
        <p:nvSpPr>
          <p:cNvPr id="7" name="Sexhörning 6">
            <a:extLst>
              <a:ext uri="{FF2B5EF4-FFF2-40B4-BE49-F238E27FC236}">
                <a16:creationId xmlns:a16="http://schemas.microsoft.com/office/drawing/2014/main" id="{9C81CB57-CC6D-4373-9E8C-26764891F91B}"/>
              </a:ext>
            </a:extLst>
          </p:cNvPr>
          <p:cNvSpPr/>
          <p:nvPr userDrawn="1"/>
        </p:nvSpPr>
        <p:spPr>
          <a:xfrm>
            <a:off x="1905000" y="0"/>
            <a:ext cx="7943850" cy="6858000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7E16920A-42C5-4BBF-91CA-6A655E0FCEF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596254" y="2587750"/>
            <a:ext cx="2637666" cy="1701067"/>
          </a:xfrm>
          <a:prstGeom prst="rect">
            <a:avLst/>
          </a:prstGeom>
        </p:spPr>
      </p:pic>
      <p:sp>
        <p:nvSpPr>
          <p:cNvPr id="13" name="Platshållare för text 5">
            <a:extLst>
              <a:ext uri="{FF2B5EF4-FFF2-40B4-BE49-F238E27FC236}">
                <a16:creationId xmlns:a16="http://schemas.microsoft.com/office/drawing/2014/main" id="{FDA51B77-D4D1-421E-A001-AC87B8F2E0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26168" y="969255"/>
            <a:ext cx="1846734" cy="1612020"/>
          </a:xfrm>
          <a:prstGeom prst="hexagon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Font typeface="Arial" panose="020B0604020202020204" pitchFamily="34" charset="0"/>
              <a:buNone/>
              <a:defRPr sz="1600"/>
            </a:lvl2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Underrubrik 2">
            <a:extLst>
              <a:ext uri="{FF2B5EF4-FFF2-40B4-BE49-F238E27FC236}">
                <a16:creationId xmlns:a16="http://schemas.microsoft.com/office/drawing/2014/main" id="{D5DF9CD7-B6B8-4C64-80AE-FC155A34F0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81823" y="4696119"/>
            <a:ext cx="2917203" cy="933254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Kontakt: </a:t>
            </a:r>
            <a:br>
              <a:rPr lang="sv-SE" dirty="0"/>
            </a:br>
            <a:r>
              <a:rPr lang="sv-SE" dirty="0"/>
              <a:t>namn </a:t>
            </a:r>
            <a:br>
              <a:rPr lang="sv-SE" dirty="0"/>
            </a:br>
            <a:r>
              <a:rPr lang="sv-SE" dirty="0" err="1"/>
              <a:t>tel</a:t>
            </a:r>
            <a:r>
              <a:rPr lang="sv-SE" dirty="0"/>
              <a:t> och mailadress</a:t>
            </a:r>
            <a:endParaRPr lang="en-GB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AEDC73C1-CA14-4BAB-A605-17C623C8EF96}"/>
              </a:ext>
            </a:extLst>
          </p:cNvPr>
          <p:cNvSpPr txBox="1"/>
          <p:nvPr userDrawn="1"/>
        </p:nvSpPr>
        <p:spPr>
          <a:xfrm>
            <a:off x="3800475" y="6296718"/>
            <a:ext cx="41529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100" cap="all" baseline="0" dirty="0">
                <a:solidFill>
                  <a:schemeClr val="bg1"/>
                </a:solidFill>
              </a:rPr>
              <a:t>Business region göteborg – en del </a:t>
            </a:r>
            <a:br>
              <a:rPr lang="sv-SE" sz="1100" cap="all" baseline="0" dirty="0">
                <a:solidFill>
                  <a:schemeClr val="bg1"/>
                </a:solidFill>
              </a:rPr>
            </a:br>
            <a:r>
              <a:rPr lang="sv-SE" sz="1100" cap="all" baseline="0" dirty="0">
                <a:solidFill>
                  <a:schemeClr val="bg1"/>
                </a:solidFill>
              </a:rPr>
              <a:t>av göteborgs stad i samarbete med regionen</a:t>
            </a:r>
          </a:p>
        </p:txBody>
      </p:sp>
    </p:spTree>
    <p:extLst>
      <p:ext uri="{BB962C8B-B14F-4D97-AF65-F5344CB8AC3E}">
        <p14:creationId xmlns:p14="http://schemas.microsoft.com/office/powerpoint/2010/main" val="18954237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ida ver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AAAD3C03-F65A-414E-B38B-260E948FF54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084971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AAAD3C03-F65A-414E-B38B-260E948FF5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Bildobjekt 3">
            <a:extLst>
              <a:ext uri="{FF2B5EF4-FFF2-40B4-BE49-F238E27FC236}">
                <a16:creationId xmlns:a16="http://schemas.microsoft.com/office/drawing/2014/main" id="{73964CDB-FAD0-4FDE-A2BA-7488AA830DC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596254" y="2587750"/>
            <a:ext cx="2637666" cy="1701067"/>
          </a:xfrm>
          <a:prstGeom prst="rect">
            <a:avLst/>
          </a:prstGeom>
        </p:spPr>
      </p:pic>
      <p:sp>
        <p:nvSpPr>
          <p:cNvPr id="7" name="Underrubrik 2">
            <a:extLst>
              <a:ext uri="{FF2B5EF4-FFF2-40B4-BE49-F238E27FC236}">
                <a16:creationId xmlns:a16="http://schemas.microsoft.com/office/drawing/2014/main" id="{C975FBF4-9F29-4BAB-99E2-DADE0991EB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8" y="370769"/>
            <a:ext cx="4572000" cy="933254"/>
          </a:xfrm>
        </p:spPr>
        <p:txBody>
          <a:bodyPr anchor="b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Kontakt: 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 err="1"/>
              <a:t>tel</a:t>
            </a:r>
            <a:r>
              <a:rPr lang="sv-SE" dirty="0"/>
              <a:t> och mailadress</a:t>
            </a:r>
            <a:endParaRPr lang="en-GB" dirty="0"/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DBEB03BB-830E-4148-A326-8D0E43DE23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52073" y="497915"/>
            <a:ext cx="1846734" cy="1612020"/>
          </a:xfrm>
          <a:prstGeom prst="hexagon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Font typeface="Arial" panose="020B0604020202020204" pitchFamily="34" charset="0"/>
              <a:buNone/>
              <a:defRPr sz="1600"/>
            </a:lvl2pPr>
          </a:lstStyle>
          <a:p>
            <a:pPr lvl="0"/>
            <a:r>
              <a:rPr lang="sv-SE" dirty="0"/>
              <a:t>Tryck här om du vill lägga till text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B0659B0D-FBB5-4D2A-AE50-4EB88F0DC37D}"/>
              </a:ext>
            </a:extLst>
          </p:cNvPr>
          <p:cNvSpPr txBox="1"/>
          <p:nvPr userDrawn="1"/>
        </p:nvSpPr>
        <p:spPr>
          <a:xfrm>
            <a:off x="839788" y="6405095"/>
            <a:ext cx="105124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cap="all" baseline="0" dirty="0">
                <a:solidFill>
                  <a:schemeClr val="bg1"/>
                </a:solidFill>
              </a:rPr>
              <a:t>Business region göteborg – en del av göteborgs stad i samarbete med regionen</a:t>
            </a:r>
          </a:p>
        </p:txBody>
      </p:sp>
    </p:spTree>
    <p:extLst>
      <p:ext uri="{BB962C8B-B14F-4D97-AF65-F5344CB8AC3E}">
        <p14:creationId xmlns:p14="http://schemas.microsoft.com/office/powerpoint/2010/main" val="2330963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bg>
      <p:bgPr>
        <a:solidFill>
          <a:srgbClr val="F6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14/08/2025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824655E-3710-4A12-876D-2F2D28CDF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E9F8E1C-D67B-B864-85DC-39383FED6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79175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ida ver 3">
    <p:bg>
      <p:bgPr>
        <a:solidFill>
          <a:srgbClr val="E5E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AAAD3C03-F65A-414E-B38B-260E948FF54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084971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AAAD3C03-F65A-414E-B38B-260E948FF5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Underrubrik 2">
            <a:extLst>
              <a:ext uri="{FF2B5EF4-FFF2-40B4-BE49-F238E27FC236}">
                <a16:creationId xmlns:a16="http://schemas.microsoft.com/office/drawing/2014/main" id="{C975FBF4-9F29-4BAB-99E2-DADE0991EB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8" y="370769"/>
            <a:ext cx="4572000" cy="933254"/>
          </a:xfrm>
        </p:spPr>
        <p:txBody>
          <a:bodyPr anchor="b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Kontakt: 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 err="1"/>
              <a:t>tel</a:t>
            </a:r>
            <a:r>
              <a:rPr lang="sv-SE" dirty="0"/>
              <a:t> och mailadress</a:t>
            </a:r>
            <a:endParaRPr lang="en-GB" dirty="0"/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DBEB03BB-830E-4148-A326-8D0E43DE23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52073" y="497915"/>
            <a:ext cx="1846734" cy="1612020"/>
          </a:xfrm>
          <a:prstGeom prst="hexagon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Font typeface="Arial" panose="020B0604020202020204" pitchFamily="34" charset="0"/>
              <a:buNone/>
              <a:defRPr sz="1600"/>
            </a:lvl2pPr>
          </a:lstStyle>
          <a:p>
            <a:pPr lvl="0"/>
            <a:r>
              <a:rPr lang="sv-SE" dirty="0"/>
              <a:t>Tryck här om du vill lägga till text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B0659B0D-FBB5-4D2A-AE50-4EB88F0DC37D}"/>
              </a:ext>
            </a:extLst>
          </p:cNvPr>
          <p:cNvSpPr txBox="1"/>
          <p:nvPr userDrawn="1"/>
        </p:nvSpPr>
        <p:spPr>
          <a:xfrm>
            <a:off x="839788" y="6405095"/>
            <a:ext cx="105124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cap="all" baseline="0" dirty="0">
                <a:solidFill>
                  <a:schemeClr val="tx2"/>
                </a:solidFill>
              </a:rPr>
              <a:t>Business region göteborg – en del av göteborgs stad i samarbete med regionen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EDE55F3-42D1-4742-8B98-92A9F4116A3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726494" y="2547569"/>
            <a:ext cx="2739012" cy="176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5994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ida ver 4">
    <p:bg>
      <p:bgPr>
        <a:solidFill>
          <a:srgbClr val="D9E7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AAAD3C03-F65A-414E-B38B-260E948FF54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084971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AAAD3C03-F65A-414E-B38B-260E948FF5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Underrubrik 2">
            <a:extLst>
              <a:ext uri="{FF2B5EF4-FFF2-40B4-BE49-F238E27FC236}">
                <a16:creationId xmlns:a16="http://schemas.microsoft.com/office/drawing/2014/main" id="{C975FBF4-9F29-4BAB-99E2-DADE0991EB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8" y="370769"/>
            <a:ext cx="4572000" cy="933254"/>
          </a:xfrm>
        </p:spPr>
        <p:txBody>
          <a:bodyPr anchor="b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Kontakt: 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 err="1"/>
              <a:t>tel</a:t>
            </a:r>
            <a:r>
              <a:rPr lang="sv-SE" dirty="0"/>
              <a:t> och mailadress</a:t>
            </a:r>
            <a:endParaRPr lang="en-GB" dirty="0"/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DBEB03BB-830E-4148-A326-8D0E43DE23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52073" y="497915"/>
            <a:ext cx="1846734" cy="1612020"/>
          </a:xfrm>
          <a:prstGeom prst="hexagon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Font typeface="Arial" panose="020B0604020202020204" pitchFamily="34" charset="0"/>
              <a:buNone/>
              <a:defRPr sz="1600"/>
            </a:lvl2pPr>
          </a:lstStyle>
          <a:p>
            <a:pPr lvl="0"/>
            <a:r>
              <a:rPr lang="sv-SE" dirty="0"/>
              <a:t>Tryck här om du vill lägga till text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B0659B0D-FBB5-4D2A-AE50-4EB88F0DC37D}"/>
              </a:ext>
            </a:extLst>
          </p:cNvPr>
          <p:cNvSpPr txBox="1"/>
          <p:nvPr userDrawn="1"/>
        </p:nvSpPr>
        <p:spPr>
          <a:xfrm>
            <a:off x="839788" y="6405095"/>
            <a:ext cx="105124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cap="all" baseline="0" dirty="0">
                <a:solidFill>
                  <a:schemeClr val="tx2"/>
                </a:solidFill>
              </a:rPr>
              <a:t>Business region göteborg – en del av göteborgs stad i samarbete med regionen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EDE55F3-42D1-4742-8B98-92A9F4116A3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726494" y="2547569"/>
            <a:ext cx="2739012" cy="176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3149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ida ver 5">
    <p:bg>
      <p:bgPr>
        <a:solidFill>
          <a:srgbClr val="F6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AAAD3C03-F65A-414E-B38B-260E948FF54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084971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AAAD3C03-F65A-414E-B38B-260E948FF5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Underrubrik 2">
            <a:extLst>
              <a:ext uri="{FF2B5EF4-FFF2-40B4-BE49-F238E27FC236}">
                <a16:creationId xmlns:a16="http://schemas.microsoft.com/office/drawing/2014/main" id="{C975FBF4-9F29-4BAB-99E2-DADE0991EB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8" y="370769"/>
            <a:ext cx="4572000" cy="933254"/>
          </a:xfrm>
        </p:spPr>
        <p:txBody>
          <a:bodyPr anchor="b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Kontakt: 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 err="1"/>
              <a:t>tel</a:t>
            </a:r>
            <a:r>
              <a:rPr lang="sv-SE" dirty="0"/>
              <a:t> och mailadress</a:t>
            </a:r>
            <a:endParaRPr lang="en-GB" dirty="0"/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DBEB03BB-830E-4148-A326-8D0E43DE23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52073" y="497915"/>
            <a:ext cx="1846734" cy="1612020"/>
          </a:xfrm>
          <a:prstGeom prst="hexagon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Font typeface="Arial" panose="020B0604020202020204" pitchFamily="34" charset="0"/>
              <a:buNone/>
              <a:defRPr sz="1600"/>
            </a:lvl2pPr>
          </a:lstStyle>
          <a:p>
            <a:pPr lvl="0"/>
            <a:r>
              <a:rPr lang="sv-SE" dirty="0"/>
              <a:t>Tryck här om du vill lägga till text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B0659B0D-FBB5-4D2A-AE50-4EB88F0DC37D}"/>
              </a:ext>
            </a:extLst>
          </p:cNvPr>
          <p:cNvSpPr txBox="1"/>
          <p:nvPr userDrawn="1"/>
        </p:nvSpPr>
        <p:spPr>
          <a:xfrm>
            <a:off x="839788" y="6405095"/>
            <a:ext cx="105124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cap="all" baseline="0" dirty="0">
                <a:solidFill>
                  <a:schemeClr val="tx2"/>
                </a:solidFill>
              </a:rPr>
              <a:t>Business region göteborg – en del av göteborgs stad i samarbete med regionen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EDE55F3-42D1-4742-8B98-92A9F4116A3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726494" y="2547569"/>
            <a:ext cx="2739012" cy="176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3250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d slides added after thi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97D998-5772-F48A-F7BA-7A582AB61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1D3092D-94D7-9404-4A40-A77D35836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14/08/2025</a:t>
            </a:fld>
            <a:endParaRPr lang="en-GB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BF36466-2F05-E603-8DBB-B6F898FF3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DD30648-32FD-D873-CF12-497647853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7C68154-B8A1-0A31-BE87-13D5715A10B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/>
              <a:t>ANVÄND INTE MALLSIDOR EFTER DENNA SIDA</a:t>
            </a:r>
            <a:endParaRPr lang="sv-SE" sz="6600" dirty="0"/>
          </a:p>
        </p:txBody>
      </p:sp>
    </p:spTree>
    <p:extLst>
      <p:ext uri="{BB962C8B-B14F-4D97-AF65-F5344CB8AC3E}">
        <p14:creationId xmlns:p14="http://schemas.microsoft.com/office/powerpoint/2010/main" val="41022945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14/08/2025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EED07C5C-5D6C-4952-8EA0-E8341C74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74849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ubrik + två textbox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9863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DECA394-5DCF-4AA1-827C-0B4D291B9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986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14/08/2025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4AD33AB-FE64-4715-BEC5-3CB0B4068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45260618-5032-4CA5-ADE2-51B4599833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21009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höger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76800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76800" cy="397986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14/08/2025</a:t>
            </a:fld>
            <a:endParaRPr lang="en-GB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B198010F-8F9A-4DDE-AE40-C426F11DA4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"/>
            <a:ext cx="6096000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10" name="Platshållare för bild 10">
            <a:extLst>
              <a:ext uri="{FF2B5EF4-FFF2-40B4-BE49-F238E27FC236}">
                <a16:creationId xmlns:a16="http://schemas.microsoft.com/office/drawing/2014/main" id="{E0E2D5B2-C8FB-4B49-9797-8EA5369494C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693400" y="5961063"/>
            <a:ext cx="1055688" cy="682625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33040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1/3 bild höger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hink-cell data - do not delete" hidden="1">
            <a:extLst>
              <a:ext uri="{FF2B5EF4-FFF2-40B4-BE49-F238E27FC236}">
                <a16:creationId xmlns:a16="http://schemas.microsoft.com/office/drawing/2014/main" id="{BB0979C0-7088-BC71-A9C3-FD1FCD12D01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510627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45" imgH="245" progId="TCLayout.ActiveDocument.1">
                  <p:embed/>
                </p:oleObj>
              </mc:Choice>
              <mc:Fallback>
                <p:oleObj name="think-cell Slide" r:id="rId3" imgW="245" imgH="245" progId="TCLayout.ActiveDocument.1">
                  <p:embed/>
                  <p:pic>
                    <p:nvPicPr>
                      <p:cNvPr id="1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B0979C0-7088-BC71-A9C3-FD1FCD12D0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25800" cy="1325563"/>
          </a:xfrm>
        </p:spPr>
        <p:txBody>
          <a:bodyPr vert="horz"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225800" cy="397986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14/08/2025</a:t>
            </a:fld>
            <a:endParaRPr lang="en-GB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B198010F-8F9A-4DDE-AE40-C426F11DA4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41800" y="1"/>
            <a:ext cx="7950200" cy="6858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0" name="Platshållare för bild 10">
            <a:extLst>
              <a:ext uri="{FF2B5EF4-FFF2-40B4-BE49-F238E27FC236}">
                <a16:creationId xmlns:a16="http://schemas.microsoft.com/office/drawing/2014/main" id="{E0E2D5B2-C8FB-4B49-9797-8EA5369494C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693400" y="5961063"/>
            <a:ext cx="1055688" cy="682625"/>
          </a:xfr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99755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vänster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413" y="365125"/>
            <a:ext cx="4876800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5413" y="1825625"/>
            <a:ext cx="4876800" cy="397986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14/08/2025</a:t>
            </a:fld>
            <a:endParaRPr lang="en-GB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B198010F-8F9A-4DDE-AE40-C426F11DA4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44806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AA1812-C957-4535-81C1-C0BD3611C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E082B23-3E9D-477C-B446-8644CBBF4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14/08/2025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E07ACFF-E6F6-4FF0-AA9D-3FEF1E318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F14EFC7-DD15-450C-9679-EC5B2ABD3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7889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ubrik + två textboxar">
    <p:bg>
      <p:bgPr>
        <a:solidFill>
          <a:srgbClr val="F6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98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DECA394-5DCF-4AA1-827C-0B4D291B9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98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14/08/2025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4AD33AB-FE64-4715-BEC5-3CB0B4068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7DEDD3-A814-4D6F-9E66-12FC02C37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2870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- textbox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AA1812-C957-4535-81C1-C0BD3611C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E082B23-3E9D-477C-B446-8644CBBF4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14/08/2025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E07ACFF-E6F6-4FF0-AA9D-3FEF1E318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F14EFC7-DD15-450C-9679-EC5B2ABD3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E7DDDEA0-8B65-4B63-81A5-69675C2FB8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2944660" cy="1202866"/>
          </a:xfrm>
          <a:solidFill>
            <a:schemeClr val="accent3"/>
          </a:solidFill>
        </p:spPr>
        <p:txBody>
          <a:bodyPr lIns="144000" rIns="1440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71462" indent="0">
              <a:buNone/>
              <a:defRPr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8" name="Platshållare för innehåll 3">
            <a:extLst>
              <a:ext uri="{FF2B5EF4-FFF2-40B4-BE49-F238E27FC236}">
                <a16:creationId xmlns:a16="http://schemas.microsoft.com/office/drawing/2014/main" id="{C495AC53-3AF3-41E5-B81B-81BA5388E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38600" y="1825626"/>
            <a:ext cx="7315200" cy="1189997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  <a:endParaRPr lang="en-GB" dirty="0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D8974C98-54E7-4B31-9D55-9F903F9BE0E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3199780"/>
            <a:ext cx="2944660" cy="1202866"/>
          </a:xfrm>
          <a:solidFill>
            <a:schemeClr val="accent3"/>
          </a:solidFill>
        </p:spPr>
        <p:txBody>
          <a:bodyPr lIns="144000" rIns="1440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71462" indent="0">
              <a:buNone/>
              <a:defRPr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0" name="Platshållare för innehåll 3">
            <a:extLst>
              <a:ext uri="{FF2B5EF4-FFF2-40B4-BE49-F238E27FC236}">
                <a16:creationId xmlns:a16="http://schemas.microsoft.com/office/drawing/2014/main" id="{2EC6FBBC-11C2-4CD4-9135-EC04C17DBE4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038600" y="3199780"/>
            <a:ext cx="7315200" cy="1237306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  <a:endParaRPr lang="en-GB" dirty="0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78380EC8-C494-4735-ADF3-14F5A2A332C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38200" y="4573935"/>
            <a:ext cx="2944660" cy="1202866"/>
          </a:xfrm>
          <a:solidFill>
            <a:schemeClr val="accent3"/>
          </a:solidFill>
        </p:spPr>
        <p:txBody>
          <a:bodyPr lIns="144000" rIns="1440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71462" indent="0">
              <a:buNone/>
              <a:defRPr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096C3987-C8B1-425E-9A89-2DDF818F7B8F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038600" y="4573935"/>
            <a:ext cx="7315200" cy="1237306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9631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2">
    <p:bg>
      <p:bgPr>
        <a:solidFill>
          <a:srgbClr val="8FB8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14/08/2025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249A26DA-9AA1-4E87-8115-CF8413A69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262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i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C6180E-8AA2-3277-A3FD-4A6BA4079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>
            <a:lvl1pPr>
              <a:defRPr lang="sv-SE"/>
            </a:lvl1pPr>
          </a:lstStyle>
          <a:p>
            <a:pPr lvl="0"/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931F59B-69AB-F1B0-50AC-534A5C740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F5AD5718-60B2-496E-9FAD-9B02076132A9}" type="datetimeFigureOut">
              <a:rPr lang="en-GB" smtClean="0"/>
              <a:pPr/>
              <a:t>14/08/2025</a:t>
            </a:fld>
            <a:endParaRPr lang="en-GB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FC706FC-B74A-7873-C1E2-2FF12B835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4FB78EA-4B44-1A7E-57D6-0B28CCEA4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4C3BD01-E488-4B64-A04E-23BB7B336F1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E38DADB9-19A8-55AA-664E-3EF6ED455336}"/>
              </a:ext>
            </a:extLst>
          </p:cNvPr>
          <p:cNvSpPr/>
          <p:nvPr userDrawn="1"/>
        </p:nvSpPr>
        <p:spPr>
          <a:xfrm>
            <a:off x="839788" y="1808163"/>
            <a:ext cx="10512425" cy="4068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8086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 3">
    <p:bg>
      <p:bgPr>
        <a:solidFill>
          <a:srgbClr val="3B5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14/08/2025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BDD1F87-5733-4739-8F6C-0C15C678AD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9DF83555-6640-457A-A3EC-169EEFFCFF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96768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bg>
      <p:bgPr>
        <a:solidFill>
          <a:srgbClr val="3B5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F242134-2D76-4DCB-88C7-19CDE0CE5B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4" name="Rubrik 1">
            <a:extLst>
              <a:ext uri="{FF2B5EF4-FFF2-40B4-BE49-F238E27FC236}">
                <a16:creationId xmlns:a16="http://schemas.microsoft.com/office/drawing/2014/main" id="{736A817A-6D90-4763-A086-230AEE35D3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768476"/>
            <a:ext cx="9486901" cy="275362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</a:t>
            </a:r>
            <a:br>
              <a:rPr lang="sv-SE" dirty="0"/>
            </a:br>
            <a:r>
              <a:rPr lang="sv-SE" dirty="0"/>
              <a:t>mall för rubrikformat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59186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kon och avsnittsrubrik">
    <p:bg>
      <p:bgPr>
        <a:solidFill>
          <a:srgbClr val="3B5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49DD48E0-4C15-BD2B-0D34-2BE08F567AC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139306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45" imgH="245" progId="TCLayout.ActiveDocument.1">
                  <p:embed/>
                </p:oleObj>
              </mc:Choice>
              <mc:Fallback>
                <p:oleObj name="think-cell Slide" r:id="rId3" imgW="245" imgH="245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9DD48E0-4C15-BD2B-0D34-2BE08F567A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Bildobjekt 2">
            <a:extLst>
              <a:ext uri="{FF2B5EF4-FFF2-40B4-BE49-F238E27FC236}">
                <a16:creationId xmlns:a16="http://schemas.microsoft.com/office/drawing/2014/main" id="{1D5B180A-3DF6-47CC-AB1A-DCA2BC6DD06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4" name="Rubrik 1">
            <a:extLst>
              <a:ext uri="{FF2B5EF4-FFF2-40B4-BE49-F238E27FC236}">
                <a16:creationId xmlns:a16="http://schemas.microsoft.com/office/drawing/2014/main" id="{E99020E0-A852-4042-ADEF-ECA93E2E5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63900" y="2454276"/>
            <a:ext cx="7556500" cy="1882775"/>
          </a:xfrm>
        </p:spPr>
        <p:txBody>
          <a:bodyPr vert="horz" anchor="ctr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</a:t>
            </a:r>
            <a:br>
              <a:rPr lang="sv-SE" dirty="0"/>
            </a:br>
            <a:r>
              <a:rPr lang="sv-SE" dirty="0"/>
              <a:t>mall för rubrikformat</a:t>
            </a:r>
            <a:endParaRPr lang="en-GB" dirty="0"/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C6EA4766-8B21-3902-6DC6-BEA1D67240C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4388" y="2454276"/>
            <a:ext cx="2324100" cy="188277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 err="1"/>
              <a:t>Ifoga</a:t>
            </a:r>
            <a:r>
              <a:rPr lang="sv-SE" dirty="0"/>
              <a:t> ikon eller </a:t>
            </a:r>
            <a:br>
              <a:rPr lang="sv-SE" dirty="0"/>
            </a:br>
            <a:r>
              <a:rPr lang="sv-SE" dirty="0"/>
              <a:t>ta bort</a:t>
            </a:r>
          </a:p>
        </p:txBody>
      </p:sp>
    </p:spTree>
    <p:extLst>
      <p:ext uri="{BB962C8B-B14F-4D97-AF65-F5344CB8AC3E}">
        <p14:creationId xmlns:p14="http://schemas.microsoft.com/office/powerpoint/2010/main" val="25599679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psmall">
    <p:bg>
      <p:bgPr>
        <a:solidFill>
          <a:srgbClr val="3B5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D5B180A-3DF6-47CC-AB1A-DCA2BC6DD0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3BF20226-0A3C-BDC6-26B8-9AE90B2399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41850" y="-527623"/>
            <a:ext cx="3092450" cy="7786747"/>
          </a:xfrm>
        </p:spPr>
        <p:txBody>
          <a:bodyPr>
            <a:spAutoFit/>
          </a:bodyPr>
          <a:lstStyle>
            <a:lvl1pPr marL="0" indent="0">
              <a:buNone/>
              <a:defRPr sz="50000" b="1" i="1">
                <a:solidFill>
                  <a:schemeClr val="accent1"/>
                </a:solidFill>
                <a:latin typeface="Palatino Linotype" panose="02040502050505030304" pitchFamily="18" charset="0"/>
              </a:defRPr>
            </a:lvl1pPr>
          </a:lstStyle>
          <a:p>
            <a:pPr lvl="0"/>
            <a:r>
              <a:rPr lang="sv-SE" dirty="0"/>
              <a:t>1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E99020E0-A852-4042-ADEF-ECA93E2E5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768476"/>
            <a:ext cx="9486901" cy="275362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fylla i tips och klicka på siffran under för att fylla i numret.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0145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xagonbild text höger">
    <p:bg>
      <p:bgPr>
        <a:solidFill>
          <a:srgbClr val="3A5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10">
            <a:extLst>
              <a:ext uri="{FF2B5EF4-FFF2-40B4-BE49-F238E27FC236}">
                <a16:creationId xmlns:a16="http://schemas.microsoft.com/office/drawing/2014/main" id="{BF3B0B8E-EC71-424A-A1F2-FC479B00BC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49350" y="1447800"/>
            <a:ext cx="4564063" cy="3867150"/>
          </a:xfrm>
          <a:prstGeom prst="hexagon">
            <a:avLst/>
          </a:prstGeom>
          <a:solidFill>
            <a:schemeClr val="accent1"/>
          </a:solidFill>
        </p:spPr>
        <p:txBody>
          <a:bodyPr/>
          <a:lstStyle/>
          <a:p>
            <a:endParaRPr lang="en-GB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4DAF063B-7068-450F-B5C5-EFF538607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2004565"/>
            <a:ext cx="5256213" cy="27536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2D4A290-92C2-4588-AFB1-4C6822A811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9262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xagon text vänster">
    <p:bg>
      <p:bgPr>
        <a:solidFill>
          <a:srgbClr val="3A5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10">
            <a:extLst>
              <a:ext uri="{FF2B5EF4-FFF2-40B4-BE49-F238E27FC236}">
                <a16:creationId xmlns:a16="http://schemas.microsoft.com/office/drawing/2014/main" id="{BF3B0B8E-EC71-424A-A1F2-FC479B00BC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29094" y="1447800"/>
            <a:ext cx="4564063" cy="3867150"/>
          </a:xfrm>
          <a:prstGeom prst="hexagon">
            <a:avLst/>
          </a:prstGeom>
          <a:solidFill>
            <a:schemeClr val="accent1"/>
          </a:solidFill>
        </p:spPr>
        <p:txBody>
          <a:bodyPr/>
          <a:lstStyle/>
          <a:p>
            <a:endParaRPr lang="en-GB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4DAF063B-7068-450F-B5C5-EFF538607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0" y="2004565"/>
            <a:ext cx="4470401" cy="27536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2D4A290-92C2-4588-AFB1-4C6822A811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8534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xagonbild rubrik och text">
    <p:bg>
      <p:bgPr>
        <a:solidFill>
          <a:srgbClr val="3B5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10">
            <a:extLst>
              <a:ext uri="{FF2B5EF4-FFF2-40B4-BE49-F238E27FC236}">
                <a16:creationId xmlns:a16="http://schemas.microsoft.com/office/drawing/2014/main" id="{BF3B0B8E-EC71-424A-A1F2-FC479B00BC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29094" y="1447800"/>
            <a:ext cx="4564063" cy="3867150"/>
          </a:xfrm>
          <a:prstGeom prst="hexagon">
            <a:avLst/>
          </a:prstGeom>
          <a:solidFill>
            <a:schemeClr val="accent1"/>
          </a:solidFill>
        </p:spPr>
        <p:txBody>
          <a:bodyPr/>
          <a:lstStyle/>
          <a:p>
            <a:endParaRPr lang="en-GB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2D4A290-92C2-4588-AFB1-4C6822A811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62ABE50D-60DA-4704-89D7-730FD6C5F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8843" y="1126379"/>
            <a:ext cx="4470401" cy="2169082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41C8E73C-019E-4FB7-946D-69FAB814CF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843" y="3381376"/>
            <a:ext cx="4470401" cy="2350246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6915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höger">
    <p:bg>
      <p:bgPr>
        <a:solidFill>
          <a:srgbClr val="F6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768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76800" cy="39798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14/08/2025</a:t>
            </a:fld>
            <a:endParaRPr lang="en-GB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B198010F-8F9A-4DDE-AE40-C426F11DA4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"/>
            <a:ext cx="6096000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0" name="Platshållare för bild 10">
            <a:extLst>
              <a:ext uri="{FF2B5EF4-FFF2-40B4-BE49-F238E27FC236}">
                <a16:creationId xmlns:a16="http://schemas.microsoft.com/office/drawing/2014/main" id="{E0E2D5B2-C8FB-4B49-9797-8EA5369494C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693400" y="5961063"/>
            <a:ext cx="1055688" cy="682625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36483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d slides added after thi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97D998-5772-F48A-F7BA-7A582AB61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1D3092D-94D7-9404-4A40-A77D35836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14/08/2025</a:t>
            </a:fld>
            <a:endParaRPr lang="en-GB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BF36466-2F05-E603-8DBB-B6F898FF3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DD30648-32FD-D873-CF12-497647853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7C68154-B8A1-0A31-BE87-13D5715A10B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/>
              <a:t>ANVÄND INTE MALLSIDOR EFTER DENNA SIDA</a:t>
            </a:r>
            <a:endParaRPr lang="sv-SE" sz="6600" dirty="0"/>
          </a:p>
        </p:txBody>
      </p:sp>
    </p:spTree>
    <p:extLst>
      <p:ext uri="{BB962C8B-B14F-4D97-AF65-F5344CB8AC3E}">
        <p14:creationId xmlns:p14="http://schemas.microsoft.com/office/powerpoint/2010/main" val="27958306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14/08/2025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69845B8F-4287-48D6-8BA9-E08192F8D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36449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ubrik + två textbox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9863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DECA394-5DCF-4AA1-827C-0B4D291B9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986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14/08/2025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4AD33AB-FE64-4715-BEC5-3CB0B4068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5C489BE3-1DB9-4564-856D-F1DF541A18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99008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höger">
    <p:bg>
      <p:bgPr>
        <a:solidFill>
          <a:srgbClr val="D9E7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76800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76800" cy="397986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14/08/2025</a:t>
            </a:fld>
            <a:endParaRPr lang="en-GB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B198010F-8F9A-4DDE-AE40-C426F11DA4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"/>
            <a:ext cx="6096000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10" name="Platshållare för bild 10">
            <a:extLst>
              <a:ext uri="{FF2B5EF4-FFF2-40B4-BE49-F238E27FC236}">
                <a16:creationId xmlns:a16="http://schemas.microsoft.com/office/drawing/2014/main" id="{E0E2D5B2-C8FB-4B49-9797-8EA5369494C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693400" y="5961063"/>
            <a:ext cx="1055688" cy="682625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778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1/3 bild höger">
    <p:bg>
      <p:bgPr>
        <a:solidFill>
          <a:srgbClr val="D9E7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hink-cell data - do not delete" hidden="1">
            <a:extLst>
              <a:ext uri="{FF2B5EF4-FFF2-40B4-BE49-F238E27FC236}">
                <a16:creationId xmlns:a16="http://schemas.microsoft.com/office/drawing/2014/main" id="{BB0979C0-7088-BC71-A9C3-FD1FCD12D01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510627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45" imgH="245" progId="TCLayout.ActiveDocument.1">
                  <p:embed/>
                </p:oleObj>
              </mc:Choice>
              <mc:Fallback>
                <p:oleObj name="think-cell Slide" r:id="rId3" imgW="245" imgH="245" progId="TCLayout.ActiveDocument.1">
                  <p:embed/>
                  <p:pic>
                    <p:nvPicPr>
                      <p:cNvPr id="1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B0979C0-7088-BC71-A9C3-FD1FCD12D0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25800" cy="1325563"/>
          </a:xfrm>
        </p:spPr>
        <p:txBody>
          <a:bodyPr vert="horz"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225800" cy="397986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14/08/2025</a:t>
            </a:fld>
            <a:endParaRPr lang="en-GB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B198010F-8F9A-4DDE-AE40-C426F11DA4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41800" y="1"/>
            <a:ext cx="7950200" cy="6858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0" name="Platshållare för bild 10">
            <a:extLst>
              <a:ext uri="{FF2B5EF4-FFF2-40B4-BE49-F238E27FC236}">
                <a16:creationId xmlns:a16="http://schemas.microsoft.com/office/drawing/2014/main" id="{E0E2D5B2-C8FB-4B49-9797-8EA5369494C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693400" y="5961063"/>
            <a:ext cx="1055688" cy="682625"/>
          </a:xfr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3002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vänster">
    <p:bg>
      <p:bgPr>
        <a:solidFill>
          <a:srgbClr val="D9E7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413" y="365125"/>
            <a:ext cx="4876800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5413" y="1825625"/>
            <a:ext cx="4876800" cy="397986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14/08/2025</a:t>
            </a:fld>
            <a:endParaRPr lang="en-GB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B198010F-8F9A-4DDE-AE40-C426F11DA4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95829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AA1812-C957-4535-81C1-C0BD3611C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E082B23-3E9D-477C-B446-8644CBBF4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14/08/2025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E07ACFF-E6F6-4FF0-AA9D-3FEF1E318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B315424-357B-4647-888E-3606002F18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94058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- textbox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AA1812-C957-4535-81C1-C0BD3611C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E082B23-3E9D-477C-B446-8644CBBF4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14/08/2025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E07ACFF-E6F6-4FF0-AA9D-3FEF1E318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F14EFC7-DD15-450C-9679-EC5B2ABD3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E7DDDEA0-8B65-4B63-81A5-69675C2FB8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2944660" cy="1202866"/>
          </a:xfrm>
          <a:solidFill>
            <a:srgbClr val="366D6B"/>
          </a:solidFill>
        </p:spPr>
        <p:txBody>
          <a:bodyPr lIns="144000" rIns="1440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71462" indent="0">
              <a:buNone/>
              <a:defRPr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8" name="Platshållare för innehåll 3">
            <a:extLst>
              <a:ext uri="{FF2B5EF4-FFF2-40B4-BE49-F238E27FC236}">
                <a16:creationId xmlns:a16="http://schemas.microsoft.com/office/drawing/2014/main" id="{C495AC53-3AF3-41E5-B81B-81BA5388E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38600" y="1825626"/>
            <a:ext cx="7315200" cy="1189997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  <a:endParaRPr lang="en-GB" dirty="0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D8974C98-54E7-4B31-9D55-9F903F9BE0E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3199780"/>
            <a:ext cx="2944660" cy="1202866"/>
          </a:xfrm>
          <a:solidFill>
            <a:srgbClr val="366D6B"/>
          </a:solidFill>
        </p:spPr>
        <p:txBody>
          <a:bodyPr lIns="144000" rIns="1440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71462" indent="0">
              <a:buNone/>
              <a:defRPr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0" name="Platshållare för innehåll 3">
            <a:extLst>
              <a:ext uri="{FF2B5EF4-FFF2-40B4-BE49-F238E27FC236}">
                <a16:creationId xmlns:a16="http://schemas.microsoft.com/office/drawing/2014/main" id="{2EC6FBBC-11C2-4CD4-9135-EC04C17DBE4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038600" y="3199780"/>
            <a:ext cx="7315200" cy="1237306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  <a:endParaRPr lang="en-GB" dirty="0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78380EC8-C494-4735-ADF3-14F5A2A332C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38200" y="4573935"/>
            <a:ext cx="2944660" cy="1202866"/>
          </a:xfrm>
          <a:solidFill>
            <a:srgbClr val="366D6B"/>
          </a:solidFill>
        </p:spPr>
        <p:txBody>
          <a:bodyPr lIns="144000" rIns="1440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71462" indent="0">
              <a:buNone/>
              <a:defRPr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096C3987-C8B1-425E-9A89-2DDF818F7B8F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038600" y="4573935"/>
            <a:ext cx="7315200" cy="1237306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1946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 2">
    <p:bg>
      <p:bgPr>
        <a:solidFill>
          <a:srgbClr val="7DB0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14/08/2025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1AECFE1F-46CA-47E1-8975-5D40073266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E2CCB681-7F37-424C-9893-04F3F63AAC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98802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d slides added after thi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97D998-5772-F48A-F7BA-7A582AB61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1D3092D-94D7-9404-4A40-A77D35836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14/08/2025</a:t>
            </a:fld>
            <a:endParaRPr lang="en-GB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BF36466-2F05-E603-8DBB-B6F898FF3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DD30648-32FD-D873-CF12-497647853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7C68154-B8A1-0A31-BE87-13D5715A10B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/>
              <a:t>ANVÄND INTE MALLSIDOR EFTER DENNA SIDA</a:t>
            </a:r>
            <a:endParaRPr lang="sv-SE" sz="6600" dirty="0"/>
          </a:p>
        </p:txBody>
      </p:sp>
    </p:spTree>
    <p:extLst>
      <p:ext uri="{BB962C8B-B14F-4D97-AF65-F5344CB8AC3E}">
        <p14:creationId xmlns:p14="http://schemas.microsoft.com/office/powerpoint/2010/main" val="2094886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1/3 bild höger">
    <p:bg>
      <p:bgPr>
        <a:solidFill>
          <a:srgbClr val="F6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hink-cell data - do not delete" hidden="1">
            <a:extLst>
              <a:ext uri="{FF2B5EF4-FFF2-40B4-BE49-F238E27FC236}">
                <a16:creationId xmlns:a16="http://schemas.microsoft.com/office/drawing/2014/main" id="{BB0979C0-7088-BC71-A9C3-FD1FCD12D01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510627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45" imgH="245" progId="TCLayout.ActiveDocument.1">
                  <p:embed/>
                </p:oleObj>
              </mc:Choice>
              <mc:Fallback>
                <p:oleObj name="think-cell Slide" r:id="rId3" imgW="245" imgH="245" progId="TCLayout.ActiveDocument.1">
                  <p:embed/>
                  <p:pic>
                    <p:nvPicPr>
                      <p:cNvPr id="1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B0979C0-7088-BC71-A9C3-FD1FCD12D0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25800" cy="1325563"/>
          </a:xfrm>
        </p:spPr>
        <p:txBody>
          <a:bodyPr vert="horz"/>
          <a:lstStyle/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225800" cy="39798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14/08/2025</a:t>
            </a:fld>
            <a:endParaRPr lang="en-GB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B198010F-8F9A-4DDE-AE40-C426F11DA4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41800" y="1"/>
            <a:ext cx="7950200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0" name="Platshållare för bild 10">
            <a:extLst>
              <a:ext uri="{FF2B5EF4-FFF2-40B4-BE49-F238E27FC236}">
                <a16:creationId xmlns:a16="http://schemas.microsoft.com/office/drawing/2014/main" id="{E0E2D5B2-C8FB-4B49-9797-8EA5369494C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693400" y="5961063"/>
            <a:ext cx="1055688" cy="682625"/>
          </a:xfr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41135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14/08/2025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824655E-3710-4A12-876D-2F2D28CDF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6222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ubrik + två textbox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9863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DECA394-5DCF-4AA1-827C-0B4D291B9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986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14/08/2025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4AD33AB-FE64-4715-BEC5-3CB0B4068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7DEDD3-A814-4D6F-9E66-12FC02C37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0615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höger">
    <p:bg>
      <p:bgPr>
        <a:solidFill>
          <a:srgbClr val="F7E4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76800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76800" cy="397986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14/08/2025</a:t>
            </a:fld>
            <a:endParaRPr lang="en-GB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B198010F-8F9A-4DDE-AE40-C426F11DA4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"/>
            <a:ext cx="6096000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10" name="Platshållare för bild 10">
            <a:extLst>
              <a:ext uri="{FF2B5EF4-FFF2-40B4-BE49-F238E27FC236}">
                <a16:creationId xmlns:a16="http://schemas.microsoft.com/office/drawing/2014/main" id="{E0E2D5B2-C8FB-4B49-9797-8EA5369494C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693400" y="5961063"/>
            <a:ext cx="1055688" cy="682625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45197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1/3 bild höger">
    <p:bg>
      <p:bgPr>
        <a:solidFill>
          <a:srgbClr val="F7E4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hink-cell data - do not delete" hidden="1">
            <a:extLst>
              <a:ext uri="{FF2B5EF4-FFF2-40B4-BE49-F238E27FC236}">
                <a16:creationId xmlns:a16="http://schemas.microsoft.com/office/drawing/2014/main" id="{BB0979C0-7088-BC71-A9C3-FD1FCD12D01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510627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45" imgH="245" progId="TCLayout.ActiveDocument.1">
                  <p:embed/>
                </p:oleObj>
              </mc:Choice>
              <mc:Fallback>
                <p:oleObj name="think-cell Slide" r:id="rId3" imgW="245" imgH="245" progId="TCLayout.ActiveDocument.1">
                  <p:embed/>
                  <p:pic>
                    <p:nvPicPr>
                      <p:cNvPr id="1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B0979C0-7088-BC71-A9C3-FD1FCD12D0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25800" cy="1325563"/>
          </a:xfrm>
        </p:spPr>
        <p:txBody>
          <a:bodyPr vert="horz"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225800" cy="397986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14/08/2025</a:t>
            </a:fld>
            <a:endParaRPr lang="en-GB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B198010F-8F9A-4DDE-AE40-C426F11DA4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41800" y="1"/>
            <a:ext cx="7950200" cy="6858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0" name="Platshållare för bild 10">
            <a:extLst>
              <a:ext uri="{FF2B5EF4-FFF2-40B4-BE49-F238E27FC236}">
                <a16:creationId xmlns:a16="http://schemas.microsoft.com/office/drawing/2014/main" id="{E0E2D5B2-C8FB-4B49-9797-8EA5369494C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693400" y="5961063"/>
            <a:ext cx="1055688" cy="682625"/>
          </a:xfr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1075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vänster">
    <p:bg>
      <p:bgPr>
        <a:solidFill>
          <a:srgbClr val="F7E4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413" y="365125"/>
            <a:ext cx="4876800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5413" y="1825625"/>
            <a:ext cx="4876800" cy="397986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14/08/2025</a:t>
            </a:fld>
            <a:endParaRPr lang="en-GB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B198010F-8F9A-4DDE-AE40-C426F11DA4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95914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AA1812-C957-4535-81C1-C0BD3611C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E082B23-3E9D-477C-B446-8644CBBF4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14/08/2025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E07ACFF-E6F6-4FF0-AA9D-3FEF1E318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6B0B13C-2727-4B02-8983-8C9B30C67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8454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- textbox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AA1812-C957-4535-81C1-C0BD3611C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E082B23-3E9D-477C-B446-8644CBBF4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14/08/2025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E07ACFF-E6F6-4FF0-AA9D-3FEF1E318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F14EFC7-DD15-450C-9679-EC5B2ABD3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E7DDDEA0-8B65-4B63-81A5-69675C2FB8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2944660" cy="1202866"/>
          </a:xfrm>
          <a:solidFill>
            <a:schemeClr val="accent5"/>
          </a:solidFill>
        </p:spPr>
        <p:txBody>
          <a:bodyPr lIns="144000" rIns="1440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71462" indent="0">
              <a:buNone/>
              <a:defRPr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8" name="Platshållare för innehåll 3">
            <a:extLst>
              <a:ext uri="{FF2B5EF4-FFF2-40B4-BE49-F238E27FC236}">
                <a16:creationId xmlns:a16="http://schemas.microsoft.com/office/drawing/2014/main" id="{C495AC53-3AF3-41E5-B81B-81BA5388E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38600" y="1825626"/>
            <a:ext cx="7315200" cy="1189997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  <a:endParaRPr lang="en-GB" dirty="0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D8974C98-54E7-4B31-9D55-9F903F9BE0E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3199780"/>
            <a:ext cx="2944660" cy="1202866"/>
          </a:xfrm>
          <a:solidFill>
            <a:schemeClr val="accent5"/>
          </a:solidFill>
        </p:spPr>
        <p:txBody>
          <a:bodyPr lIns="144000" rIns="1440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71462" indent="0">
              <a:buNone/>
              <a:defRPr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0" name="Platshållare för innehåll 3">
            <a:extLst>
              <a:ext uri="{FF2B5EF4-FFF2-40B4-BE49-F238E27FC236}">
                <a16:creationId xmlns:a16="http://schemas.microsoft.com/office/drawing/2014/main" id="{2EC6FBBC-11C2-4CD4-9135-EC04C17DBE4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038600" y="3199780"/>
            <a:ext cx="7315200" cy="1237306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  <a:endParaRPr lang="en-GB" dirty="0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78380EC8-C494-4735-ADF3-14F5A2A332C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38200" y="4573935"/>
            <a:ext cx="2944660" cy="1202866"/>
          </a:xfrm>
          <a:solidFill>
            <a:schemeClr val="accent5"/>
          </a:solidFill>
        </p:spPr>
        <p:txBody>
          <a:bodyPr lIns="144000" rIns="1440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71462" indent="0">
              <a:buNone/>
              <a:defRPr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096C3987-C8B1-425E-9A89-2DDF818F7B8F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038600" y="4573935"/>
            <a:ext cx="7315200" cy="1237306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70164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 2">
    <p:bg>
      <p:bgPr>
        <a:solidFill>
          <a:srgbClr val="EAB3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14/08/2025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824655E-3710-4A12-876D-2F2D28CDF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DF4D70F-839A-453D-B7D6-C421678B46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979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d slides added after this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97D998-5772-F48A-F7BA-7A582AB61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1D3092D-94D7-9404-4A40-A77D35836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14/08/2025</a:t>
            </a:fld>
            <a:endParaRPr lang="en-GB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BF36466-2F05-E603-8DBB-B6F898FF3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DD30648-32FD-D873-CF12-497647853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7C68154-B8A1-0A31-BE87-13D5715A10B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362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/>
              <a:t>ANVÄND INTE MALLSIDOR EFTER DENNA SIDA</a:t>
            </a:r>
            <a:endParaRPr lang="sv-SE" sz="6600" dirty="0"/>
          </a:p>
        </p:txBody>
      </p:sp>
    </p:spTree>
    <p:extLst>
      <p:ext uri="{BB962C8B-B14F-4D97-AF65-F5344CB8AC3E}">
        <p14:creationId xmlns:p14="http://schemas.microsoft.com/office/powerpoint/2010/main" val="34672579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slide ljus">
    <p:bg>
      <p:bgPr>
        <a:solidFill>
          <a:srgbClr val="F6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4A648B-C5A8-4439-A48C-3BBC5138F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025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CF577B-577E-4D47-BA18-91C9C206D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14/08/2025</a:t>
            </a:fld>
            <a:endParaRPr lang="en-GB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2FCF92E-9D53-4B5E-8604-3E4A6733B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6CAD18E-7585-4489-959E-AA41C736A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D6571F2-565B-4D0E-AFFC-EFB954BD32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788" y="1231901"/>
            <a:ext cx="10514012" cy="468312"/>
          </a:xfrm>
        </p:spPr>
        <p:txBody>
          <a:bodyPr>
            <a:noAutofit/>
          </a:bodyPr>
          <a:lstStyle>
            <a:lvl1pPr marL="0" indent="0">
              <a:buNone/>
              <a:defRPr sz="1400" cap="all" baseline="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2259E7B4-370E-4FBB-BEE6-E3A23D42A94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9788" y="1808163"/>
            <a:ext cx="10512425" cy="399732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199265A6-E441-4438-BBAD-F915E85A711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788" y="5913438"/>
            <a:ext cx="9866312" cy="230832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301845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vänster">
    <p:bg>
      <p:bgPr>
        <a:solidFill>
          <a:srgbClr val="F6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413" y="365125"/>
            <a:ext cx="48768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5413" y="1825625"/>
            <a:ext cx="4876800" cy="39798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14/08/2025</a:t>
            </a:fld>
            <a:endParaRPr lang="en-GB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B198010F-8F9A-4DDE-AE40-C426F11DA4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3970923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slide ljus 2 textboxar">
    <p:bg>
      <p:bgPr>
        <a:solidFill>
          <a:srgbClr val="F6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4A648B-C5A8-4439-A48C-3BBC5138F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025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CF577B-577E-4D47-BA18-91C9C206D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14/08/2025</a:t>
            </a:fld>
            <a:endParaRPr lang="en-GB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2FCF92E-9D53-4B5E-8604-3E4A6733B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6CAD18E-7585-4489-959E-AA41C736A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D6571F2-565B-4D0E-AFFC-EFB954BD32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788" y="1231901"/>
            <a:ext cx="10514012" cy="468312"/>
          </a:xfrm>
        </p:spPr>
        <p:txBody>
          <a:bodyPr>
            <a:noAutofit/>
          </a:bodyPr>
          <a:lstStyle>
            <a:lvl1pPr marL="0" indent="0">
              <a:buNone/>
              <a:defRPr sz="1400" cap="all" baseline="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2259E7B4-370E-4FBB-BEE6-E3A23D42A94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9788" y="1808163"/>
            <a:ext cx="4976811" cy="399732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199265A6-E441-4438-BBAD-F915E85A711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788" y="5913438"/>
            <a:ext cx="9866312" cy="230832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6" name="Platshållare för innehåll 8">
            <a:extLst>
              <a:ext uri="{FF2B5EF4-FFF2-40B4-BE49-F238E27FC236}">
                <a16:creationId xmlns:a16="http://schemas.microsoft.com/office/drawing/2014/main" id="{6B75D467-998F-D685-0336-B7FCD071A96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76988" y="1808163"/>
            <a:ext cx="4976811" cy="399732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8676283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slide mö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4A648B-C5A8-4439-A48C-3BBC5138F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0250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CF577B-577E-4D47-BA18-91C9C206D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14/08/2025</a:t>
            </a:fld>
            <a:endParaRPr lang="en-GB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2FCF92E-9D53-4B5E-8604-3E4A6733B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6CAD18E-7585-4489-959E-AA41C736A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D6571F2-565B-4D0E-AFFC-EFB954BD32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788" y="1231901"/>
            <a:ext cx="10514012" cy="468312"/>
          </a:xfrm>
        </p:spPr>
        <p:txBody>
          <a:bodyPr>
            <a:noAutofit/>
          </a:bodyPr>
          <a:lstStyle>
            <a:lvl1pPr marL="0" indent="0">
              <a:buNone/>
              <a:defRPr sz="1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2259E7B4-370E-4FBB-BEE6-E3A23D42A94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9788" y="1808163"/>
            <a:ext cx="10512425" cy="3997325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7D922B1-182B-4078-A655-11FDCAD7BE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A8881C00-8B57-4A24-99DC-27F5070F66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788" y="5913438"/>
            <a:ext cx="9866312" cy="230832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4571078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slide mörk 2 textboxa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4A648B-C5A8-4439-A48C-3BBC5138F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0250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CF577B-577E-4D47-BA18-91C9C206D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14/08/2025</a:t>
            </a:fld>
            <a:endParaRPr lang="en-GB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2FCF92E-9D53-4B5E-8604-3E4A6733B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6CAD18E-7585-4489-959E-AA41C736A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D6571F2-565B-4D0E-AFFC-EFB954BD32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788" y="1231901"/>
            <a:ext cx="10514012" cy="468312"/>
          </a:xfrm>
        </p:spPr>
        <p:txBody>
          <a:bodyPr>
            <a:noAutofit/>
          </a:bodyPr>
          <a:lstStyle>
            <a:lvl1pPr marL="0" indent="0">
              <a:buNone/>
              <a:defRPr sz="1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2259E7B4-370E-4FBB-BEE6-E3A23D42A94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9788" y="1808163"/>
            <a:ext cx="4975225" cy="3997325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7D922B1-182B-4078-A655-11FDCAD7BE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A8881C00-8B57-4A24-99DC-27F5070F66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788" y="5913438"/>
            <a:ext cx="9866312" cy="230832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1" name="Platshållare för innehåll 8">
            <a:extLst>
              <a:ext uri="{FF2B5EF4-FFF2-40B4-BE49-F238E27FC236}">
                <a16:creationId xmlns:a16="http://schemas.microsoft.com/office/drawing/2014/main" id="{012DD56E-C0B2-A1FF-6938-1B399F20EB0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388101" y="1808163"/>
            <a:ext cx="4975225" cy="3997325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5131041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slide ljus grön">
    <p:bg>
      <p:bgPr>
        <a:solidFill>
          <a:srgbClr val="F6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hink-cell data - do not delete" hidden="1">
            <a:extLst>
              <a:ext uri="{FF2B5EF4-FFF2-40B4-BE49-F238E27FC236}">
                <a16:creationId xmlns:a16="http://schemas.microsoft.com/office/drawing/2014/main" id="{F67896D7-7ED8-613B-BF4D-23D0FEE984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567023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45" imgH="245" progId="TCLayout.ActiveDocument.1">
                  <p:embed/>
                </p:oleObj>
              </mc:Choice>
              <mc:Fallback>
                <p:oleObj name="think-cell Slide" r:id="rId3" imgW="245" imgH="245" progId="TCLayout.ActiveDocument.1">
                  <p:embed/>
                  <p:pic>
                    <p:nvPicPr>
                      <p:cNvPr id="1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67896D7-7ED8-613B-BF4D-23D0FEE984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ktangel 5">
            <a:extLst>
              <a:ext uri="{FF2B5EF4-FFF2-40B4-BE49-F238E27FC236}">
                <a16:creationId xmlns:a16="http://schemas.microsoft.com/office/drawing/2014/main" id="{633D36C3-22DF-EE00-D736-DEF64035D73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F1680487-8ECC-1281-F984-659829371DB5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94A648B-C5A8-4439-A48C-3BBC5138F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0250"/>
          </a:xfrm>
        </p:spPr>
        <p:txBody>
          <a:bodyPr vert="horz">
            <a:normAutofit/>
          </a:bodyPr>
          <a:lstStyle>
            <a:lvl1pPr>
              <a:defRPr sz="22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CF577B-577E-4D47-BA18-91C9C206D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14/08/2025</a:t>
            </a:fld>
            <a:endParaRPr lang="en-GB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2FCF92E-9D53-4B5E-8604-3E4A6733B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6CAD18E-7585-4489-959E-AA41C736A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D6571F2-565B-4D0E-AFFC-EFB954BD32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788" y="1231901"/>
            <a:ext cx="10514012" cy="468312"/>
          </a:xfrm>
        </p:spPr>
        <p:txBody>
          <a:bodyPr>
            <a:noAutofit/>
          </a:bodyPr>
          <a:lstStyle>
            <a:lvl1pPr marL="0" indent="0">
              <a:buNone/>
              <a:defRPr sz="1400" cap="all" baseline="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2259E7B4-370E-4FBB-BEE6-E3A23D42A94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9788" y="1808163"/>
            <a:ext cx="10512425" cy="399732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199265A6-E441-4438-BBAD-F915E85A711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788" y="5913438"/>
            <a:ext cx="9866312" cy="230832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C812AEC-E192-C22D-2BAE-C05284119E1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156" y="5962495"/>
            <a:ext cx="1056312" cy="6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3165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tonat fält och infographics">
    <p:bg>
      <p:bgPr>
        <a:solidFill>
          <a:srgbClr val="F6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AE82C1FC-9A9F-DFD2-41C2-5B013E7BDF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566863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E82C1FC-9A9F-DFD2-41C2-5B013E7BDF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0BE69652-8F76-560F-5F71-03A8AEF6A1C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19" name="Platshållare för text 18">
            <a:extLst>
              <a:ext uri="{FF2B5EF4-FFF2-40B4-BE49-F238E27FC236}">
                <a16:creationId xmlns:a16="http://schemas.microsoft.com/office/drawing/2014/main" id="{FEC3D090-8EE9-B973-C944-8780931BF51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5805488"/>
            <a:ext cx="12192000" cy="1052512"/>
          </a:xfrm>
          <a:solidFill>
            <a:srgbClr val="3B5676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sv-SE" sz="1800" dirty="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sv-SE" dirty="0"/>
              <a:t>     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C20C6FE0-DD8F-44C7-1C61-0BD6447269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5990788"/>
            <a:ext cx="1656000" cy="681230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4" name="Platshållare för text 12">
            <a:extLst>
              <a:ext uri="{FF2B5EF4-FFF2-40B4-BE49-F238E27FC236}">
                <a16:creationId xmlns:a16="http://schemas.microsoft.com/office/drawing/2014/main" id="{F611F6A4-9450-F432-2712-B50DFFD3E9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55625" y="5990788"/>
            <a:ext cx="1656000" cy="681230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5" name="Platshållare för text 12">
            <a:extLst>
              <a:ext uri="{FF2B5EF4-FFF2-40B4-BE49-F238E27FC236}">
                <a16:creationId xmlns:a16="http://schemas.microsoft.com/office/drawing/2014/main" id="{64123DC2-728F-CF0F-96F8-8FAA6CF0547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73050" y="5990788"/>
            <a:ext cx="1656000" cy="681230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6" name="Platshållare för text 12">
            <a:extLst>
              <a:ext uri="{FF2B5EF4-FFF2-40B4-BE49-F238E27FC236}">
                <a16:creationId xmlns:a16="http://schemas.microsoft.com/office/drawing/2014/main" id="{445CE97E-A6AE-9F5C-1D93-9342E23F146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90475" y="5990788"/>
            <a:ext cx="1656000" cy="681230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7" name="Platshållare för text 12">
            <a:extLst>
              <a:ext uri="{FF2B5EF4-FFF2-40B4-BE49-F238E27FC236}">
                <a16:creationId xmlns:a16="http://schemas.microsoft.com/office/drawing/2014/main" id="{2DF3AA84-ABFF-BC1E-3333-5C61C7FD39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07900" y="5990788"/>
            <a:ext cx="1656000" cy="681230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20" name="Platshållare för bild 10">
            <a:extLst>
              <a:ext uri="{FF2B5EF4-FFF2-40B4-BE49-F238E27FC236}">
                <a16:creationId xmlns:a16="http://schemas.microsoft.com/office/drawing/2014/main" id="{12323294-130C-55E1-C503-7639B30C0AF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693400" y="5961063"/>
            <a:ext cx="1055688" cy="682625"/>
          </a:xfr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47833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a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10">
            <a:extLst>
              <a:ext uri="{FF2B5EF4-FFF2-40B4-BE49-F238E27FC236}">
                <a16:creationId xmlns:a16="http://schemas.microsoft.com/office/drawing/2014/main" id="{D803B9FA-FF49-6B81-4048-35D0CDBD8E4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893033" y="1777897"/>
            <a:ext cx="3897306" cy="3302205"/>
          </a:xfrm>
          <a:prstGeom prst="hexagon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GB" dirty="0"/>
          </a:p>
        </p:txBody>
      </p:sp>
      <p:sp>
        <p:nvSpPr>
          <p:cNvPr id="7" name="Platshållare för text 26">
            <a:extLst>
              <a:ext uri="{FF2B5EF4-FFF2-40B4-BE49-F238E27FC236}">
                <a16:creationId xmlns:a16="http://schemas.microsoft.com/office/drawing/2014/main" id="{71D7E928-0082-8987-87B6-8458E38A334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72200" y="1777897"/>
            <a:ext cx="4819650" cy="3302205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sv-SE" sz="4000" b="1" dirty="0" smtClean="0">
                <a:solidFill>
                  <a:schemeClr val="bg1"/>
                </a:solidFill>
              </a:defRPr>
            </a:lvl1pPr>
          </a:lstStyle>
          <a:p>
            <a:pPr marL="271463" lvl="0" indent="-271463"/>
            <a:r>
              <a:rPr lang="sv-SE" dirty="0"/>
              <a:t>Klicka här för att ändra format på bakgrundstexten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50182D2-5F57-0D86-BDAD-6932F38506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3208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are">
    <p:bg>
      <p:bgPr>
        <a:solidFill>
          <a:srgbClr val="F6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B909792E-A871-10CC-323D-74260B7C2E3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975721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909792E-A871-10CC-323D-74260B7C2E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Platshållare för text 26">
            <a:extLst>
              <a:ext uri="{FF2B5EF4-FFF2-40B4-BE49-F238E27FC236}">
                <a16:creationId xmlns:a16="http://schemas.microsoft.com/office/drawing/2014/main" id="{9FFB8AC5-0896-2662-9F25-F014F732ACB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101089" y="807614"/>
            <a:ext cx="3935211" cy="1180800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sv-SE" dirty="0" smtClean="0"/>
            </a:lvl1pPr>
          </a:lstStyle>
          <a:p>
            <a:pPr marL="271463" lvl="0" indent="-271463"/>
            <a:r>
              <a:rPr lang="sv-SE" dirty="0"/>
              <a:t>Klicka här för att ändra format på bakgrundstexten</a:t>
            </a:r>
          </a:p>
        </p:txBody>
      </p:sp>
      <p:sp>
        <p:nvSpPr>
          <p:cNvPr id="22" name="Platshållare för text 18">
            <a:extLst>
              <a:ext uri="{FF2B5EF4-FFF2-40B4-BE49-F238E27FC236}">
                <a16:creationId xmlns:a16="http://schemas.microsoft.com/office/drawing/2014/main" id="{197E462F-9720-062D-5549-205843F0D48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70682" y="784807"/>
            <a:ext cx="1412317" cy="1180788"/>
          </a:xfrm>
          <a:prstGeom prst="hexagon">
            <a:avLst/>
          </a:prstGeom>
          <a:solidFill>
            <a:srgbClr val="8FB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sv-SE" sz="1800" dirty="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sv-SE" dirty="0"/>
              <a:t>     </a:t>
            </a:r>
          </a:p>
        </p:txBody>
      </p:sp>
      <p:sp>
        <p:nvSpPr>
          <p:cNvPr id="23" name="Platshållare för text 18">
            <a:extLst>
              <a:ext uri="{FF2B5EF4-FFF2-40B4-BE49-F238E27FC236}">
                <a16:creationId xmlns:a16="http://schemas.microsoft.com/office/drawing/2014/main" id="{2B6FE767-2693-92C8-9C28-7489DFA510E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70682" y="2153090"/>
            <a:ext cx="1412317" cy="1180788"/>
          </a:xfrm>
          <a:prstGeom prst="hexagon">
            <a:avLst/>
          </a:prstGeom>
          <a:solidFill>
            <a:srgbClr val="8FB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sv-SE" sz="1800" dirty="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sv-SE" dirty="0"/>
              <a:t>     </a:t>
            </a:r>
          </a:p>
        </p:txBody>
      </p:sp>
      <p:sp>
        <p:nvSpPr>
          <p:cNvPr id="24" name="Platshållare för text 18">
            <a:extLst>
              <a:ext uri="{FF2B5EF4-FFF2-40B4-BE49-F238E27FC236}">
                <a16:creationId xmlns:a16="http://schemas.microsoft.com/office/drawing/2014/main" id="{0E0A2C84-798E-F190-CC1D-87D7E24C334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570682" y="3521373"/>
            <a:ext cx="1412317" cy="1180788"/>
          </a:xfrm>
          <a:prstGeom prst="hexagon">
            <a:avLst/>
          </a:prstGeom>
          <a:solidFill>
            <a:srgbClr val="8FB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sv-SE" sz="1800" dirty="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sv-SE" dirty="0"/>
              <a:t>     </a:t>
            </a:r>
          </a:p>
        </p:txBody>
      </p:sp>
      <p:sp>
        <p:nvSpPr>
          <p:cNvPr id="25" name="Platshållare för text 18">
            <a:extLst>
              <a:ext uri="{FF2B5EF4-FFF2-40B4-BE49-F238E27FC236}">
                <a16:creationId xmlns:a16="http://schemas.microsoft.com/office/drawing/2014/main" id="{99A88FE9-5548-F261-C8D8-FF14FEE8011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70682" y="4889656"/>
            <a:ext cx="1412317" cy="1180788"/>
          </a:xfrm>
          <a:prstGeom prst="hexagon">
            <a:avLst/>
          </a:prstGeom>
          <a:solidFill>
            <a:srgbClr val="8FB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sv-SE" sz="1800" dirty="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sv-SE" dirty="0"/>
              <a:t>     </a:t>
            </a:r>
          </a:p>
        </p:txBody>
      </p:sp>
      <p:sp>
        <p:nvSpPr>
          <p:cNvPr id="6" name="Pil: femhörning 5">
            <a:extLst>
              <a:ext uri="{FF2B5EF4-FFF2-40B4-BE49-F238E27FC236}">
                <a16:creationId xmlns:a16="http://schemas.microsoft.com/office/drawing/2014/main" id="{30A31DD0-4413-4150-BA2D-DA1A071C1EEF}"/>
              </a:ext>
            </a:extLst>
          </p:cNvPr>
          <p:cNvSpPr/>
          <p:nvPr userDrawn="1"/>
        </p:nvSpPr>
        <p:spPr>
          <a:xfrm>
            <a:off x="0" y="0"/>
            <a:ext cx="5105400" cy="6858000"/>
          </a:xfrm>
          <a:prstGeom prst="homePlate">
            <a:avLst>
              <a:gd name="adj" fmla="val 25242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EC3377C-8C0F-4E16-A7CA-12BAB2F800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282" y="3429000"/>
            <a:ext cx="3342489" cy="1655762"/>
          </a:xfrm>
        </p:spPr>
        <p:txBody>
          <a:bodyPr vert="horz" anchor="t">
            <a:normAutofit/>
          </a:bodyPr>
          <a:lstStyle>
            <a:lvl1pPr algn="l">
              <a:lnSpc>
                <a:spcPts val="42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DBBF04D5-A3EE-1D1F-C6A1-2DA82C58E95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1013" y="1439863"/>
            <a:ext cx="3328987" cy="191135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Infoga ikon eller ta bort</a:t>
            </a:r>
          </a:p>
        </p:txBody>
      </p:sp>
      <p:sp>
        <p:nvSpPr>
          <p:cNvPr id="31" name="Platshållare för text 26">
            <a:extLst>
              <a:ext uri="{FF2B5EF4-FFF2-40B4-BE49-F238E27FC236}">
                <a16:creationId xmlns:a16="http://schemas.microsoft.com/office/drawing/2014/main" id="{FEE25A2D-8889-7370-B982-4EC21B70398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01089" y="2153078"/>
            <a:ext cx="3935211" cy="1180800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sv-SE" dirty="0" smtClean="0"/>
            </a:lvl1pPr>
          </a:lstStyle>
          <a:p>
            <a:pPr marL="271463" lvl="0" indent="-271463"/>
            <a:r>
              <a:rPr lang="sv-SE" dirty="0"/>
              <a:t>Klicka här för att ändra format på bakgrundstexten</a:t>
            </a:r>
          </a:p>
        </p:txBody>
      </p:sp>
      <p:sp>
        <p:nvSpPr>
          <p:cNvPr id="32" name="Platshållare för text 26">
            <a:extLst>
              <a:ext uri="{FF2B5EF4-FFF2-40B4-BE49-F238E27FC236}">
                <a16:creationId xmlns:a16="http://schemas.microsoft.com/office/drawing/2014/main" id="{0360CA6F-EB2B-3107-1487-759FA9D4DAA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01089" y="3521361"/>
            <a:ext cx="3935211" cy="1180800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sv-SE" dirty="0" smtClean="0"/>
            </a:lvl1pPr>
          </a:lstStyle>
          <a:p>
            <a:pPr marL="271463" lvl="0" indent="-271463"/>
            <a:r>
              <a:rPr lang="sv-SE" dirty="0"/>
              <a:t>Klicka här för att ändra format på bakgrundstexten</a:t>
            </a:r>
          </a:p>
        </p:txBody>
      </p:sp>
      <p:sp>
        <p:nvSpPr>
          <p:cNvPr id="33" name="Platshållare för text 26">
            <a:extLst>
              <a:ext uri="{FF2B5EF4-FFF2-40B4-BE49-F238E27FC236}">
                <a16:creationId xmlns:a16="http://schemas.microsoft.com/office/drawing/2014/main" id="{B434D658-6866-69B0-FB89-46A668D640B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101089" y="4889644"/>
            <a:ext cx="3935211" cy="1180800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sv-SE" dirty="0" smtClean="0"/>
            </a:lvl1pPr>
          </a:lstStyle>
          <a:p>
            <a:pPr marL="271463" lvl="0" indent="-271463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825936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 st">
    <p:bg>
      <p:bgPr>
        <a:solidFill>
          <a:srgbClr val="F6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AA1812-C957-4535-81C1-C0BD3611C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E082B23-3E9D-477C-B446-8644CBBF4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14/08/2025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E07ACFF-E6F6-4FF0-AA9D-3FEF1E318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6B0B13C-2727-4B02-8983-8C9B30C67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latshållare för bild 10">
            <a:extLst>
              <a:ext uri="{FF2B5EF4-FFF2-40B4-BE49-F238E27FC236}">
                <a16:creationId xmlns:a16="http://schemas.microsoft.com/office/drawing/2014/main" id="{6CAD0FBF-2934-0D32-E515-8ED3F228AE2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38600" y="1808163"/>
            <a:ext cx="1771650" cy="1501127"/>
          </a:xfrm>
          <a:prstGeom prst="hexagon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GB" dirty="0"/>
          </a:p>
        </p:txBody>
      </p:sp>
      <p:sp>
        <p:nvSpPr>
          <p:cNvPr id="7" name="Platshållare för bild 10">
            <a:extLst>
              <a:ext uri="{FF2B5EF4-FFF2-40B4-BE49-F238E27FC236}">
                <a16:creationId xmlns:a16="http://schemas.microsoft.com/office/drawing/2014/main" id="{1FA5CF09-6110-7716-DF1A-157B645CC00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11800" y="2612820"/>
            <a:ext cx="1771650" cy="1501127"/>
          </a:xfrm>
          <a:prstGeom prst="hexagon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GB"/>
          </a:p>
        </p:txBody>
      </p:sp>
      <p:sp>
        <p:nvSpPr>
          <p:cNvPr id="8" name="Platshållare för bild 10">
            <a:extLst>
              <a:ext uri="{FF2B5EF4-FFF2-40B4-BE49-F238E27FC236}">
                <a16:creationId xmlns:a16="http://schemas.microsoft.com/office/drawing/2014/main" id="{11FC75C8-64AD-E81C-36AC-C1BC79A8A7D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38600" y="3417477"/>
            <a:ext cx="1771650" cy="1501127"/>
          </a:xfrm>
          <a:prstGeom prst="hexagon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Platshållare för bild 10">
            <a:extLst>
              <a:ext uri="{FF2B5EF4-FFF2-40B4-BE49-F238E27FC236}">
                <a16:creationId xmlns:a16="http://schemas.microsoft.com/office/drawing/2014/main" id="{3686BE1A-4517-2853-9803-D0135ED5909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511800" y="4222133"/>
            <a:ext cx="1771650" cy="1501127"/>
          </a:xfrm>
          <a:prstGeom prst="hexagon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GB" dirty="0"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40FF5823-C58D-1074-39C5-859487C86CF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60438" y="2239757"/>
            <a:ext cx="2955925" cy="628650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1pPr>
            <a:lvl2pPr marL="271462" indent="0">
              <a:buNone/>
              <a:defRPr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892B38BF-D025-22D6-4A17-C44ECBEEE7C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60438" y="3853715"/>
            <a:ext cx="2955925" cy="628650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1pPr>
            <a:lvl2pPr marL="271462" indent="0">
              <a:buNone/>
              <a:defRPr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3" name="Platshållare för text 10">
            <a:extLst>
              <a:ext uri="{FF2B5EF4-FFF2-40B4-BE49-F238E27FC236}">
                <a16:creationId xmlns:a16="http://schemas.microsoft.com/office/drawing/2014/main" id="{57F4DD59-1295-CCEC-214C-49FF959AE5C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07420" y="2994965"/>
            <a:ext cx="2955925" cy="62865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1pPr>
            <a:lvl2pPr marL="271462" indent="0">
              <a:buNone/>
              <a:defRPr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4" name="Platshållare för text 10">
            <a:extLst>
              <a:ext uri="{FF2B5EF4-FFF2-40B4-BE49-F238E27FC236}">
                <a16:creationId xmlns:a16="http://schemas.microsoft.com/office/drawing/2014/main" id="{187A6F46-8858-D6D9-8FB4-9D32B8C308F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407420" y="4608923"/>
            <a:ext cx="2955925" cy="62865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1pPr>
            <a:lvl2pPr marL="271462" indent="0">
              <a:buNone/>
              <a:defRPr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0974493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 st">
    <p:bg>
      <p:bgPr>
        <a:solidFill>
          <a:srgbClr val="F6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AA1812-C957-4535-81C1-C0BD3611C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E082B23-3E9D-477C-B446-8644CBBF4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14/08/2025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E07ACFF-E6F6-4FF0-AA9D-3FEF1E318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6B0B13C-2727-4B02-8983-8C9B30C67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latshållare för bild 10">
            <a:extLst>
              <a:ext uri="{FF2B5EF4-FFF2-40B4-BE49-F238E27FC236}">
                <a16:creationId xmlns:a16="http://schemas.microsoft.com/office/drawing/2014/main" id="{6CAD0FBF-2934-0D32-E515-8ED3F228AE2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57793" y="3493088"/>
            <a:ext cx="1771650" cy="1501127"/>
          </a:xfrm>
          <a:prstGeom prst="hexagon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GB" dirty="0"/>
          </a:p>
        </p:txBody>
      </p:sp>
      <p:sp>
        <p:nvSpPr>
          <p:cNvPr id="7" name="Platshållare för bild 10">
            <a:extLst>
              <a:ext uri="{FF2B5EF4-FFF2-40B4-BE49-F238E27FC236}">
                <a16:creationId xmlns:a16="http://schemas.microsoft.com/office/drawing/2014/main" id="{1FA5CF09-6110-7716-DF1A-157B645CC00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48189" y="3493087"/>
            <a:ext cx="1771650" cy="1501127"/>
          </a:xfrm>
          <a:prstGeom prst="hexagon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GB"/>
          </a:p>
        </p:txBody>
      </p:sp>
      <p:sp>
        <p:nvSpPr>
          <p:cNvPr id="8" name="Platshållare för bild 10">
            <a:extLst>
              <a:ext uri="{FF2B5EF4-FFF2-40B4-BE49-F238E27FC236}">
                <a16:creationId xmlns:a16="http://schemas.microsoft.com/office/drawing/2014/main" id="{11FC75C8-64AD-E81C-36AC-C1BC79A8A7D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802991" y="2612820"/>
            <a:ext cx="1771650" cy="1501127"/>
          </a:xfrm>
          <a:prstGeom prst="hexagon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Platshållare för bild 10">
            <a:extLst>
              <a:ext uri="{FF2B5EF4-FFF2-40B4-BE49-F238E27FC236}">
                <a16:creationId xmlns:a16="http://schemas.microsoft.com/office/drawing/2014/main" id="{3686BE1A-4517-2853-9803-D0135ED5909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3387" y="2612820"/>
            <a:ext cx="1771650" cy="1501127"/>
          </a:xfrm>
          <a:prstGeom prst="hexagon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GB" dirty="0"/>
          </a:p>
        </p:txBody>
      </p:sp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892B38BF-D025-22D6-4A17-C44ECBEEE7C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38200" y="5074339"/>
            <a:ext cx="2410835" cy="628650"/>
          </a:xfr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accent3"/>
                </a:solidFill>
              </a:defRPr>
            </a:lvl1pPr>
            <a:lvl2pPr marL="271462" indent="0">
              <a:buNone/>
              <a:defRPr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0" name="Platshållare för bild 10">
            <a:extLst>
              <a:ext uri="{FF2B5EF4-FFF2-40B4-BE49-F238E27FC236}">
                <a16:creationId xmlns:a16="http://schemas.microsoft.com/office/drawing/2014/main" id="{0B0BA639-E618-C66E-D2BF-95047B62234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738585" y="3422121"/>
            <a:ext cx="1771650" cy="1501127"/>
          </a:xfrm>
          <a:prstGeom prst="hexagon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GB" dirty="0"/>
          </a:p>
        </p:txBody>
      </p:sp>
      <p:sp>
        <p:nvSpPr>
          <p:cNvPr id="15" name="Platshållare för bild 10">
            <a:extLst>
              <a:ext uri="{FF2B5EF4-FFF2-40B4-BE49-F238E27FC236}">
                <a16:creationId xmlns:a16="http://schemas.microsoft.com/office/drawing/2014/main" id="{7868FA60-35B6-AD40-CD4E-C7C9401D428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383782" y="2612820"/>
            <a:ext cx="1771650" cy="1501127"/>
          </a:xfrm>
          <a:prstGeom prst="hexagon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GB" dirty="0"/>
          </a:p>
        </p:txBody>
      </p:sp>
      <p:sp>
        <p:nvSpPr>
          <p:cNvPr id="16" name="Platshållare för text 10">
            <a:extLst>
              <a:ext uri="{FF2B5EF4-FFF2-40B4-BE49-F238E27FC236}">
                <a16:creationId xmlns:a16="http://schemas.microsoft.com/office/drawing/2014/main" id="{DE047848-19F4-FF63-F1E8-711035016AC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455688" y="1948233"/>
            <a:ext cx="2410835" cy="628650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accent3"/>
                </a:solidFill>
              </a:defRPr>
            </a:lvl1pPr>
            <a:lvl2pPr marL="271462" indent="0">
              <a:buNone/>
              <a:defRPr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7" name="Platshållare för text 10">
            <a:extLst>
              <a:ext uri="{FF2B5EF4-FFF2-40B4-BE49-F238E27FC236}">
                <a16:creationId xmlns:a16="http://schemas.microsoft.com/office/drawing/2014/main" id="{575CCBC7-3108-8AA8-5749-4B38B25CC2D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141968" y="5074339"/>
            <a:ext cx="2410835" cy="628650"/>
          </a:xfr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accent3"/>
                </a:solidFill>
              </a:defRPr>
            </a:lvl1pPr>
            <a:lvl2pPr marL="271462" indent="0">
              <a:buNone/>
              <a:defRPr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8" name="Platshållare för text 10">
            <a:extLst>
              <a:ext uri="{FF2B5EF4-FFF2-40B4-BE49-F238E27FC236}">
                <a16:creationId xmlns:a16="http://schemas.microsoft.com/office/drawing/2014/main" id="{639BFB79-5D48-2203-587E-1314B99FEB1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29374" y="1948233"/>
            <a:ext cx="2410835" cy="628650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accent3"/>
                </a:solidFill>
              </a:defRPr>
            </a:lvl1pPr>
            <a:lvl2pPr marL="271462" indent="0">
              <a:buNone/>
              <a:defRPr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9" name="Platshållare för text 10">
            <a:extLst>
              <a:ext uri="{FF2B5EF4-FFF2-40B4-BE49-F238E27FC236}">
                <a16:creationId xmlns:a16="http://schemas.microsoft.com/office/drawing/2014/main" id="{DB72DB68-4CCE-5DC7-6995-E4494137ADC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445737" y="5074339"/>
            <a:ext cx="2410835" cy="628650"/>
          </a:xfr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accent3"/>
                </a:solidFill>
              </a:defRPr>
            </a:lvl1pPr>
            <a:lvl2pPr marL="271462" indent="0">
              <a:buNone/>
              <a:defRPr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20" name="Platshållare för text 10">
            <a:extLst>
              <a:ext uri="{FF2B5EF4-FFF2-40B4-BE49-F238E27FC236}">
                <a16:creationId xmlns:a16="http://schemas.microsoft.com/office/drawing/2014/main" id="{3BDF4E5E-F590-B8B4-5554-1ABE7E59FA8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064189" y="1958456"/>
            <a:ext cx="2289611" cy="628650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accent3"/>
                </a:solidFill>
              </a:defRPr>
            </a:lvl1pPr>
            <a:lvl2pPr marL="271462" indent="0">
              <a:buNone/>
              <a:defRPr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41533099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6">
    <p:bg>
      <p:bgPr>
        <a:solidFill>
          <a:srgbClr val="F6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DDCF29-19EA-8168-EE55-FB1CDD331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87F7868-1FF0-25BE-059F-FD245B16B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14/08/2025</a:t>
            </a:fld>
            <a:endParaRPr lang="en-GB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D4A9AB4-4EAD-E21F-45DC-B63EC8A74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0DB82C-BC96-CDA0-B810-4C147790C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B9BF076D-E41B-9D50-0DE7-B9EFA57277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9789" y="1808163"/>
            <a:ext cx="1169987" cy="123031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C3512A2-1C57-DCA5-DD1C-EF27DEEA72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3038475"/>
            <a:ext cx="1169988" cy="538956"/>
          </a:xfrm>
          <a:solidFill>
            <a:schemeClr val="tx2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0" name="Platshållare för bild 6">
            <a:extLst>
              <a:ext uri="{FF2B5EF4-FFF2-40B4-BE49-F238E27FC236}">
                <a16:creationId xmlns:a16="http://schemas.microsoft.com/office/drawing/2014/main" id="{B9EC2212-F9A3-51F6-F14F-226FBDABAB2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174423" y="1808163"/>
            <a:ext cx="1169987" cy="123031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11" name="Platshållare för bild 6">
            <a:extLst>
              <a:ext uri="{FF2B5EF4-FFF2-40B4-BE49-F238E27FC236}">
                <a16:creationId xmlns:a16="http://schemas.microsoft.com/office/drawing/2014/main" id="{74DB19ED-BC10-0A24-A718-42849A015E1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509057" y="1808163"/>
            <a:ext cx="1169987" cy="123031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12" name="Platshållare för bild 6">
            <a:extLst>
              <a:ext uri="{FF2B5EF4-FFF2-40B4-BE49-F238E27FC236}">
                <a16:creationId xmlns:a16="http://schemas.microsoft.com/office/drawing/2014/main" id="{1C69EDE8-256D-69CF-7E56-54BF86DCB1C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843691" y="1808163"/>
            <a:ext cx="1169987" cy="123031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13" name="Platshållare för bild 6">
            <a:extLst>
              <a:ext uri="{FF2B5EF4-FFF2-40B4-BE49-F238E27FC236}">
                <a16:creationId xmlns:a16="http://schemas.microsoft.com/office/drawing/2014/main" id="{D0D6F316-7BCE-4D4E-CA6C-5E5F438EFB9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78325" y="1808163"/>
            <a:ext cx="1169987" cy="123031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14" name="Platshållare för bild 6">
            <a:extLst>
              <a:ext uri="{FF2B5EF4-FFF2-40B4-BE49-F238E27FC236}">
                <a16:creationId xmlns:a16="http://schemas.microsoft.com/office/drawing/2014/main" id="{56CAEABF-3087-DD20-A0E6-CACD575E67D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512959" y="1808163"/>
            <a:ext cx="1169987" cy="123031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15" name="Platshållare för bild 6">
            <a:extLst>
              <a:ext uri="{FF2B5EF4-FFF2-40B4-BE49-F238E27FC236}">
                <a16:creationId xmlns:a16="http://schemas.microsoft.com/office/drawing/2014/main" id="{4346C7EC-D65D-14A5-6CA0-C1FB6159566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847593" y="1808163"/>
            <a:ext cx="1169987" cy="123031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16" name="Platshållare för bild 6">
            <a:extLst>
              <a:ext uri="{FF2B5EF4-FFF2-40B4-BE49-F238E27FC236}">
                <a16:creationId xmlns:a16="http://schemas.microsoft.com/office/drawing/2014/main" id="{FD3E3ADE-1DF5-89E9-2FB2-902D3F8CC53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0182226" y="1808163"/>
            <a:ext cx="1169987" cy="123031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21" name="Platshållare för text 8">
            <a:extLst>
              <a:ext uri="{FF2B5EF4-FFF2-40B4-BE49-F238E27FC236}">
                <a16:creationId xmlns:a16="http://schemas.microsoft.com/office/drawing/2014/main" id="{CDC89450-DF21-0104-80B2-330773F8C34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73061" y="3038475"/>
            <a:ext cx="1169988" cy="538956"/>
          </a:xfrm>
          <a:solidFill>
            <a:schemeClr val="tx2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22" name="Platshållare för text 8">
            <a:extLst>
              <a:ext uri="{FF2B5EF4-FFF2-40B4-BE49-F238E27FC236}">
                <a16:creationId xmlns:a16="http://schemas.microsoft.com/office/drawing/2014/main" id="{D198491F-6B28-D6CA-766E-184E796546E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507922" y="3038475"/>
            <a:ext cx="1169988" cy="538956"/>
          </a:xfrm>
          <a:solidFill>
            <a:schemeClr val="tx2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23" name="Platshållare för text 8">
            <a:extLst>
              <a:ext uri="{FF2B5EF4-FFF2-40B4-BE49-F238E27FC236}">
                <a16:creationId xmlns:a16="http://schemas.microsoft.com/office/drawing/2014/main" id="{51129A51-6AB9-55DC-46A5-5D1692359F3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842783" y="3038475"/>
            <a:ext cx="1169988" cy="538956"/>
          </a:xfrm>
          <a:solidFill>
            <a:schemeClr val="tx2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24" name="Platshållare för text 8">
            <a:extLst>
              <a:ext uri="{FF2B5EF4-FFF2-40B4-BE49-F238E27FC236}">
                <a16:creationId xmlns:a16="http://schemas.microsoft.com/office/drawing/2014/main" id="{4F7BB43D-C510-6D77-0694-0EF652CD766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177644" y="3038475"/>
            <a:ext cx="1169988" cy="538956"/>
          </a:xfrm>
          <a:solidFill>
            <a:schemeClr val="tx2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25" name="Platshållare för text 8">
            <a:extLst>
              <a:ext uri="{FF2B5EF4-FFF2-40B4-BE49-F238E27FC236}">
                <a16:creationId xmlns:a16="http://schemas.microsoft.com/office/drawing/2014/main" id="{91DECD49-06E6-AAA4-F5E8-C876FB7B77A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512505" y="3038475"/>
            <a:ext cx="1169988" cy="538956"/>
          </a:xfrm>
          <a:solidFill>
            <a:schemeClr val="tx2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26" name="Platshållare för text 8">
            <a:extLst>
              <a:ext uri="{FF2B5EF4-FFF2-40B4-BE49-F238E27FC236}">
                <a16:creationId xmlns:a16="http://schemas.microsoft.com/office/drawing/2014/main" id="{0423B971-ACF7-63E8-42BC-85AA4EEAEC3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847366" y="3038475"/>
            <a:ext cx="1169988" cy="538956"/>
          </a:xfrm>
          <a:solidFill>
            <a:schemeClr val="tx2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27" name="Platshållare för text 8">
            <a:extLst>
              <a:ext uri="{FF2B5EF4-FFF2-40B4-BE49-F238E27FC236}">
                <a16:creationId xmlns:a16="http://schemas.microsoft.com/office/drawing/2014/main" id="{A7B6AB28-470B-80D7-7967-EE0B50035FD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0182226" y="3038475"/>
            <a:ext cx="1169988" cy="538956"/>
          </a:xfrm>
          <a:solidFill>
            <a:schemeClr val="tx2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28" name="Platshållare för bild 6">
            <a:extLst>
              <a:ext uri="{FF2B5EF4-FFF2-40B4-BE49-F238E27FC236}">
                <a16:creationId xmlns:a16="http://schemas.microsoft.com/office/drawing/2014/main" id="{B988E9D1-A9EE-8536-5E80-4278CC8781F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39789" y="4025108"/>
            <a:ext cx="1169987" cy="123031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29" name="Platshållare för text 8">
            <a:extLst>
              <a:ext uri="{FF2B5EF4-FFF2-40B4-BE49-F238E27FC236}">
                <a16:creationId xmlns:a16="http://schemas.microsoft.com/office/drawing/2014/main" id="{176CFCE2-E9A5-0CA6-E6BE-E449842FAB4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38200" y="5255420"/>
            <a:ext cx="1169988" cy="538956"/>
          </a:xfrm>
          <a:solidFill>
            <a:schemeClr val="tx2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30" name="Platshållare för bild 6">
            <a:extLst>
              <a:ext uri="{FF2B5EF4-FFF2-40B4-BE49-F238E27FC236}">
                <a16:creationId xmlns:a16="http://schemas.microsoft.com/office/drawing/2014/main" id="{70EFB29D-8BBB-F0AB-75F3-411A2B52546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2174423" y="4025108"/>
            <a:ext cx="1169987" cy="123031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31" name="Platshållare för bild 6">
            <a:extLst>
              <a:ext uri="{FF2B5EF4-FFF2-40B4-BE49-F238E27FC236}">
                <a16:creationId xmlns:a16="http://schemas.microsoft.com/office/drawing/2014/main" id="{69056CC5-2D14-C0B7-D2DD-298DBA4615A8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3509057" y="4025108"/>
            <a:ext cx="1169987" cy="123031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32" name="Platshållare för bild 6">
            <a:extLst>
              <a:ext uri="{FF2B5EF4-FFF2-40B4-BE49-F238E27FC236}">
                <a16:creationId xmlns:a16="http://schemas.microsoft.com/office/drawing/2014/main" id="{1073DEDC-8888-9BF2-4FED-B0C96E0946D2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843691" y="4025108"/>
            <a:ext cx="1169987" cy="123031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33" name="Platshållare för bild 6">
            <a:extLst>
              <a:ext uri="{FF2B5EF4-FFF2-40B4-BE49-F238E27FC236}">
                <a16:creationId xmlns:a16="http://schemas.microsoft.com/office/drawing/2014/main" id="{46EAD82B-EA53-D6E7-73AB-4420295184E7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178325" y="4025108"/>
            <a:ext cx="1169987" cy="123031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34" name="Platshållare för bild 6">
            <a:extLst>
              <a:ext uri="{FF2B5EF4-FFF2-40B4-BE49-F238E27FC236}">
                <a16:creationId xmlns:a16="http://schemas.microsoft.com/office/drawing/2014/main" id="{FE2ED5C7-8454-9DA0-A6DA-23BBECC35791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7512959" y="4025108"/>
            <a:ext cx="1169987" cy="123031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35" name="Platshållare för bild 6">
            <a:extLst>
              <a:ext uri="{FF2B5EF4-FFF2-40B4-BE49-F238E27FC236}">
                <a16:creationId xmlns:a16="http://schemas.microsoft.com/office/drawing/2014/main" id="{68D9E14D-093E-4000-4926-A0F16DDC8C64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847593" y="4025108"/>
            <a:ext cx="1169987" cy="123031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36" name="Platshållare för bild 6">
            <a:extLst>
              <a:ext uri="{FF2B5EF4-FFF2-40B4-BE49-F238E27FC236}">
                <a16:creationId xmlns:a16="http://schemas.microsoft.com/office/drawing/2014/main" id="{EEB69BA5-58C5-1BE7-5B6D-353FD8F76FE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10182226" y="4025108"/>
            <a:ext cx="1169987" cy="123031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37" name="Platshållare för text 8">
            <a:extLst>
              <a:ext uri="{FF2B5EF4-FFF2-40B4-BE49-F238E27FC236}">
                <a16:creationId xmlns:a16="http://schemas.microsoft.com/office/drawing/2014/main" id="{980EF248-2D30-BBAF-CB51-354FDDA222E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2173061" y="5255420"/>
            <a:ext cx="1169988" cy="538956"/>
          </a:xfrm>
          <a:solidFill>
            <a:schemeClr val="tx2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38" name="Platshållare för text 8">
            <a:extLst>
              <a:ext uri="{FF2B5EF4-FFF2-40B4-BE49-F238E27FC236}">
                <a16:creationId xmlns:a16="http://schemas.microsoft.com/office/drawing/2014/main" id="{A35629B5-42E0-6E08-C676-8E553166846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507922" y="5255420"/>
            <a:ext cx="1169988" cy="538956"/>
          </a:xfrm>
          <a:solidFill>
            <a:schemeClr val="tx2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39" name="Platshållare för text 8">
            <a:extLst>
              <a:ext uri="{FF2B5EF4-FFF2-40B4-BE49-F238E27FC236}">
                <a16:creationId xmlns:a16="http://schemas.microsoft.com/office/drawing/2014/main" id="{48911B15-5C87-F27E-6202-9A4C808AB65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842783" y="5255420"/>
            <a:ext cx="1169988" cy="538956"/>
          </a:xfrm>
          <a:solidFill>
            <a:schemeClr val="tx2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0" name="Platshållare för text 8">
            <a:extLst>
              <a:ext uri="{FF2B5EF4-FFF2-40B4-BE49-F238E27FC236}">
                <a16:creationId xmlns:a16="http://schemas.microsoft.com/office/drawing/2014/main" id="{6523FF90-B346-B215-7E07-5EAD34AE8583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177644" y="5255420"/>
            <a:ext cx="1169988" cy="538956"/>
          </a:xfrm>
          <a:solidFill>
            <a:schemeClr val="tx2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1" name="Platshållare för text 8">
            <a:extLst>
              <a:ext uri="{FF2B5EF4-FFF2-40B4-BE49-F238E27FC236}">
                <a16:creationId xmlns:a16="http://schemas.microsoft.com/office/drawing/2014/main" id="{A2173BD9-995C-9BB3-3E5B-53E1E7E9264C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512505" y="5255420"/>
            <a:ext cx="1169988" cy="538956"/>
          </a:xfrm>
          <a:solidFill>
            <a:schemeClr val="tx2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2" name="Platshållare för text 8">
            <a:extLst>
              <a:ext uri="{FF2B5EF4-FFF2-40B4-BE49-F238E27FC236}">
                <a16:creationId xmlns:a16="http://schemas.microsoft.com/office/drawing/2014/main" id="{FF77D1D7-BE9B-FAEE-26D8-193C24AEEEC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847366" y="5255420"/>
            <a:ext cx="1169988" cy="538956"/>
          </a:xfrm>
          <a:solidFill>
            <a:schemeClr val="tx2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3" name="Platshållare för text 8">
            <a:extLst>
              <a:ext uri="{FF2B5EF4-FFF2-40B4-BE49-F238E27FC236}">
                <a16:creationId xmlns:a16="http://schemas.microsoft.com/office/drawing/2014/main" id="{982FC7B8-7C96-FE20-101D-958EFB071500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10182226" y="5255420"/>
            <a:ext cx="1169988" cy="538956"/>
          </a:xfrm>
          <a:solidFill>
            <a:schemeClr val="tx2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810359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ar runt hexagon">
    <p:bg>
      <p:bgPr>
        <a:solidFill>
          <a:srgbClr val="F6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AA1812-C957-4535-81C1-C0BD3611C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E082B23-3E9D-477C-B446-8644CBBF4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14/08/2025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E07ACFF-E6F6-4FF0-AA9D-3FEF1E318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6B0B13C-2727-4B02-8983-8C9B30C67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EE230758-7D58-4375-F337-9297DD40CE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00323" y="2366169"/>
            <a:ext cx="3206977" cy="2757488"/>
          </a:xfrm>
          <a:prstGeom prst="hexagon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71462" indent="0" algn="ctr">
              <a:buNone/>
              <a:defRPr>
                <a:solidFill>
                  <a:schemeClr val="bg1"/>
                </a:solidFill>
              </a:defRPr>
            </a:lvl2pPr>
            <a:lvl3pPr marL="533400" indent="0" algn="ctr">
              <a:buNone/>
              <a:defRPr>
                <a:solidFill>
                  <a:schemeClr val="bg1"/>
                </a:solidFill>
              </a:defRPr>
            </a:lvl3pPr>
            <a:lvl4pPr marL="806450" indent="0" algn="ctr">
              <a:buNone/>
              <a:defRPr>
                <a:solidFill>
                  <a:schemeClr val="bg1"/>
                </a:solidFill>
              </a:defRPr>
            </a:lvl4pPr>
            <a:lvl5pPr marL="1077912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5F0FACCF-362E-5318-D726-A24E4D2399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83575" y="1808163"/>
            <a:ext cx="2357438" cy="1116012"/>
          </a:xfrm>
          <a:prstGeom prst="borderCallout1">
            <a:avLst>
              <a:gd name="adj1" fmla="val 18750"/>
              <a:gd name="adj2" fmla="val -8333"/>
              <a:gd name="adj3" fmla="val 43692"/>
              <a:gd name="adj4" fmla="val -5351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text 9">
            <a:extLst>
              <a:ext uri="{FF2B5EF4-FFF2-40B4-BE49-F238E27FC236}">
                <a16:creationId xmlns:a16="http://schemas.microsoft.com/office/drawing/2014/main" id="{48DA029A-6476-C96E-AEC8-8E075036B21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994775" y="3244851"/>
            <a:ext cx="2357438" cy="1116012"/>
          </a:xfrm>
          <a:prstGeom prst="borderCallout1">
            <a:avLst>
              <a:gd name="adj1" fmla="val 18750"/>
              <a:gd name="adj2" fmla="val -8333"/>
              <a:gd name="adj3" fmla="val 47472"/>
              <a:gd name="adj4" fmla="val -5187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/>
            </a:lvl1pPr>
            <a:lvl2pPr marL="271462" indent="0">
              <a:buNone/>
              <a:defRPr/>
            </a:lvl2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Platshållare för text 9">
            <a:extLst>
              <a:ext uri="{FF2B5EF4-FFF2-40B4-BE49-F238E27FC236}">
                <a16:creationId xmlns:a16="http://schemas.microsoft.com/office/drawing/2014/main" id="{48F0AF9E-2F6D-3E5E-7E3F-AF08659A93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99690" y="4681538"/>
            <a:ext cx="2357438" cy="1116012"/>
          </a:xfrm>
          <a:prstGeom prst="borderCallout1">
            <a:avLst>
              <a:gd name="adj1" fmla="val 18750"/>
              <a:gd name="adj2" fmla="val -8333"/>
              <a:gd name="adj3" fmla="val 39669"/>
              <a:gd name="adj4" fmla="val -5495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3" name="Platshållare för text 9">
            <a:extLst>
              <a:ext uri="{FF2B5EF4-FFF2-40B4-BE49-F238E27FC236}">
                <a16:creationId xmlns:a16="http://schemas.microsoft.com/office/drawing/2014/main" id="{637324AD-AA23-8A34-0DF8-0D7FCEB45F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82725" y="1808163"/>
            <a:ext cx="2357438" cy="1116012"/>
          </a:xfrm>
          <a:prstGeom prst="borderCallout1">
            <a:avLst>
              <a:gd name="adj1" fmla="val 23952"/>
              <a:gd name="adj2" fmla="val 103721"/>
              <a:gd name="adj3" fmla="val 46496"/>
              <a:gd name="adj4" fmla="val 14845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text 9">
            <a:extLst>
              <a:ext uri="{FF2B5EF4-FFF2-40B4-BE49-F238E27FC236}">
                <a16:creationId xmlns:a16="http://schemas.microsoft.com/office/drawing/2014/main" id="{5131142D-0AE0-D28E-12EC-67B64020D83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9788" y="3248820"/>
            <a:ext cx="2357438" cy="1116012"/>
          </a:xfrm>
          <a:prstGeom prst="borderCallout1">
            <a:avLst>
              <a:gd name="adj1" fmla="val 23952"/>
              <a:gd name="adj2" fmla="val 103721"/>
              <a:gd name="adj3" fmla="val 42269"/>
              <a:gd name="adj4" fmla="val 14390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text 9">
            <a:extLst>
              <a:ext uri="{FF2B5EF4-FFF2-40B4-BE49-F238E27FC236}">
                <a16:creationId xmlns:a16="http://schemas.microsoft.com/office/drawing/2014/main" id="{9CD9AB60-5A8F-BC76-E11B-07F8977903C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2725" y="4689476"/>
            <a:ext cx="2357438" cy="1116012"/>
          </a:xfrm>
          <a:prstGeom prst="borderCallout1">
            <a:avLst>
              <a:gd name="adj1" fmla="val 23952"/>
              <a:gd name="adj2" fmla="val 103721"/>
              <a:gd name="adj3" fmla="val 39668"/>
              <a:gd name="adj4" fmla="val 14698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9017901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d slides added after thi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97D998-5772-F48A-F7BA-7A582AB61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1D3092D-94D7-9404-4A40-A77D35836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14/08/2025</a:t>
            </a:fld>
            <a:endParaRPr lang="en-GB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BF36466-2F05-E603-8DBB-B6F898FF3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DD30648-32FD-D873-CF12-497647853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7C68154-B8A1-0A31-BE87-13D5715A10B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/>
              <a:t>ANVÄND INTE MALLSIDOR EFTER DENNA SIDA</a:t>
            </a:r>
            <a:endParaRPr lang="sv-SE" sz="6600" dirty="0"/>
          </a:p>
        </p:txBody>
      </p:sp>
    </p:spTree>
    <p:extLst>
      <p:ext uri="{BB962C8B-B14F-4D97-AF65-F5344CB8AC3E}">
        <p14:creationId xmlns:p14="http://schemas.microsoft.com/office/powerpoint/2010/main" val="7958658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tfallande bild - vit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03F0252-6F7A-41F6-932A-2ABA40F0B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14/08/2025</a:t>
            </a:fld>
            <a:endParaRPr lang="en-GB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11473DD-8586-45C2-81AF-CC1245C54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71027AC-FA49-4616-8B9D-A5A6AC576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845BF8B0-27B3-4FA2-8988-01F8DFEC72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latshållare för bild 10">
            <a:extLst>
              <a:ext uri="{FF2B5EF4-FFF2-40B4-BE49-F238E27FC236}">
                <a16:creationId xmlns:a16="http://schemas.microsoft.com/office/drawing/2014/main" id="{59277E7C-C3DD-4BC0-B95A-ECABF576D53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693400" y="5961063"/>
            <a:ext cx="1055688" cy="682625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9" name="Rektangel: rundade hörn 8">
            <a:extLst>
              <a:ext uri="{FF2B5EF4-FFF2-40B4-BE49-F238E27FC236}">
                <a16:creationId xmlns:a16="http://schemas.microsoft.com/office/drawing/2014/main" id="{8C4EFF6E-2525-42AC-AF27-D26AAEC25D67}"/>
              </a:ext>
            </a:extLst>
          </p:cNvPr>
          <p:cNvSpPr/>
          <p:nvPr userDrawn="1"/>
        </p:nvSpPr>
        <p:spPr>
          <a:xfrm>
            <a:off x="-2632363" y="0"/>
            <a:ext cx="2492278" cy="1831271"/>
          </a:xfrm>
          <a:prstGeom prst="roundRect">
            <a:avLst>
              <a:gd name="adj" fmla="val 0"/>
            </a:avLst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lvl="0">
              <a:spcAft>
                <a:spcPts val="600"/>
              </a:spcAft>
            </a:pPr>
            <a:r>
              <a:rPr lang="sv-SE" dirty="0">
                <a:solidFill>
                  <a:schemeClr val="bg1"/>
                </a:solidFill>
              </a:rPr>
              <a:t>Ifall du tar bort en bild och ersätter med ny kommer bilden hamna ovanpå loggan. </a:t>
            </a:r>
          </a:p>
          <a:p>
            <a:pPr lvl="0">
              <a:spcAft>
                <a:spcPts val="600"/>
              </a:spcAft>
            </a:pPr>
            <a:r>
              <a:rPr lang="sv-SE" dirty="0">
                <a:solidFill>
                  <a:schemeClr val="bg1"/>
                </a:solidFill>
              </a:rPr>
              <a:t>Tryck på Start/Återställ för att rätta till detta</a:t>
            </a:r>
          </a:p>
        </p:txBody>
      </p:sp>
    </p:spTree>
    <p:extLst>
      <p:ext uri="{BB962C8B-B14F-4D97-AF65-F5344CB8AC3E}">
        <p14:creationId xmlns:p14="http://schemas.microsoft.com/office/powerpoint/2010/main" val="22096203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tfallande bild - blå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03F0252-6F7A-41F6-932A-2ABA40F0B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14/08/2025</a:t>
            </a:fld>
            <a:endParaRPr lang="en-GB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11473DD-8586-45C2-81AF-CC1245C54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71027AC-FA49-4616-8B9D-A5A6AC576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845BF8B0-27B3-4FA2-8988-01F8DFEC72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latshållare för bild 10">
            <a:extLst>
              <a:ext uri="{FF2B5EF4-FFF2-40B4-BE49-F238E27FC236}">
                <a16:creationId xmlns:a16="http://schemas.microsoft.com/office/drawing/2014/main" id="{59277E7C-C3DD-4BC0-B95A-ECABF576D53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693400" y="5961063"/>
            <a:ext cx="1055688" cy="682625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9" name="Rektangel: rundade hörn 8">
            <a:extLst>
              <a:ext uri="{FF2B5EF4-FFF2-40B4-BE49-F238E27FC236}">
                <a16:creationId xmlns:a16="http://schemas.microsoft.com/office/drawing/2014/main" id="{730C5BC1-BC93-4CC9-BDC9-D55B21E3D245}"/>
              </a:ext>
            </a:extLst>
          </p:cNvPr>
          <p:cNvSpPr/>
          <p:nvPr userDrawn="1"/>
        </p:nvSpPr>
        <p:spPr>
          <a:xfrm>
            <a:off x="-2632363" y="0"/>
            <a:ext cx="2492278" cy="1831271"/>
          </a:xfrm>
          <a:prstGeom prst="roundRect">
            <a:avLst>
              <a:gd name="adj" fmla="val 0"/>
            </a:avLst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lvl="0">
              <a:spcAft>
                <a:spcPts val="600"/>
              </a:spcAft>
            </a:pPr>
            <a:r>
              <a:rPr lang="sv-SE" dirty="0">
                <a:solidFill>
                  <a:schemeClr val="bg1"/>
                </a:solidFill>
              </a:rPr>
              <a:t>Ifall du tar bort en bild och ersätter med ny kommer bilden hamna ovanpå loggan. </a:t>
            </a:r>
          </a:p>
          <a:p>
            <a:pPr lvl="0">
              <a:spcAft>
                <a:spcPts val="600"/>
              </a:spcAft>
            </a:pPr>
            <a:r>
              <a:rPr lang="sv-SE" dirty="0">
                <a:solidFill>
                  <a:schemeClr val="bg1"/>
                </a:solidFill>
              </a:rPr>
              <a:t>Tryck på Start/Återställ för att rätta till detta</a:t>
            </a:r>
          </a:p>
        </p:txBody>
      </p:sp>
    </p:spTree>
    <p:extLst>
      <p:ext uri="{BB962C8B-B14F-4D97-AF65-F5344CB8AC3E}">
        <p14:creationId xmlns:p14="http://schemas.microsoft.com/office/powerpoint/2010/main" val="213737136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örsta sidan egen bild vit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0DD3BCDB-96D3-4083-8A3F-F545079B5F0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, </a:t>
            </a:r>
            <a:r>
              <a:rPr lang="en-GB" dirty="0" err="1"/>
              <a:t>gå</a:t>
            </a:r>
            <a:r>
              <a:rPr lang="en-GB" dirty="0"/>
              <a:t> in under </a:t>
            </a:r>
            <a:r>
              <a:rPr lang="en-GB" dirty="0" err="1"/>
              <a:t>Infoga</a:t>
            </a:r>
            <a:r>
              <a:rPr lang="en-GB" dirty="0"/>
              <a:t>, </a:t>
            </a:r>
            <a:r>
              <a:rPr lang="en-GB" dirty="0" err="1"/>
              <a:t>Bilder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välj</a:t>
            </a:r>
            <a:r>
              <a:rPr lang="en-GB" dirty="0"/>
              <a:t> </a:t>
            </a:r>
            <a:r>
              <a:rPr lang="en-GB" dirty="0" err="1"/>
              <a:t>önskad</a:t>
            </a:r>
            <a:r>
              <a:rPr lang="en-GB" dirty="0"/>
              <a:t> </a:t>
            </a:r>
            <a:r>
              <a:rPr lang="en-GB" dirty="0" err="1"/>
              <a:t>bild</a:t>
            </a:r>
            <a:r>
              <a:rPr lang="en-GB" dirty="0"/>
              <a:t> 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9A78C544-F792-4924-A752-73F7CF26BF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2092" y="2426509"/>
            <a:ext cx="6607816" cy="1655762"/>
          </a:xfrm>
        </p:spPr>
        <p:txBody>
          <a:bodyPr anchor="ctr">
            <a:normAutofit/>
          </a:bodyPr>
          <a:lstStyle>
            <a:lvl1pPr algn="ctr">
              <a:lnSpc>
                <a:spcPts val="42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DB372320-6E42-4D46-BDA2-F4D912521A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413" y="660400"/>
            <a:ext cx="1846734" cy="1612020"/>
          </a:xfrm>
          <a:prstGeom prst="hexagon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00" cap="all" baseline="0">
                <a:solidFill>
                  <a:schemeClr val="bg1"/>
                </a:solidFill>
              </a:defRPr>
            </a:lvl1pPr>
            <a:lvl2pPr marL="457200" indent="0" algn="ctr">
              <a:buFont typeface="Arial" panose="020B0604020202020204" pitchFamily="34" charset="0"/>
              <a:buNone/>
              <a:defRPr sz="1600"/>
            </a:lvl2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Namnesson</a:t>
            </a:r>
            <a:br>
              <a:rPr lang="sv-SE" dirty="0"/>
            </a:br>
            <a:r>
              <a:rPr lang="sv-SE" dirty="0"/>
              <a:t>Titel</a:t>
            </a:r>
          </a:p>
          <a:p>
            <a:pPr lvl="0"/>
            <a:r>
              <a:rPr lang="sv-SE" dirty="0"/>
              <a:t>Datum</a:t>
            </a:r>
          </a:p>
        </p:txBody>
      </p:sp>
      <p:sp>
        <p:nvSpPr>
          <p:cNvPr id="8" name="Platshållare för bild 10">
            <a:extLst>
              <a:ext uri="{FF2B5EF4-FFF2-40B4-BE49-F238E27FC236}">
                <a16:creationId xmlns:a16="http://schemas.microsoft.com/office/drawing/2014/main" id="{470E8E88-3F9E-4AC5-B857-482E7D843EA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693400" y="5961063"/>
            <a:ext cx="1055688" cy="682625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72D781E3-12C9-4F82-B8EC-9B8C37ACB4D8}"/>
              </a:ext>
            </a:extLst>
          </p:cNvPr>
          <p:cNvSpPr/>
          <p:nvPr userDrawn="1"/>
        </p:nvSpPr>
        <p:spPr>
          <a:xfrm>
            <a:off x="-2632363" y="0"/>
            <a:ext cx="2492278" cy="1831271"/>
          </a:xfrm>
          <a:prstGeom prst="roundRect">
            <a:avLst>
              <a:gd name="adj" fmla="val 0"/>
            </a:avLst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lvl="0">
              <a:spcAft>
                <a:spcPts val="600"/>
              </a:spcAft>
            </a:pPr>
            <a:r>
              <a:rPr lang="sv-SE" dirty="0">
                <a:solidFill>
                  <a:schemeClr val="bg1"/>
                </a:solidFill>
              </a:rPr>
              <a:t>Ifall du tar bort en bild och ersätter med ny kommer bilden hamna ovanpå texten. </a:t>
            </a:r>
          </a:p>
          <a:p>
            <a:pPr lvl="0">
              <a:spcAft>
                <a:spcPts val="600"/>
              </a:spcAft>
            </a:pPr>
            <a:r>
              <a:rPr lang="sv-SE" dirty="0">
                <a:solidFill>
                  <a:schemeClr val="bg1"/>
                </a:solidFill>
              </a:rPr>
              <a:t>Tryck på Start/Återställ för att rätta till detta</a:t>
            </a:r>
          </a:p>
        </p:txBody>
      </p:sp>
    </p:spTree>
    <p:extLst>
      <p:ext uri="{BB962C8B-B14F-4D97-AF65-F5344CB8AC3E}">
        <p14:creationId xmlns:p14="http://schemas.microsoft.com/office/powerpoint/2010/main" val="19038237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 sidan egen bild blå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0DD3BCDB-96D3-4083-8A3F-F545079B5F0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, </a:t>
            </a:r>
            <a:r>
              <a:rPr lang="en-GB" dirty="0" err="1"/>
              <a:t>gå</a:t>
            </a:r>
            <a:r>
              <a:rPr lang="en-GB" dirty="0"/>
              <a:t> in under </a:t>
            </a:r>
            <a:r>
              <a:rPr lang="en-GB" dirty="0" err="1"/>
              <a:t>Infoga</a:t>
            </a:r>
            <a:r>
              <a:rPr lang="en-GB" dirty="0"/>
              <a:t>, </a:t>
            </a:r>
            <a:r>
              <a:rPr lang="en-GB" dirty="0" err="1"/>
              <a:t>Bilder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välj</a:t>
            </a:r>
            <a:r>
              <a:rPr lang="en-GB" dirty="0"/>
              <a:t> </a:t>
            </a:r>
            <a:r>
              <a:rPr lang="en-GB" dirty="0" err="1"/>
              <a:t>önskad</a:t>
            </a:r>
            <a:r>
              <a:rPr lang="en-GB" dirty="0"/>
              <a:t> </a:t>
            </a:r>
            <a:r>
              <a:rPr lang="en-GB" dirty="0" err="1"/>
              <a:t>bild</a:t>
            </a:r>
            <a:r>
              <a:rPr lang="en-GB" dirty="0"/>
              <a:t> 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9A78C544-F792-4924-A752-73F7CF26BF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2092" y="2426509"/>
            <a:ext cx="6607816" cy="1655762"/>
          </a:xfrm>
        </p:spPr>
        <p:txBody>
          <a:bodyPr anchor="ctr">
            <a:normAutofit/>
          </a:bodyPr>
          <a:lstStyle>
            <a:lvl1pPr algn="ctr">
              <a:lnSpc>
                <a:spcPts val="42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DB372320-6E42-4D46-BDA2-F4D912521A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413" y="660400"/>
            <a:ext cx="1846734" cy="1612020"/>
          </a:xfrm>
          <a:prstGeom prst="hexagon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00" cap="all" baseline="0">
                <a:solidFill>
                  <a:schemeClr val="bg1"/>
                </a:solidFill>
              </a:defRPr>
            </a:lvl1pPr>
            <a:lvl2pPr marL="457200" indent="0" algn="ctr">
              <a:buFont typeface="Arial" panose="020B0604020202020204" pitchFamily="34" charset="0"/>
              <a:buNone/>
              <a:defRPr sz="1600"/>
            </a:lvl2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Namnesson</a:t>
            </a:r>
            <a:br>
              <a:rPr lang="sv-SE" dirty="0"/>
            </a:br>
            <a:r>
              <a:rPr lang="sv-SE" dirty="0"/>
              <a:t>Titel</a:t>
            </a:r>
          </a:p>
          <a:p>
            <a:pPr lvl="0"/>
            <a:r>
              <a:rPr lang="sv-SE" dirty="0"/>
              <a:t>Datum</a:t>
            </a:r>
          </a:p>
        </p:txBody>
      </p:sp>
      <p:sp>
        <p:nvSpPr>
          <p:cNvPr id="7" name="Platshållare för bild 10">
            <a:extLst>
              <a:ext uri="{FF2B5EF4-FFF2-40B4-BE49-F238E27FC236}">
                <a16:creationId xmlns:a16="http://schemas.microsoft.com/office/drawing/2014/main" id="{2BA66C1B-5994-4ACD-AD12-24E33C487B1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693400" y="5961063"/>
            <a:ext cx="1055688" cy="682625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8" name="Rektangel: rundade hörn 7">
            <a:extLst>
              <a:ext uri="{FF2B5EF4-FFF2-40B4-BE49-F238E27FC236}">
                <a16:creationId xmlns:a16="http://schemas.microsoft.com/office/drawing/2014/main" id="{B3626ED7-6321-478E-8947-0F3935869315}"/>
              </a:ext>
            </a:extLst>
          </p:cNvPr>
          <p:cNvSpPr/>
          <p:nvPr userDrawn="1"/>
        </p:nvSpPr>
        <p:spPr>
          <a:xfrm>
            <a:off x="-2632363" y="0"/>
            <a:ext cx="2492278" cy="1831271"/>
          </a:xfrm>
          <a:prstGeom prst="roundRect">
            <a:avLst>
              <a:gd name="adj" fmla="val 0"/>
            </a:avLst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lvl="0">
              <a:spcAft>
                <a:spcPts val="600"/>
              </a:spcAft>
            </a:pPr>
            <a:r>
              <a:rPr lang="sv-SE" dirty="0">
                <a:solidFill>
                  <a:schemeClr val="bg1"/>
                </a:solidFill>
              </a:rPr>
              <a:t>Ifall du tar bort en bild och ersätter med ny kommer bilden hamna ovanpå texten. </a:t>
            </a:r>
          </a:p>
          <a:p>
            <a:pPr lvl="0">
              <a:spcAft>
                <a:spcPts val="600"/>
              </a:spcAft>
            </a:pPr>
            <a:r>
              <a:rPr lang="sv-SE" dirty="0">
                <a:solidFill>
                  <a:schemeClr val="bg1"/>
                </a:solidFill>
              </a:rPr>
              <a:t>Tryck på Start/Återställ för att rätta till detta</a:t>
            </a:r>
          </a:p>
        </p:txBody>
      </p:sp>
    </p:spTree>
    <p:extLst>
      <p:ext uri="{BB962C8B-B14F-4D97-AF65-F5344CB8AC3E}">
        <p14:creationId xmlns:p14="http://schemas.microsoft.com/office/powerpoint/2010/main" val="197257793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med text i figur -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DBE0C4D5-9238-4B96-D8DC-79365EEC2B4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032991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45" imgH="245" progId="TCLayout.ActiveDocument.1">
                  <p:embed/>
                </p:oleObj>
              </mc:Choice>
              <mc:Fallback>
                <p:oleObj name="think-cell Slide" r:id="rId3" imgW="245" imgH="245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BE0C4D5-9238-4B96-D8DC-79365EEC2B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742697A9-0313-4116-882D-2F00B124CA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2" name="Platshållare för bild 10">
            <a:extLst>
              <a:ext uri="{FF2B5EF4-FFF2-40B4-BE49-F238E27FC236}">
                <a16:creationId xmlns:a16="http://schemas.microsoft.com/office/drawing/2014/main" id="{3D148F17-13AF-4C40-9087-DA7F3B070FB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693400" y="5961063"/>
            <a:ext cx="1055688" cy="682625"/>
          </a:xfr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D5678BBE-7A67-4AEE-B763-A65DD01737AA}"/>
              </a:ext>
            </a:extLst>
          </p:cNvPr>
          <p:cNvSpPr/>
          <p:nvPr userDrawn="1"/>
        </p:nvSpPr>
        <p:spPr>
          <a:xfrm>
            <a:off x="-2632363" y="0"/>
            <a:ext cx="2492278" cy="1831271"/>
          </a:xfrm>
          <a:prstGeom prst="roundRect">
            <a:avLst>
              <a:gd name="adj" fmla="val 0"/>
            </a:avLst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lvl="0">
              <a:spcAft>
                <a:spcPts val="600"/>
              </a:spcAft>
            </a:pPr>
            <a:r>
              <a:rPr lang="sv-SE" dirty="0">
                <a:solidFill>
                  <a:schemeClr val="bg1"/>
                </a:solidFill>
              </a:rPr>
              <a:t>Ifall du tar bort en bild och ersätter med ny kommer bilden hamna ovanpå texten. </a:t>
            </a:r>
          </a:p>
          <a:p>
            <a:pPr lvl="0">
              <a:spcAft>
                <a:spcPts val="600"/>
              </a:spcAft>
            </a:pPr>
            <a:r>
              <a:rPr lang="sv-SE" dirty="0">
                <a:solidFill>
                  <a:schemeClr val="bg1"/>
                </a:solidFill>
              </a:rPr>
              <a:t>Tryck på Start/Återställ för att rätta till detta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BD9F6A8-F267-E23B-3D6C-7E5158375F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42295" y="1387475"/>
            <a:ext cx="4464050" cy="3863975"/>
          </a:xfrm>
          <a:prstGeom prst="hexagon">
            <a:avLst/>
          </a:prstGeom>
          <a:solidFill>
            <a:srgbClr val="B1D0BF">
              <a:alpha val="40000"/>
            </a:srgbClr>
          </a:solidFill>
          <a:ln w="57150">
            <a:solidFill>
              <a:schemeClr val="accent5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sv-SE" sz="3200" b="1" dirty="0" smtClean="0">
                <a:solidFill>
                  <a:schemeClr val="bg1"/>
                </a:solidFill>
              </a:defRPr>
            </a:lvl1pPr>
          </a:lstStyle>
          <a:p>
            <a:pPr marL="271463" lvl="0" indent="-271463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2696785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med text i figur - 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DBE0C4D5-9238-4B96-D8DC-79365EEC2B4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032991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45" imgH="245" progId="TCLayout.ActiveDocument.1">
                  <p:embed/>
                </p:oleObj>
              </mc:Choice>
              <mc:Fallback>
                <p:oleObj name="think-cell Slide" r:id="rId3" imgW="245" imgH="245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BE0C4D5-9238-4B96-D8DC-79365EEC2B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742697A9-0313-4116-882D-2F00B124CA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2" name="Platshållare för bild 10">
            <a:extLst>
              <a:ext uri="{FF2B5EF4-FFF2-40B4-BE49-F238E27FC236}">
                <a16:creationId xmlns:a16="http://schemas.microsoft.com/office/drawing/2014/main" id="{3D148F17-13AF-4C40-9087-DA7F3B070FB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693400" y="5961063"/>
            <a:ext cx="1055688" cy="682625"/>
          </a:xfr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D5678BBE-7A67-4AEE-B763-A65DD01737AA}"/>
              </a:ext>
            </a:extLst>
          </p:cNvPr>
          <p:cNvSpPr/>
          <p:nvPr userDrawn="1"/>
        </p:nvSpPr>
        <p:spPr>
          <a:xfrm>
            <a:off x="-2632363" y="0"/>
            <a:ext cx="2492278" cy="1831271"/>
          </a:xfrm>
          <a:prstGeom prst="roundRect">
            <a:avLst>
              <a:gd name="adj" fmla="val 0"/>
            </a:avLst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lvl="0">
              <a:spcAft>
                <a:spcPts val="600"/>
              </a:spcAft>
            </a:pPr>
            <a:r>
              <a:rPr lang="sv-SE" dirty="0">
                <a:solidFill>
                  <a:schemeClr val="bg1"/>
                </a:solidFill>
              </a:rPr>
              <a:t>Ifall du tar bort en bild och ersätter med ny kommer bilden hamna ovanpå texten. </a:t>
            </a:r>
          </a:p>
          <a:p>
            <a:pPr lvl="0">
              <a:spcAft>
                <a:spcPts val="600"/>
              </a:spcAft>
            </a:pPr>
            <a:r>
              <a:rPr lang="sv-SE" dirty="0">
                <a:solidFill>
                  <a:schemeClr val="bg1"/>
                </a:solidFill>
              </a:rPr>
              <a:t>Tryck på Start/Återställ för att rätta till detta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BD9F6A8-F267-E23B-3D6C-7E5158375F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42295" y="1387475"/>
            <a:ext cx="4464050" cy="3863975"/>
          </a:xfrm>
          <a:prstGeom prst="hexagon">
            <a:avLst/>
          </a:prstGeom>
          <a:solidFill>
            <a:schemeClr val="accent2">
              <a:alpha val="40000"/>
            </a:schemeClr>
          </a:solidFill>
          <a:ln w="57150">
            <a:solidFill>
              <a:schemeClr val="accent2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sv-SE" sz="3200" b="1" dirty="0" smtClean="0">
                <a:solidFill>
                  <a:schemeClr val="bg1"/>
                </a:solidFill>
              </a:defRPr>
            </a:lvl1pPr>
          </a:lstStyle>
          <a:p>
            <a:pPr marL="271463" lvl="0" indent="-271463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521778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med text i figur m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742697A9-0313-4116-882D-2F00B124CA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2" name="Platshållare för bild 10">
            <a:extLst>
              <a:ext uri="{FF2B5EF4-FFF2-40B4-BE49-F238E27FC236}">
                <a16:creationId xmlns:a16="http://schemas.microsoft.com/office/drawing/2014/main" id="{3D148F17-13AF-4C40-9087-DA7F3B070FB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693400" y="5961063"/>
            <a:ext cx="1055688" cy="682625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D5678BBE-7A67-4AEE-B763-A65DD01737AA}"/>
              </a:ext>
            </a:extLst>
          </p:cNvPr>
          <p:cNvSpPr/>
          <p:nvPr userDrawn="1"/>
        </p:nvSpPr>
        <p:spPr>
          <a:xfrm>
            <a:off x="-2632363" y="0"/>
            <a:ext cx="2492278" cy="1831271"/>
          </a:xfrm>
          <a:prstGeom prst="roundRect">
            <a:avLst>
              <a:gd name="adj" fmla="val 0"/>
            </a:avLst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lvl="0">
              <a:spcAft>
                <a:spcPts val="600"/>
              </a:spcAft>
            </a:pPr>
            <a:r>
              <a:rPr lang="sv-SE" dirty="0">
                <a:solidFill>
                  <a:schemeClr val="bg1"/>
                </a:solidFill>
              </a:rPr>
              <a:t>Ifall du tar bort en bild och ersätter med ny kommer bilden hamna ovanpå texten. </a:t>
            </a:r>
          </a:p>
          <a:p>
            <a:pPr lvl="0">
              <a:spcAft>
                <a:spcPts val="600"/>
              </a:spcAft>
            </a:pPr>
            <a:r>
              <a:rPr lang="sv-SE" dirty="0">
                <a:solidFill>
                  <a:schemeClr val="bg1"/>
                </a:solidFill>
              </a:rPr>
              <a:t>Tryck på Start/Återställ för att rätta till detta</a:t>
            </a:r>
          </a:p>
        </p:txBody>
      </p:sp>
      <p:sp>
        <p:nvSpPr>
          <p:cNvPr id="2" name="Platshållare för text 5">
            <a:extLst>
              <a:ext uri="{FF2B5EF4-FFF2-40B4-BE49-F238E27FC236}">
                <a16:creationId xmlns:a16="http://schemas.microsoft.com/office/drawing/2014/main" id="{B2744385-835E-1FC1-DC71-69FE1DE6A7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42295" y="1387475"/>
            <a:ext cx="4464050" cy="3863975"/>
          </a:xfrm>
          <a:prstGeom prst="hexagon">
            <a:avLst/>
          </a:prstGeom>
          <a:noFill/>
          <a:ln w="57150">
            <a:solidFill>
              <a:schemeClr val="accent2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sv-SE" sz="3200" b="1" dirty="0" smtClean="0">
                <a:solidFill>
                  <a:schemeClr val="bg1"/>
                </a:solidFill>
              </a:defRPr>
            </a:lvl1pPr>
          </a:lstStyle>
          <a:p>
            <a:pPr marL="271463" lvl="0" indent="-271463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5004651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text i figur - blå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742697A9-0313-4116-882D-2F00B124CA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E619D89-D876-4F51-B1D6-671905F9E8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8907" y="1447800"/>
            <a:ext cx="4464050" cy="3867150"/>
          </a:xfrm>
          <a:prstGeom prst="hexagon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/>
            </a:lvl1pPr>
            <a:lvl2pPr marL="271462" indent="0">
              <a:buNone/>
              <a:defRPr/>
            </a:lvl2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D5678BBE-7A67-4AEE-B763-A65DD01737AA}"/>
              </a:ext>
            </a:extLst>
          </p:cNvPr>
          <p:cNvSpPr/>
          <p:nvPr userDrawn="1"/>
        </p:nvSpPr>
        <p:spPr>
          <a:xfrm>
            <a:off x="-2632363" y="0"/>
            <a:ext cx="2492278" cy="1831271"/>
          </a:xfrm>
          <a:prstGeom prst="roundRect">
            <a:avLst>
              <a:gd name="adj" fmla="val 0"/>
            </a:avLst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lvl="0">
              <a:spcAft>
                <a:spcPts val="600"/>
              </a:spcAft>
            </a:pPr>
            <a:r>
              <a:rPr lang="sv-SE" dirty="0">
                <a:solidFill>
                  <a:schemeClr val="bg1"/>
                </a:solidFill>
              </a:rPr>
              <a:t>Ifall du tar bort en bild och ersätter med ny kommer bilden hamna ovanpå texten. </a:t>
            </a:r>
          </a:p>
          <a:p>
            <a:pPr lvl="0">
              <a:spcAft>
                <a:spcPts val="600"/>
              </a:spcAft>
            </a:pPr>
            <a:r>
              <a:rPr lang="sv-SE" dirty="0">
                <a:solidFill>
                  <a:schemeClr val="bg1"/>
                </a:solidFill>
              </a:rPr>
              <a:t>Tryck på Start/Återställ för att rätta till detta</a:t>
            </a:r>
          </a:p>
        </p:txBody>
      </p:sp>
      <p:sp>
        <p:nvSpPr>
          <p:cNvPr id="6" name="Platshållare för bild 10">
            <a:extLst>
              <a:ext uri="{FF2B5EF4-FFF2-40B4-BE49-F238E27FC236}">
                <a16:creationId xmlns:a16="http://schemas.microsoft.com/office/drawing/2014/main" id="{CD566EE3-75D9-4E00-9E54-09F600894F5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693400" y="5961063"/>
            <a:ext cx="1055688" cy="682625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275456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med text i figur - vit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742697A9-0313-4116-882D-2F00B124CA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E619D89-D876-4F51-B1D6-671905F9E8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8907" y="1447800"/>
            <a:ext cx="4464050" cy="3867150"/>
          </a:xfrm>
          <a:prstGeom prst="hexagon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/>
            </a:lvl1pPr>
            <a:lvl2pPr marL="271462" indent="0">
              <a:buNone/>
              <a:defRPr/>
            </a:lvl2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D5678BBE-7A67-4AEE-B763-A65DD01737AA}"/>
              </a:ext>
            </a:extLst>
          </p:cNvPr>
          <p:cNvSpPr/>
          <p:nvPr userDrawn="1"/>
        </p:nvSpPr>
        <p:spPr>
          <a:xfrm>
            <a:off x="-2632363" y="0"/>
            <a:ext cx="2492278" cy="1831271"/>
          </a:xfrm>
          <a:prstGeom prst="roundRect">
            <a:avLst>
              <a:gd name="adj" fmla="val 0"/>
            </a:avLst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lvl="0">
              <a:spcAft>
                <a:spcPts val="600"/>
              </a:spcAft>
            </a:pPr>
            <a:r>
              <a:rPr lang="sv-SE" dirty="0">
                <a:solidFill>
                  <a:schemeClr val="bg1"/>
                </a:solidFill>
              </a:rPr>
              <a:t>Ifall du tar bort en bild och ersätter med ny kommer bilden hamna ovanpå texten. </a:t>
            </a:r>
          </a:p>
          <a:p>
            <a:pPr lvl="0">
              <a:spcAft>
                <a:spcPts val="600"/>
              </a:spcAft>
            </a:pPr>
            <a:r>
              <a:rPr lang="sv-SE" dirty="0">
                <a:solidFill>
                  <a:schemeClr val="bg1"/>
                </a:solidFill>
              </a:rPr>
              <a:t>Tryck på Start/Återställ för att rätta till detta</a:t>
            </a:r>
          </a:p>
        </p:txBody>
      </p:sp>
      <p:sp>
        <p:nvSpPr>
          <p:cNvPr id="2" name="Platshållare för bild 10">
            <a:extLst>
              <a:ext uri="{FF2B5EF4-FFF2-40B4-BE49-F238E27FC236}">
                <a16:creationId xmlns:a16="http://schemas.microsoft.com/office/drawing/2014/main" id="{DB08E0F6-083F-56A2-C30B-4869B49A79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693400" y="5966857"/>
            <a:ext cx="1055688" cy="682625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146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3 textboxar">
    <p:bg>
      <p:bgPr>
        <a:solidFill>
          <a:srgbClr val="F6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1397000" cy="1188000"/>
          </a:xfrm>
          <a:prstGeom prst="hexagon">
            <a:avLst/>
          </a:prstGeom>
          <a:solidFill>
            <a:schemeClr val="accent1"/>
          </a:solidFill>
        </p:spPr>
        <p:txBody>
          <a:bodyPr lIns="144000" rIns="14400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71462" indent="0">
              <a:buNone/>
              <a:defRPr/>
            </a:lvl2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DECA394-5DCF-4AA1-827C-0B4D291B9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97667" y="1825626"/>
            <a:ext cx="8856133" cy="1189997"/>
          </a:xfrm>
        </p:spPr>
        <p:txBody>
          <a:bodyPr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14/08/2025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4AD33AB-FE64-4715-BEC5-3CB0B4068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7DEDD3-A814-4D6F-9E66-12FC02C37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id="{BFB4AC46-A5E0-4B65-ADA2-84709A1936A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2497667" y="3199780"/>
            <a:ext cx="8856133" cy="1237306"/>
          </a:xfrm>
        </p:spPr>
        <p:txBody>
          <a:bodyPr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1" name="Platshållare för innehåll 3">
            <a:extLst>
              <a:ext uri="{FF2B5EF4-FFF2-40B4-BE49-F238E27FC236}">
                <a16:creationId xmlns:a16="http://schemas.microsoft.com/office/drawing/2014/main" id="{8600C9DA-D5E7-4933-B9D6-4F5696F1337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2497667" y="4573935"/>
            <a:ext cx="8856133" cy="1237306"/>
          </a:xfrm>
        </p:spPr>
        <p:txBody>
          <a:bodyPr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EF716A03-6C7A-2959-AC61-4F31BF3E8739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38200" y="3224434"/>
            <a:ext cx="1397000" cy="1188000"/>
          </a:xfrm>
          <a:prstGeom prst="hexagon">
            <a:avLst/>
          </a:prstGeom>
          <a:solidFill>
            <a:schemeClr val="accent1"/>
          </a:solidFill>
        </p:spPr>
        <p:txBody>
          <a:bodyPr lIns="144000" rIns="14400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71462" indent="0">
              <a:buNone/>
              <a:defRPr/>
            </a:lvl2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id="{54D02B75-5286-2C0C-947B-C59D87FDF82F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838200" y="4623241"/>
            <a:ext cx="1397000" cy="1188000"/>
          </a:xfrm>
          <a:prstGeom prst="hexagon">
            <a:avLst/>
          </a:prstGeom>
          <a:solidFill>
            <a:schemeClr val="accent1"/>
          </a:solidFill>
        </p:spPr>
        <p:txBody>
          <a:bodyPr lIns="144000" rIns="14400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71462" indent="0">
              <a:buNone/>
              <a:defRPr/>
            </a:lvl2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56078695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d slides added after thi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97D998-5772-F48A-F7BA-7A582AB61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1D3092D-94D7-9404-4A40-A77D35836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14/08/2025</a:t>
            </a:fld>
            <a:endParaRPr lang="en-GB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BF36466-2F05-E603-8DBB-B6F898FF3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DD30648-32FD-D873-CF12-497647853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7C68154-B8A1-0A31-BE87-13D5715A10B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/>
              <a:t>ANVÄND INTE MALLSIDOR EFTER DENNA SIDA</a:t>
            </a:r>
            <a:endParaRPr lang="sv-SE" sz="6600" dirty="0"/>
          </a:p>
        </p:txBody>
      </p:sp>
    </p:spTree>
    <p:extLst>
      <p:ext uri="{BB962C8B-B14F-4D97-AF65-F5344CB8AC3E}">
        <p14:creationId xmlns:p14="http://schemas.microsoft.com/office/powerpoint/2010/main" val="2500687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2 textboxar">
    <p:bg>
      <p:bgPr>
        <a:solidFill>
          <a:srgbClr val="F6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2222536" cy="1890031"/>
          </a:xfrm>
          <a:prstGeom prst="hexagon">
            <a:avLst/>
          </a:prstGeom>
          <a:solidFill>
            <a:schemeClr val="accent1"/>
          </a:solidFill>
        </p:spPr>
        <p:txBody>
          <a:bodyPr lIns="144000" rIns="14400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71462" indent="0">
              <a:buNone/>
              <a:defRPr/>
            </a:lvl2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DECA394-5DCF-4AA1-827C-0B4D291B9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23771" y="1825625"/>
            <a:ext cx="8030029" cy="1890000"/>
          </a:xfrm>
        </p:spPr>
        <p:txBody>
          <a:bodyPr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14/08/2025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4AD33AB-FE64-4715-BEC5-3CB0B4068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7DEDD3-A814-4D6F-9E66-12FC02C37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id="{BFB4AC46-A5E0-4B65-ADA2-84709A1936A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323771" y="3915457"/>
            <a:ext cx="8030029" cy="1890000"/>
          </a:xfrm>
        </p:spPr>
        <p:txBody>
          <a:bodyPr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EF716A03-6C7A-2959-AC61-4F31BF3E8739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38200" y="3915457"/>
            <a:ext cx="2222536" cy="1890031"/>
          </a:xfrm>
          <a:prstGeom prst="hexagon">
            <a:avLst/>
          </a:prstGeom>
          <a:solidFill>
            <a:schemeClr val="accent1"/>
          </a:solidFill>
        </p:spPr>
        <p:txBody>
          <a:bodyPr lIns="144000" rIns="14400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71462" indent="0">
              <a:buNone/>
              <a:defRPr/>
            </a:lvl2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7350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6.xml"/><Relationship Id="rId21" Type="http://schemas.openxmlformats.org/officeDocument/2006/relationships/oleObject" Target="../embeddings/oleObject9.bin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tags" Target="../tags/tag12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33.xml"/><Relationship Id="rId19" Type="http://schemas.openxmlformats.org/officeDocument/2006/relationships/tags" Target="../tags/tag11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oleObject" Target="../embeddings/oleObject11.bin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ags" Target="../tags/tag16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tags" Target="../tags/tag15.xml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2.png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oleObject" Target="../embeddings/oleObject12.bin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ags" Target="../tags/tag19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tags" Target="../tags/tag18.xml"/><Relationship Id="rId5" Type="http://schemas.openxmlformats.org/officeDocument/2006/relationships/slideLayout" Target="../slideLayouts/slideLayout54.xml"/><Relationship Id="rId15" Type="http://schemas.openxmlformats.org/officeDocument/2006/relationships/image" Target="../media/image2.png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5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60.xml"/><Relationship Id="rId16" Type="http://schemas.openxmlformats.org/officeDocument/2006/relationships/oleObject" Target="../embeddings/oleObject13.bin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tags" Target="../tags/tag22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tags" Target="../tags/tag2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ags" Target="../tags/tag2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ags" Target="../tags/tag26.xml"/><Relationship Id="rId2" Type="http://schemas.openxmlformats.org/officeDocument/2006/relationships/slideLayout" Target="../slideLayouts/slideLayout7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7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oleObject" Target="../embeddings/oleObject17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F1262A14-C18A-43AD-8174-EA6D5AC8AE8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5"/>
            </p:custDataLst>
            <p:extLst>
              <p:ext uri="{D42A27DB-BD31-4B8C-83A1-F6EECF244321}">
                <p14:modId xmlns:p14="http://schemas.microsoft.com/office/powerpoint/2010/main" val="260557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7" imgW="498" imgH="499" progId="TCLayout.ActiveDocument.1">
                  <p:embed/>
                </p:oleObj>
              </mc:Choice>
              <mc:Fallback>
                <p:oleObj name="think-cell Slide" r:id="rId27" imgW="498" imgH="499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F1262A14-C18A-43AD-8174-EA6D5AC8AE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 hidden="1">
            <a:extLst>
              <a:ext uri="{FF2B5EF4-FFF2-40B4-BE49-F238E27FC236}">
                <a16:creationId xmlns:a16="http://schemas.microsoft.com/office/drawing/2014/main" id="{19D2BCF4-8713-4980-86F1-4C71D0C542E6}"/>
              </a:ext>
            </a:extLst>
          </p:cNvPr>
          <p:cNvSpPr/>
          <p:nvPr userDrawn="1">
            <p:custDataLst>
              <p:tags r:id="rId2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sv-SE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488DB39-C14A-4AB7-AF50-C4F030BB96BF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156" y="5962495"/>
            <a:ext cx="1056312" cy="681230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97E94E6-E056-44DB-88F4-99A19E9B3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3B8ED10-F4B2-4FA1-8E88-70AFDC69C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79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263B157-AAB9-40E3-9103-92766FFC2F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D5718-60B2-496E-9FAD-9B02076132A9}" type="datetimeFigureOut">
              <a:rPr lang="en-GB" smtClean="0"/>
              <a:t>14/08/2025</a:t>
            </a:fld>
            <a:endParaRPr lang="en-GB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A5C12CA-C4C9-478F-B06C-6D1D166FF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9600E1-62B8-4BC8-B329-4E5895203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1626" y="6356350"/>
            <a:ext cx="1319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7355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763" r:id="rId4"/>
    <p:sldLayoutId id="2147483819" r:id="rId5"/>
    <p:sldLayoutId id="2147483764" r:id="rId6"/>
    <p:sldLayoutId id="2147483654" r:id="rId7"/>
    <p:sldLayoutId id="2147483760" r:id="rId8"/>
    <p:sldLayoutId id="2147483828" r:id="rId9"/>
    <p:sldLayoutId id="2147483826" r:id="rId10"/>
    <p:sldLayoutId id="2147483812" r:id="rId11"/>
    <p:sldLayoutId id="2147483661" r:id="rId12"/>
    <p:sldLayoutId id="2147483658" r:id="rId13"/>
    <p:sldLayoutId id="2147483762" r:id="rId14"/>
    <p:sldLayoutId id="2147483657" r:id="rId15"/>
    <p:sldLayoutId id="2147483656" r:id="rId16"/>
    <p:sldLayoutId id="2147483761" r:id="rId17"/>
    <p:sldLayoutId id="2147483750" r:id="rId18"/>
    <p:sldLayoutId id="2147483749" r:id="rId19"/>
    <p:sldLayoutId id="2147483771" r:id="rId20"/>
    <p:sldLayoutId id="2147483772" r:id="rId21"/>
    <p:sldLayoutId id="2147483773" r:id="rId22"/>
    <p:sldLayoutId id="2147483843" r:id="rId23"/>
  </p:sldLayoutIdLst>
  <p:txStyles>
    <p:titleStyle>
      <a:lvl1pPr algn="l" defTabSz="914400" rtl="0" eaLnBrk="1" latinLnBrk="0" hangingPunct="1">
        <a:lnSpc>
          <a:spcPts val="31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10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1938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73050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49375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71" userDrawn="1">
          <p15:clr>
            <a:srgbClr val="F26B43"/>
          </p15:clr>
        </p15:guide>
        <p15:guide id="2" pos="529" userDrawn="1">
          <p15:clr>
            <a:srgbClr val="F26B43"/>
          </p15:clr>
        </p15:guide>
        <p15:guide id="3" pos="7151" userDrawn="1">
          <p15:clr>
            <a:srgbClr val="F26B43"/>
          </p15:clr>
        </p15:guide>
        <p15:guide id="4" orient="horz" pos="1139" userDrawn="1">
          <p15:clr>
            <a:srgbClr val="F26B43"/>
          </p15:clr>
        </p15:guide>
        <p15:guide id="5" orient="horz" pos="365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5E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958B59F1-F599-42EA-B0AF-D694CD5566E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2206489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1" imgW="498" imgH="499" progId="TCLayout.ActiveDocument.1">
                  <p:embed/>
                </p:oleObj>
              </mc:Choice>
              <mc:Fallback>
                <p:oleObj name="think-cell Slide" r:id="rId21" imgW="498" imgH="499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958B59F1-F599-42EA-B0AF-D694CD5566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 hidden="1">
            <a:extLst>
              <a:ext uri="{FF2B5EF4-FFF2-40B4-BE49-F238E27FC236}">
                <a16:creationId xmlns:a16="http://schemas.microsoft.com/office/drawing/2014/main" id="{B61D218C-849D-494C-AA25-56222077AB86}"/>
              </a:ext>
            </a:extLst>
          </p:cNvPr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sv-SE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97E94E6-E056-44DB-88F4-99A19E9B3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3746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3B8ED10-F4B2-4FA1-8E88-70AFDC69C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79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263B157-AAB9-40E3-9103-92766FFC2F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D5718-60B2-496E-9FAD-9B02076132A9}" type="datetimeFigureOut">
              <a:rPr lang="en-GB" smtClean="0"/>
              <a:t>14/08/2025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A5C12CA-C4C9-478F-B06C-6D1D166FF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9600E1-62B8-4BC8-B329-4E5895203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C5BF98D-74DA-45EB-8556-36CEC6EE7E32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156" y="5962495"/>
            <a:ext cx="1056312" cy="6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8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765" r:id="rId3"/>
    <p:sldLayoutId id="2147483818" r:id="rId4"/>
    <p:sldLayoutId id="2147483766" r:id="rId5"/>
    <p:sldLayoutId id="2147483667" r:id="rId6"/>
    <p:sldLayoutId id="2147483759" r:id="rId7"/>
    <p:sldLayoutId id="2147483669" r:id="rId8"/>
    <p:sldLayoutId id="2147483825" r:id="rId9"/>
    <p:sldLayoutId id="2147483734" r:id="rId10"/>
    <p:sldLayoutId id="2147483680" r:id="rId11"/>
    <p:sldLayoutId id="2147483815" r:id="rId12"/>
    <p:sldLayoutId id="2147483778" r:id="rId13"/>
    <p:sldLayoutId id="2147483704" r:id="rId14"/>
    <p:sldLayoutId id="2147483708" r:id="rId15"/>
    <p:sldLayoutId id="2147483712" r:id="rId16"/>
    <p:sldLayoutId id="2147483844" r:id="rId17"/>
  </p:sldLayoutIdLst>
  <p:txStyles>
    <p:titleStyle>
      <a:lvl1pPr algn="l" defTabSz="914400" rtl="0" eaLnBrk="1" latinLnBrk="0" hangingPunct="1">
        <a:lnSpc>
          <a:spcPts val="3100"/>
        </a:lnSpc>
        <a:spcBef>
          <a:spcPct val="0"/>
        </a:spcBef>
        <a:buNone/>
        <a:defRPr sz="2800" b="1" kern="1200">
          <a:solidFill>
            <a:srgbClr val="3A5776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10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1938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73050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49375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71">
          <p15:clr>
            <a:srgbClr val="F26B43"/>
          </p15:clr>
        </p15:guide>
        <p15:guide id="2" pos="529">
          <p15:clr>
            <a:srgbClr val="F26B43"/>
          </p15:clr>
        </p15:guide>
        <p15:guide id="3" pos="7151">
          <p15:clr>
            <a:srgbClr val="F26B43"/>
          </p15:clr>
        </p15:guide>
        <p15:guide id="4" orient="horz" pos="1139">
          <p15:clr>
            <a:srgbClr val="F26B43"/>
          </p15:clr>
        </p15:guide>
        <p15:guide id="5" orient="horz" pos="365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9E7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F55B9FB1-673E-4FA5-AEAD-234B05B5404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0304065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3" imgW="498" imgH="499" progId="TCLayout.ActiveDocument.1">
                  <p:embed/>
                </p:oleObj>
              </mc:Choice>
              <mc:Fallback>
                <p:oleObj name="think-cell Slide" r:id="rId13" imgW="498" imgH="499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F55B9FB1-673E-4FA5-AEAD-234B05B540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 hidden="1">
            <a:extLst>
              <a:ext uri="{FF2B5EF4-FFF2-40B4-BE49-F238E27FC236}">
                <a16:creationId xmlns:a16="http://schemas.microsoft.com/office/drawing/2014/main" id="{DBE36DAA-5B8C-4FD8-9ADA-0B562E8D9672}"/>
              </a:ext>
            </a:extLst>
          </p:cNvPr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sv-SE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97E94E6-E056-44DB-88F4-99A19E9B3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3746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3B8ED10-F4B2-4FA1-8E88-70AFDC69C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79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263B157-AAB9-40E3-9103-92766FFC2F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D5718-60B2-496E-9FAD-9B02076132A9}" type="datetimeFigureOut">
              <a:rPr lang="en-GB" smtClean="0"/>
              <a:t>14/08/2025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A5C12CA-C4C9-478F-B06C-6D1D166FF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9600E1-62B8-4BC8-B329-4E5895203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6234A4E-2E63-428D-8582-E187BE2192E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156" y="5962495"/>
            <a:ext cx="1056312" cy="6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0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767" r:id="rId3"/>
    <p:sldLayoutId id="2147483817" r:id="rId4"/>
    <p:sldLayoutId id="2147483768" r:id="rId5"/>
    <p:sldLayoutId id="2147483685" r:id="rId6"/>
    <p:sldLayoutId id="2147483758" r:id="rId7"/>
    <p:sldLayoutId id="2147483687" r:id="rId8"/>
    <p:sldLayoutId id="2147483845" r:id="rId9"/>
  </p:sldLayoutIdLst>
  <p:txStyles>
    <p:titleStyle>
      <a:lvl1pPr algn="l" defTabSz="914400" rtl="0" eaLnBrk="1" latinLnBrk="0" hangingPunct="1">
        <a:lnSpc>
          <a:spcPts val="3100"/>
        </a:lnSpc>
        <a:spcBef>
          <a:spcPct val="0"/>
        </a:spcBef>
        <a:buNone/>
        <a:defRPr sz="2800" b="1" kern="1200">
          <a:solidFill>
            <a:srgbClr val="36646B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10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1938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73050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49375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71">
          <p15:clr>
            <a:srgbClr val="F26B43"/>
          </p15:clr>
        </p15:guide>
        <p15:guide id="2" pos="529">
          <p15:clr>
            <a:srgbClr val="F26B43"/>
          </p15:clr>
        </p15:guide>
        <p15:guide id="3" pos="7151">
          <p15:clr>
            <a:srgbClr val="F26B43"/>
          </p15:clr>
        </p15:guide>
        <p15:guide id="4" orient="horz" pos="1139">
          <p15:clr>
            <a:srgbClr val="F26B43"/>
          </p15:clr>
        </p15:guide>
        <p15:guide id="5" orient="horz" pos="3657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E4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54A3FDFF-44E2-4DA6-9568-D290BF6D025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1589738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3" imgW="498" imgH="499" progId="TCLayout.ActiveDocument.1">
                  <p:embed/>
                </p:oleObj>
              </mc:Choice>
              <mc:Fallback>
                <p:oleObj name="think-cell Slide" r:id="rId13" imgW="498" imgH="499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54A3FDFF-44E2-4DA6-9568-D290BF6D02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 hidden="1">
            <a:extLst>
              <a:ext uri="{FF2B5EF4-FFF2-40B4-BE49-F238E27FC236}">
                <a16:creationId xmlns:a16="http://schemas.microsoft.com/office/drawing/2014/main" id="{DB8C408F-CA11-4557-97D3-0875DA17FC62}"/>
              </a:ext>
            </a:extLst>
          </p:cNvPr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sv-SE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97E94E6-E056-44DB-88F4-99A19E9B3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3746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3B8ED10-F4B2-4FA1-8E88-70AFDC69C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79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263B157-AAB9-40E3-9103-92766FFC2F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D5718-60B2-496E-9FAD-9B02076132A9}" type="datetimeFigureOut">
              <a:rPr lang="en-GB" smtClean="0"/>
              <a:t>14/08/2025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A5C12CA-C4C9-478F-B06C-6D1D166FF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9600E1-62B8-4BC8-B329-4E5895203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2" y="6356350"/>
            <a:ext cx="19002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7A6DA15-5310-45AE-9C3A-6144A4E8834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156" y="5962495"/>
            <a:ext cx="1056312" cy="6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81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769" r:id="rId3"/>
    <p:sldLayoutId id="2147483785" r:id="rId4"/>
    <p:sldLayoutId id="2147483770" r:id="rId5"/>
    <p:sldLayoutId id="2147483693" r:id="rId6"/>
    <p:sldLayoutId id="2147483757" r:id="rId7"/>
    <p:sldLayoutId id="2147483695" r:id="rId8"/>
    <p:sldLayoutId id="2147483846" r:id="rId9"/>
  </p:sldLayoutIdLst>
  <p:txStyles>
    <p:titleStyle>
      <a:lvl1pPr algn="l" defTabSz="914400" rtl="0" eaLnBrk="1" latinLnBrk="0" hangingPunct="1">
        <a:lnSpc>
          <a:spcPts val="31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10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1938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73050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49375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71">
          <p15:clr>
            <a:srgbClr val="F26B43"/>
          </p15:clr>
        </p15:guide>
        <p15:guide id="2" pos="529">
          <p15:clr>
            <a:srgbClr val="F26B43"/>
          </p15:clr>
        </p15:guide>
        <p15:guide id="3" pos="7151">
          <p15:clr>
            <a:srgbClr val="F26B43"/>
          </p15:clr>
        </p15:guide>
        <p15:guide id="4" orient="horz" pos="1139">
          <p15:clr>
            <a:srgbClr val="F26B43"/>
          </p15:clr>
        </p15:guide>
        <p15:guide id="5" orient="horz" pos="3657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1755514C-7FB5-4E02-9230-89025535BEC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8028178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498" imgH="499" progId="TCLayout.ActiveDocument.1">
                  <p:embed/>
                </p:oleObj>
              </mc:Choice>
              <mc:Fallback>
                <p:oleObj name="think-cell Slide" r:id="rId16" imgW="498" imgH="499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1755514C-7FB5-4E02-9230-89025535BE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 hidden="1">
            <a:extLst>
              <a:ext uri="{FF2B5EF4-FFF2-40B4-BE49-F238E27FC236}">
                <a16:creationId xmlns:a16="http://schemas.microsoft.com/office/drawing/2014/main" id="{25F98DF9-27EF-4B30-BAE6-286812BD8814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sv-SE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97E94E6-E056-44DB-88F4-99A19E9B3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3B8ED10-F4B2-4FA1-8E88-70AFDC69C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79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263B157-AAB9-40E3-9103-92766FFC2F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D5718-60B2-496E-9FAD-9B02076132A9}" type="datetimeFigureOut">
              <a:rPr lang="en-GB" smtClean="0"/>
              <a:t>14/08/2025</a:t>
            </a:fld>
            <a:endParaRPr lang="en-GB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A5C12CA-C4C9-478F-B06C-6D1D166FF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9600E1-62B8-4BC8-B329-4E5895203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D02E4AD-1E16-46A9-AEF5-671B55EA89DE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156" y="5962495"/>
            <a:ext cx="1056312" cy="6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639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83" r:id="rId2"/>
    <p:sldLayoutId id="2147483752" r:id="rId3"/>
    <p:sldLayoutId id="2147483784" r:id="rId4"/>
    <p:sldLayoutId id="2147483780" r:id="rId5"/>
    <p:sldLayoutId id="2147483816" r:id="rId6"/>
    <p:sldLayoutId id="2147483832" r:id="rId7"/>
    <p:sldLayoutId id="2147483827" r:id="rId8"/>
    <p:sldLayoutId id="2147483821" r:id="rId9"/>
    <p:sldLayoutId id="2147483822" r:id="rId10"/>
    <p:sldLayoutId id="2147483833" r:id="rId11"/>
    <p:sldLayoutId id="2147483847" r:id="rId12"/>
  </p:sldLayoutIdLst>
  <p:txStyles>
    <p:titleStyle>
      <a:lvl1pPr algn="l" defTabSz="914400" rtl="0" eaLnBrk="1" latinLnBrk="0" hangingPunct="1">
        <a:lnSpc>
          <a:spcPts val="31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10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1938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73050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49375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71">
          <p15:clr>
            <a:srgbClr val="F26B43"/>
          </p15:clr>
        </p15:guide>
        <p15:guide id="2" pos="529">
          <p15:clr>
            <a:srgbClr val="F26B43"/>
          </p15:clr>
        </p15:guide>
        <p15:guide id="3" pos="7151">
          <p15:clr>
            <a:srgbClr val="F26B43"/>
          </p15:clr>
        </p15:guide>
        <p15:guide id="4" orient="horz" pos="1139">
          <p15:clr>
            <a:srgbClr val="F26B43"/>
          </p15:clr>
        </p15:guide>
        <p15:guide id="5" orient="horz" pos="3657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B13B6D05-AFBD-40D4-9D39-D8FE6B7DAB8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28052235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498" imgH="499" progId="TCLayout.ActiveDocument.1">
                  <p:embed/>
                </p:oleObj>
              </mc:Choice>
              <mc:Fallback>
                <p:oleObj name="think-cell Slide" r:id="rId14" imgW="498" imgH="499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B13B6D05-AFBD-40D4-9D39-D8FE6B7DAB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 hidden="1">
            <a:extLst>
              <a:ext uri="{FF2B5EF4-FFF2-40B4-BE49-F238E27FC236}">
                <a16:creationId xmlns:a16="http://schemas.microsoft.com/office/drawing/2014/main" id="{1A1DBC44-64F2-4BF5-89EB-3AAF3875D46E}"/>
              </a:ext>
            </a:extLst>
          </p:cNvPr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sv-SE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97E94E6-E056-44DB-88F4-99A19E9B3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82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3B8ED10-F4B2-4FA1-8E88-70AFDC69C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51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263B157-AAB9-40E3-9103-92766FFC2F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D5718-60B2-496E-9FAD-9B02076132A9}" type="datetimeFigureOut">
              <a:rPr lang="en-GB" smtClean="0"/>
              <a:t>14/08/2025</a:t>
            </a:fld>
            <a:endParaRPr lang="en-GB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A5C12CA-C4C9-478F-B06C-6D1D166FF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9600E1-62B8-4BC8-B329-4E5895203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5CC76DD-CCDD-4DDF-BA02-83CDDFB9D5B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156" y="5962495"/>
            <a:ext cx="1056312" cy="6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099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2" r:id="rId3"/>
    <p:sldLayoutId id="2147483747" r:id="rId4"/>
    <p:sldLayoutId id="2147483774" r:id="rId5"/>
    <p:sldLayoutId id="2147483830" r:id="rId6"/>
    <p:sldLayoutId id="2147483779" r:id="rId7"/>
    <p:sldLayoutId id="2147483748" r:id="rId8"/>
    <p:sldLayoutId id="2147483849" r:id="rId9"/>
    <p:sldLayoutId id="2147483848" r:id="rId10"/>
  </p:sldLayoutIdLst>
  <p:txStyles>
    <p:titleStyle>
      <a:lvl1pPr algn="l" defTabSz="914400" rtl="0" eaLnBrk="1" latinLnBrk="0" hangingPunct="1">
        <a:lnSpc>
          <a:spcPts val="31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10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1938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73050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49375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71">
          <p15:clr>
            <a:srgbClr val="F26B43"/>
          </p15:clr>
        </p15:guide>
        <p15:guide id="2" pos="529">
          <p15:clr>
            <a:srgbClr val="F26B43"/>
          </p15:clr>
        </p15:guide>
        <p15:guide id="3" pos="7151">
          <p15:clr>
            <a:srgbClr val="F26B43"/>
          </p15:clr>
        </p15:guide>
        <p15:guide id="4" orient="horz" pos="1139">
          <p15:clr>
            <a:srgbClr val="F26B43"/>
          </p15:clr>
        </p15:guide>
        <p15:guide id="5" orient="horz" pos="370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9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20.bin"/><Relationship Id="rId4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5" Type="http://schemas.openxmlformats.org/officeDocument/2006/relationships/image" Target="../media/image3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Relationship Id="rId1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.svg"/><Relationship Id="rId18" Type="http://schemas.openxmlformats.org/officeDocument/2006/relationships/image" Target="../media/image21.png"/><Relationship Id="rId26" Type="http://schemas.openxmlformats.org/officeDocument/2006/relationships/image" Target="../media/image47.png"/><Relationship Id="rId3" Type="http://schemas.openxmlformats.org/officeDocument/2006/relationships/image" Target="../media/image34.svg"/><Relationship Id="rId21" Type="http://schemas.openxmlformats.org/officeDocument/2006/relationships/image" Target="../media/image24.svg"/><Relationship Id="rId34" Type="http://schemas.openxmlformats.org/officeDocument/2006/relationships/image" Target="../media/image31.png"/><Relationship Id="rId7" Type="http://schemas.openxmlformats.org/officeDocument/2006/relationships/image" Target="../media/image38.svg"/><Relationship Id="rId12" Type="http://schemas.openxmlformats.org/officeDocument/2006/relationships/image" Target="../media/image43.png"/><Relationship Id="rId17" Type="http://schemas.openxmlformats.org/officeDocument/2006/relationships/image" Target="../media/image20.svg"/><Relationship Id="rId25" Type="http://schemas.openxmlformats.org/officeDocument/2006/relationships/image" Target="../media/image28.svg"/><Relationship Id="rId33" Type="http://schemas.openxmlformats.org/officeDocument/2006/relationships/image" Target="../media/image30.svg"/><Relationship Id="rId2" Type="http://schemas.openxmlformats.org/officeDocument/2006/relationships/image" Target="../media/image33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50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svg"/><Relationship Id="rId24" Type="http://schemas.openxmlformats.org/officeDocument/2006/relationships/image" Target="../media/image27.png"/><Relationship Id="rId32" Type="http://schemas.openxmlformats.org/officeDocument/2006/relationships/image" Target="../media/image29.png"/><Relationship Id="rId5" Type="http://schemas.openxmlformats.org/officeDocument/2006/relationships/image" Target="../media/image36.svg"/><Relationship Id="rId15" Type="http://schemas.openxmlformats.org/officeDocument/2006/relationships/image" Target="../media/image46.svg"/><Relationship Id="rId23" Type="http://schemas.openxmlformats.org/officeDocument/2006/relationships/image" Target="../media/image26.svg"/><Relationship Id="rId28" Type="http://schemas.openxmlformats.org/officeDocument/2006/relationships/image" Target="../media/image49.png"/><Relationship Id="rId10" Type="http://schemas.openxmlformats.org/officeDocument/2006/relationships/image" Target="../media/image41.png"/><Relationship Id="rId19" Type="http://schemas.openxmlformats.org/officeDocument/2006/relationships/image" Target="../media/image22.svg"/><Relationship Id="rId31" Type="http://schemas.openxmlformats.org/officeDocument/2006/relationships/image" Target="../media/image52.svg"/><Relationship Id="rId4" Type="http://schemas.openxmlformats.org/officeDocument/2006/relationships/image" Target="../media/image35.png"/><Relationship Id="rId9" Type="http://schemas.openxmlformats.org/officeDocument/2006/relationships/image" Target="../media/image40.svg"/><Relationship Id="rId14" Type="http://schemas.openxmlformats.org/officeDocument/2006/relationships/image" Target="../media/image45.png"/><Relationship Id="rId22" Type="http://schemas.openxmlformats.org/officeDocument/2006/relationships/image" Target="../media/image25.png"/><Relationship Id="rId27" Type="http://schemas.openxmlformats.org/officeDocument/2006/relationships/image" Target="../media/image48.svg"/><Relationship Id="rId30" Type="http://schemas.openxmlformats.org/officeDocument/2006/relationships/image" Target="../media/image51.png"/><Relationship Id="rId35" Type="http://schemas.openxmlformats.org/officeDocument/2006/relationships/image" Target="../media/image32.svg"/><Relationship Id="rId8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2.png"/><Relationship Id="rId21" Type="http://schemas.openxmlformats.org/officeDocument/2006/relationships/image" Target="../media/image67.png"/><Relationship Id="rId42" Type="http://schemas.openxmlformats.org/officeDocument/2006/relationships/image" Target="../media/image88.png"/><Relationship Id="rId47" Type="http://schemas.openxmlformats.org/officeDocument/2006/relationships/image" Target="../media/image93.png"/><Relationship Id="rId63" Type="http://schemas.openxmlformats.org/officeDocument/2006/relationships/image" Target="../media/image109.png"/><Relationship Id="rId68" Type="http://schemas.openxmlformats.org/officeDocument/2006/relationships/image" Target="../media/image114.png"/><Relationship Id="rId16" Type="http://schemas.openxmlformats.org/officeDocument/2006/relationships/image" Target="../media/image62.png"/><Relationship Id="rId11" Type="http://schemas.openxmlformats.org/officeDocument/2006/relationships/image" Target="../media/image57.png"/><Relationship Id="rId24" Type="http://schemas.openxmlformats.org/officeDocument/2006/relationships/image" Target="../media/image70.png"/><Relationship Id="rId32" Type="http://schemas.openxmlformats.org/officeDocument/2006/relationships/image" Target="../media/image78.png"/><Relationship Id="rId37" Type="http://schemas.openxmlformats.org/officeDocument/2006/relationships/image" Target="../media/image83.png"/><Relationship Id="rId40" Type="http://schemas.openxmlformats.org/officeDocument/2006/relationships/image" Target="../media/image86.png"/><Relationship Id="rId45" Type="http://schemas.openxmlformats.org/officeDocument/2006/relationships/image" Target="../media/image91.png"/><Relationship Id="rId53" Type="http://schemas.openxmlformats.org/officeDocument/2006/relationships/image" Target="../media/image99.png"/><Relationship Id="rId58" Type="http://schemas.openxmlformats.org/officeDocument/2006/relationships/image" Target="../media/image104.png"/><Relationship Id="rId66" Type="http://schemas.openxmlformats.org/officeDocument/2006/relationships/image" Target="../media/image112.png"/><Relationship Id="rId74" Type="http://schemas.openxmlformats.org/officeDocument/2006/relationships/image" Target="../media/image120.png"/><Relationship Id="rId5" Type="http://schemas.openxmlformats.org/officeDocument/2006/relationships/oleObject" Target="../embeddings/oleObject21.bin"/><Relationship Id="rId61" Type="http://schemas.openxmlformats.org/officeDocument/2006/relationships/image" Target="../media/image107.png"/><Relationship Id="rId19" Type="http://schemas.openxmlformats.org/officeDocument/2006/relationships/image" Target="../media/image65.png"/><Relationship Id="rId14" Type="http://schemas.openxmlformats.org/officeDocument/2006/relationships/image" Target="../media/image60.png"/><Relationship Id="rId22" Type="http://schemas.openxmlformats.org/officeDocument/2006/relationships/image" Target="../media/image68.png"/><Relationship Id="rId27" Type="http://schemas.openxmlformats.org/officeDocument/2006/relationships/image" Target="../media/image73.png"/><Relationship Id="rId30" Type="http://schemas.openxmlformats.org/officeDocument/2006/relationships/image" Target="../media/image76.png"/><Relationship Id="rId35" Type="http://schemas.openxmlformats.org/officeDocument/2006/relationships/image" Target="../media/image81.png"/><Relationship Id="rId43" Type="http://schemas.openxmlformats.org/officeDocument/2006/relationships/image" Target="../media/image89.png"/><Relationship Id="rId48" Type="http://schemas.openxmlformats.org/officeDocument/2006/relationships/image" Target="../media/image94.png"/><Relationship Id="rId56" Type="http://schemas.openxmlformats.org/officeDocument/2006/relationships/image" Target="../media/image102.png"/><Relationship Id="rId64" Type="http://schemas.openxmlformats.org/officeDocument/2006/relationships/image" Target="../media/image110.png"/><Relationship Id="rId69" Type="http://schemas.openxmlformats.org/officeDocument/2006/relationships/image" Target="../media/image115.png"/><Relationship Id="rId77" Type="http://schemas.openxmlformats.org/officeDocument/2006/relationships/image" Target="../media/image123.png"/><Relationship Id="rId8" Type="http://schemas.openxmlformats.org/officeDocument/2006/relationships/image" Target="../media/image54.png"/><Relationship Id="rId51" Type="http://schemas.openxmlformats.org/officeDocument/2006/relationships/image" Target="../media/image97.png"/><Relationship Id="rId72" Type="http://schemas.openxmlformats.org/officeDocument/2006/relationships/image" Target="../media/image118.png"/><Relationship Id="rId3" Type="http://schemas.openxmlformats.org/officeDocument/2006/relationships/slideLayout" Target="../slideLayouts/slideLayout2.xml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5" Type="http://schemas.openxmlformats.org/officeDocument/2006/relationships/image" Target="../media/image71.png"/><Relationship Id="rId33" Type="http://schemas.openxmlformats.org/officeDocument/2006/relationships/image" Target="../media/image79.png"/><Relationship Id="rId38" Type="http://schemas.openxmlformats.org/officeDocument/2006/relationships/image" Target="../media/image84.png"/><Relationship Id="rId46" Type="http://schemas.openxmlformats.org/officeDocument/2006/relationships/image" Target="../media/image92.png"/><Relationship Id="rId59" Type="http://schemas.openxmlformats.org/officeDocument/2006/relationships/image" Target="../media/image105.png"/><Relationship Id="rId67" Type="http://schemas.openxmlformats.org/officeDocument/2006/relationships/image" Target="../media/image113.png"/><Relationship Id="rId20" Type="http://schemas.openxmlformats.org/officeDocument/2006/relationships/image" Target="../media/image66.png"/><Relationship Id="rId41" Type="http://schemas.openxmlformats.org/officeDocument/2006/relationships/image" Target="../media/image87.png"/><Relationship Id="rId54" Type="http://schemas.openxmlformats.org/officeDocument/2006/relationships/image" Target="../media/image100.png"/><Relationship Id="rId62" Type="http://schemas.openxmlformats.org/officeDocument/2006/relationships/image" Target="../media/image108.png"/><Relationship Id="rId70" Type="http://schemas.openxmlformats.org/officeDocument/2006/relationships/image" Target="../media/image116.png"/><Relationship Id="rId75" Type="http://schemas.openxmlformats.org/officeDocument/2006/relationships/image" Target="../media/image121.png"/><Relationship Id="rId1" Type="http://schemas.openxmlformats.org/officeDocument/2006/relationships/tags" Target="../tags/tag33.xml"/><Relationship Id="rId6" Type="http://schemas.openxmlformats.org/officeDocument/2006/relationships/image" Target="../media/image17.emf"/><Relationship Id="rId15" Type="http://schemas.openxmlformats.org/officeDocument/2006/relationships/image" Target="../media/image61.png"/><Relationship Id="rId23" Type="http://schemas.openxmlformats.org/officeDocument/2006/relationships/image" Target="../media/image69.png"/><Relationship Id="rId28" Type="http://schemas.openxmlformats.org/officeDocument/2006/relationships/image" Target="../media/image74.png"/><Relationship Id="rId36" Type="http://schemas.openxmlformats.org/officeDocument/2006/relationships/image" Target="../media/image82.png"/><Relationship Id="rId49" Type="http://schemas.openxmlformats.org/officeDocument/2006/relationships/image" Target="../media/image95.png"/><Relationship Id="rId57" Type="http://schemas.openxmlformats.org/officeDocument/2006/relationships/image" Target="../media/image103.png"/><Relationship Id="rId10" Type="http://schemas.openxmlformats.org/officeDocument/2006/relationships/image" Target="../media/image56.png"/><Relationship Id="rId31" Type="http://schemas.openxmlformats.org/officeDocument/2006/relationships/image" Target="../media/image77.png"/><Relationship Id="rId44" Type="http://schemas.openxmlformats.org/officeDocument/2006/relationships/image" Target="../media/image90.png"/><Relationship Id="rId52" Type="http://schemas.openxmlformats.org/officeDocument/2006/relationships/image" Target="../media/image98.png"/><Relationship Id="rId60" Type="http://schemas.openxmlformats.org/officeDocument/2006/relationships/image" Target="../media/image106.png"/><Relationship Id="rId65" Type="http://schemas.openxmlformats.org/officeDocument/2006/relationships/image" Target="../media/image111.png"/><Relationship Id="rId73" Type="http://schemas.openxmlformats.org/officeDocument/2006/relationships/image" Target="../media/image119.png"/><Relationship Id="rId78" Type="http://schemas.openxmlformats.org/officeDocument/2006/relationships/image" Target="../media/image124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55.pn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39" Type="http://schemas.openxmlformats.org/officeDocument/2006/relationships/image" Target="../media/image85.png"/><Relationship Id="rId34" Type="http://schemas.openxmlformats.org/officeDocument/2006/relationships/image" Target="../media/image80.png"/><Relationship Id="rId50" Type="http://schemas.openxmlformats.org/officeDocument/2006/relationships/image" Target="../media/image96.png"/><Relationship Id="rId55" Type="http://schemas.openxmlformats.org/officeDocument/2006/relationships/image" Target="../media/image101.png"/><Relationship Id="rId76" Type="http://schemas.openxmlformats.org/officeDocument/2006/relationships/image" Target="../media/image122.png"/><Relationship Id="rId7" Type="http://schemas.openxmlformats.org/officeDocument/2006/relationships/image" Target="../media/image53.png"/><Relationship Id="rId71" Type="http://schemas.openxmlformats.org/officeDocument/2006/relationships/image" Target="../media/image117.png"/><Relationship Id="rId2" Type="http://schemas.openxmlformats.org/officeDocument/2006/relationships/tags" Target="../tags/tag34.xml"/><Relationship Id="rId29" Type="http://schemas.openxmlformats.org/officeDocument/2006/relationships/image" Target="../media/image7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35.png"/><Relationship Id="rId3" Type="http://schemas.openxmlformats.org/officeDocument/2006/relationships/image" Target="../media/image125.png"/><Relationship Id="rId7" Type="http://schemas.openxmlformats.org/officeDocument/2006/relationships/image" Target="../media/image129.png"/><Relationship Id="rId12" Type="http://schemas.openxmlformats.org/officeDocument/2006/relationships/image" Target="../media/image1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11" Type="http://schemas.openxmlformats.org/officeDocument/2006/relationships/image" Target="../media/image133.png"/><Relationship Id="rId5" Type="http://schemas.openxmlformats.org/officeDocument/2006/relationships/image" Target="../media/image127.png"/><Relationship Id="rId10" Type="http://schemas.openxmlformats.org/officeDocument/2006/relationships/image" Target="../media/image132.png"/><Relationship Id="rId4" Type="http://schemas.openxmlformats.org/officeDocument/2006/relationships/image" Target="../media/image126.png"/><Relationship Id="rId9" Type="http://schemas.openxmlformats.org/officeDocument/2006/relationships/image" Target="../media/image131.png"/><Relationship Id="rId14" Type="http://schemas.openxmlformats.org/officeDocument/2006/relationships/image" Target="../media/image1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3EFF06E5-5510-4A62-BAAF-EF7C4578E1D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211924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3EFF06E5-5510-4A62-BAAF-EF7C4578E1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ubrik 1">
            <a:extLst>
              <a:ext uri="{FF2B5EF4-FFF2-40B4-BE49-F238E27FC236}">
                <a16:creationId xmlns:a16="http://schemas.microsoft.com/office/drawing/2014/main" id="{5890B252-0167-4D51-82A7-14D190803F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Insatser varsel fordonsindustrin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A937D31-D8D3-43C5-8A58-A2C699E078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err="1"/>
              <a:t>Anna-lena</a:t>
            </a:r>
            <a:r>
              <a:rPr lang="sv-SE" dirty="0"/>
              <a:t> johansson</a:t>
            </a:r>
          </a:p>
        </p:txBody>
      </p:sp>
    </p:spTree>
    <p:extLst>
      <p:ext uri="{BB962C8B-B14F-4D97-AF65-F5344CB8AC3E}">
        <p14:creationId xmlns:p14="http://schemas.microsoft.com/office/powerpoint/2010/main" val="1341529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19941FF-5EF5-96DE-C3DE-5A709BA3A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rtl="0">
              <a:buNone/>
            </a:pPr>
            <a:r>
              <a:rPr lang="en-US" dirty="0">
                <a:effectLst/>
              </a:rPr>
              <a:t>To improve your user experience and gather valuable feedback, we use Menti.com.</a:t>
            </a:r>
          </a:p>
          <a:p>
            <a:pPr marL="0" indent="0" rtl="0">
              <a:buNone/>
            </a:pPr>
            <a:r>
              <a:rPr lang="en-US" dirty="0">
                <a:effectLst/>
              </a:rPr>
              <a:t>When you participate in our surveys via Menti.com, the following personal data is collected and processed:</a:t>
            </a:r>
          </a:p>
          <a:p>
            <a:pPr marL="0" indent="0" rtl="0">
              <a:buNone/>
            </a:pPr>
            <a:endParaRPr lang="en-US" dirty="0">
              <a:effectLst/>
            </a:endParaRPr>
          </a:p>
          <a:p>
            <a:r>
              <a:rPr lang="en-US" dirty="0">
                <a:effectLst/>
              </a:rPr>
              <a:t>Name (if provided)</a:t>
            </a:r>
          </a:p>
          <a:p>
            <a:r>
              <a:rPr lang="en-US" dirty="0">
                <a:effectLst/>
              </a:rPr>
              <a:t>IP address</a:t>
            </a:r>
          </a:p>
          <a:p>
            <a:r>
              <a:rPr lang="en-US" dirty="0">
                <a:effectLst/>
              </a:rPr>
              <a:t>Answers to questions and feedback through the platform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CA63429-A0E0-B64A-E766-045B68751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GDPR &amp; Menti.com – Information on personal data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37611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9A877E74-5464-439E-9E1D-3C247E86563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834704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9A877E74-5464-439E-9E1D-3C247E8656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ktangel 2" hidden="1">
            <a:extLst>
              <a:ext uri="{FF2B5EF4-FFF2-40B4-BE49-F238E27FC236}">
                <a16:creationId xmlns:a16="http://schemas.microsoft.com/office/drawing/2014/main" id="{0DBDE740-9E9E-423D-A99C-80490C3611B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GB" sz="28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112EE7F-0493-4027-BE76-995502704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 err="1"/>
              <a:t>Vår</a:t>
            </a:r>
            <a:r>
              <a:rPr lang="en-GB" dirty="0"/>
              <a:t> form – </a:t>
            </a:r>
            <a:r>
              <a:rPr lang="en-GB" dirty="0" err="1"/>
              <a:t>Hexagonen</a:t>
            </a:r>
            <a:r>
              <a:rPr lang="en-GB" dirty="0"/>
              <a:t>  </a:t>
            </a:r>
          </a:p>
        </p:txBody>
      </p:sp>
      <p:sp>
        <p:nvSpPr>
          <p:cNvPr id="4" name="Sexhörning 3">
            <a:extLst>
              <a:ext uri="{FF2B5EF4-FFF2-40B4-BE49-F238E27FC236}">
                <a16:creationId xmlns:a16="http://schemas.microsoft.com/office/drawing/2014/main" id="{BFA30C63-D176-4911-BDB8-EEC78CC2A02B}"/>
              </a:ext>
            </a:extLst>
          </p:cNvPr>
          <p:cNvSpPr/>
          <p:nvPr/>
        </p:nvSpPr>
        <p:spPr>
          <a:xfrm>
            <a:off x="659094" y="3619559"/>
            <a:ext cx="1826768" cy="1574800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/>
              <a:t>1.</a:t>
            </a:r>
          </a:p>
        </p:txBody>
      </p:sp>
      <p:sp>
        <p:nvSpPr>
          <p:cNvPr id="5" name="Sexhörning 4">
            <a:extLst>
              <a:ext uri="{FF2B5EF4-FFF2-40B4-BE49-F238E27FC236}">
                <a16:creationId xmlns:a16="http://schemas.microsoft.com/office/drawing/2014/main" id="{CF5821FF-15DA-4AC6-9C4E-388178992D2D}"/>
              </a:ext>
            </a:extLst>
          </p:cNvPr>
          <p:cNvSpPr/>
          <p:nvPr/>
        </p:nvSpPr>
        <p:spPr>
          <a:xfrm>
            <a:off x="3037189" y="3674770"/>
            <a:ext cx="1826768" cy="1574800"/>
          </a:xfrm>
          <a:prstGeom prst="hexagon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exhörning 5">
            <a:extLst>
              <a:ext uri="{FF2B5EF4-FFF2-40B4-BE49-F238E27FC236}">
                <a16:creationId xmlns:a16="http://schemas.microsoft.com/office/drawing/2014/main" id="{6F91A7DF-C17C-4591-BE4B-D016082D37D1}"/>
              </a:ext>
            </a:extLst>
          </p:cNvPr>
          <p:cNvSpPr/>
          <p:nvPr/>
        </p:nvSpPr>
        <p:spPr>
          <a:xfrm>
            <a:off x="4115426" y="2925787"/>
            <a:ext cx="1537654" cy="1325564"/>
          </a:xfrm>
          <a:prstGeom prst="hexagon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exhörning 6">
            <a:extLst>
              <a:ext uri="{FF2B5EF4-FFF2-40B4-BE49-F238E27FC236}">
                <a16:creationId xmlns:a16="http://schemas.microsoft.com/office/drawing/2014/main" id="{FF131104-2552-41D0-936B-4A67C7D5F7F1}"/>
              </a:ext>
            </a:extLst>
          </p:cNvPr>
          <p:cNvSpPr/>
          <p:nvPr/>
        </p:nvSpPr>
        <p:spPr>
          <a:xfrm>
            <a:off x="1982306" y="4956940"/>
            <a:ext cx="1273175" cy="1097565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1.</a:t>
            </a:r>
          </a:p>
        </p:txBody>
      </p:sp>
      <p:sp>
        <p:nvSpPr>
          <p:cNvPr id="8" name="Sexhörning 7">
            <a:extLst>
              <a:ext uri="{FF2B5EF4-FFF2-40B4-BE49-F238E27FC236}">
                <a16:creationId xmlns:a16="http://schemas.microsoft.com/office/drawing/2014/main" id="{EEF701C4-F583-4A7D-8587-A1F42EB0BA83}"/>
              </a:ext>
            </a:extLst>
          </p:cNvPr>
          <p:cNvSpPr/>
          <p:nvPr/>
        </p:nvSpPr>
        <p:spPr>
          <a:xfrm>
            <a:off x="7499765" y="2373323"/>
            <a:ext cx="1944421" cy="1676225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exhörning 8">
            <a:extLst>
              <a:ext uri="{FF2B5EF4-FFF2-40B4-BE49-F238E27FC236}">
                <a16:creationId xmlns:a16="http://schemas.microsoft.com/office/drawing/2014/main" id="{65CC5EFD-0C12-44BF-ADC9-E572D37A247F}"/>
              </a:ext>
            </a:extLst>
          </p:cNvPr>
          <p:cNvSpPr/>
          <p:nvPr/>
        </p:nvSpPr>
        <p:spPr>
          <a:xfrm>
            <a:off x="6059847" y="2013769"/>
            <a:ext cx="1439918" cy="1241309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exhörning 9">
            <a:extLst>
              <a:ext uri="{FF2B5EF4-FFF2-40B4-BE49-F238E27FC236}">
                <a16:creationId xmlns:a16="http://schemas.microsoft.com/office/drawing/2014/main" id="{16472320-B5CF-4DA3-8F6C-9E83B66BED2C}"/>
              </a:ext>
            </a:extLst>
          </p:cNvPr>
          <p:cNvSpPr/>
          <p:nvPr/>
        </p:nvSpPr>
        <p:spPr>
          <a:xfrm>
            <a:off x="664594" y="1798303"/>
            <a:ext cx="1826768" cy="1574800"/>
          </a:xfrm>
          <a:prstGeom prst="hexagon">
            <a:avLst/>
          </a:prstGeom>
          <a:solidFill>
            <a:srgbClr val="3B577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dirty="0"/>
          </a:p>
        </p:txBody>
      </p:sp>
      <p:sp>
        <p:nvSpPr>
          <p:cNvPr id="11" name="Sexhörning 10">
            <a:extLst>
              <a:ext uri="{FF2B5EF4-FFF2-40B4-BE49-F238E27FC236}">
                <a16:creationId xmlns:a16="http://schemas.microsoft.com/office/drawing/2014/main" id="{44A96149-6941-4C5D-B606-4DE09D65DB9A}"/>
              </a:ext>
            </a:extLst>
          </p:cNvPr>
          <p:cNvSpPr/>
          <p:nvPr/>
        </p:nvSpPr>
        <p:spPr>
          <a:xfrm>
            <a:off x="9607118" y="2013769"/>
            <a:ext cx="1439918" cy="1241309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7FB46B8F-8511-4129-B4F8-F6277FE0CD93}"/>
              </a:ext>
            </a:extLst>
          </p:cNvPr>
          <p:cNvSpPr txBox="1"/>
          <p:nvPr/>
        </p:nvSpPr>
        <p:spPr>
          <a:xfrm>
            <a:off x="8574693" y="4395490"/>
            <a:ext cx="282801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50" b="1" dirty="0"/>
              <a:t>ALTERNATIV TILL FYLLNING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050" dirty="0"/>
              <a:t>Tom med färgad kantlinje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050" dirty="0"/>
              <a:t>Fylld med 100% färg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050" dirty="0"/>
              <a:t>Fylld med färg i semitransparens (20%)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07F62C68-97AA-4FFD-898D-85CD18867D38}"/>
              </a:ext>
            </a:extLst>
          </p:cNvPr>
          <p:cNvSpPr txBox="1"/>
          <p:nvPr/>
        </p:nvSpPr>
        <p:spPr>
          <a:xfrm>
            <a:off x="5148576" y="4395490"/>
            <a:ext cx="330651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b="1" dirty="0"/>
              <a:t>GÖR SÅ HÄR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050" dirty="0"/>
              <a:t>Alt 1: Kopiera och klistra in från dessa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050" dirty="0"/>
              <a:t>Alt 2: Lägg in ny genom att välja dessa under ”Infoga/”Former”/”Standardformer”/”Sexhörning” – håller ner </a:t>
            </a:r>
            <a:r>
              <a:rPr lang="sv-SE" sz="1050" dirty="0" err="1"/>
              <a:t>shift</a:t>
            </a:r>
            <a:r>
              <a:rPr lang="sv-SE" sz="1050" dirty="0"/>
              <a:t>-tangenten när du ritar formen så får den rätt proportioner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050" dirty="0"/>
              <a:t>Minska/förstora genom att dra i figurens hörn (aktivera figuren genom att klicka på den, en ruta med små cirklar syns, använd någon av cirklarna i ”hörnen”)</a:t>
            </a:r>
          </a:p>
        </p:txBody>
      </p:sp>
      <p:sp>
        <p:nvSpPr>
          <p:cNvPr id="15" name="Sexhörning 14">
            <a:extLst>
              <a:ext uri="{FF2B5EF4-FFF2-40B4-BE49-F238E27FC236}">
                <a16:creationId xmlns:a16="http://schemas.microsoft.com/office/drawing/2014/main" id="{BE78082B-4D12-4DBC-839E-B13029B10006}"/>
              </a:ext>
            </a:extLst>
          </p:cNvPr>
          <p:cNvSpPr/>
          <p:nvPr/>
        </p:nvSpPr>
        <p:spPr>
          <a:xfrm>
            <a:off x="2123805" y="2013769"/>
            <a:ext cx="1826768" cy="1574800"/>
          </a:xfrm>
          <a:prstGeom prst="hexagon">
            <a:avLst/>
          </a:prstGeom>
          <a:solidFill>
            <a:srgbClr val="3B577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4188751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9C9996-C0E4-449B-ACD6-43C18704C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 dirty="0"/>
              <a:t>Mål centrala för Business Region Göteborg</a:t>
            </a:r>
          </a:p>
        </p:txBody>
      </p:sp>
      <p:pic>
        <p:nvPicPr>
          <p:cNvPr id="21" name="Bild 20">
            <a:extLst>
              <a:ext uri="{FF2B5EF4-FFF2-40B4-BE49-F238E27FC236}">
                <a16:creationId xmlns:a16="http://schemas.microsoft.com/office/drawing/2014/main" id="{7D21E6F0-6664-4A1A-8293-5E768A537D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2079934"/>
            <a:ext cx="1524000" cy="1524000"/>
          </a:xfrm>
          <a:prstGeom prst="rect">
            <a:avLst/>
          </a:prstGeom>
        </p:spPr>
      </p:pic>
      <p:pic>
        <p:nvPicPr>
          <p:cNvPr id="22" name="Bild 21">
            <a:extLst>
              <a:ext uri="{FF2B5EF4-FFF2-40B4-BE49-F238E27FC236}">
                <a16:creationId xmlns:a16="http://schemas.microsoft.com/office/drawing/2014/main" id="{2C013F14-F5F1-49DA-ACC5-D50711BBD2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38400" y="2079934"/>
            <a:ext cx="1524000" cy="1524000"/>
          </a:xfrm>
          <a:prstGeom prst="rect">
            <a:avLst/>
          </a:prstGeom>
        </p:spPr>
      </p:pic>
      <p:pic>
        <p:nvPicPr>
          <p:cNvPr id="23" name="Bild 22">
            <a:extLst>
              <a:ext uri="{FF2B5EF4-FFF2-40B4-BE49-F238E27FC236}">
                <a16:creationId xmlns:a16="http://schemas.microsoft.com/office/drawing/2014/main" id="{D318F73D-7810-47DB-AF16-3F8148D94D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38600" y="2079934"/>
            <a:ext cx="1524000" cy="1524000"/>
          </a:xfrm>
          <a:prstGeom prst="rect">
            <a:avLst/>
          </a:prstGeom>
        </p:spPr>
      </p:pic>
      <p:pic>
        <p:nvPicPr>
          <p:cNvPr id="24" name="Bild 23">
            <a:extLst>
              <a:ext uri="{FF2B5EF4-FFF2-40B4-BE49-F238E27FC236}">
                <a16:creationId xmlns:a16="http://schemas.microsoft.com/office/drawing/2014/main" id="{2BB999F8-2EC2-47E4-8B6C-E1B7E5FD5A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38800" y="2079934"/>
            <a:ext cx="1524000" cy="1524000"/>
          </a:xfrm>
          <a:prstGeom prst="rect">
            <a:avLst/>
          </a:prstGeom>
        </p:spPr>
      </p:pic>
      <p:pic>
        <p:nvPicPr>
          <p:cNvPr id="25" name="Bild 24">
            <a:extLst>
              <a:ext uri="{FF2B5EF4-FFF2-40B4-BE49-F238E27FC236}">
                <a16:creationId xmlns:a16="http://schemas.microsoft.com/office/drawing/2014/main" id="{49DEA3B3-3674-4AE7-A696-14FD8EC670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38200" y="3672735"/>
            <a:ext cx="1524000" cy="1524000"/>
          </a:xfrm>
          <a:prstGeom prst="rect">
            <a:avLst/>
          </a:prstGeom>
        </p:spPr>
      </p:pic>
      <p:pic>
        <p:nvPicPr>
          <p:cNvPr id="26" name="Bild 25">
            <a:extLst>
              <a:ext uri="{FF2B5EF4-FFF2-40B4-BE49-F238E27FC236}">
                <a16:creationId xmlns:a16="http://schemas.microsoft.com/office/drawing/2014/main" id="{6C9BB51C-E600-485F-9FC1-9163E2ECFD3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438400" y="3672735"/>
            <a:ext cx="1524000" cy="1524000"/>
          </a:xfrm>
          <a:prstGeom prst="rect">
            <a:avLst/>
          </a:prstGeom>
        </p:spPr>
      </p:pic>
      <p:pic>
        <p:nvPicPr>
          <p:cNvPr id="27" name="Bild 26">
            <a:extLst>
              <a:ext uri="{FF2B5EF4-FFF2-40B4-BE49-F238E27FC236}">
                <a16:creationId xmlns:a16="http://schemas.microsoft.com/office/drawing/2014/main" id="{13F4F819-AEE6-46DE-9E11-4EE22BA66B7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038600" y="3672735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013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9C9996-C0E4-449B-ACD6-43C18704C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 dirty="0"/>
              <a:t>Agenda 2030-mål att klippa och klistra från</a:t>
            </a:r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02304A99-8421-4E6A-B7CD-622631155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1783273"/>
            <a:ext cx="1524000" cy="1524000"/>
          </a:xfrm>
          <a:prstGeom prst="rect">
            <a:avLst/>
          </a:prstGeom>
        </p:spPr>
      </p:pic>
      <p:pic>
        <p:nvPicPr>
          <p:cNvPr id="5" name="Bild 4">
            <a:extLst>
              <a:ext uri="{FF2B5EF4-FFF2-40B4-BE49-F238E27FC236}">
                <a16:creationId xmlns:a16="http://schemas.microsoft.com/office/drawing/2014/main" id="{6E71EC83-312C-4048-862A-F715B13B79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38400" y="1783273"/>
            <a:ext cx="1524000" cy="1524000"/>
          </a:xfrm>
          <a:prstGeom prst="rect">
            <a:avLst/>
          </a:prstGeom>
        </p:spPr>
      </p:pic>
      <p:pic>
        <p:nvPicPr>
          <p:cNvPr id="6" name="Bild 5">
            <a:extLst>
              <a:ext uri="{FF2B5EF4-FFF2-40B4-BE49-F238E27FC236}">
                <a16:creationId xmlns:a16="http://schemas.microsoft.com/office/drawing/2014/main" id="{B8F86907-049E-4ED1-9493-EABFEB49E7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38600" y="1785492"/>
            <a:ext cx="1524000" cy="1524000"/>
          </a:xfrm>
          <a:prstGeom prst="rect">
            <a:avLst/>
          </a:prstGeom>
        </p:spPr>
      </p:pic>
      <p:pic>
        <p:nvPicPr>
          <p:cNvPr id="7" name="Bild 6">
            <a:extLst>
              <a:ext uri="{FF2B5EF4-FFF2-40B4-BE49-F238E27FC236}">
                <a16:creationId xmlns:a16="http://schemas.microsoft.com/office/drawing/2014/main" id="{3E8073C6-CB02-443F-8E46-1A2173E9ED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38800" y="1783273"/>
            <a:ext cx="1524000" cy="1524000"/>
          </a:xfrm>
          <a:prstGeom prst="rect">
            <a:avLst/>
          </a:prstGeom>
        </p:spPr>
      </p:pic>
      <p:pic>
        <p:nvPicPr>
          <p:cNvPr id="8" name="Bild 7">
            <a:extLst>
              <a:ext uri="{FF2B5EF4-FFF2-40B4-BE49-F238E27FC236}">
                <a16:creationId xmlns:a16="http://schemas.microsoft.com/office/drawing/2014/main" id="{A0DB65CD-9152-4AB1-BFB5-35768200C0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239000" y="1785492"/>
            <a:ext cx="1524000" cy="1524000"/>
          </a:xfrm>
          <a:prstGeom prst="rect">
            <a:avLst/>
          </a:prstGeom>
        </p:spPr>
      </p:pic>
      <p:pic>
        <p:nvPicPr>
          <p:cNvPr id="9" name="Bild 8">
            <a:extLst>
              <a:ext uri="{FF2B5EF4-FFF2-40B4-BE49-F238E27FC236}">
                <a16:creationId xmlns:a16="http://schemas.microsoft.com/office/drawing/2014/main" id="{A648297E-A038-4864-B1FC-CB45DFCF506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839200" y="1783273"/>
            <a:ext cx="1524000" cy="1524000"/>
          </a:xfrm>
          <a:prstGeom prst="rect">
            <a:avLst/>
          </a:prstGeom>
        </p:spPr>
      </p:pic>
      <p:pic>
        <p:nvPicPr>
          <p:cNvPr id="10" name="Bild 9">
            <a:extLst>
              <a:ext uri="{FF2B5EF4-FFF2-40B4-BE49-F238E27FC236}">
                <a16:creationId xmlns:a16="http://schemas.microsoft.com/office/drawing/2014/main" id="{987368F7-0509-4E3E-A9F3-8D756EECF83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38200" y="3376074"/>
            <a:ext cx="1524000" cy="1524000"/>
          </a:xfrm>
          <a:prstGeom prst="rect">
            <a:avLst/>
          </a:prstGeom>
        </p:spPr>
      </p:pic>
      <p:pic>
        <p:nvPicPr>
          <p:cNvPr id="11" name="Bild 10">
            <a:extLst>
              <a:ext uri="{FF2B5EF4-FFF2-40B4-BE49-F238E27FC236}">
                <a16:creationId xmlns:a16="http://schemas.microsoft.com/office/drawing/2014/main" id="{CA009887-78EA-45F7-AAE0-5B8CC6002D8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438400" y="3376074"/>
            <a:ext cx="1524000" cy="1524000"/>
          </a:xfrm>
          <a:prstGeom prst="rect">
            <a:avLst/>
          </a:prstGeom>
        </p:spPr>
      </p:pic>
      <p:pic>
        <p:nvPicPr>
          <p:cNvPr id="12" name="Bild 11">
            <a:extLst>
              <a:ext uri="{FF2B5EF4-FFF2-40B4-BE49-F238E27FC236}">
                <a16:creationId xmlns:a16="http://schemas.microsoft.com/office/drawing/2014/main" id="{41293A25-82E2-44F7-986E-76CFFF940E4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038600" y="3376074"/>
            <a:ext cx="1524000" cy="1524000"/>
          </a:xfrm>
          <a:prstGeom prst="rect">
            <a:avLst/>
          </a:prstGeom>
        </p:spPr>
      </p:pic>
      <p:pic>
        <p:nvPicPr>
          <p:cNvPr id="13" name="Bild 12">
            <a:extLst>
              <a:ext uri="{FF2B5EF4-FFF2-40B4-BE49-F238E27FC236}">
                <a16:creationId xmlns:a16="http://schemas.microsoft.com/office/drawing/2014/main" id="{F7996BE7-7B5A-4B78-BF27-BA1F4EED6F4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638800" y="3376074"/>
            <a:ext cx="1524000" cy="1524000"/>
          </a:xfrm>
          <a:prstGeom prst="rect">
            <a:avLst/>
          </a:prstGeom>
        </p:spPr>
      </p:pic>
      <p:pic>
        <p:nvPicPr>
          <p:cNvPr id="14" name="Bild 13">
            <a:extLst>
              <a:ext uri="{FF2B5EF4-FFF2-40B4-BE49-F238E27FC236}">
                <a16:creationId xmlns:a16="http://schemas.microsoft.com/office/drawing/2014/main" id="{A42F2899-7B83-4721-9B02-EC0FEF3C5CA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239000" y="3376074"/>
            <a:ext cx="1524000" cy="1524000"/>
          </a:xfrm>
          <a:prstGeom prst="rect">
            <a:avLst/>
          </a:prstGeom>
        </p:spPr>
      </p:pic>
      <p:pic>
        <p:nvPicPr>
          <p:cNvPr id="15" name="Bild 14">
            <a:extLst>
              <a:ext uri="{FF2B5EF4-FFF2-40B4-BE49-F238E27FC236}">
                <a16:creationId xmlns:a16="http://schemas.microsoft.com/office/drawing/2014/main" id="{32F9D423-B0A8-4012-BF04-7255E666317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839200" y="3394568"/>
            <a:ext cx="1524000" cy="1524000"/>
          </a:xfrm>
          <a:prstGeom prst="rect">
            <a:avLst/>
          </a:prstGeom>
        </p:spPr>
      </p:pic>
      <p:pic>
        <p:nvPicPr>
          <p:cNvPr id="16" name="Bild 15">
            <a:extLst>
              <a:ext uri="{FF2B5EF4-FFF2-40B4-BE49-F238E27FC236}">
                <a16:creationId xmlns:a16="http://schemas.microsoft.com/office/drawing/2014/main" id="{D971D3B9-F48B-4F2D-9998-933D2563A8B4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838200" y="4968875"/>
            <a:ext cx="1524000" cy="1524000"/>
          </a:xfrm>
          <a:prstGeom prst="rect">
            <a:avLst/>
          </a:prstGeom>
        </p:spPr>
      </p:pic>
      <p:pic>
        <p:nvPicPr>
          <p:cNvPr id="17" name="Bild 16">
            <a:extLst>
              <a:ext uri="{FF2B5EF4-FFF2-40B4-BE49-F238E27FC236}">
                <a16:creationId xmlns:a16="http://schemas.microsoft.com/office/drawing/2014/main" id="{59BD58D0-E105-49BA-875E-072E49EAAE00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2438400" y="4968875"/>
            <a:ext cx="1524000" cy="1524000"/>
          </a:xfrm>
          <a:prstGeom prst="rect">
            <a:avLst/>
          </a:prstGeom>
        </p:spPr>
      </p:pic>
      <p:pic>
        <p:nvPicPr>
          <p:cNvPr id="18" name="Bild 17">
            <a:extLst>
              <a:ext uri="{FF2B5EF4-FFF2-40B4-BE49-F238E27FC236}">
                <a16:creationId xmlns:a16="http://schemas.microsoft.com/office/drawing/2014/main" id="{36099C68-91C1-4EA2-8487-3E5C06979BEB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4038600" y="4968875"/>
            <a:ext cx="1524000" cy="1524000"/>
          </a:xfrm>
          <a:prstGeom prst="rect">
            <a:avLst/>
          </a:prstGeom>
        </p:spPr>
      </p:pic>
      <p:pic>
        <p:nvPicPr>
          <p:cNvPr id="19" name="Bild 18">
            <a:extLst>
              <a:ext uri="{FF2B5EF4-FFF2-40B4-BE49-F238E27FC236}">
                <a16:creationId xmlns:a16="http://schemas.microsoft.com/office/drawing/2014/main" id="{20AE3F4A-BDBA-4E8F-B656-081E2BA847AE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5638800" y="4968875"/>
            <a:ext cx="1524000" cy="1524000"/>
          </a:xfrm>
          <a:prstGeom prst="rect">
            <a:avLst/>
          </a:prstGeom>
        </p:spPr>
      </p:pic>
      <p:pic>
        <p:nvPicPr>
          <p:cNvPr id="20" name="Bild 19">
            <a:extLst>
              <a:ext uri="{FF2B5EF4-FFF2-40B4-BE49-F238E27FC236}">
                <a16:creationId xmlns:a16="http://schemas.microsoft.com/office/drawing/2014/main" id="{3B07B4CB-C701-4989-B9BE-918DA4CAD010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7239000" y="4968875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503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1D525ED7-C6C9-4E49-8843-B8100E2DDF5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407857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1D525ED7-C6C9-4E49-8843-B8100E2DDF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ktangel 4" hidden="1">
            <a:extLst>
              <a:ext uri="{FF2B5EF4-FFF2-40B4-BE49-F238E27FC236}">
                <a16:creationId xmlns:a16="http://schemas.microsoft.com/office/drawing/2014/main" id="{2DD6156B-864D-4650-90C5-A52EF84B74D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sv-SE" sz="28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913910A-4419-4E1A-8C1D-D690A0E7A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 dirty="0"/>
              <a:t>Ikoner att klippa och klistra ifrån</a:t>
            </a:r>
          </a:p>
        </p:txBody>
      </p:sp>
      <p:sp>
        <p:nvSpPr>
          <p:cNvPr id="151" name="textruta 150">
            <a:extLst>
              <a:ext uri="{FF2B5EF4-FFF2-40B4-BE49-F238E27FC236}">
                <a16:creationId xmlns:a16="http://schemas.microsoft.com/office/drawing/2014/main" id="{C229C3C0-4368-4D20-834C-16A68CE45D89}"/>
              </a:ext>
            </a:extLst>
          </p:cNvPr>
          <p:cNvSpPr txBox="1"/>
          <p:nvPr/>
        </p:nvSpPr>
        <p:spPr>
          <a:xfrm>
            <a:off x="9962044" y="3089596"/>
            <a:ext cx="599523" cy="20005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sv-SE" sz="700" dirty="0"/>
              <a:t>Kluster nätverk</a:t>
            </a:r>
          </a:p>
        </p:txBody>
      </p:sp>
      <p:sp>
        <p:nvSpPr>
          <p:cNvPr id="152" name="textruta 151">
            <a:extLst>
              <a:ext uri="{FF2B5EF4-FFF2-40B4-BE49-F238E27FC236}">
                <a16:creationId xmlns:a16="http://schemas.microsoft.com/office/drawing/2014/main" id="{CBB3612D-876E-4417-9655-FEB3ACA5A3DB}"/>
              </a:ext>
            </a:extLst>
          </p:cNvPr>
          <p:cNvSpPr txBox="1"/>
          <p:nvPr/>
        </p:nvSpPr>
        <p:spPr>
          <a:xfrm>
            <a:off x="9949605" y="3866917"/>
            <a:ext cx="540212" cy="20005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sv-SE" sz="700" dirty="0"/>
              <a:t>Lås, säkerhet</a:t>
            </a:r>
          </a:p>
        </p:txBody>
      </p:sp>
      <p:sp>
        <p:nvSpPr>
          <p:cNvPr id="153" name="textruta 152">
            <a:extLst>
              <a:ext uri="{FF2B5EF4-FFF2-40B4-BE49-F238E27FC236}">
                <a16:creationId xmlns:a16="http://schemas.microsoft.com/office/drawing/2014/main" id="{E9353404-9FCF-4F35-907E-CBBA4D91D82D}"/>
              </a:ext>
            </a:extLst>
          </p:cNvPr>
          <p:cNvSpPr txBox="1"/>
          <p:nvPr/>
        </p:nvSpPr>
        <p:spPr>
          <a:xfrm>
            <a:off x="9962045" y="4653762"/>
            <a:ext cx="629222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sv-SE" sz="700" dirty="0"/>
              <a:t>Pratbubblor, dialog</a:t>
            </a:r>
          </a:p>
        </p:txBody>
      </p:sp>
      <p:sp>
        <p:nvSpPr>
          <p:cNvPr id="166" name="textruta 165">
            <a:extLst>
              <a:ext uri="{FF2B5EF4-FFF2-40B4-BE49-F238E27FC236}">
                <a16:creationId xmlns:a16="http://schemas.microsoft.com/office/drawing/2014/main" id="{0A3753E5-BEBD-4014-B563-22CDB21A1639}"/>
              </a:ext>
            </a:extLst>
          </p:cNvPr>
          <p:cNvSpPr txBox="1"/>
          <p:nvPr/>
        </p:nvSpPr>
        <p:spPr>
          <a:xfrm>
            <a:off x="9962044" y="2316116"/>
            <a:ext cx="588303" cy="20005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sv-SE" sz="700" dirty="0"/>
              <a:t>Fabrik, industri</a:t>
            </a:r>
          </a:p>
        </p:txBody>
      </p:sp>
      <p:sp>
        <p:nvSpPr>
          <p:cNvPr id="167" name="textruta 166">
            <a:extLst>
              <a:ext uri="{FF2B5EF4-FFF2-40B4-BE49-F238E27FC236}">
                <a16:creationId xmlns:a16="http://schemas.microsoft.com/office/drawing/2014/main" id="{3850AE99-5F1A-45CC-8512-C2763275D6E5}"/>
              </a:ext>
            </a:extLst>
          </p:cNvPr>
          <p:cNvSpPr txBox="1"/>
          <p:nvPr/>
        </p:nvSpPr>
        <p:spPr>
          <a:xfrm>
            <a:off x="9962044" y="5459236"/>
            <a:ext cx="749877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sv-SE" sz="700" dirty="0"/>
              <a:t>Turism</a:t>
            </a:r>
          </a:p>
        </p:txBody>
      </p:sp>
      <p:sp>
        <p:nvSpPr>
          <p:cNvPr id="170" name="textruta 169">
            <a:extLst>
              <a:ext uri="{FF2B5EF4-FFF2-40B4-BE49-F238E27FC236}">
                <a16:creationId xmlns:a16="http://schemas.microsoft.com/office/drawing/2014/main" id="{F37B7028-58D3-4A6F-AFEA-7E4911615576}"/>
              </a:ext>
            </a:extLst>
          </p:cNvPr>
          <p:cNvSpPr txBox="1"/>
          <p:nvPr/>
        </p:nvSpPr>
        <p:spPr>
          <a:xfrm>
            <a:off x="10722348" y="3089596"/>
            <a:ext cx="493725" cy="20005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sv-SE" sz="700" dirty="0"/>
              <a:t>Lönesumma</a:t>
            </a:r>
          </a:p>
        </p:txBody>
      </p:sp>
      <p:sp>
        <p:nvSpPr>
          <p:cNvPr id="171" name="textruta 170">
            <a:extLst>
              <a:ext uri="{FF2B5EF4-FFF2-40B4-BE49-F238E27FC236}">
                <a16:creationId xmlns:a16="http://schemas.microsoft.com/office/drawing/2014/main" id="{163190E0-7DED-4236-990D-A08F917944FF}"/>
              </a:ext>
            </a:extLst>
          </p:cNvPr>
          <p:cNvSpPr txBox="1"/>
          <p:nvPr/>
        </p:nvSpPr>
        <p:spPr>
          <a:xfrm>
            <a:off x="10709909" y="3866917"/>
            <a:ext cx="498534" cy="20005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sv-SE" sz="700" dirty="0"/>
              <a:t>Arbetslöshet</a:t>
            </a:r>
          </a:p>
        </p:txBody>
      </p:sp>
      <p:sp>
        <p:nvSpPr>
          <p:cNvPr id="172" name="textruta 171">
            <a:extLst>
              <a:ext uri="{FF2B5EF4-FFF2-40B4-BE49-F238E27FC236}">
                <a16:creationId xmlns:a16="http://schemas.microsoft.com/office/drawing/2014/main" id="{7415DCDF-0F23-46C9-9239-E5E8D599D948}"/>
              </a:ext>
            </a:extLst>
          </p:cNvPr>
          <p:cNvSpPr txBox="1"/>
          <p:nvPr/>
        </p:nvSpPr>
        <p:spPr>
          <a:xfrm>
            <a:off x="10722348" y="4653762"/>
            <a:ext cx="749877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sv-SE" sz="700" dirty="0"/>
              <a:t>Internationell handel</a:t>
            </a:r>
          </a:p>
        </p:txBody>
      </p:sp>
      <p:sp>
        <p:nvSpPr>
          <p:cNvPr id="173" name="textruta 172">
            <a:extLst>
              <a:ext uri="{FF2B5EF4-FFF2-40B4-BE49-F238E27FC236}">
                <a16:creationId xmlns:a16="http://schemas.microsoft.com/office/drawing/2014/main" id="{54E21F6B-7770-4E2F-8E7F-C172834E2310}"/>
              </a:ext>
            </a:extLst>
          </p:cNvPr>
          <p:cNvSpPr txBox="1"/>
          <p:nvPr/>
        </p:nvSpPr>
        <p:spPr>
          <a:xfrm>
            <a:off x="10722348" y="2316116"/>
            <a:ext cx="237244" cy="20005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sv-SE" sz="700" dirty="0"/>
              <a:t>Familj</a:t>
            </a:r>
          </a:p>
        </p:txBody>
      </p:sp>
      <p:sp>
        <p:nvSpPr>
          <p:cNvPr id="176" name="textruta 175">
            <a:extLst>
              <a:ext uri="{FF2B5EF4-FFF2-40B4-BE49-F238E27FC236}">
                <a16:creationId xmlns:a16="http://schemas.microsoft.com/office/drawing/2014/main" id="{2648BCEC-0AEB-4CCD-890D-409016709691}"/>
              </a:ext>
            </a:extLst>
          </p:cNvPr>
          <p:cNvSpPr txBox="1"/>
          <p:nvPr/>
        </p:nvSpPr>
        <p:spPr>
          <a:xfrm>
            <a:off x="9201737" y="3089596"/>
            <a:ext cx="588303" cy="20005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sv-SE" sz="700" dirty="0"/>
              <a:t>Kluster, kapital</a:t>
            </a:r>
          </a:p>
        </p:txBody>
      </p:sp>
      <p:sp>
        <p:nvSpPr>
          <p:cNvPr id="177" name="textruta 176">
            <a:extLst>
              <a:ext uri="{FF2B5EF4-FFF2-40B4-BE49-F238E27FC236}">
                <a16:creationId xmlns:a16="http://schemas.microsoft.com/office/drawing/2014/main" id="{BBC4ADEA-282E-4C86-A612-7F1B46659337}"/>
              </a:ext>
            </a:extLst>
          </p:cNvPr>
          <p:cNvSpPr txBox="1"/>
          <p:nvPr/>
        </p:nvSpPr>
        <p:spPr>
          <a:xfrm>
            <a:off x="9189298" y="3866917"/>
            <a:ext cx="642770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sv-SE" sz="700" dirty="0"/>
              <a:t>Kultur, kreativa näringar</a:t>
            </a:r>
          </a:p>
        </p:txBody>
      </p:sp>
      <p:sp>
        <p:nvSpPr>
          <p:cNvPr id="178" name="textruta 177">
            <a:extLst>
              <a:ext uri="{FF2B5EF4-FFF2-40B4-BE49-F238E27FC236}">
                <a16:creationId xmlns:a16="http://schemas.microsoft.com/office/drawing/2014/main" id="{9555939B-D07F-40BD-8863-2FC118D3878A}"/>
              </a:ext>
            </a:extLst>
          </p:cNvPr>
          <p:cNvSpPr txBox="1"/>
          <p:nvPr/>
        </p:nvSpPr>
        <p:spPr>
          <a:xfrm>
            <a:off x="9201737" y="4653762"/>
            <a:ext cx="749877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sv-SE" sz="700" dirty="0"/>
              <a:t>Park, natur</a:t>
            </a:r>
          </a:p>
        </p:txBody>
      </p:sp>
      <p:sp>
        <p:nvSpPr>
          <p:cNvPr id="179" name="textruta 178">
            <a:extLst>
              <a:ext uri="{FF2B5EF4-FFF2-40B4-BE49-F238E27FC236}">
                <a16:creationId xmlns:a16="http://schemas.microsoft.com/office/drawing/2014/main" id="{541816C6-8AFF-4BE0-BEF7-A7D6387778BB}"/>
              </a:ext>
            </a:extLst>
          </p:cNvPr>
          <p:cNvSpPr txBox="1"/>
          <p:nvPr/>
        </p:nvSpPr>
        <p:spPr>
          <a:xfrm>
            <a:off x="9201737" y="2316116"/>
            <a:ext cx="694101" cy="20005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sv-SE" sz="700" dirty="0"/>
              <a:t>Dokument, skriva</a:t>
            </a:r>
          </a:p>
        </p:txBody>
      </p:sp>
      <p:sp>
        <p:nvSpPr>
          <p:cNvPr id="180" name="textruta 179">
            <a:extLst>
              <a:ext uri="{FF2B5EF4-FFF2-40B4-BE49-F238E27FC236}">
                <a16:creationId xmlns:a16="http://schemas.microsoft.com/office/drawing/2014/main" id="{34A798DC-5373-424A-829E-9C92AFAD18F7}"/>
              </a:ext>
            </a:extLst>
          </p:cNvPr>
          <p:cNvSpPr txBox="1"/>
          <p:nvPr/>
        </p:nvSpPr>
        <p:spPr>
          <a:xfrm>
            <a:off x="9201737" y="5459236"/>
            <a:ext cx="749877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sv-SE" sz="700" dirty="0"/>
              <a:t>Tillstånd, regler</a:t>
            </a:r>
          </a:p>
        </p:txBody>
      </p:sp>
      <p:sp>
        <p:nvSpPr>
          <p:cNvPr id="182" name="textruta 181">
            <a:extLst>
              <a:ext uri="{FF2B5EF4-FFF2-40B4-BE49-F238E27FC236}">
                <a16:creationId xmlns:a16="http://schemas.microsoft.com/office/drawing/2014/main" id="{FDFC2F7F-5CF9-498F-A176-397BCD6244FD}"/>
              </a:ext>
            </a:extLst>
          </p:cNvPr>
          <p:cNvSpPr txBox="1"/>
          <p:nvPr/>
        </p:nvSpPr>
        <p:spPr>
          <a:xfrm>
            <a:off x="8441430" y="3089596"/>
            <a:ext cx="694101" cy="20005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sv-SE" sz="700" dirty="0"/>
              <a:t>Kluster, forskning</a:t>
            </a:r>
          </a:p>
        </p:txBody>
      </p:sp>
      <p:sp>
        <p:nvSpPr>
          <p:cNvPr id="183" name="textruta 182">
            <a:extLst>
              <a:ext uri="{FF2B5EF4-FFF2-40B4-BE49-F238E27FC236}">
                <a16:creationId xmlns:a16="http://schemas.microsoft.com/office/drawing/2014/main" id="{60FF327F-6C1C-4514-AA70-7F997E08D346}"/>
              </a:ext>
            </a:extLst>
          </p:cNvPr>
          <p:cNvSpPr txBox="1"/>
          <p:nvPr/>
        </p:nvSpPr>
        <p:spPr>
          <a:xfrm>
            <a:off x="8428991" y="3866917"/>
            <a:ext cx="448841" cy="20005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sv-SE" sz="700" dirty="0"/>
              <a:t>Kontorsstol</a:t>
            </a:r>
          </a:p>
        </p:txBody>
      </p:sp>
      <p:sp>
        <p:nvSpPr>
          <p:cNvPr id="184" name="textruta 183">
            <a:extLst>
              <a:ext uri="{FF2B5EF4-FFF2-40B4-BE49-F238E27FC236}">
                <a16:creationId xmlns:a16="http://schemas.microsoft.com/office/drawing/2014/main" id="{50037D60-AA8B-4ED6-8437-1682D8D01DC9}"/>
              </a:ext>
            </a:extLst>
          </p:cNvPr>
          <p:cNvSpPr txBox="1"/>
          <p:nvPr/>
        </p:nvSpPr>
        <p:spPr>
          <a:xfrm>
            <a:off x="8441430" y="4653762"/>
            <a:ext cx="749877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sv-SE" sz="700" dirty="0"/>
              <a:t>Okat resultat</a:t>
            </a:r>
          </a:p>
        </p:txBody>
      </p:sp>
      <p:sp>
        <p:nvSpPr>
          <p:cNvPr id="185" name="textruta 184">
            <a:extLst>
              <a:ext uri="{FF2B5EF4-FFF2-40B4-BE49-F238E27FC236}">
                <a16:creationId xmlns:a16="http://schemas.microsoft.com/office/drawing/2014/main" id="{9181B1CF-4E42-4A2B-A8C7-1874A85DDDBE}"/>
              </a:ext>
            </a:extLst>
          </p:cNvPr>
          <p:cNvSpPr txBox="1"/>
          <p:nvPr/>
        </p:nvSpPr>
        <p:spPr>
          <a:xfrm>
            <a:off x="8441430" y="2316116"/>
            <a:ext cx="509755" cy="20005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sv-SE" sz="700" dirty="0"/>
              <a:t>Digitalisering</a:t>
            </a:r>
          </a:p>
        </p:txBody>
      </p:sp>
      <p:sp>
        <p:nvSpPr>
          <p:cNvPr id="186" name="textruta 185">
            <a:extLst>
              <a:ext uri="{FF2B5EF4-FFF2-40B4-BE49-F238E27FC236}">
                <a16:creationId xmlns:a16="http://schemas.microsoft.com/office/drawing/2014/main" id="{8D8BCB86-D9A1-44DC-9A96-95EFE812116B}"/>
              </a:ext>
            </a:extLst>
          </p:cNvPr>
          <p:cNvSpPr txBox="1"/>
          <p:nvPr/>
        </p:nvSpPr>
        <p:spPr>
          <a:xfrm>
            <a:off x="8441430" y="5459236"/>
            <a:ext cx="749877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sv-SE" sz="700" dirty="0"/>
              <a:t>Telefon</a:t>
            </a:r>
          </a:p>
        </p:txBody>
      </p:sp>
      <p:sp>
        <p:nvSpPr>
          <p:cNvPr id="188" name="textruta 187">
            <a:extLst>
              <a:ext uri="{FF2B5EF4-FFF2-40B4-BE49-F238E27FC236}">
                <a16:creationId xmlns:a16="http://schemas.microsoft.com/office/drawing/2014/main" id="{6EA6C8D1-F5A1-4669-BE19-C6179513A6B1}"/>
              </a:ext>
            </a:extLst>
          </p:cNvPr>
          <p:cNvSpPr txBox="1"/>
          <p:nvPr/>
        </p:nvSpPr>
        <p:spPr>
          <a:xfrm>
            <a:off x="7681123" y="3089596"/>
            <a:ext cx="610745" cy="20005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sv-SE" sz="700" dirty="0"/>
              <a:t>Kluster, företag</a:t>
            </a:r>
          </a:p>
        </p:txBody>
      </p:sp>
      <p:sp>
        <p:nvSpPr>
          <p:cNvPr id="189" name="textruta 188">
            <a:extLst>
              <a:ext uri="{FF2B5EF4-FFF2-40B4-BE49-F238E27FC236}">
                <a16:creationId xmlns:a16="http://schemas.microsoft.com/office/drawing/2014/main" id="{08125C9E-6176-4457-A50C-92C07166793E}"/>
              </a:ext>
            </a:extLst>
          </p:cNvPr>
          <p:cNvSpPr txBox="1"/>
          <p:nvPr/>
        </p:nvSpPr>
        <p:spPr>
          <a:xfrm>
            <a:off x="7668684" y="3866917"/>
            <a:ext cx="553037" cy="20005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sv-SE" sz="700" dirty="0"/>
              <a:t>Kontorslampa</a:t>
            </a:r>
          </a:p>
        </p:txBody>
      </p:sp>
      <p:sp>
        <p:nvSpPr>
          <p:cNvPr id="190" name="textruta 189">
            <a:extLst>
              <a:ext uri="{FF2B5EF4-FFF2-40B4-BE49-F238E27FC236}">
                <a16:creationId xmlns:a16="http://schemas.microsoft.com/office/drawing/2014/main" id="{AE858CBA-9BB7-4AE6-8DEB-ED2418031B3C}"/>
              </a:ext>
            </a:extLst>
          </p:cNvPr>
          <p:cNvSpPr txBox="1"/>
          <p:nvPr/>
        </p:nvSpPr>
        <p:spPr>
          <a:xfrm>
            <a:off x="7681123" y="4653762"/>
            <a:ext cx="749877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sv-SE" sz="700" dirty="0"/>
              <a:t>Nätverk</a:t>
            </a:r>
          </a:p>
        </p:txBody>
      </p:sp>
      <p:sp>
        <p:nvSpPr>
          <p:cNvPr id="191" name="textruta 190">
            <a:extLst>
              <a:ext uri="{FF2B5EF4-FFF2-40B4-BE49-F238E27FC236}">
                <a16:creationId xmlns:a16="http://schemas.microsoft.com/office/drawing/2014/main" id="{8EF5ABCB-54A7-4793-8154-F3E06EC29B0D}"/>
              </a:ext>
            </a:extLst>
          </p:cNvPr>
          <p:cNvSpPr txBox="1"/>
          <p:nvPr/>
        </p:nvSpPr>
        <p:spPr>
          <a:xfrm>
            <a:off x="7681123" y="2316116"/>
            <a:ext cx="509755" cy="20005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sv-SE" sz="700" dirty="0"/>
              <a:t>Digitalisering</a:t>
            </a:r>
          </a:p>
        </p:txBody>
      </p:sp>
      <p:sp>
        <p:nvSpPr>
          <p:cNvPr id="192" name="textruta 191">
            <a:extLst>
              <a:ext uri="{FF2B5EF4-FFF2-40B4-BE49-F238E27FC236}">
                <a16:creationId xmlns:a16="http://schemas.microsoft.com/office/drawing/2014/main" id="{1869546D-6173-43DD-B8C7-66FC1083E470}"/>
              </a:ext>
            </a:extLst>
          </p:cNvPr>
          <p:cNvSpPr txBox="1"/>
          <p:nvPr/>
        </p:nvSpPr>
        <p:spPr>
          <a:xfrm>
            <a:off x="7681123" y="5459236"/>
            <a:ext cx="749877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sv-SE" sz="700" dirty="0"/>
              <a:t>Tekopp, fika</a:t>
            </a:r>
          </a:p>
        </p:txBody>
      </p:sp>
      <p:sp>
        <p:nvSpPr>
          <p:cNvPr id="194" name="textruta 193">
            <a:extLst>
              <a:ext uri="{FF2B5EF4-FFF2-40B4-BE49-F238E27FC236}">
                <a16:creationId xmlns:a16="http://schemas.microsoft.com/office/drawing/2014/main" id="{4C7FF669-79C7-4B9A-85B3-BC9E70154227}"/>
              </a:ext>
            </a:extLst>
          </p:cNvPr>
          <p:cNvSpPr txBox="1"/>
          <p:nvPr/>
        </p:nvSpPr>
        <p:spPr>
          <a:xfrm>
            <a:off x="6920816" y="3089596"/>
            <a:ext cx="293350" cy="20005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sv-SE" sz="700" dirty="0"/>
              <a:t>Klocka </a:t>
            </a:r>
          </a:p>
        </p:txBody>
      </p:sp>
      <p:sp>
        <p:nvSpPr>
          <p:cNvPr id="195" name="textruta 194">
            <a:extLst>
              <a:ext uri="{FF2B5EF4-FFF2-40B4-BE49-F238E27FC236}">
                <a16:creationId xmlns:a16="http://schemas.microsoft.com/office/drawing/2014/main" id="{485FF96A-BA38-4355-BFAB-B70800568F2F}"/>
              </a:ext>
            </a:extLst>
          </p:cNvPr>
          <p:cNvSpPr txBox="1"/>
          <p:nvPr/>
        </p:nvSpPr>
        <p:spPr>
          <a:xfrm>
            <a:off x="6908378" y="3866917"/>
            <a:ext cx="807530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sv-SE" sz="700" dirty="0"/>
              <a:t>Kontor, tjänsteman/ kvinna</a:t>
            </a:r>
          </a:p>
        </p:txBody>
      </p:sp>
      <p:sp>
        <p:nvSpPr>
          <p:cNvPr id="196" name="textruta 195">
            <a:extLst>
              <a:ext uri="{FF2B5EF4-FFF2-40B4-BE49-F238E27FC236}">
                <a16:creationId xmlns:a16="http://schemas.microsoft.com/office/drawing/2014/main" id="{CC0339B4-50C7-4CA1-8BD3-D557066A8E60}"/>
              </a:ext>
            </a:extLst>
          </p:cNvPr>
          <p:cNvSpPr txBox="1"/>
          <p:nvPr/>
        </p:nvSpPr>
        <p:spPr>
          <a:xfrm>
            <a:off x="6920816" y="4653762"/>
            <a:ext cx="749877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sv-SE" sz="700" dirty="0"/>
              <a:t>Mobil tyst, vibration</a:t>
            </a:r>
          </a:p>
        </p:txBody>
      </p:sp>
      <p:sp>
        <p:nvSpPr>
          <p:cNvPr id="197" name="textruta 196">
            <a:extLst>
              <a:ext uri="{FF2B5EF4-FFF2-40B4-BE49-F238E27FC236}">
                <a16:creationId xmlns:a16="http://schemas.microsoft.com/office/drawing/2014/main" id="{AF7CC7EE-8D9A-4583-A989-5FB789ABC84A}"/>
              </a:ext>
            </a:extLst>
          </p:cNvPr>
          <p:cNvSpPr txBox="1"/>
          <p:nvPr/>
        </p:nvSpPr>
        <p:spPr>
          <a:xfrm>
            <a:off x="6920817" y="2316115"/>
            <a:ext cx="795090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sv-SE" sz="700" dirty="0"/>
              <a:t>Detaljhandel, servicepersonal</a:t>
            </a:r>
          </a:p>
        </p:txBody>
      </p:sp>
      <p:sp>
        <p:nvSpPr>
          <p:cNvPr id="198" name="textruta 197">
            <a:extLst>
              <a:ext uri="{FF2B5EF4-FFF2-40B4-BE49-F238E27FC236}">
                <a16:creationId xmlns:a16="http://schemas.microsoft.com/office/drawing/2014/main" id="{27B97E67-42D1-4CEE-9FBE-0FDE12B8BB8B}"/>
              </a:ext>
            </a:extLst>
          </p:cNvPr>
          <p:cNvSpPr txBox="1"/>
          <p:nvPr/>
        </p:nvSpPr>
        <p:spPr>
          <a:xfrm>
            <a:off x="6920816" y="5459236"/>
            <a:ext cx="749877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sv-SE" sz="700" dirty="0"/>
              <a:t>Statistik, konjunktur</a:t>
            </a:r>
          </a:p>
        </p:txBody>
      </p:sp>
      <p:sp>
        <p:nvSpPr>
          <p:cNvPr id="200" name="textruta 199">
            <a:extLst>
              <a:ext uri="{FF2B5EF4-FFF2-40B4-BE49-F238E27FC236}">
                <a16:creationId xmlns:a16="http://schemas.microsoft.com/office/drawing/2014/main" id="{CA5BF328-19C2-4141-9EDC-893625D8AAAD}"/>
              </a:ext>
            </a:extLst>
          </p:cNvPr>
          <p:cNvSpPr txBox="1"/>
          <p:nvPr/>
        </p:nvSpPr>
        <p:spPr>
          <a:xfrm>
            <a:off x="6160509" y="3089596"/>
            <a:ext cx="594715" cy="20005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sv-SE" sz="700" dirty="0"/>
              <a:t>Kaffekopp, fika</a:t>
            </a:r>
          </a:p>
        </p:txBody>
      </p:sp>
      <p:sp>
        <p:nvSpPr>
          <p:cNvPr id="201" name="textruta 200">
            <a:extLst>
              <a:ext uri="{FF2B5EF4-FFF2-40B4-BE49-F238E27FC236}">
                <a16:creationId xmlns:a16="http://schemas.microsoft.com/office/drawing/2014/main" id="{095F3738-0FB3-4FD4-9593-47EA39379311}"/>
              </a:ext>
            </a:extLst>
          </p:cNvPr>
          <p:cNvSpPr txBox="1"/>
          <p:nvPr/>
        </p:nvSpPr>
        <p:spPr>
          <a:xfrm>
            <a:off x="6148070" y="3866917"/>
            <a:ext cx="665247" cy="20005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sv-SE" sz="700" dirty="0"/>
              <a:t>Kontor, förvaring</a:t>
            </a:r>
          </a:p>
        </p:txBody>
      </p:sp>
      <p:sp>
        <p:nvSpPr>
          <p:cNvPr id="202" name="textruta 201">
            <a:extLst>
              <a:ext uri="{FF2B5EF4-FFF2-40B4-BE49-F238E27FC236}">
                <a16:creationId xmlns:a16="http://schemas.microsoft.com/office/drawing/2014/main" id="{10AC417B-6456-44DF-863D-C55C889095D9}"/>
              </a:ext>
            </a:extLst>
          </p:cNvPr>
          <p:cNvSpPr txBox="1"/>
          <p:nvPr/>
        </p:nvSpPr>
        <p:spPr>
          <a:xfrm>
            <a:off x="6160509" y="4653762"/>
            <a:ext cx="749877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sv-SE" sz="700" dirty="0"/>
              <a:t>Mobil tyst</a:t>
            </a:r>
          </a:p>
        </p:txBody>
      </p:sp>
      <p:sp>
        <p:nvSpPr>
          <p:cNvPr id="203" name="textruta 202">
            <a:extLst>
              <a:ext uri="{FF2B5EF4-FFF2-40B4-BE49-F238E27FC236}">
                <a16:creationId xmlns:a16="http://schemas.microsoft.com/office/drawing/2014/main" id="{8F960E8E-F314-4B53-867D-2725422F9DF8}"/>
              </a:ext>
            </a:extLst>
          </p:cNvPr>
          <p:cNvSpPr txBox="1"/>
          <p:nvPr/>
        </p:nvSpPr>
        <p:spPr>
          <a:xfrm>
            <a:off x="6160509" y="2316116"/>
            <a:ext cx="219612" cy="20005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sv-SE" sz="700" dirty="0"/>
              <a:t>Dator</a:t>
            </a:r>
          </a:p>
        </p:txBody>
      </p:sp>
      <p:sp>
        <p:nvSpPr>
          <p:cNvPr id="204" name="textruta 203">
            <a:extLst>
              <a:ext uri="{FF2B5EF4-FFF2-40B4-BE49-F238E27FC236}">
                <a16:creationId xmlns:a16="http://schemas.microsoft.com/office/drawing/2014/main" id="{E2A6D5CD-4ACB-42D2-8678-3A46830CF98B}"/>
              </a:ext>
            </a:extLst>
          </p:cNvPr>
          <p:cNvSpPr txBox="1"/>
          <p:nvPr/>
        </p:nvSpPr>
        <p:spPr>
          <a:xfrm>
            <a:off x="6160509" y="5459236"/>
            <a:ext cx="749877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sv-SE" sz="700" dirty="0"/>
              <a:t>Statistik</a:t>
            </a:r>
          </a:p>
        </p:txBody>
      </p:sp>
      <p:sp>
        <p:nvSpPr>
          <p:cNvPr id="206" name="textruta 205">
            <a:extLst>
              <a:ext uri="{FF2B5EF4-FFF2-40B4-BE49-F238E27FC236}">
                <a16:creationId xmlns:a16="http://schemas.microsoft.com/office/drawing/2014/main" id="{0A9BF983-316C-4BD8-8692-84670E4FCA1E}"/>
              </a:ext>
            </a:extLst>
          </p:cNvPr>
          <p:cNvSpPr txBox="1"/>
          <p:nvPr/>
        </p:nvSpPr>
        <p:spPr>
          <a:xfrm>
            <a:off x="5400202" y="3089596"/>
            <a:ext cx="482504" cy="20005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sv-SE" sz="700" dirty="0"/>
              <a:t>Infrastruktur</a:t>
            </a:r>
          </a:p>
        </p:txBody>
      </p:sp>
      <p:sp>
        <p:nvSpPr>
          <p:cNvPr id="207" name="textruta 206">
            <a:extLst>
              <a:ext uri="{FF2B5EF4-FFF2-40B4-BE49-F238E27FC236}">
                <a16:creationId xmlns:a16="http://schemas.microsoft.com/office/drawing/2014/main" id="{DF2DED4A-CB17-43CF-91E9-4235990F11BD}"/>
              </a:ext>
            </a:extLst>
          </p:cNvPr>
          <p:cNvSpPr txBox="1"/>
          <p:nvPr/>
        </p:nvSpPr>
        <p:spPr>
          <a:xfrm>
            <a:off x="5387763" y="3866917"/>
            <a:ext cx="673261" cy="20005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sv-SE" sz="700" dirty="0"/>
              <a:t>Kompetens, jobb</a:t>
            </a:r>
          </a:p>
        </p:txBody>
      </p:sp>
      <p:sp>
        <p:nvSpPr>
          <p:cNvPr id="208" name="textruta 207">
            <a:extLst>
              <a:ext uri="{FF2B5EF4-FFF2-40B4-BE49-F238E27FC236}">
                <a16:creationId xmlns:a16="http://schemas.microsoft.com/office/drawing/2014/main" id="{2FF106BB-C188-4CAE-9775-172171E5E63F}"/>
              </a:ext>
            </a:extLst>
          </p:cNvPr>
          <p:cNvSpPr txBox="1"/>
          <p:nvPr/>
        </p:nvSpPr>
        <p:spPr>
          <a:xfrm>
            <a:off x="5400202" y="4653762"/>
            <a:ext cx="749877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sv-SE" sz="700" dirty="0"/>
              <a:t>Mobil ljud</a:t>
            </a:r>
          </a:p>
        </p:txBody>
      </p:sp>
      <p:sp>
        <p:nvSpPr>
          <p:cNvPr id="209" name="textruta 208">
            <a:extLst>
              <a:ext uri="{FF2B5EF4-FFF2-40B4-BE49-F238E27FC236}">
                <a16:creationId xmlns:a16="http://schemas.microsoft.com/office/drawing/2014/main" id="{A17736D0-EF5D-40FC-B7B1-8A7CB6CD83A4}"/>
              </a:ext>
            </a:extLst>
          </p:cNvPr>
          <p:cNvSpPr txBox="1"/>
          <p:nvPr/>
        </p:nvSpPr>
        <p:spPr>
          <a:xfrm>
            <a:off x="5400202" y="2316116"/>
            <a:ext cx="472886" cy="20005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sv-SE" sz="700" dirty="0"/>
              <a:t>City, handel</a:t>
            </a:r>
          </a:p>
        </p:txBody>
      </p:sp>
      <p:sp>
        <p:nvSpPr>
          <p:cNvPr id="210" name="textruta 209">
            <a:extLst>
              <a:ext uri="{FF2B5EF4-FFF2-40B4-BE49-F238E27FC236}">
                <a16:creationId xmlns:a16="http://schemas.microsoft.com/office/drawing/2014/main" id="{FCE6355E-4D2C-4B51-A0DB-81528842BFF9}"/>
              </a:ext>
            </a:extLst>
          </p:cNvPr>
          <p:cNvSpPr txBox="1"/>
          <p:nvPr/>
        </p:nvSpPr>
        <p:spPr>
          <a:xfrm>
            <a:off x="5400202" y="5459236"/>
            <a:ext cx="749877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sv-SE" sz="700" dirty="0"/>
              <a:t>Stadsutveckling</a:t>
            </a:r>
          </a:p>
        </p:txBody>
      </p:sp>
      <p:sp>
        <p:nvSpPr>
          <p:cNvPr id="212" name="textruta 211">
            <a:extLst>
              <a:ext uri="{FF2B5EF4-FFF2-40B4-BE49-F238E27FC236}">
                <a16:creationId xmlns:a16="http://schemas.microsoft.com/office/drawing/2014/main" id="{C34F3345-97E7-45BA-80A9-F6C1CFA9706E}"/>
              </a:ext>
            </a:extLst>
          </p:cNvPr>
          <p:cNvSpPr txBox="1"/>
          <p:nvPr/>
        </p:nvSpPr>
        <p:spPr>
          <a:xfrm>
            <a:off x="4639895" y="3089596"/>
            <a:ext cx="205184" cy="20005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sv-SE" sz="700" dirty="0"/>
              <a:t>Idéer</a:t>
            </a:r>
          </a:p>
        </p:txBody>
      </p:sp>
      <p:sp>
        <p:nvSpPr>
          <p:cNvPr id="213" name="textruta 212">
            <a:extLst>
              <a:ext uri="{FF2B5EF4-FFF2-40B4-BE49-F238E27FC236}">
                <a16:creationId xmlns:a16="http://schemas.microsoft.com/office/drawing/2014/main" id="{6573000F-4433-4C43-A606-C41DE51B36BE}"/>
              </a:ext>
            </a:extLst>
          </p:cNvPr>
          <p:cNvSpPr txBox="1"/>
          <p:nvPr/>
        </p:nvSpPr>
        <p:spPr>
          <a:xfrm>
            <a:off x="4627456" y="3866917"/>
            <a:ext cx="527388" cy="20005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sv-SE" sz="700" dirty="0"/>
              <a:t>Kollektivtrafik</a:t>
            </a:r>
          </a:p>
        </p:txBody>
      </p:sp>
      <p:sp>
        <p:nvSpPr>
          <p:cNvPr id="214" name="textruta 213">
            <a:extLst>
              <a:ext uri="{FF2B5EF4-FFF2-40B4-BE49-F238E27FC236}">
                <a16:creationId xmlns:a16="http://schemas.microsoft.com/office/drawing/2014/main" id="{804985A9-D5D0-46EC-B871-EF8B58936293}"/>
              </a:ext>
            </a:extLst>
          </p:cNvPr>
          <p:cNvSpPr txBox="1"/>
          <p:nvPr/>
        </p:nvSpPr>
        <p:spPr>
          <a:xfrm>
            <a:off x="4639895" y="4653762"/>
            <a:ext cx="749877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sv-SE" sz="700" dirty="0"/>
              <a:t>Maritima näringar</a:t>
            </a:r>
          </a:p>
        </p:txBody>
      </p:sp>
      <p:sp>
        <p:nvSpPr>
          <p:cNvPr id="215" name="textruta 214">
            <a:extLst>
              <a:ext uri="{FF2B5EF4-FFF2-40B4-BE49-F238E27FC236}">
                <a16:creationId xmlns:a16="http://schemas.microsoft.com/office/drawing/2014/main" id="{2F78FFFD-2647-4D11-A5F5-D69CD2E9FECD}"/>
              </a:ext>
            </a:extLst>
          </p:cNvPr>
          <p:cNvSpPr txBox="1"/>
          <p:nvPr/>
        </p:nvSpPr>
        <p:spPr>
          <a:xfrm>
            <a:off x="4639895" y="2316116"/>
            <a:ext cx="702658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sv-SE" sz="700" dirty="0" err="1"/>
              <a:t>Byggnadsing</a:t>
            </a:r>
            <a:r>
              <a:rPr lang="sv-SE" sz="700" dirty="0"/>
              <a:t>., </a:t>
            </a:r>
            <a:br>
              <a:rPr lang="sv-SE" sz="700" dirty="0"/>
            </a:br>
            <a:r>
              <a:rPr lang="sv-SE" sz="700" dirty="0"/>
              <a:t>arkitekt, </a:t>
            </a:r>
            <a:r>
              <a:rPr lang="sv-SE" sz="700" dirty="0" err="1"/>
              <a:t>byggarb</a:t>
            </a:r>
            <a:r>
              <a:rPr lang="sv-SE" sz="700" dirty="0"/>
              <a:t>.</a:t>
            </a:r>
          </a:p>
        </p:txBody>
      </p:sp>
      <p:sp>
        <p:nvSpPr>
          <p:cNvPr id="218" name="textruta 217">
            <a:extLst>
              <a:ext uri="{FF2B5EF4-FFF2-40B4-BE49-F238E27FC236}">
                <a16:creationId xmlns:a16="http://schemas.microsoft.com/office/drawing/2014/main" id="{7A3DF77E-6F19-4507-A5CE-D1E1BECE90EC}"/>
              </a:ext>
            </a:extLst>
          </p:cNvPr>
          <p:cNvSpPr txBox="1"/>
          <p:nvPr/>
        </p:nvSpPr>
        <p:spPr>
          <a:xfrm>
            <a:off x="3879589" y="3089595"/>
            <a:ext cx="724082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sv-SE" sz="700" dirty="0"/>
              <a:t>Grävskopa, </a:t>
            </a:r>
            <a:r>
              <a:rPr lang="sv-SE" sz="700" dirty="0" err="1"/>
              <a:t>konstruktionsarb</a:t>
            </a:r>
            <a:r>
              <a:rPr lang="sv-SE" sz="700" dirty="0"/>
              <a:t>.</a:t>
            </a:r>
          </a:p>
        </p:txBody>
      </p:sp>
      <p:sp>
        <p:nvSpPr>
          <p:cNvPr id="219" name="textruta 218">
            <a:extLst>
              <a:ext uri="{FF2B5EF4-FFF2-40B4-BE49-F238E27FC236}">
                <a16:creationId xmlns:a16="http://schemas.microsoft.com/office/drawing/2014/main" id="{7E0602FD-AEFF-4161-BECE-1426407F854A}"/>
              </a:ext>
            </a:extLst>
          </p:cNvPr>
          <p:cNvSpPr txBox="1"/>
          <p:nvPr/>
        </p:nvSpPr>
        <p:spPr>
          <a:xfrm>
            <a:off x="3867149" y="3866917"/>
            <a:ext cx="711733" cy="20005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sv-SE" sz="700" dirty="0"/>
              <a:t>Kluster, utbildning</a:t>
            </a:r>
          </a:p>
        </p:txBody>
      </p:sp>
      <p:sp>
        <p:nvSpPr>
          <p:cNvPr id="220" name="textruta 219">
            <a:extLst>
              <a:ext uri="{FF2B5EF4-FFF2-40B4-BE49-F238E27FC236}">
                <a16:creationId xmlns:a16="http://schemas.microsoft.com/office/drawing/2014/main" id="{1D43FFD6-3C65-4057-8F9B-B501A8B2E830}"/>
              </a:ext>
            </a:extLst>
          </p:cNvPr>
          <p:cNvSpPr txBox="1"/>
          <p:nvPr/>
        </p:nvSpPr>
        <p:spPr>
          <a:xfrm>
            <a:off x="3879588" y="4653762"/>
            <a:ext cx="749877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sv-SE" sz="700" dirty="0"/>
              <a:t>Maritima näringar</a:t>
            </a:r>
          </a:p>
        </p:txBody>
      </p:sp>
      <p:sp>
        <p:nvSpPr>
          <p:cNvPr id="221" name="textruta 220">
            <a:extLst>
              <a:ext uri="{FF2B5EF4-FFF2-40B4-BE49-F238E27FC236}">
                <a16:creationId xmlns:a16="http://schemas.microsoft.com/office/drawing/2014/main" id="{1EECDF3A-140D-4E5D-8D5C-CDCC6D61166E}"/>
              </a:ext>
            </a:extLst>
          </p:cNvPr>
          <p:cNvSpPr txBox="1"/>
          <p:nvPr/>
        </p:nvSpPr>
        <p:spPr>
          <a:xfrm>
            <a:off x="3879588" y="2316116"/>
            <a:ext cx="278923" cy="20005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sv-SE" sz="700" dirty="0"/>
              <a:t>Bostad</a:t>
            </a:r>
          </a:p>
        </p:txBody>
      </p:sp>
      <p:sp>
        <p:nvSpPr>
          <p:cNvPr id="222" name="textruta 221">
            <a:extLst>
              <a:ext uri="{FF2B5EF4-FFF2-40B4-BE49-F238E27FC236}">
                <a16:creationId xmlns:a16="http://schemas.microsoft.com/office/drawing/2014/main" id="{2DE30EE5-B9F3-4BFB-A43F-A67ADF92BEDA}"/>
              </a:ext>
            </a:extLst>
          </p:cNvPr>
          <p:cNvSpPr txBox="1"/>
          <p:nvPr/>
        </p:nvSpPr>
        <p:spPr>
          <a:xfrm>
            <a:off x="3879588" y="5459236"/>
            <a:ext cx="749877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sv-SE" sz="700" dirty="0"/>
              <a:t>Skräp, frukt</a:t>
            </a:r>
          </a:p>
        </p:txBody>
      </p:sp>
      <p:sp>
        <p:nvSpPr>
          <p:cNvPr id="224" name="textruta 223">
            <a:extLst>
              <a:ext uri="{FF2B5EF4-FFF2-40B4-BE49-F238E27FC236}">
                <a16:creationId xmlns:a16="http://schemas.microsoft.com/office/drawing/2014/main" id="{75237465-40CE-4072-AF8B-6AFA8149868A}"/>
              </a:ext>
            </a:extLst>
          </p:cNvPr>
          <p:cNvSpPr txBox="1"/>
          <p:nvPr/>
        </p:nvSpPr>
        <p:spPr>
          <a:xfrm>
            <a:off x="3119281" y="3089596"/>
            <a:ext cx="511358" cy="20005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sv-SE" sz="700" dirty="0"/>
              <a:t>Förslagslåda</a:t>
            </a:r>
          </a:p>
        </p:txBody>
      </p:sp>
      <p:sp>
        <p:nvSpPr>
          <p:cNvPr id="225" name="textruta 224">
            <a:extLst>
              <a:ext uri="{FF2B5EF4-FFF2-40B4-BE49-F238E27FC236}">
                <a16:creationId xmlns:a16="http://schemas.microsoft.com/office/drawing/2014/main" id="{8B38CC35-7AE7-47CE-B79C-A02F5BA8CEC4}"/>
              </a:ext>
            </a:extLst>
          </p:cNvPr>
          <p:cNvSpPr txBox="1"/>
          <p:nvPr/>
        </p:nvSpPr>
        <p:spPr>
          <a:xfrm>
            <a:off x="3106842" y="3866917"/>
            <a:ext cx="670055" cy="20005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sv-SE" sz="700" dirty="0"/>
              <a:t>Kluster, </a:t>
            </a:r>
            <a:r>
              <a:rPr lang="sv-SE" sz="700" dirty="0" err="1"/>
              <a:t>testbeds</a:t>
            </a:r>
            <a:endParaRPr lang="sv-SE" sz="700" dirty="0"/>
          </a:p>
        </p:txBody>
      </p:sp>
      <p:sp>
        <p:nvSpPr>
          <p:cNvPr id="226" name="textruta 225">
            <a:extLst>
              <a:ext uri="{FF2B5EF4-FFF2-40B4-BE49-F238E27FC236}">
                <a16:creationId xmlns:a16="http://schemas.microsoft.com/office/drawing/2014/main" id="{48CF7B46-832F-4737-B7E9-1AF4A0A44410}"/>
              </a:ext>
            </a:extLst>
          </p:cNvPr>
          <p:cNvSpPr txBox="1"/>
          <p:nvPr/>
        </p:nvSpPr>
        <p:spPr>
          <a:xfrm>
            <a:off x="3119281" y="4653762"/>
            <a:ext cx="749877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sv-SE" sz="700" dirty="0"/>
              <a:t>Människor, par</a:t>
            </a:r>
          </a:p>
        </p:txBody>
      </p:sp>
      <p:sp>
        <p:nvSpPr>
          <p:cNvPr id="227" name="textruta 226">
            <a:extLst>
              <a:ext uri="{FF2B5EF4-FFF2-40B4-BE49-F238E27FC236}">
                <a16:creationId xmlns:a16="http://schemas.microsoft.com/office/drawing/2014/main" id="{BC3DB793-8229-4BE0-995B-1C68BD388435}"/>
              </a:ext>
            </a:extLst>
          </p:cNvPr>
          <p:cNvSpPr txBox="1"/>
          <p:nvPr/>
        </p:nvSpPr>
        <p:spPr>
          <a:xfrm>
            <a:off x="3119281" y="2316116"/>
            <a:ext cx="419987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sv-SE" sz="700" dirty="0"/>
              <a:t>Besök/</a:t>
            </a:r>
            <a:br>
              <a:rPr lang="sv-SE" sz="700" dirty="0"/>
            </a:br>
            <a:r>
              <a:rPr lang="sv-SE" sz="700" dirty="0"/>
              <a:t>passerkort</a:t>
            </a:r>
          </a:p>
        </p:txBody>
      </p:sp>
      <p:sp>
        <p:nvSpPr>
          <p:cNvPr id="228" name="textruta 227">
            <a:extLst>
              <a:ext uri="{FF2B5EF4-FFF2-40B4-BE49-F238E27FC236}">
                <a16:creationId xmlns:a16="http://schemas.microsoft.com/office/drawing/2014/main" id="{921BCCED-1339-4C2E-98E6-C31EC16544FD}"/>
              </a:ext>
            </a:extLst>
          </p:cNvPr>
          <p:cNvSpPr txBox="1"/>
          <p:nvPr/>
        </p:nvSpPr>
        <p:spPr>
          <a:xfrm>
            <a:off x="3119281" y="5459236"/>
            <a:ext cx="749877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sv-SE" sz="700" dirty="0"/>
              <a:t>Sjukvård, sjukvårdspersonal</a:t>
            </a:r>
          </a:p>
        </p:txBody>
      </p:sp>
      <p:sp>
        <p:nvSpPr>
          <p:cNvPr id="230" name="textruta 229">
            <a:extLst>
              <a:ext uri="{FF2B5EF4-FFF2-40B4-BE49-F238E27FC236}">
                <a16:creationId xmlns:a16="http://schemas.microsoft.com/office/drawing/2014/main" id="{9989B2BD-A40C-47F5-83D9-BE1FB27F1201}"/>
              </a:ext>
            </a:extLst>
          </p:cNvPr>
          <p:cNvSpPr txBox="1"/>
          <p:nvPr/>
        </p:nvSpPr>
        <p:spPr>
          <a:xfrm>
            <a:off x="2358974" y="3089596"/>
            <a:ext cx="387927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sv-SE" sz="700" dirty="0"/>
              <a:t>Flygplan, </a:t>
            </a:r>
            <a:br>
              <a:rPr lang="sv-SE" sz="700" dirty="0"/>
            </a:br>
            <a:r>
              <a:rPr lang="sv-SE" sz="700" dirty="0"/>
              <a:t>resande</a:t>
            </a:r>
          </a:p>
        </p:txBody>
      </p:sp>
      <p:sp>
        <p:nvSpPr>
          <p:cNvPr id="231" name="textruta 230">
            <a:extLst>
              <a:ext uri="{FF2B5EF4-FFF2-40B4-BE49-F238E27FC236}">
                <a16:creationId xmlns:a16="http://schemas.microsoft.com/office/drawing/2014/main" id="{19D173A0-0B39-4759-8D29-7DC066F5A318}"/>
              </a:ext>
            </a:extLst>
          </p:cNvPr>
          <p:cNvSpPr txBox="1"/>
          <p:nvPr/>
        </p:nvSpPr>
        <p:spPr>
          <a:xfrm>
            <a:off x="2346535" y="3866917"/>
            <a:ext cx="649293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sv-SE" sz="700" dirty="0"/>
              <a:t>Kluster, science parks, </a:t>
            </a:r>
          </a:p>
        </p:txBody>
      </p:sp>
      <p:sp>
        <p:nvSpPr>
          <p:cNvPr id="232" name="textruta 231">
            <a:extLst>
              <a:ext uri="{FF2B5EF4-FFF2-40B4-BE49-F238E27FC236}">
                <a16:creationId xmlns:a16="http://schemas.microsoft.com/office/drawing/2014/main" id="{9E6DEA72-379C-41A2-907B-94BD8404346E}"/>
              </a:ext>
            </a:extLst>
          </p:cNvPr>
          <p:cNvSpPr txBox="1"/>
          <p:nvPr/>
        </p:nvSpPr>
        <p:spPr>
          <a:xfrm>
            <a:off x="2358974" y="4653762"/>
            <a:ext cx="749877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sv-SE" sz="700" dirty="0"/>
              <a:t>Människa</a:t>
            </a:r>
          </a:p>
        </p:txBody>
      </p:sp>
      <p:sp>
        <p:nvSpPr>
          <p:cNvPr id="233" name="textruta 232">
            <a:extLst>
              <a:ext uri="{FF2B5EF4-FFF2-40B4-BE49-F238E27FC236}">
                <a16:creationId xmlns:a16="http://schemas.microsoft.com/office/drawing/2014/main" id="{60463CD7-4C43-4808-84E9-3CCC9F678FE2}"/>
              </a:ext>
            </a:extLst>
          </p:cNvPr>
          <p:cNvSpPr txBox="1"/>
          <p:nvPr/>
        </p:nvSpPr>
        <p:spPr>
          <a:xfrm>
            <a:off x="2358974" y="2316116"/>
            <a:ext cx="392736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sv-SE" sz="700" dirty="0"/>
              <a:t>Ekologi, </a:t>
            </a:r>
            <a:br>
              <a:rPr lang="sv-SE" sz="700" dirty="0"/>
            </a:br>
            <a:r>
              <a:rPr lang="sv-SE" sz="700" dirty="0"/>
              <a:t>hållbarhet</a:t>
            </a:r>
          </a:p>
        </p:txBody>
      </p:sp>
      <p:sp>
        <p:nvSpPr>
          <p:cNvPr id="234" name="textruta 233">
            <a:extLst>
              <a:ext uri="{FF2B5EF4-FFF2-40B4-BE49-F238E27FC236}">
                <a16:creationId xmlns:a16="http://schemas.microsoft.com/office/drawing/2014/main" id="{9E471A05-3D2F-4AD5-93C4-454EC30D67EE}"/>
              </a:ext>
            </a:extLst>
          </p:cNvPr>
          <p:cNvSpPr txBox="1"/>
          <p:nvPr/>
        </p:nvSpPr>
        <p:spPr>
          <a:xfrm>
            <a:off x="2358974" y="5459236"/>
            <a:ext cx="749877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sv-SE" sz="700" dirty="0"/>
              <a:t>Sjuk, feber</a:t>
            </a:r>
          </a:p>
        </p:txBody>
      </p:sp>
      <p:sp>
        <p:nvSpPr>
          <p:cNvPr id="236" name="textruta 235">
            <a:extLst>
              <a:ext uri="{FF2B5EF4-FFF2-40B4-BE49-F238E27FC236}">
                <a16:creationId xmlns:a16="http://schemas.microsoft.com/office/drawing/2014/main" id="{141ACB1B-D5F7-4F5C-A983-015586028485}"/>
              </a:ext>
            </a:extLst>
          </p:cNvPr>
          <p:cNvSpPr txBox="1"/>
          <p:nvPr/>
        </p:nvSpPr>
        <p:spPr>
          <a:xfrm>
            <a:off x="1598667" y="3089596"/>
            <a:ext cx="347852" cy="20005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sv-SE" sz="700" dirty="0"/>
              <a:t>Fikabröd</a:t>
            </a:r>
          </a:p>
        </p:txBody>
      </p:sp>
      <p:sp>
        <p:nvSpPr>
          <p:cNvPr id="237" name="textruta 236">
            <a:extLst>
              <a:ext uri="{FF2B5EF4-FFF2-40B4-BE49-F238E27FC236}">
                <a16:creationId xmlns:a16="http://schemas.microsoft.com/office/drawing/2014/main" id="{FC2815C9-7773-4371-9134-21EC71642C05}"/>
              </a:ext>
            </a:extLst>
          </p:cNvPr>
          <p:cNvSpPr txBox="1"/>
          <p:nvPr/>
        </p:nvSpPr>
        <p:spPr>
          <a:xfrm>
            <a:off x="1586228" y="3866917"/>
            <a:ext cx="658841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sv-SE" sz="700" dirty="0"/>
              <a:t>Kluster samhällsaktörer</a:t>
            </a:r>
          </a:p>
        </p:txBody>
      </p:sp>
      <p:sp>
        <p:nvSpPr>
          <p:cNvPr id="238" name="textruta 237">
            <a:extLst>
              <a:ext uri="{FF2B5EF4-FFF2-40B4-BE49-F238E27FC236}">
                <a16:creationId xmlns:a16="http://schemas.microsoft.com/office/drawing/2014/main" id="{D7F11B8F-9749-4A8E-9E52-D3F1BF3E6D89}"/>
              </a:ext>
            </a:extLst>
          </p:cNvPr>
          <p:cNvSpPr txBox="1"/>
          <p:nvPr/>
        </p:nvSpPr>
        <p:spPr>
          <a:xfrm>
            <a:off x="1598667" y="4653762"/>
            <a:ext cx="749877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sv-SE" sz="700" dirty="0"/>
              <a:t>Mail, korrespondens</a:t>
            </a:r>
          </a:p>
        </p:txBody>
      </p:sp>
      <p:sp>
        <p:nvSpPr>
          <p:cNvPr id="239" name="textruta 238">
            <a:extLst>
              <a:ext uri="{FF2B5EF4-FFF2-40B4-BE49-F238E27FC236}">
                <a16:creationId xmlns:a16="http://schemas.microsoft.com/office/drawing/2014/main" id="{8E2FA1E1-D9AB-4C69-B79C-4D46D0B80E2A}"/>
              </a:ext>
            </a:extLst>
          </p:cNvPr>
          <p:cNvSpPr txBox="1"/>
          <p:nvPr/>
        </p:nvSpPr>
        <p:spPr>
          <a:xfrm>
            <a:off x="1598667" y="2316116"/>
            <a:ext cx="663643" cy="20005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sv-SE" sz="700" dirty="0"/>
              <a:t>Växkraft, ekologi</a:t>
            </a:r>
          </a:p>
        </p:txBody>
      </p:sp>
      <p:sp>
        <p:nvSpPr>
          <p:cNvPr id="240" name="textruta 239">
            <a:extLst>
              <a:ext uri="{FF2B5EF4-FFF2-40B4-BE49-F238E27FC236}">
                <a16:creationId xmlns:a16="http://schemas.microsoft.com/office/drawing/2014/main" id="{6FCAD7A0-7174-493F-87C7-103BA99B0924}"/>
              </a:ext>
            </a:extLst>
          </p:cNvPr>
          <p:cNvSpPr txBox="1"/>
          <p:nvPr/>
        </p:nvSpPr>
        <p:spPr>
          <a:xfrm>
            <a:off x="1598667" y="5459236"/>
            <a:ext cx="749877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sv-SE" sz="700" dirty="0"/>
              <a:t>Samarbete, överenskommelse</a:t>
            </a:r>
          </a:p>
        </p:txBody>
      </p:sp>
      <p:sp>
        <p:nvSpPr>
          <p:cNvPr id="242" name="textruta 241">
            <a:extLst>
              <a:ext uri="{FF2B5EF4-FFF2-40B4-BE49-F238E27FC236}">
                <a16:creationId xmlns:a16="http://schemas.microsoft.com/office/drawing/2014/main" id="{4FE0366B-D26B-4ACC-BB11-5422795C7089}"/>
              </a:ext>
            </a:extLst>
          </p:cNvPr>
          <p:cNvSpPr txBox="1"/>
          <p:nvPr/>
        </p:nvSpPr>
        <p:spPr>
          <a:xfrm>
            <a:off x="838360" y="3089596"/>
            <a:ext cx="237244" cy="20005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sv-SE" sz="700" dirty="0"/>
              <a:t>Familj</a:t>
            </a:r>
          </a:p>
        </p:txBody>
      </p:sp>
      <p:sp>
        <p:nvSpPr>
          <p:cNvPr id="243" name="textruta 242">
            <a:extLst>
              <a:ext uri="{FF2B5EF4-FFF2-40B4-BE49-F238E27FC236}">
                <a16:creationId xmlns:a16="http://schemas.microsoft.com/office/drawing/2014/main" id="{7ECA0853-2F3A-45EA-BE65-F6909C232874}"/>
              </a:ext>
            </a:extLst>
          </p:cNvPr>
          <p:cNvSpPr txBox="1"/>
          <p:nvPr/>
        </p:nvSpPr>
        <p:spPr>
          <a:xfrm>
            <a:off x="825921" y="3866917"/>
            <a:ext cx="597921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sv-SE" sz="700" dirty="0"/>
              <a:t>Kluster, samarbetsord</a:t>
            </a:r>
          </a:p>
        </p:txBody>
      </p:sp>
      <p:sp>
        <p:nvSpPr>
          <p:cNvPr id="244" name="textruta 243">
            <a:extLst>
              <a:ext uri="{FF2B5EF4-FFF2-40B4-BE49-F238E27FC236}">
                <a16:creationId xmlns:a16="http://schemas.microsoft.com/office/drawing/2014/main" id="{D3912900-A882-4A47-8F31-720A9DFEF225}"/>
              </a:ext>
            </a:extLst>
          </p:cNvPr>
          <p:cNvSpPr txBox="1"/>
          <p:nvPr/>
        </p:nvSpPr>
        <p:spPr>
          <a:xfrm>
            <a:off x="838360" y="4653762"/>
            <a:ext cx="749877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sv-SE" sz="700" dirty="0"/>
              <a:t>Life science</a:t>
            </a:r>
          </a:p>
        </p:txBody>
      </p:sp>
      <p:sp>
        <p:nvSpPr>
          <p:cNvPr id="245" name="textruta 244">
            <a:extLst>
              <a:ext uri="{FF2B5EF4-FFF2-40B4-BE49-F238E27FC236}">
                <a16:creationId xmlns:a16="http://schemas.microsoft.com/office/drawing/2014/main" id="{AE3197F8-A62C-4450-9FD9-DD54112CABC8}"/>
              </a:ext>
            </a:extLst>
          </p:cNvPr>
          <p:cNvSpPr txBox="1"/>
          <p:nvPr/>
        </p:nvSpPr>
        <p:spPr>
          <a:xfrm>
            <a:off x="838360" y="2316116"/>
            <a:ext cx="302968" cy="20005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sv-SE" sz="700" dirty="0"/>
              <a:t>Logistik</a:t>
            </a:r>
          </a:p>
        </p:txBody>
      </p:sp>
      <p:sp>
        <p:nvSpPr>
          <p:cNvPr id="246" name="textruta 245">
            <a:extLst>
              <a:ext uri="{FF2B5EF4-FFF2-40B4-BE49-F238E27FC236}">
                <a16:creationId xmlns:a16="http://schemas.microsoft.com/office/drawing/2014/main" id="{8CE0EA1C-AFD1-4440-A9F9-7DB7673385D8}"/>
              </a:ext>
            </a:extLst>
          </p:cNvPr>
          <p:cNvSpPr txBox="1"/>
          <p:nvPr/>
        </p:nvSpPr>
        <p:spPr>
          <a:xfrm>
            <a:off x="838360" y="5459236"/>
            <a:ext cx="749877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sv-SE" sz="700" dirty="0"/>
              <a:t>Produktion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B329660-E93C-42CE-BB3C-DF975AC80B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544" y="1702672"/>
            <a:ext cx="720000" cy="72000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DA2728DD-B154-4BD7-A9B2-14F4094FDE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822" y="1702672"/>
            <a:ext cx="720000" cy="72000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DC20236F-A709-4955-A424-1BF0D5AD01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100" y="1702672"/>
            <a:ext cx="720000" cy="720000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46727F15-12C7-459E-B92C-72A536CA40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378" y="1702672"/>
            <a:ext cx="720000" cy="720000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E1D5681B-F4B4-4D18-A4E7-56895E9E1ED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656" y="1702672"/>
            <a:ext cx="720000" cy="720000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F3EEDE13-DC49-4191-AE74-66117EF48F8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934" y="1702672"/>
            <a:ext cx="720000" cy="720000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70AF0393-43AC-4458-8513-356245C08A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212" y="1702672"/>
            <a:ext cx="720000" cy="720000"/>
          </a:xfrm>
          <a:prstGeom prst="rect">
            <a:avLst/>
          </a:prstGeom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772253A7-9861-4955-8460-AA6A770C245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490" y="1702672"/>
            <a:ext cx="720000" cy="720000"/>
          </a:xfrm>
          <a:prstGeom prst="rect">
            <a:avLst/>
          </a:prstGeom>
        </p:spPr>
      </p:pic>
      <p:pic>
        <p:nvPicPr>
          <p:cNvPr id="27" name="Bildobjekt 26">
            <a:extLst>
              <a:ext uri="{FF2B5EF4-FFF2-40B4-BE49-F238E27FC236}">
                <a16:creationId xmlns:a16="http://schemas.microsoft.com/office/drawing/2014/main" id="{5D43177C-AEB1-4438-B133-3A4A3D315D0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768" y="1702672"/>
            <a:ext cx="720000" cy="720000"/>
          </a:xfrm>
          <a:prstGeom prst="rect">
            <a:avLst/>
          </a:prstGeom>
        </p:spPr>
      </p:pic>
      <p:pic>
        <p:nvPicPr>
          <p:cNvPr id="31" name="Bildobjekt 30">
            <a:extLst>
              <a:ext uri="{FF2B5EF4-FFF2-40B4-BE49-F238E27FC236}">
                <a16:creationId xmlns:a16="http://schemas.microsoft.com/office/drawing/2014/main" id="{50B14E52-B59F-462A-A334-DEE5464EEA9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66" y="1702672"/>
            <a:ext cx="720000" cy="720000"/>
          </a:xfrm>
          <a:prstGeom prst="rect">
            <a:avLst/>
          </a:prstGeom>
        </p:spPr>
      </p:pic>
      <p:pic>
        <p:nvPicPr>
          <p:cNvPr id="235" name="Bildobjekt 234">
            <a:extLst>
              <a:ext uri="{FF2B5EF4-FFF2-40B4-BE49-F238E27FC236}">
                <a16:creationId xmlns:a16="http://schemas.microsoft.com/office/drawing/2014/main" id="{C51881EC-A29C-44CA-BC1E-DDD12D3A816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046" y="1702672"/>
            <a:ext cx="720000" cy="720000"/>
          </a:xfrm>
          <a:prstGeom prst="rect">
            <a:avLst/>
          </a:prstGeom>
        </p:spPr>
      </p:pic>
      <p:pic>
        <p:nvPicPr>
          <p:cNvPr id="247" name="Bildobjekt 246">
            <a:extLst>
              <a:ext uri="{FF2B5EF4-FFF2-40B4-BE49-F238E27FC236}">
                <a16:creationId xmlns:a16="http://schemas.microsoft.com/office/drawing/2014/main" id="{EF09AC65-4046-4187-851D-043A7DCD1DE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321" y="1702672"/>
            <a:ext cx="720000" cy="720000"/>
          </a:xfrm>
          <a:prstGeom prst="rect">
            <a:avLst/>
          </a:prstGeom>
        </p:spPr>
      </p:pic>
      <p:pic>
        <p:nvPicPr>
          <p:cNvPr id="249" name="Bildobjekt 248">
            <a:extLst>
              <a:ext uri="{FF2B5EF4-FFF2-40B4-BE49-F238E27FC236}">
                <a16:creationId xmlns:a16="http://schemas.microsoft.com/office/drawing/2014/main" id="{37C2B1C3-F8DB-4FBB-906A-DD66DEBD4B4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90" y="2458872"/>
            <a:ext cx="720000" cy="720000"/>
          </a:xfrm>
          <a:prstGeom prst="rect">
            <a:avLst/>
          </a:prstGeom>
        </p:spPr>
      </p:pic>
      <p:pic>
        <p:nvPicPr>
          <p:cNvPr id="251" name="Bildobjekt 250">
            <a:extLst>
              <a:ext uri="{FF2B5EF4-FFF2-40B4-BE49-F238E27FC236}">
                <a16:creationId xmlns:a16="http://schemas.microsoft.com/office/drawing/2014/main" id="{3B383B57-2E32-43DB-A34F-A182B49D2A2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353" y="2458872"/>
            <a:ext cx="720000" cy="720000"/>
          </a:xfrm>
          <a:prstGeom prst="rect">
            <a:avLst/>
          </a:prstGeom>
        </p:spPr>
      </p:pic>
      <p:pic>
        <p:nvPicPr>
          <p:cNvPr id="253" name="Bildobjekt 252">
            <a:extLst>
              <a:ext uri="{FF2B5EF4-FFF2-40B4-BE49-F238E27FC236}">
                <a16:creationId xmlns:a16="http://schemas.microsoft.com/office/drawing/2014/main" id="{AA07B3F3-3A52-4A2B-9EBE-3201C2C2F8A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416" y="2458872"/>
            <a:ext cx="720000" cy="720000"/>
          </a:xfrm>
          <a:prstGeom prst="rect">
            <a:avLst/>
          </a:prstGeom>
        </p:spPr>
      </p:pic>
      <p:pic>
        <p:nvPicPr>
          <p:cNvPr id="255" name="Bildobjekt 254">
            <a:extLst>
              <a:ext uri="{FF2B5EF4-FFF2-40B4-BE49-F238E27FC236}">
                <a16:creationId xmlns:a16="http://schemas.microsoft.com/office/drawing/2014/main" id="{52828061-CC78-488B-A84C-FE9FC8B562F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479" y="2458872"/>
            <a:ext cx="720000" cy="720000"/>
          </a:xfrm>
          <a:prstGeom prst="rect">
            <a:avLst/>
          </a:prstGeom>
        </p:spPr>
      </p:pic>
      <p:pic>
        <p:nvPicPr>
          <p:cNvPr id="35" name="Bildobjekt 34">
            <a:extLst>
              <a:ext uri="{FF2B5EF4-FFF2-40B4-BE49-F238E27FC236}">
                <a16:creationId xmlns:a16="http://schemas.microsoft.com/office/drawing/2014/main" id="{B868FAC0-3A56-4700-8802-3FF52485BEE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542" y="2458872"/>
            <a:ext cx="720000" cy="720000"/>
          </a:xfrm>
          <a:prstGeom prst="rect">
            <a:avLst/>
          </a:prstGeom>
        </p:spPr>
      </p:pic>
      <p:pic>
        <p:nvPicPr>
          <p:cNvPr id="39" name="Bildobjekt 38">
            <a:extLst>
              <a:ext uri="{FF2B5EF4-FFF2-40B4-BE49-F238E27FC236}">
                <a16:creationId xmlns:a16="http://schemas.microsoft.com/office/drawing/2014/main" id="{E3557888-1F9F-4E9A-A8EB-980AD77DC82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605" y="2458872"/>
            <a:ext cx="720000" cy="720000"/>
          </a:xfrm>
          <a:prstGeom prst="rect">
            <a:avLst/>
          </a:prstGeom>
        </p:spPr>
      </p:pic>
      <p:pic>
        <p:nvPicPr>
          <p:cNvPr id="43" name="Bildobjekt 42">
            <a:extLst>
              <a:ext uri="{FF2B5EF4-FFF2-40B4-BE49-F238E27FC236}">
                <a16:creationId xmlns:a16="http://schemas.microsoft.com/office/drawing/2014/main" id="{5E0D9AFA-D6B3-45AF-9308-95DA9D1F889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668" y="2458872"/>
            <a:ext cx="720000" cy="720000"/>
          </a:xfrm>
          <a:prstGeom prst="rect">
            <a:avLst/>
          </a:prstGeom>
        </p:spPr>
      </p:pic>
      <p:pic>
        <p:nvPicPr>
          <p:cNvPr id="47" name="Bildobjekt 46">
            <a:extLst>
              <a:ext uri="{FF2B5EF4-FFF2-40B4-BE49-F238E27FC236}">
                <a16:creationId xmlns:a16="http://schemas.microsoft.com/office/drawing/2014/main" id="{E11F3AE7-907C-40D7-B2BF-178EB8E0DD2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731" y="2458872"/>
            <a:ext cx="720000" cy="720000"/>
          </a:xfrm>
          <a:prstGeom prst="rect">
            <a:avLst/>
          </a:prstGeom>
        </p:spPr>
      </p:pic>
      <p:pic>
        <p:nvPicPr>
          <p:cNvPr id="51" name="Bildobjekt 50" descr="En bild som visar objekt&#10;&#10;Automatiskt genererad beskrivning">
            <a:extLst>
              <a:ext uri="{FF2B5EF4-FFF2-40B4-BE49-F238E27FC236}">
                <a16:creationId xmlns:a16="http://schemas.microsoft.com/office/drawing/2014/main" id="{9FD41C8F-B8B5-4E62-8774-BA81F0E77147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794" y="2458872"/>
            <a:ext cx="720000" cy="720000"/>
          </a:xfrm>
          <a:prstGeom prst="rect">
            <a:avLst/>
          </a:prstGeom>
        </p:spPr>
      </p:pic>
      <p:pic>
        <p:nvPicPr>
          <p:cNvPr id="55" name="Bildobjekt 54">
            <a:extLst>
              <a:ext uri="{FF2B5EF4-FFF2-40B4-BE49-F238E27FC236}">
                <a16:creationId xmlns:a16="http://schemas.microsoft.com/office/drawing/2014/main" id="{49F71347-2732-4236-8041-0E76B020D431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857" y="2458872"/>
            <a:ext cx="720000" cy="720000"/>
          </a:xfrm>
          <a:prstGeom prst="rect">
            <a:avLst/>
          </a:prstGeom>
        </p:spPr>
      </p:pic>
      <p:pic>
        <p:nvPicPr>
          <p:cNvPr id="59" name="Bildobjekt 58">
            <a:extLst>
              <a:ext uri="{FF2B5EF4-FFF2-40B4-BE49-F238E27FC236}">
                <a16:creationId xmlns:a16="http://schemas.microsoft.com/office/drawing/2014/main" id="{37354AE9-61FB-472C-8DA4-583330085427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920" y="2458872"/>
            <a:ext cx="720000" cy="720000"/>
          </a:xfrm>
          <a:prstGeom prst="rect">
            <a:avLst/>
          </a:prstGeom>
        </p:spPr>
      </p:pic>
      <p:pic>
        <p:nvPicPr>
          <p:cNvPr id="63" name="Bildobjekt 62">
            <a:extLst>
              <a:ext uri="{FF2B5EF4-FFF2-40B4-BE49-F238E27FC236}">
                <a16:creationId xmlns:a16="http://schemas.microsoft.com/office/drawing/2014/main" id="{8C5740D7-15AD-4CA7-93CF-663E2700A8B2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983" y="2458872"/>
            <a:ext cx="720000" cy="720000"/>
          </a:xfrm>
          <a:prstGeom prst="rect">
            <a:avLst/>
          </a:prstGeom>
        </p:spPr>
      </p:pic>
      <p:pic>
        <p:nvPicPr>
          <p:cNvPr id="67" name="Bildobjekt 66">
            <a:extLst>
              <a:ext uri="{FF2B5EF4-FFF2-40B4-BE49-F238E27FC236}">
                <a16:creationId xmlns:a16="http://schemas.microsoft.com/office/drawing/2014/main" id="{7ADD5DED-AB79-4CF3-8933-FF49B85F62FB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046" y="2458872"/>
            <a:ext cx="720000" cy="720000"/>
          </a:xfrm>
          <a:prstGeom prst="rect">
            <a:avLst/>
          </a:prstGeom>
        </p:spPr>
      </p:pic>
      <p:pic>
        <p:nvPicPr>
          <p:cNvPr id="71" name="Bildobjekt 70">
            <a:extLst>
              <a:ext uri="{FF2B5EF4-FFF2-40B4-BE49-F238E27FC236}">
                <a16:creationId xmlns:a16="http://schemas.microsoft.com/office/drawing/2014/main" id="{5ED354E7-4AC2-4125-A24C-BA10E2B30B0B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57" y="3257971"/>
            <a:ext cx="720000" cy="720000"/>
          </a:xfrm>
          <a:prstGeom prst="rect">
            <a:avLst/>
          </a:prstGeom>
        </p:spPr>
      </p:pic>
      <p:pic>
        <p:nvPicPr>
          <p:cNvPr id="75" name="Bildobjekt 74">
            <a:extLst>
              <a:ext uri="{FF2B5EF4-FFF2-40B4-BE49-F238E27FC236}">
                <a16:creationId xmlns:a16="http://schemas.microsoft.com/office/drawing/2014/main" id="{D8629373-B02C-4E3F-A1F4-97D55670AC23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337" y="3257971"/>
            <a:ext cx="720000" cy="720000"/>
          </a:xfrm>
          <a:prstGeom prst="rect">
            <a:avLst/>
          </a:prstGeom>
        </p:spPr>
      </p:pic>
      <p:pic>
        <p:nvPicPr>
          <p:cNvPr id="79" name="Bildobjekt 78">
            <a:extLst>
              <a:ext uri="{FF2B5EF4-FFF2-40B4-BE49-F238E27FC236}">
                <a16:creationId xmlns:a16="http://schemas.microsoft.com/office/drawing/2014/main" id="{2029D3FB-3294-4A08-97F2-40464F1E2CB8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17" y="3257971"/>
            <a:ext cx="720000" cy="720000"/>
          </a:xfrm>
          <a:prstGeom prst="rect">
            <a:avLst/>
          </a:prstGeom>
        </p:spPr>
      </p:pic>
      <p:pic>
        <p:nvPicPr>
          <p:cNvPr id="83" name="Bildobjekt 82" descr="En bild som visar objekt, klocka&#10;&#10;Automatiskt genererad beskrivning">
            <a:extLst>
              <a:ext uri="{FF2B5EF4-FFF2-40B4-BE49-F238E27FC236}">
                <a16:creationId xmlns:a16="http://schemas.microsoft.com/office/drawing/2014/main" id="{1AE25B80-A25E-4A93-95FB-F85EC844E19C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897" y="3257971"/>
            <a:ext cx="720000" cy="720000"/>
          </a:xfrm>
          <a:prstGeom prst="rect">
            <a:avLst/>
          </a:prstGeom>
        </p:spPr>
      </p:pic>
      <p:pic>
        <p:nvPicPr>
          <p:cNvPr id="87" name="Bildobjekt 86" descr="En bild som visar objekt&#10;&#10;Automatiskt genererad beskrivning">
            <a:extLst>
              <a:ext uri="{FF2B5EF4-FFF2-40B4-BE49-F238E27FC236}">
                <a16:creationId xmlns:a16="http://schemas.microsoft.com/office/drawing/2014/main" id="{743C7BB0-4D2E-429B-8B31-4782B2BB4EDB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177" y="3257971"/>
            <a:ext cx="720000" cy="720000"/>
          </a:xfrm>
          <a:prstGeom prst="rect">
            <a:avLst/>
          </a:prstGeom>
        </p:spPr>
      </p:pic>
      <p:pic>
        <p:nvPicPr>
          <p:cNvPr id="91" name="Bildobjekt 90">
            <a:extLst>
              <a:ext uri="{FF2B5EF4-FFF2-40B4-BE49-F238E27FC236}">
                <a16:creationId xmlns:a16="http://schemas.microsoft.com/office/drawing/2014/main" id="{5B28C453-F9D4-48F8-BF29-9B35EFB22513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457" y="3257971"/>
            <a:ext cx="720000" cy="720000"/>
          </a:xfrm>
          <a:prstGeom prst="rect">
            <a:avLst/>
          </a:prstGeom>
        </p:spPr>
      </p:pic>
      <p:pic>
        <p:nvPicPr>
          <p:cNvPr id="95" name="Bildobjekt 94">
            <a:extLst>
              <a:ext uri="{FF2B5EF4-FFF2-40B4-BE49-F238E27FC236}">
                <a16:creationId xmlns:a16="http://schemas.microsoft.com/office/drawing/2014/main" id="{E901BDF0-CD03-4AC9-84D6-FF1D46DBD9BE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737" y="3257971"/>
            <a:ext cx="720000" cy="720000"/>
          </a:xfrm>
          <a:prstGeom prst="rect">
            <a:avLst/>
          </a:prstGeom>
        </p:spPr>
      </p:pic>
      <p:pic>
        <p:nvPicPr>
          <p:cNvPr id="99" name="Bildobjekt 98">
            <a:extLst>
              <a:ext uri="{FF2B5EF4-FFF2-40B4-BE49-F238E27FC236}">
                <a16:creationId xmlns:a16="http://schemas.microsoft.com/office/drawing/2014/main" id="{DE640CCF-D79C-4C89-9E1C-65718A4C7E3E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017" y="3257971"/>
            <a:ext cx="720000" cy="720000"/>
          </a:xfrm>
          <a:prstGeom prst="rect">
            <a:avLst/>
          </a:prstGeom>
        </p:spPr>
      </p:pic>
      <p:pic>
        <p:nvPicPr>
          <p:cNvPr id="103" name="Bildobjekt 102">
            <a:extLst>
              <a:ext uri="{FF2B5EF4-FFF2-40B4-BE49-F238E27FC236}">
                <a16:creationId xmlns:a16="http://schemas.microsoft.com/office/drawing/2014/main" id="{D3C1FEB5-9E70-46BF-B8D2-7D8C75370A91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297" y="3257971"/>
            <a:ext cx="720000" cy="720000"/>
          </a:xfrm>
          <a:prstGeom prst="rect">
            <a:avLst/>
          </a:prstGeom>
        </p:spPr>
      </p:pic>
      <p:pic>
        <p:nvPicPr>
          <p:cNvPr id="107" name="Bildobjekt 106">
            <a:extLst>
              <a:ext uri="{FF2B5EF4-FFF2-40B4-BE49-F238E27FC236}">
                <a16:creationId xmlns:a16="http://schemas.microsoft.com/office/drawing/2014/main" id="{747B2673-2351-4A91-A642-5A1C4193EA18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577" y="3257971"/>
            <a:ext cx="720000" cy="720000"/>
          </a:xfrm>
          <a:prstGeom prst="rect">
            <a:avLst/>
          </a:prstGeom>
        </p:spPr>
      </p:pic>
      <p:pic>
        <p:nvPicPr>
          <p:cNvPr id="111" name="Bildobjekt 110">
            <a:extLst>
              <a:ext uri="{FF2B5EF4-FFF2-40B4-BE49-F238E27FC236}">
                <a16:creationId xmlns:a16="http://schemas.microsoft.com/office/drawing/2014/main" id="{AE48CC26-06C2-4D3D-AB68-22167A90DC31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857" y="3257971"/>
            <a:ext cx="720000" cy="720000"/>
          </a:xfrm>
          <a:prstGeom prst="rect">
            <a:avLst/>
          </a:prstGeom>
        </p:spPr>
      </p:pic>
      <p:pic>
        <p:nvPicPr>
          <p:cNvPr id="115" name="Bildobjekt 114">
            <a:extLst>
              <a:ext uri="{FF2B5EF4-FFF2-40B4-BE49-F238E27FC236}">
                <a16:creationId xmlns:a16="http://schemas.microsoft.com/office/drawing/2014/main" id="{DB2024D5-D826-4B21-8F9D-31722DA4989D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137" y="3257971"/>
            <a:ext cx="720000" cy="720000"/>
          </a:xfrm>
          <a:prstGeom prst="rect">
            <a:avLst/>
          </a:prstGeom>
        </p:spPr>
      </p:pic>
      <p:pic>
        <p:nvPicPr>
          <p:cNvPr id="119" name="Bildobjekt 118">
            <a:extLst>
              <a:ext uri="{FF2B5EF4-FFF2-40B4-BE49-F238E27FC236}">
                <a16:creationId xmlns:a16="http://schemas.microsoft.com/office/drawing/2014/main" id="{6C065EE3-A1D1-4392-8686-0081BBE96403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414" y="3257971"/>
            <a:ext cx="720000" cy="720000"/>
          </a:xfrm>
          <a:prstGeom prst="rect">
            <a:avLst/>
          </a:prstGeom>
        </p:spPr>
      </p:pic>
      <p:pic>
        <p:nvPicPr>
          <p:cNvPr id="123" name="Bildobjekt 122">
            <a:extLst>
              <a:ext uri="{FF2B5EF4-FFF2-40B4-BE49-F238E27FC236}">
                <a16:creationId xmlns:a16="http://schemas.microsoft.com/office/drawing/2014/main" id="{3C8ABAC2-3A26-434F-95C6-2D1939363050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78" y="4113294"/>
            <a:ext cx="720000" cy="720000"/>
          </a:xfrm>
          <a:prstGeom prst="rect">
            <a:avLst/>
          </a:prstGeom>
        </p:spPr>
      </p:pic>
      <p:pic>
        <p:nvPicPr>
          <p:cNvPr id="127" name="Bildobjekt 126" descr="En bild som visar objekt&#10;&#10;Automatiskt genererad beskrivning">
            <a:extLst>
              <a:ext uri="{FF2B5EF4-FFF2-40B4-BE49-F238E27FC236}">
                <a16:creationId xmlns:a16="http://schemas.microsoft.com/office/drawing/2014/main" id="{20463DEF-7FD3-4745-8A7D-A01622841451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50" y="1690688"/>
            <a:ext cx="720000" cy="720000"/>
          </a:xfrm>
          <a:prstGeom prst="rect">
            <a:avLst/>
          </a:prstGeom>
        </p:spPr>
      </p:pic>
      <p:pic>
        <p:nvPicPr>
          <p:cNvPr id="131" name="Bildobjekt 130">
            <a:extLst>
              <a:ext uri="{FF2B5EF4-FFF2-40B4-BE49-F238E27FC236}">
                <a16:creationId xmlns:a16="http://schemas.microsoft.com/office/drawing/2014/main" id="{194C751B-A3D8-462E-B3F7-1A1D9D2BABE8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130" y="4113294"/>
            <a:ext cx="720000" cy="720000"/>
          </a:xfrm>
          <a:prstGeom prst="rect">
            <a:avLst/>
          </a:prstGeom>
        </p:spPr>
      </p:pic>
      <p:pic>
        <p:nvPicPr>
          <p:cNvPr id="135" name="Bildobjekt 134">
            <a:extLst>
              <a:ext uri="{FF2B5EF4-FFF2-40B4-BE49-F238E27FC236}">
                <a16:creationId xmlns:a16="http://schemas.microsoft.com/office/drawing/2014/main" id="{209BFA07-CA05-4222-B1BC-82A2CDCC570D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082" y="4113294"/>
            <a:ext cx="720000" cy="720000"/>
          </a:xfrm>
          <a:prstGeom prst="rect">
            <a:avLst/>
          </a:prstGeom>
        </p:spPr>
      </p:pic>
      <p:pic>
        <p:nvPicPr>
          <p:cNvPr id="139" name="Bildobjekt 138">
            <a:extLst>
              <a:ext uri="{FF2B5EF4-FFF2-40B4-BE49-F238E27FC236}">
                <a16:creationId xmlns:a16="http://schemas.microsoft.com/office/drawing/2014/main" id="{061A4339-646B-4539-937C-6762C7AF9BFC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034" y="4113294"/>
            <a:ext cx="720000" cy="720000"/>
          </a:xfrm>
          <a:prstGeom prst="rect">
            <a:avLst/>
          </a:prstGeom>
        </p:spPr>
      </p:pic>
      <p:pic>
        <p:nvPicPr>
          <p:cNvPr id="143" name="Bildobjekt 142">
            <a:extLst>
              <a:ext uri="{FF2B5EF4-FFF2-40B4-BE49-F238E27FC236}">
                <a16:creationId xmlns:a16="http://schemas.microsoft.com/office/drawing/2014/main" id="{F5C0AC3E-A1F7-403D-B2A6-73CBEFCB51A6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986" y="4113294"/>
            <a:ext cx="720000" cy="720000"/>
          </a:xfrm>
          <a:prstGeom prst="rect">
            <a:avLst/>
          </a:prstGeom>
        </p:spPr>
      </p:pic>
      <p:pic>
        <p:nvPicPr>
          <p:cNvPr id="146" name="Bildobjekt 145">
            <a:extLst>
              <a:ext uri="{FF2B5EF4-FFF2-40B4-BE49-F238E27FC236}">
                <a16:creationId xmlns:a16="http://schemas.microsoft.com/office/drawing/2014/main" id="{DA337D6B-1425-43EB-9AC3-E8C211E464A8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535" y="4113294"/>
            <a:ext cx="720000" cy="720000"/>
          </a:xfrm>
          <a:prstGeom prst="rect">
            <a:avLst/>
          </a:prstGeom>
        </p:spPr>
      </p:pic>
      <p:pic>
        <p:nvPicPr>
          <p:cNvPr id="148" name="Bildobjekt 147" descr="En bild som visar elektronik&#10;&#10;Automatiskt genererad beskrivning">
            <a:extLst>
              <a:ext uri="{FF2B5EF4-FFF2-40B4-BE49-F238E27FC236}">
                <a16:creationId xmlns:a16="http://schemas.microsoft.com/office/drawing/2014/main" id="{1CC42FF4-A631-4D44-A577-3FD2C1824B95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890" y="4113294"/>
            <a:ext cx="720000" cy="720000"/>
          </a:xfrm>
          <a:prstGeom prst="rect">
            <a:avLst/>
          </a:prstGeom>
        </p:spPr>
      </p:pic>
      <p:pic>
        <p:nvPicPr>
          <p:cNvPr id="150" name="Bildobjekt 149">
            <a:extLst>
              <a:ext uri="{FF2B5EF4-FFF2-40B4-BE49-F238E27FC236}">
                <a16:creationId xmlns:a16="http://schemas.microsoft.com/office/drawing/2014/main" id="{20F70DBC-DE02-429C-A5D3-7C410A074820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842" y="4113294"/>
            <a:ext cx="720000" cy="720000"/>
          </a:xfrm>
          <a:prstGeom prst="rect">
            <a:avLst/>
          </a:prstGeom>
        </p:spPr>
      </p:pic>
      <p:pic>
        <p:nvPicPr>
          <p:cNvPr id="158" name="Bildobjekt 157" descr="En bild som visar objekt&#10;&#10;Automatiskt genererad beskrivning">
            <a:extLst>
              <a:ext uri="{FF2B5EF4-FFF2-40B4-BE49-F238E27FC236}">
                <a16:creationId xmlns:a16="http://schemas.microsoft.com/office/drawing/2014/main" id="{574361E8-5A7A-4568-88A6-18825067A8AE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794" y="4113294"/>
            <a:ext cx="720000" cy="720000"/>
          </a:xfrm>
          <a:prstGeom prst="rect">
            <a:avLst/>
          </a:prstGeom>
        </p:spPr>
      </p:pic>
      <p:pic>
        <p:nvPicPr>
          <p:cNvPr id="160" name="Bildobjekt 159">
            <a:extLst>
              <a:ext uri="{FF2B5EF4-FFF2-40B4-BE49-F238E27FC236}">
                <a16:creationId xmlns:a16="http://schemas.microsoft.com/office/drawing/2014/main" id="{25B312CD-2F76-492A-99EB-1F54FCEC2D65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746" y="4113294"/>
            <a:ext cx="720000" cy="720000"/>
          </a:xfrm>
          <a:prstGeom prst="rect">
            <a:avLst/>
          </a:prstGeom>
        </p:spPr>
      </p:pic>
      <p:pic>
        <p:nvPicPr>
          <p:cNvPr id="162" name="Bildobjekt 161">
            <a:extLst>
              <a:ext uri="{FF2B5EF4-FFF2-40B4-BE49-F238E27FC236}">
                <a16:creationId xmlns:a16="http://schemas.microsoft.com/office/drawing/2014/main" id="{10BAE651-DF8F-48EA-8D52-A537294906B0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698" y="4113294"/>
            <a:ext cx="720000" cy="720000"/>
          </a:xfrm>
          <a:prstGeom prst="rect">
            <a:avLst/>
          </a:prstGeom>
        </p:spPr>
      </p:pic>
      <p:pic>
        <p:nvPicPr>
          <p:cNvPr id="164" name="Bildobjekt 163">
            <a:extLst>
              <a:ext uri="{FF2B5EF4-FFF2-40B4-BE49-F238E27FC236}">
                <a16:creationId xmlns:a16="http://schemas.microsoft.com/office/drawing/2014/main" id="{E7FB9F81-050F-41EA-B9C5-858764DEC53D}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650" y="4113294"/>
            <a:ext cx="720000" cy="720000"/>
          </a:xfrm>
          <a:prstGeom prst="rect">
            <a:avLst/>
          </a:prstGeom>
        </p:spPr>
      </p:pic>
      <p:pic>
        <p:nvPicPr>
          <p:cNvPr id="168" name="Bildobjekt 167">
            <a:extLst>
              <a:ext uri="{FF2B5EF4-FFF2-40B4-BE49-F238E27FC236}">
                <a16:creationId xmlns:a16="http://schemas.microsoft.com/office/drawing/2014/main" id="{FBA456BE-7922-4236-9ADF-082F26364AA9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602" y="4113294"/>
            <a:ext cx="720000" cy="720000"/>
          </a:xfrm>
          <a:prstGeom prst="rect">
            <a:avLst/>
          </a:prstGeom>
        </p:spPr>
      </p:pic>
      <p:pic>
        <p:nvPicPr>
          <p:cNvPr id="174" name="Bildobjekt 173">
            <a:extLst>
              <a:ext uri="{FF2B5EF4-FFF2-40B4-BE49-F238E27FC236}">
                <a16:creationId xmlns:a16="http://schemas.microsoft.com/office/drawing/2014/main" id="{A5C345E8-E5F3-41FD-B3BF-EEDF99592031}"/>
              </a:ext>
            </a:extLst>
          </p:cNvPr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55" y="4878629"/>
            <a:ext cx="720000" cy="720000"/>
          </a:xfrm>
          <a:prstGeom prst="rect">
            <a:avLst/>
          </a:prstGeom>
        </p:spPr>
      </p:pic>
      <p:pic>
        <p:nvPicPr>
          <p:cNvPr id="181" name="Bildobjekt 180">
            <a:extLst>
              <a:ext uri="{FF2B5EF4-FFF2-40B4-BE49-F238E27FC236}">
                <a16:creationId xmlns:a16="http://schemas.microsoft.com/office/drawing/2014/main" id="{2A0562F5-74B3-47EF-A0F1-950D34EC09E7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360" y="4878629"/>
            <a:ext cx="720000" cy="720000"/>
          </a:xfrm>
          <a:prstGeom prst="rect">
            <a:avLst/>
          </a:prstGeom>
        </p:spPr>
      </p:pic>
      <p:pic>
        <p:nvPicPr>
          <p:cNvPr id="193" name="Bildobjekt 192">
            <a:extLst>
              <a:ext uri="{FF2B5EF4-FFF2-40B4-BE49-F238E27FC236}">
                <a16:creationId xmlns:a16="http://schemas.microsoft.com/office/drawing/2014/main" id="{DC6773CF-BD04-4BF6-A971-E3FAEB263110}"/>
              </a:ext>
            </a:extLst>
          </p:cNvPr>
          <p:cNvPicPr>
            <a:picLocks noChangeAspect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803" y="4878629"/>
            <a:ext cx="720000" cy="720000"/>
          </a:xfrm>
          <a:prstGeom prst="rect">
            <a:avLst/>
          </a:prstGeom>
        </p:spPr>
      </p:pic>
      <p:pic>
        <p:nvPicPr>
          <p:cNvPr id="205" name="Bildobjekt 204">
            <a:extLst>
              <a:ext uri="{FF2B5EF4-FFF2-40B4-BE49-F238E27FC236}">
                <a16:creationId xmlns:a16="http://schemas.microsoft.com/office/drawing/2014/main" id="{995CB640-A4EB-4B5B-9618-C21304B2A24B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804" y="4878629"/>
            <a:ext cx="720000" cy="720000"/>
          </a:xfrm>
          <a:prstGeom prst="rect">
            <a:avLst/>
          </a:prstGeom>
        </p:spPr>
      </p:pic>
      <p:pic>
        <p:nvPicPr>
          <p:cNvPr id="217" name="Bildobjekt 216">
            <a:extLst>
              <a:ext uri="{FF2B5EF4-FFF2-40B4-BE49-F238E27FC236}">
                <a16:creationId xmlns:a16="http://schemas.microsoft.com/office/drawing/2014/main" id="{85EAE02D-6D3D-4B90-8F6B-53D190E1B015}"/>
              </a:ext>
            </a:extLst>
          </p:cNvPr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495" y="4878629"/>
            <a:ext cx="720000" cy="720000"/>
          </a:xfrm>
          <a:prstGeom prst="rect">
            <a:avLst/>
          </a:prstGeom>
        </p:spPr>
      </p:pic>
      <p:pic>
        <p:nvPicPr>
          <p:cNvPr id="256" name="Bildobjekt 255">
            <a:extLst>
              <a:ext uri="{FF2B5EF4-FFF2-40B4-BE49-F238E27FC236}">
                <a16:creationId xmlns:a16="http://schemas.microsoft.com/office/drawing/2014/main" id="{6517B6E1-B483-44FD-BC47-09D57BB46717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806" y="4878629"/>
            <a:ext cx="720000" cy="720000"/>
          </a:xfrm>
          <a:prstGeom prst="rect">
            <a:avLst/>
          </a:prstGeom>
        </p:spPr>
      </p:pic>
      <p:pic>
        <p:nvPicPr>
          <p:cNvPr id="258" name="Bildobjekt 257">
            <a:extLst>
              <a:ext uri="{FF2B5EF4-FFF2-40B4-BE49-F238E27FC236}">
                <a16:creationId xmlns:a16="http://schemas.microsoft.com/office/drawing/2014/main" id="{191198D8-B785-461F-9F7E-7168656F0C2E}"/>
              </a:ext>
            </a:extLst>
          </p:cNvPr>
          <p:cNvPicPr>
            <a:picLocks noChangeAspect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807" y="4878629"/>
            <a:ext cx="720000" cy="720000"/>
          </a:xfrm>
          <a:prstGeom prst="rect">
            <a:avLst/>
          </a:prstGeom>
        </p:spPr>
      </p:pic>
      <p:pic>
        <p:nvPicPr>
          <p:cNvPr id="260" name="Bildobjekt 259">
            <a:extLst>
              <a:ext uri="{FF2B5EF4-FFF2-40B4-BE49-F238E27FC236}">
                <a16:creationId xmlns:a16="http://schemas.microsoft.com/office/drawing/2014/main" id="{293F7B6C-E656-43A0-8C44-AE0A7BB44111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808" y="4878629"/>
            <a:ext cx="720000" cy="720000"/>
          </a:xfrm>
          <a:prstGeom prst="rect">
            <a:avLst/>
          </a:prstGeom>
        </p:spPr>
      </p:pic>
      <p:pic>
        <p:nvPicPr>
          <p:cNvPr id="262" name="Bildobjekt 261">
            <a:extLst>
              <a:ext uri="{FF2B5EF4-FFF2-40B4-BE49-F238E27FC236}">
                <a16:creationId xmlns:a16="http://schemas.microsoft.com/office/drawing/2014/main" id="{84A1DFF1-C42D-4D51-B26D-870D1EF1CECF}"/>
              </a:ext>
            </a:extLst>
          </p:cNvPr>
          <p:cNvPicPr>
            <a:picLocks noChangeAspect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809" y="4878629"/>
            <a:ext cx="720000" cy="720000"/>
          </a:xfrm>
          <a:prstGeom prst="rect">
            <a:avLst/>
          </a:prstGeom>
        </p:spPr>
      </p:pic>
      <p:pic>
        <p:nvPicPr>
          <p:cNvPr id="264" name="Bildobjekt 263">
            <a:extLst>
              <a:ext uri="{FF2B5EF4-FFF2-40B4-BE49-F238E27FC236}">
                <a16:creationId xmlns:a16="http://schemas.microsoft.com/office/drawing/2014/main" id="{D7AB1BBE-8574-4DD3-8ECA-E10573C6D5B6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125" y="4878629"/>
            <a:ext cx="720000" cy="720000"/>
          </a:xfrm>
          <a:prstGeom prst="rect">
            <a:avLst/>
          </a:prstGeom>
        </p:spPr>
      </p:pic>
      <p:pic>
        <p:nvPicPr>
          <p:cNvPr id="266" name="Bildobjekt 265" descr="En bild som visar elektronik&#10;&#10;Automatiskt genererad beskrivning">
            <a:extLst>
              <a:ext uri="{FF2B5EF4-FFF2-40B4-BE49-F238E27FC236}">
                <a16:creationId xmlns:a16="http://schemas.microsoft.com/office/drawing/2014/main" id="{F60EEDBA-D96C-4B1A-9CB0-A6B035A3A1FA}"/>
              </a:ext>
            </a:extLst>
          </p:cNvPr>
          <p:cNvPicPr>
            <a:picLocks noChangeAspect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811" y="4878629"/>
            <a:ext cx="720000" cy="720000"/>
          </a:xfrm>
          <a:prstGeom prst="rect">
            <a:avLst/>
          </a:prstGeom>
        </p:spPr>
      </p:pic>
      <p:pic>
        <p:nvPicPr>
          <p:cNvPr id="268" name="Bildobjekt 267">
            <a:extLst>
              <a:ext uri="{FF2B5EF4-FFF2-40B4-BE49-F238E27FC236}">
                <a16:creationId xmlns:a16="http://schemas.microsoft.com/office/drawing/2014/main" id="{0EE6160C-E71C-4C30-BB2B-BAEC98E45CE4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137" y="4878629"/>
            <a:ext cx="720000" cy="720000"/>
          </a:xfrm>
          <a:prstGeom prst="rect">
            <a:avLst/>
          </a:prstGeom>
        </p:spPr>
      </p:pic>
      <p:pic>
        <p:nvPicPr>
          <p:cNvPr id="270" name="Bildobjekt 269">
            <a:extLst>
              <a:ext uri="{FF2B5EF4-FFF2-40B4-BE49-F238E27FC236}">
                <a16:creationId xmlns:a16="http://schemas.microsoft.com/office/drawing/2014/main" id="{4A82EFF7-13CE-4735-993D-62A99F19C091}"/>
              </a:ext>
            </a:extLst>
          </p:cNvPr>
          <p:cNvPicPr>
            <a:picLocks noChangeAspect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817" y="4878629"/>
            <a:ext cx="720000" cy="720000"/>
          </a:xfrm>
          <a:prstGeom prst="rect">
            <a:avLst/>
          </a:prstGeom>
        </p:spPr>
      </p:pic>
      <p:pic>
        <p:nvPicPr>
          <p:cNvPr id="272" name="Bildobjekt 271">
            <a:extLst>
              <a:ext uri="{FF2B5EF4-FFF2-40B4-BE49-F238E27FC236}">
                <a16:creationId xmlns:a16="http://schemas.microsoft.com/office/drawing/2014/main" id="{C02A4EA8-AD8A-48A3-B566-8044ABFA31CA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988" y="1702672"/>
            <a:ext cx="720000" cy="720000"/>
          </a:xfrm>
          <a:prstGeom prst="rect">
            <a:avLst/>
          </a:prstGeom>
        </p:spPr>
      </p:pic>
      <p:pic>
        <p:nvPicPr>
          <p:cNvPr id="274" name="Bildobjekt 273">
            <a:extLst>
              <a:ext uri="{FF2B5EF4-FFF2-40B4-BE49-F238E27FC236}">
                <a16:creationId xmlns:a16="http://schemas.microsoft.com/office/drawing/2014/main" id="{94630ABC-E97A-4582-AA98-B69800F38930}"/>
              </a:ext>
            </a:extLst>
          </p:cNvPr>
          <p:cNvPicPr>
            <a:picLocks noChangeAspect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267" y="3278493"/>
            <a:ext cx="720000" cy="720000"/>
          </a:xfrm>
          <a:prstGeom prst="rect">
            <a:avLst/>
          </a:prstGeom>
        </p:spPr>
      </p:pic>
      <p:pic>
        <p:nvPicPr>
          <p:cNvPr id="276" name="Bildobjekt 275">
            <a:extLst>
              <a:ext uri="{FF2B5EF4-FFF2-40B4-BE49-F238E27FC236}">
                <a16:creationId xmlns:a16="http://schemas.microsoft.com/office/drawing/2014/main" id="{D13AE834-8570-4DE5-9E3C-E27603A201F7}"/>
              </a:ext>
            </a:extLst>
          </p:cNvPr>
          <p:cNvPicPr>
            <a:picLocks noChangeAspect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559" y="4113294"/>
            <a:ext cx="720000" cy="720000"/>
          </a:xfrm>
          <a:prstGeom prst="rect">
            <a:avLst/>
          </a:prstGeom>
        </p:spPr>
      </p:pic>
      <p:pic>
        <p:nvPicPr>
          <p:cNvPr id="278" name="Bildobjekt 277">
            <a:extLst>
              <a:ext uri="{FF2B5EF4-FFF2-40B4-BE49-F238E27FC236}">
                <a16:creationId xmlns:a16="http://schemas.microsoft.com/office/drawing/2014/main" id="{057E7697-D4CE-4E22-B398-C253318A7951}"/>
              </a:ext>
            </a:extLst>
          </p:cNvPr>
          <p:cNvPicPr>
            <a:picLocks noChangeAspect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267" y="2479012"/>
            <a:ext cx="720000" cy="720000"/>
          </a:xfrm>
          <a:prstGeom prst="rect">
            <a:avLst/>
          </a:prstGeom>
        </p:spPr>
      </p:pic>
      <p:sp>
        <p:nvSpPr>
          <p:cNvPr id="216" name="textruta 215">
            <a:extLst>
              <a:ext uri="{FF2B5EF4-FFF2-40B4-BE49-F238E27FC236}">
                <a16:creationId xmlns:a16="http://schemas.microsoft.com/office/drawing/2014/main" id="{486B1CD4-D512-4DE3-B1B0-1ACFA66B6A82}"/>
              </a:ext>
            </a:extLst>
          </p:cNvPr>
          <p:cNvSpPr txBox="1"/>
          <p:nvPr/>
        </p:nvSpPr>
        <p:spPr>
          <a:xfrm>
            <a:off x="4639895" y="5459236"/>
            <a:ext cx="749877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sv-SE" sz="700" dirty="0"/>
              <a:t>Sparande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B4189AF-825B-4B27-B0C7-EC3EBA9D39F2}"/>
              </a:ext>
            </a:extLst>
          </p:cNvPr>
          <p:cNvPicPr>
            <a:picLocks noChangeAspect="1"/>
          </p:cNvPicPr>
          <p:nvPr/>
        </p:nvPicPr>
        <p:blipFill rotWithShape="1">
          <a:blip r:embed="rId76"/>
          <a:srcRect l="10371" t="26340" r="11198" b="26943"/>
          <a:stretch/>
        </p:blipFill>
        <p:spPr>
          <a:xfrm>
            <a:off x="10562069" y="5007043"/>
            <a:ext cx="778396" cy="463646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857772DF-7941-4BDE-BC7C-776CC1F5E306}"/>
              </a:ext>
            </a:extLst>
          </p:cNvPr>
          <p:cNvPicPr>
            <a:picLocks noChangeAspect="1"/>
          </p:cNvPicPr>
          <p:nvPr/>
        </p:nvPicPr>
        <p:blipFill rotWithShape="1">
          <a:blip r:embed="rId77"/>
          <a:srcRect l="5591" t="29094" r="2889" b="27974"/>
          <a:stretch/>
        </p:blipFill>
        <p:spPr>
          <a:xfrm>
            <a:off x="838200" y="5813812"/>
            <a:ext cx="908312" cy="426086"/>
          </a:xfrm>
          <a:prstGeom prst="rect">
            <a:avLst/>
          </a:prstGeom>
        </p:spPr>
      </p:pic>
      <p:sp>
        <p:nvSpPr>
          <p:cNvPr id="147" name="textruta 146">
            <a:extLst>
              <a:ext uri="{FF2B5EF4-FFF2-40B4-BE49-F238E27FC236}">
                <a16:creationId xmlns:a16="http://schemas.microsoft.com/office/drawing/2014/main" id="{B9BE36EE-A3AD-43BF-9708-34E51D346BB0}"/>
              </a:ext>
            </a:extLst>
          </p:cNvPr>
          <p:cNvSpPr txBox="1"/>
          <p:nvPr/>
        </p:nvSpPr>
        <p:spPr>
          <a:xfrm>
            <a:off x="10593333" y="5459236"/>
            <a:ext cx="749877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sv-SE" sz="700" dirty="0"/>
              <a:t>Bil</a:t>
            </a:r>
          </a:p>
        </p:txBody>
      </p:sp>
      <p:sp>
        <p:nvSpPr>
          <p:cNvPr id="149" name="textruta 148">
            <a:extLst>
              <a:ext uri="{FF2B5EF4-FFF2-40B4-BE49-F238E27FC236}">
                <a16:creationId xmlns:a16="http://schemas.microsoft.com/office/drawing/2014/main" id="{939B3280-3C7A-45D8-95C6-0D65F942FD93}"/>
              </a:ext>
            </a:extLst>
          </p:cNvPr>
          <p:cNvSpPr txBox="1"/>
          <p:nvPr/>
        </p:nvSpPr>
        <p:spPr>
          <a:xfrm>
            <a:off x="848790" y="6183628"/>
            <a:ext cx="749877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sv-SE" sz="700" dirty="0"/>
              <a:t>Lastbil</a:t>
            </a:r>
          </a:p>
        </p:txBody>
      </p:sp>
      <p:pic>
        <p:nvPicPr>
          <p:cNvPr id="26" name="Bildobjekt 25">
            <a:extLst>
              <a:ext uri="{FF2B5EF4-FFF2-40B4-BE49-F238E27FC236}">
                <a16:creationId xmlns:a16="http://schemas.microsoft.com/office/drawing/2014/main" id="{29F6E702-4CE4-4495-39FD-12F13D6C7F8E}"/>
              </a:ext>
            </a:extLst>
      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2245069" y="5821340"/>
            <a:ext cx="560037" cy="644553"/>
          </a:xfrm>
          <a:prstGeom prst="rect">
            <a:avLst/>
          </a:prstGeom>
        </p:spPr>
      </p:pic>
      <p:sp>
        <p:nvSpPr>
          <p:cNvPr id="28" name="textruta 27">
            <a:extLst>
              <a:ext uri="{FF2B5EF4-FFF2-40B4-BE49-F238E27FC236}">
                <a16:creationId xmlns:a16="http://schemas.microsoft.com/office/drawing/2014/main" id="{38BC9840-7465-2B1E-1B9F-37054012FAAD}"/>
              </a:ext>
            </a:extLst>
          </p:cNvPr>
          <p:cNvSpPr txBox="1"/>
          <p:nvPr/>
        </p:nvSpPr>
        <p:spPr>
          <a:xfrm>
            <a:off x="2209082" y="6487630"/>
            <a:ext cx="749877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sv-SE" sz="700" dirty="0"/>
              <a:t>Tech</a:t>
            </a:r>
          </a:p>
        </p:txBody>
      </p:sp>
    </p:spTree>
    <p:extLst>
      <p:ext uri="{BB962C8B-B14F-4D97-AF65-F5344CB8AC3E}">
        <p14:creationId xmlns:p14="http://schemas.microsoft.com/office/powerpoint/2010/main" val="1734920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ktangel 77">
            <a:extLst>
              <a:ext uri="{FF2B5EF4-FFF2-40B4-BE49-F238E27FC236}">
                <a16:creationId xmlns:a16="http://schemas.microsoft.com/office/drawing/2014/main" id="{A482DB58-AF6A-4B61-9045-5E6BD419E503}"/>
              </a:ext>
            </a:extLst>
          </p:cNvPr>
          <p:cNvSpPr/>
          <p:nvPr/>
        </p:nvSpPr>
        <p:spPr>
          <a:xfrm>
            <a:off x="10109200" y="5372100"/>
            <a:ext cx="2082800" cy="1485900"/>
          </a:xfrm>
          <a:prstGeom prst="rect">
            <a:avLst/>
          </a:prstGeom>
          <a:solidFill>
            <a:srgbClr val="F6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49" name="Grupp 48">
            <a:extLst>
              <a:ext uri="{FF2B5EF4-FFF2-40B4-BE49-F238E27FC236}">
                <a16:creationId xmlns:a16="http://schemas.microsoft.com/office/drawing/2014/main" id="{FD9E7B75-EB4D-491D-9333-C243F151D6A9}"/>
              </a:ext>
            </a:extLst>
          </p:cNvPr>
          <p:cNvGrpSpPr/>
          <p:nvPr/>
        </p:nvGrpSpPr>
        <p:grpSpPr>
          <a:xfrm>
            <a:off x="838200" y="4283288"/>
            <a:ext cx="10514013" cy="1908175"/>
            <a:chOff x="838200" y="2001193"/>
            <a:chExt cx="12388429" cy="1908175"/>
          </a:xfrm>
        </p:grpSpPr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8F63ED3F-78F4-4BE9-A349-CBF2E5DBABB8}"/>
                </a:ext>
              </a:extLst>
            </p:cNvPr>
            <p:cNvSpPr/>
            <p:nvPr/>
          </p:nvSpPr>
          <p:spPr>
            <a:xfrm>
              <a:off x="838200" y="2001193"/>
              <a:ext cx="1892300" cy="19081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1" name="Rektangel 50">
              <a:extLst>
                <a:ext uri="{FF2B5EF4-FFF2-40B4-BE49-F238E27FC236}">
                  <a16:creationId xmlns:a16="http://schemas.microsoft.com/office/drawing/2014/main" id="{D11A98C8-6DE9-4975-B717-79A4EE24933E}"/>
                </a:ext>
              </a:extLst>
            </p:cNvPr>
            <p:cNvSpPr/>
            <p:nvPr/>
          </p:nvSpPr>
          <p:spPr>
            <a:xfrm>
              <a:off x="2937426" y="2001193"/>
              <a:ext cx="1892300" cy="19081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2" name="Rektangel 51">
              <a:extLst>
                <a:ext uri="{FF2B5EF4-FFF2-40B4-BE49-F238E27FC236}">
                  <a16:creationId xmlns:a16="http://schemas.microsoft.com/office/drawing/2014/main" id="{43F7A548-8C6D-4F09-A337-11B1E3A98D92}"/>
                </a:ext>
              </a:extLst>
            </p:cNvPr>
            <p:cNvSpPr/>
            <p:nvPr/>
          </p:nvSpPr>
          <p:spPr>
            <a:xfrm>
              <a:off x="5036652" y="2001193"/>
              <a:ext cx="1892300" cy="19081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3" name="Rektangel 52">
              <a:extLst>
                <a:ext uri="{FF2B5EF4-FFF2-40B4-BE49-F238E27FC236}">
                  <a16:creationId xmlns:a16="http://schemas.microsoft.com/office/drawing/2014/main" id="{249171C1-7CEA-4501-A9A8-8C2B9CF2302D}"/>
                </a:ext>
              </a:extLst>
            </p:cNvPr>
            <p:cNvSpPr/>
            <p:nvPr/>
          </p:nvSpPr>
          <p:spPr>
            <a:xfrm>
              <a:off x="7135878" y="2001193"/>
              <a:ext cx="1892300" cy="19081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E947C9C2-F830-446B-BB08-752AC19D3589}"/>
                </a:ext>
              </a:extLst>
            </p:cNvPr>
            <p:cNvSpPr/>
            <p:nvPr/>
          </p:nvSpPr>
          <p:spPr>
            <a:xfrm>
              <a:off x="9235104" y="2001193"/>
              <a:ext cx="1892300" cy="19081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7FE88BDA-1C14-4FA4-8B8D-40BE0433D8FE}"/>
                </a:ext>
              </a:extLst>
            </p:cNvPr>
            <p:cNvSpPr/>
            <p:nvPr/>
          </p:nvSpPr>
          <p:spPr>
            <a:xfrm>
              <a:off x="11334329" y="2001193"/>
              <a:ext cx="1892300" cy="19081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34" name="Grupp 33">
            <a:extLst>
              <a:ext uri="{FF2B5EF4-FFF2-40B4-BE49-F238E27FC236}">
                <a16:creationId xmlns:a16="http://schemas.microsoft.com/office/drawing/2014/main" id="{FB619361-D450-4FD8-B966-A260440AA6F3}"/>
              </a:ext>
            </a:extLst>
          </p:cNvPr>
          <p:cNvGrpSpPr/>
          <p:nvPr/>
        </p:nvGrpSpPr>
        <p:grpSpPr>
          <a:xfrm>
            <a:off x="838200" y="2001193"/>
            <a:ext cx="10514013" cy="1908175"/>
            <a:chOff x="838200" y="2001193"/>
            <a:chExt cx="12388429" cy="1908175"/>
          </a:xfrm>
        </p:grpSpPr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1A35B19F-3D61-41FD-AC20-097EF96D14E6}"/>
                </a:ext>
              </a:extLst>
            </p:cNvPr>
            <p:cNvSpPr/>
            <p:nvPr/>
          </p:nvSpPr>
          <p:spPr>
            <a:xfrm>
              <a:off x="838200" y="2001193"/>
              <a:ext cx="1892300" cy="19081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/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6918C7EE-EDDC-4AC0-B420-ED2C6704E824}"/>
                </a:ext>
              </a:extLst>
            </p:cNvPr>
            <p:cNvSpPr/>
            <p:nvPr/>
          </p:nvSpPr>
          <p:spPr>
            <a:xfrm>
              <a:off x="2937426" y="2001193"/>
              <a:ext cx="1892300" cy="19081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/>
            </a:p>
          </p:txBody>
        </p: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41A7CA63-3997-4006-A122-31FA707F0F2C}"/>
                </a:ext>
              </a:extLst>
            </p:cNvPr>
            <p:cNvSpPr/>
            <p:nvPr/>
          </p:nvSpPr>
          <p:spPr>
            <a:xfrm>
              <a:off x="5036652" y="2001193"/>
              <a:ext cx="1892300" cy="19081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/>
            </a:p>
          </p:txBody>
        </p:sp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8B114904-4FD2-403E-970C-4A5FFB07539E}"/>
                </a:ext>
              </a:extLst>
            </p:cNvPr>
            <p:cNvSpPr/>
            <p:nvPr/>
          </p:nvSpPr>
          <p:spPr>
            <a:xfrm>
              <a:off x="7135878" y="2001193"/>
              <a:ext cx="1892300" cy="19081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/>
            </a:p>
          </p:txBody>
        </p:sp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78FFB0EF-A3F8-4FF6-9322-929F531C7CFB}"/>
                </a:ext>
              </a:extLst>
            </p:cNvPr>
            <p:cNvSpPr/>
            <p:nvPr/>
          </p:nvSpPr>
          <p:spPr>
            <a:xfrm>
              <a:off x="9235104" y="2001193"/>
              <a:ext cx="1892300" cy="19081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/>
            </a:p>
          </p:txBody>
        </p:sp>
        <p:sp>
          <p:nvSpPr>
            <p:cNvPr id="33" name="Rektangel 32">
              <a:extLst>
                <a:ext uri="{FF2B5EF4-FFF2-40B4-BE49-F238E27FC236}">
                  <a16:creationId xmlns:a16="http://schemas.microsoft.com/office/drawing/2014/main" id="{E7F514EA-E56D-46EA-98D3-740E5666C455}"/>
                </a:ext>
              </a:extLst>
            </p:cNvPr>
            <p:cNvSpPr/>
            <p:nvPr/>
          </p:nvSpPr>
          <p:spPr>
            <a:xfrm>
              <a:off x="11334329" y="2001193"/>
              <a:ext cx="1892300" cy="19081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/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1162DFB8-18A6-4AF6-B6AE-950BAE179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 dirty="0"/>
              <a:t>Kartor att klippa och klistra ifrån</a:t>
            </a:r>
          </a:p>
        </p:txBody>
      </p:sp>
      <p:pic>
        <p:nvPicPr>
          <p:cNvPr id="9" name="Bildobjekt 8" descr="En bild som visar karta&#10;&#10;Automatiskt genererad beskrivning">
            <a:extLst>
              <a:ext uri="{FF2B5EF4-FFF2-40B4-BE49-F238E27FC236}">
                <a16:creationId xmlns:a16="http://schemas.microsoft.com/office/drawing/2014/main" id="{6A50024C-4049-4389-BEB6-1146737F8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594" y="2149198"/>
            <a:ext cx="1473200" cy="1579944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BEEE52CB-B18C-4F6A-AFAF-B8FB872AF1CB}"/>
              </a:ext>
            </a:extLst>
          </p:cNvPr>
          <p:cNvSpPr txBox="1"/>
          <p:nvPr/>
        </p:nvSpPr>
        <p:spPr>
          <a:xfrm>
            <a:off x="749300" y="1739583"/>
            <a:ext cx="146706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00" dirty="0"/>
              <a:t>Regionkarta med text blå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B0C1A750-D410-465D-AD26-E5EE4D41D9D0}"/>
              </a:ext>
            </a:extLst>
          </p:cNvPr>
          <p:cNvSpPr txBox="1"/>
          <p:nvPr/>
        </p:nvSpPr>
        <p:spPr>
          <a:xfrm>
            <a:off x="2542839" y="1739583"/>
            <a:ext cx="15440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00" dirty="0"/>
              <a:t>Regionkarta med text grön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FBE3A4A3-0D43-4EB6-9AE1-A318D9688B22}"/>
              </a:ext>
            </a:extLst>
          </p:cNvPr>
          <p:cNvSpPr txBox="1"/>
          <p:nvPr/>
        </p:nvSpPr>
        <p:spPr>
          <a:xfrm>
            <a:off x="4328725" y="1739583"/>
            <a:ext cx="14798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00" dirty="0"/>
              <a:t>Regionkarta med text röd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9A10B007-96B2-4F04-8EB3-640269370426}"/>
              </a:ext>
            </a:extLst>
          </p:cNvPr>
          <p:cNvSpPr txBox="1"/>
          <p:nvPr/>
        </p:nvSpPr>
        <p:spPr>
          <a:xfrm>
            <a:off x="6090385" y="1739583"/>
            <a:ext cx="146706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00" dirty="0"/>
              <a:t>Regionkarta utan text blå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9C266143-37DB-4805-8AB0-FEF75C1C1512}"/>
              </a:ext>
            </a:extLst>
          </p:cNvPr>
          <p:cNvSpPr txBox="1"/>
          <p:nvPr/>
        </p:nvSpPr>
        <p:spPr>
          <a:xfrm>
            <a:off x="7885532" y="1739583"/>
            <a:ext cx="15440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00" dirty="0"/>
              <a:t>Regionkarta utan text grön</a:t>
            </a:r>
          </a:p>
        </p:txBody>
      </p:sp>
      <p:pic>
        <p:nvPicPr>
          <p:cNvPr id="24" name="Bildobjekt 23" descr="En bild som visar text, karta&#10;&#10;Automatiskt genererad beskrivning">
            <a:extLst>
              <a:ext uri="{FF2B5EF4-FFF2-40B4-BE49-F238E27FC236}">
                <a16:creationId xmlns:a16="http://schemas.microsoft.com/office/drawing/2014/main" id="{2AFE707A-4702-473D-9693-017E2C1A22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5106" y="2149198"/>
            <a:ext cx="1499375" cy="1597948"/>
          </a:xfrm>
          <a:prstGeom prst="rect">
            <a:avLst/>
          </a:prstGeom>
        </p:spPr>
      </p:pic>
      <p:pic>
        <p:nvPicPr>
          <p:cNvPr id="26" name="Bildobjekt 25" descr="En bild som visar text&#10;&#10;Automatiskt genererad beskrivning">
            <a:extLst>
              <a:ext uri="{FF2B5EF4-FFF2-40B4-BE49-F238E27FC236}">
                <a16:creationId xmlns:a16="http://schemas.microsoft.com/office/drawing/2014/main" id="{621D7E0D-9B57-4FBC-A816-54C54F745C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1793" y="2149198"/>
            <a:ext cx="1499375" cy="1597948"/>
          </a:xfrm>
          <a:prstGeom prst="rect">
            <a:avLst/>
          </a:prstGeom>
        </p:spPr>
      </p:pic>
      <p:pic>
        <p:nvPicPr>
          <p:cNvPr id="28" name="Bildobjekt 27" descr="En bild som visar natur&#10;&#10;Automatiskt genererad beskrivning">
            <a:extLst>
              <a:ext uri="{FF2B5EF4-FFF2-40B4-BE49-F238E27FC236}">
                <a16:creationId xmlns:a16="http://schemas.microsoft.com/office/drawing/2014/main" id="{AD51DE23-24EB-4D75-B646-0771DCE0DB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8480" y="2149198"/>
            <a:ext cx="1483952" cy="1597948"/>
          </a:xfrm>
          <a:prstGeom prst="rect">
            <a:avLst/>
          </a:prstGeom>
        </p:spPr>
      </p:pic>
      <p:pic>
        <p:nvPicPr>
          <p:cNvPr id="30" name="Bildobjekt 29">
            <a:extLst>
              <a:ext uri="{FF2B5EF4-FFF2-40B4-BE49-F238E27FC236}">
                <a16:creationId xmlns:a16="http://schemas.microsoft.com/office/drawing/2014/main" id="{371FD98C-346A-461A-8C83-E958B1D099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49744" y="2149198"/>
            <a:ext cx="1484623" cy="1597948"/>
          </a:xfrm>
          <a:prstGeom prst="rect">
            <a:avLst/>
          </a:prstGeom>
        </p:spPr>
      </p:pic>
      <p:pic>
        <p:nvPicPr>
          <p:cNvPr id="32" name="Bildobjekt 31">
            <a:extLst>
              <a:ext uri="{FF2B5EF4-FFF2-40B4-BE49-F238E27FC236}">
                <a16:creationId xmlns:a16="http://schemas.microsoft.com/office/drawing/2014/main" id="{BEFA7770-EA0C-4D43-8B4D-D50DB65692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31678" y="2149198"/>
            <a:ext cx="1439695" cy="1597948"/>
          </a:xfrm>
          <a:prstGeom prst="rect">
            <a:avLst/>
          </a:prstGeom>
        </p:spPr>
      </p:pic>
      <p:sp>
        <p:nvSpPr>
          <p:cNvPr id="35" name="textruta 34">
            <a:extLst>
              <a:ext uri="{FF2B5EF4-FFF2-40B4-BE49-F238E27FC236}">
                <a16:creationId xmlns:a16="http://schemas.microsoft.com/office/drawing/2014/main" id="{6951EB3F-6D1B-4243-B5F3-7B6DB2AF4243}"/>
              </a:ext>
            </a:extLst>
          </p:cNvPr>
          <p:cNvSpPr txBox="1"/>
          <p:nvPr/>
        </p:nvSpPr>
        <p:spPr>
          <a:xfrm>
            <a:off x="9666605" y="1734251"/>
            <a:ext cx="14798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00" dirty="0"/>
              <a:t>Regionkarta utan text röd</a:t>
            </a:r>
          </a:p>
        </p:txBody>
      </p:sp>
      <p:pic>
        <p:nvPicPr>
          <p:cNvPr id="37" name="Bildobjekt 36" descr="En bild som visar träd, himmel&#10;&#10;Automatiskt genererad beskrivning">
            <a:extLst>
              <a:ext uri="{FF2B5EF4-FFF2-40B4-BE49-F238E27FC236}">
                <a16:creationId xmlns:a16="http://schemas.microsoft.com/office/drawing/2014/main" id="{DC50B94C-4045-4946-800B-7D0EC9A80D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68480" y="4734136"/>
            <a:ext cx="1358053" cy="1006476"/>
          </a:xfrm>
          <a:prstGeom prst="rect">
            <a:avLst/>
          </a:prstGeom>
        </p:spPr>
      </p:pic>
      <p:pic>
        <p:nvPicPr>
          <p:cNvPr id="39" name="Bildobjekt 38" descr="En bild som visar träd, himmel&#10;&#10;Automatiskt genererad beskrivning">
            <a:extLst>
              <a:ext uri="{FF2B5EF4-FFF2-40B4-BE49-F238E27FC236}">
                <a16:creationId xmlns:a16="http://schemas.microsoft.com/office/drawing/2014/main" id="{07D7200D-9DCA-4F49-8159-10DD2F4FD2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49043" y="4744437"/>
            <a:ext cx="1358053" cy="1006476"/>
          </a:xfrm>
          <a:prstGeom prst="rect">
            <a:avLst/>
          </a:prstGeom>
        </p:spPr>
      </p:pic>
      <p:pic>
        <p:nvPicPr>
          <p:cNvPr id="41" name="Bildobjekt 40" descr="En bild som visar träd, himmel&#10;&#10;Automatiskt genererad beskrivning">
            <a:extLst>
              <a:ext uri="{FF2B5EF4-FFF2-40B4-BE49-F238E27FC236}">
                <a16:creationId xmlns:a16="http://schemas.microsoft.com/office/drawing/2014/main" id="{B6F9EEF6-6D7F-43CB-AB10-6421A3E501A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31678" y="4744437"/>
            <a:ext cx="1358053" cy="1006476"/>
          </a:xfrm>
          <a:prstGeom prst="rect">
            <a:avLst/>
          </a:prstGeom>
        </p:spPr>
      </p:pic>
      <p:sp>
        <p:nvSpPr>
          <p:cNvPr id="56" name="textruta 55">
            <a:extLst>
              <a:ext uri="{FF2B5EF4-FFF2-40B4-BE49-F238E27FC236}">
                <a16:creationId xmlns:a16="http://schemas.microsoft.com/office/drawing/2014/main" id="{98945581-5282-4D6D-8E50-7C6E7A275B45}"/>
              </a:ext>
            </a:extLst>
          </p:cNvPr>
          <p:cNvSpPr txBox="1"/>
          <p:nvPr/>
        </p:nvSpPr>
        <p:spPr>
          <a:xfrm>
            <a:off x="749300" y="4021678"/>
            <a:ext cx="16914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00" dirty="0"/>
              <a:t>Regionkarta stor med text blå</a:t>
            </a:r>
          </a:p>
        </p:txBody>
      </p:sp>
      <p:sp>
        <p:nvSpPr>
          <p:cNvPr id="57" name="textruta 56">
            <a:extLst>
              <a:ext uri="{FF2B5EF4-FFF2-40B4-BE49-F238E27FC236}">
                <a16:creationId xmlns:a16="http://schemas.microsoft.com/office/drawing/2014/main" id="{694E3CA4-799B-4E8E-9842-685D8600F42C}"/>
              </a:ext>
            </a:extLst>
          </p:cNvPr>
          <p:cNvSpPr txBox="1"/>
          <p:nvPr/>
        </p:nvSpPr>
        <p:spPr>
          <a:xfrm>
            <a:off x="2542839" y="4021678"/>
            <a:ext cx="17684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00" dirty="0"/>
              <a:t>Regionkarta stor med text grön</a:t>
            </a:r>
          </a:p>
        </p:txBody>
      </p:sp>
      <p:sp>
        <p:nvSpPr>
          <p:cNvPr id="58" name="textruta 57">
            <a:extLst>
              <a:ext uri="{FF2B5EF4-FFF2-40B4-BE49-F238E27FC236}">
                <a16:creationId xmlns:a16="http://schemas.microsoft.com/office/drawing/2014/main" id="{7F547935-0DC8-42E0-B160-A2BB136B46CB}"/>
              </a:ext>
            </a:extLst>
          </p:cNvPr>
          <p:cNvSpPr txBox="1"/>
          <p:nvPr/>
        </p:nvSpPr>
        <p:spPr>
          <a:xfrm>
            <a:off x="4328725" y="4021678"/>
            <a:ext cx="170431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00" dirty="0"/>
              <a:t>Regionkarta stor med text röd</a:t>
            </a:r>
          </a:p>
        </p:txBody>
      </p:sp>
      <p:sp>
        <p:nvSpPr>
          <p:cNvPr id="59" name="textruta 58">
            <a:extLst>
              <a:ext uri="{FF2B5EF4-FFF2-40B4-BE49-F238E27FC236}">
                <a16:creationId xmlns:a16="http://schemas.microsoft.com/office/drawing/2014/main" id="{8A5D4A21-5384-4FA5-A7D3-AD37EAE94F03}"/>
              </a:ext>
            </a:extLst>
          </p:cNvPr>
          <p:cNvSpPr txBox="1"/>
          <p:nvPr/>
        </p:nvSpPr>
        <p:spPr>
          <a:xfrm>
            <a:off x="6090385" y="4021678"/>
            <a:ext cx="99899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00" dirty="0"/>
              <a:t>Europakarta blå</a:t>
            </a:r>
          </a:p>
        </p:txBody>
      </p:sp>
      <p:sp>
        <p:nvSpPr>
          <p:cNvPr id="60" name="textruta 59">
            <a:extLst>
              <a:ext uri="{FF2B5EF4-FFF2-40B4-BE49-F238E27FC236}">
                <a16:creationId xmlns:a16="http://schemas.microsoft.com/office/drawing/2014/main" id="{8026EFA1-684D-43A8-8D86-26B052EEFC96}"/>
              </a:ext>
            </a:extLst>
          </p:cNvPr>
          <p:cNvSpPr txBox="1"/>
          <p:nvPr/>
        </p:nvSpPr>
        <p:spPr>
          <a:xfrm>
            <a:off x="7885532" y="4021678"/>
            <a:ext cx="10759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00" dirty="0"/>
              <a:t>Europakarta grön</a:t>
            </a:r>
          </a:p>
        </p:txBody>
      </p:sp>
      <p:sp>
        <p:nvSpPr>
          <p:cNvPr id="61" name="textruta 60">
            <a:extLst>
              <a:ext uri="{FF2B5EF4-FFF2-40B4-BE49-F238E27FC236}">
                <a16:creationId xmlns:a16="http://schemas.microsoft.com/office/drawing/2014/main" id="{78344268-F192-4F6A-9AC1-8CE1155AD296}"/>
              </a:ext>
            </a:extLst>
          </p:cNvPr>
          <p:cNvSpPr txBox="1"/>
          <p:nvPr/>
        </p:nvSpPr>
        <p:spPr>
          <a:xfrm>
            <a:off x="9666605" y="4016346"/>
            <a:ext cx="10118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00" dirty="0"/>
              <a:t>Europakarta röd</a:t>
            </a:r>
          </a:p>
        </p:txBody>
      </p:sp>
      <p:pic>
        <p:nvPicPr>
          <p:cNvPr id="73" name="Bildobjekt 72">
            <a:extLst>
              <a:ext uri="{FF2B5EF4-FFF2-40B4-BE49-F238E27FC236}">
                <a16:creationId xmlns:a16="http://schemas.microsoft.com/office/drawing/2014/main" id="{F638B2DA-7560-42CC-9B90-AF468736DB9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2142" y="4385761"/>
            <a:ext cx="1497364" cy="1703226"/>
          </a:xfrm>
          <a:prstGeom prst="rect">
            <a:avLst/>
          </a:prstGeom>
        </p:spPr>
      </p:pic>
      <p:pic>
        <p:nvPicPr>
          <p:cNvPr id="75" name="Bildobjekt 74" descr="En bild som visar natur&#10;&#10;Automatiskt genererad beskrivning">
            <a:extLst>
              <a:ext uri="{FF2B5EF4-FFF2-40B4-BE49-F238E27FC236}">
                <a16:creationId xmlns:a16="http://schemas.microsoft.com/office/drawing/2014/main" id="{CB1D108F-83AE-4EB1-86A5-6E5706C8CCD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89875" y="4494392"/>
            <a:ext cx="1465847" cy="1594595"/>
          </a:xfrm>
          <a:prstGeom prst="rect">
            <a:avLst/>
          </a:prstGeom>
        </p:spPr>
      </p:pic>
      <p:pic>
        <p:nvPicPr>
          <p:cNvPr id="77" name="Bildobjekt 76" descr="En bild som visar natur&#10;&#10;Automatiskt genererad beskrivning">
            <a:extLst>
              <a:ext uri="{FF2B5EF4-FFF2-40B4-BE49-F238E27FC236}">
                <a16:creationId xmlns:a16="http://schemas.microsoft.com/office/drawing/2014/main" id="{44C4845C-5C3B-4142-BEF4-D68CDED4D9F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75665" y="4442759"/>
            <a:ext cx="1513457" cy="1646228"/>
          </a:xfrm>
          <a:prstGeom prst="rect">
            <a:avLst/>
          </a:prstGeom>
        </p:spPr>
      </p:pic>
      <p:sp>
        <p:nvSpPr>
          <p:cNvPr id="79" name="Rektangel 78">
            <a:extLst>
              <a:ext uri="{FF2B5EF4-FFF2-40B4-BE49-F238E27FC236}">
                <a16:creationId xmlns:a16="http://schemas.microsoft.com/office/drawing/2014/main" id="{B5E43358-63FF-43C1-B301-1D1A39785811}"/>
              </a:ext>
            </a:extLst>
          </p:cNvPr>
          <p:cNvSpPr/>
          <p:nvPr/>
        </p:nvSpPr>
        <p:spPr>
          <a:xfrm>
            <a:off x="9665938" y="606366"/>
            <a:ext cx="1686275" cy="9984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b="1" dirty="0"/>
              <a:t>VIKTIGT</a:t>
            </a:r>
            <a:r>
              <a:rPr lang="sv-SE" sz="1100" dirty="0"/>
              <a:t> </a:t>
            </a:r>
          </a:p>
          <a:p>
            <a:pPr algn="ctr"/>
            <a:r>
              <a:rPr lang="sv-SE" sz="1100" dirty="0"/>
              <a:t>Se till att kartorna ligger på vid platta så att alla delar på kartan syns</a:t>
            </a:r>
          </a:p>
        </p:txBody>
      </p:sp>
    </p:spTree>
    <p:extLst>
      <p:ext uri="{BB962C8B-B14F-4D97-AF65-F5344CB8AC3E}">
        <p14:creationId xmlns:p14="http://schemas.microsoft.com/office/powerpoint/2010/main" val="3515628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00DC8FE-F57F-4B22-AA50-293ED3827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Bakgrund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FF0BBC3-1FBD-4AAA-A25B-0CDE8FFEB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BRG initierat ett samverkansuppdrag med Arbetsförmedlingen, Arbetsmarknad och vuxenutbildningsförvaltningen Göteborgs Stad, Göteborgsregionen, TRR Trygghetsrådet och Västra Götalandsregionen.  </a:t>
            </a:r>
          </a:p>
          <a:p>
            <a:pPr marL="0" indent="0">
              <a:buNone/>
            </a:pPr>
            <a:r>
              <a:rPr lang="sv-SE" dirty="0"/>
              <a:t>TRR har kontinuerliga möten med de fackliga organisationerna</a:t>
            </a:r>
          </a:p>
          <a:p>
            <a:pPr marL="0" indent="0">
              <a:buNone/>
            </a:pPr>
            <a:r>
              <a:rPr lang="sv-SE" b="1" dirty="0"/>
              <a:t>Syfte</a:t>
            </a:r>
          </a:p>
          <a:p>
            <a:r>
              <a:rPr lang="sv-SE" dirty="0"/>
              <a:t>Att underlätta för de personer som kommer drabbas av uppsägningar </a:t>
            </a:r>
          </a:p>
          <a:p>
            <a:r>
              <a:rPr lang="sv-SE" dirty="0"/>
              <a:t>Varje organisation levererar utifrån sitt grunduppdrag </a:t>
            </a:r>
          </a:p>
          <a:p>
            <a:r>
              <a:rPr lang="en-GB" dirty="0"/>
              <a:t>Bättre och </a:t>
            </a:r>
            <a:r>
              <a:rPr lang="en-GB" dirty="0" err="1"/>
              <a:t>effektivare</a:t>
            </a:r>
            <a:r>
              <a:rPr lang="en-GB" dirty="0"/>
              <a:t> </a:t>
            </a:r>
            <a:r>
              <a:rPr lang="en-GB" dirty="0" err="1"/>
              <a:t>leverans</a:t>
            </a:r>
            <a:r>
              <a:rPr lang="en-GB" dirty="0"/>
              <a:t> </a:t>
            </a:r>
            <a:r>
              <a:rPr lang="en-GB" dirty="0" err="1"/>
              <a:t>genom</a:t>
            </a:r>
            <a:r>
              <a:rPr lang="en-GB" dirty="0"/>
              <a:t> </a:t>
            </a:r>
            <a:r>
              <a:rPr lang="en-GB" dirty="0" err="1"/>
              <a:t>samverkan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390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F9526DC5-6D30-0365-0936-945BD60CF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sv-SE" dirty="0"/>
            </a:br>
            <a:r>
              <a:rPr lang="sv-SE" dirty="0"/>
              <a:t>Senaste varslen är stora, men inte historiskt unika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3F7A3DF-9B85-50CA-D9B6-F729AE91A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129" y="1971471"/>
            <a:ext cx="7027281" cy="29150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430C78F7-19A8-BA9F-C2C3-935669A5A134}"/>
              </a:ext>
            </a:extLst>
          </p:cNvPr>
          <p:cNvSpPr txBox="1"/>
          <p:nvPr/>
        </p:nvSpPr>
        <p:spPr>
          <a:xfrm rot="16200000">
            <a:off x="2311865" y="5636683"/>
            <a:ext cx="1769295" cy="268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sv-SE" sz="1000" dirty="0">
                <a:solidFill>
                  <a:prstClr val="black"/>
                </a:solidFill>
                <a:latin typeface="+mj-lt"/>
              </a:rPr>
              <a:t>VCC: 1300 </a:t>
            </a:r>
            <a:r>
              <a:rPr lang="sv-SE" sz="1000" dirty="0" err="1">
                <a:solidFill>
                  <a:prstClr val="black"/>
                </a:solidFill>
                <a:latin typeface="+mj-lt"/>
              </a:rPr>
              <a:t>st</a:t>
            </a:r>
            <a:r>
              <a:rPr lang="sv-SE" sz="1000" dirty="0">
                <a:solidFill>
                  <a:prstClr val="black"/>
                </a:solidFill>
                <a:latin typeface="+mj-lt"/>
              </a:rPr>
              <a:t> maj 2023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B5E2C86F-379F-67E2-EF80-9F400A43F02D}"/>
              </a:ext>
            </a:extLst>
          </p:cNvPr>
          <p:cNvSpPr txBox="1"/>
          <p:nvPr/>
        </p:nvSpPr>
        <p:spPr>
          <a:xfrm rot="16200000">
            <a:off x="3015424" y="5536655"/>
            <a:ext cx="1769296" cy="469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sv-SE" sz="1000" dirty="0" err="1">
                <a:solidFill>
                  <a:prstClr val="black"/>
                </a:solidFill>
                <a:latin typeface="+mj-lt"/>
              </a:rPr>
              <a:t>Polestar</a:t>
            </a:r>
            <a:r>
              <a:rPr lang="sv-SE" sz="1000" dirty="0">
                <a:solidFill>
                  <a:prstClr val="black"/>
                </a:solidFill>
                <a:latin typeface="+mj-lt"/>
              </a:rPr>
              <a:t>: 250 </a:t>
            </a:r>
            <a:r>
              <a:rPr lang="sv-SE" sz="1000" dirty="0" err="1">
                <a:solidFill>
                  <a:prstClr val="black"/>
                </a:solidFill>
                <a:latin typeface="+mj-lt"/>
              </a:rPr>
              <a:t>st</a:t>
            </a:r>
            <a:r>
              <a:rPr lang="sv-SE" sz="1000" dirty="0">
                <a:solidFill>
                  <a:prstClr val="black"/>
                </a:solidFill>
                <a:latin typeface="+mj-lt"/>
              </a:rPr>
              <a:t> januari 2024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8F3BAE63-8277-9F68-3E75-F7AB2D71D53A}"/>
              </a:ext>
            </a:extLst>
          </p:cNvPr>
          <p:cNvSpPr txBox="1"/>
          <p:nvPr/>
        </p:nvSpPr>
        <p:spPr>
          <a:xfrm rot="16200000">
            <a:off x="3882734" y="5382766"/>
            <a:ext cx="1603942" cy="7768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sv-SE" sz="1000" dirty="0">
                <a:solidFill>
                  <a:prstClr val="black"/>
                </a:solidFill>
                <a:latin typeface="+mj-lt"/>
              </a:rPr>
              <a:t>Novo Energy 270 </a:t>
            </a:r>
            <a:r>
              <a:rPr lang="sv-SE" sz="1000" dirty="0" err="1">
                <a:solidFill>
                  <a:prstClr val="black"/>
                </a:solidFill>
                <a:latin typeface="+mj-lt"/>
              </a:rPr>
              <a:t>st</a:t>
            </a:r>
            <a:r>
              <a:rPr lang="sv-SE" sz="1000" dirty="0">
                <a:solidFill>
                  <a:prstClr val="black"/>
                </a:solidFill>
                <a:latin typeface="+mj-lt"/>
              </a:rPr>
              <a:t> -maj 2025</a:t>
            </a:r>
          </a:p>
          <a:p>
            <a:pPr>
              <a:lnSpc>
                <a:spcPct val="130000"/>
              </a:lnSpc>
            </a:pPr>
            <a:r>
              <a:rPr lang="sv-SE" sz="1000" dirty="0" err="1">
                <a:solidFill>
                  <a:prstClr val="black"/>
                </a:solidFill>
                <a:latin typeface="+mj-lt"/>
              </a:rPr>
              <a:t>Zeekr</a:t>
            </a:r>
            <a:r>
              <a:rPr lang="sv-SE" sz="1000" dirty="0">
                <a:solidFill>
                  <a:prstClr val="black"/>
                </a:solidFill>
                <a:latin typeface="+mj-lt"/>
              </a:rPr>
              <a:t>, 280 </a:t>
            </a:r>
            <a:r>
              <a:rPr lang="sv-SE" sz="1000" dirty="0" err="1">
                <a:solidFill>
                  <a:prstClr val="black"/>
                </a:solidFill>
                <a:latin typeface="+mj-lt"/>
              </a:rPr>
              <a:t>st</a:t>
            </a:r>
            <a:r>
              <a:rPr lang="sv-SE" sz="1000" dirty="0">
                <a:solidFill>
                  <a:prstClr val="black"/>
                </a:solidFill>
                <a:latin typeface="+mj-lt"/>
              </a:rPr>
              <a:t> maj 2025</a:t>
            </a:r>
          </a:p>
          <a:p>
            <a:pPr>
              <a:lnSpc>
                <a:spcPct val="130000"/>
              </a:lnSpc>
            </a:pPr>
            <a:r>
              <a:rPr lang="sv-SE" sz="1000" dirty="0">
                <a:solidFill>
                  <a:prstClr val="black"/>
                </a:solidFill>
                <a:latin typeface="+mj-lt"/>
              </a:rPr>
              <a:t>VCC 2000 </a:t>
            </a:r>
            <a:r>
              <a:rPr lang="sv-SE" sz="1000" dirty="0" err="1">
                <a:solidFill>
                  <a:prstClr val="black"/>
                </a:solidFill>
                <a:latin typeface="+mj-lt"/>
              </a:rPr>
              <a:t>st</a:t>
            </a:r>
            <a:r>
              <a:rPr lang="sv-SE" sz="1000" dirty="0">
                <a:solidFill>
                  <a:prstClr val="black"/>
                </a:solidFill>
                <a:latin typeface="+mj-lt"/>
              </a:rPr>
              <a:t> maj 2025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16D9AA3D-7E7E-B1E5-83EF-746373A59E4A}"/>
              </a:ext>
            </a:extLst>
          </p:cNvPr>
          <p:cNvSpPr txBox="1"/>
          <p:nvPr/>
        </p:nvSpPr>
        <p:spPr>
          <a:xfrm>
            <a:off x="960163" y="6357701"/>
            <a:ext cx="27053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/>
              <a:t>Källa: VGR, AF, mediala uppgifter</a:t>
            </a:r>
          </a:p>
        </p:txBody>
      </p:sp>
    </p:spTree>
    <p:extLst>
      <p:ext uri="{BB962C8B-B14F-4D97-AF65-F5344CB8AC3E}">
        <p14:creationId xmlns:p14="http://schemas.microsoft.com/office/powerpoint/2010/main" val="2008159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1B4CF705-2683-0CD6-46FA-0A253B950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Planerade insatser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453C76D-9CE7-D47D-2EF8-36397C495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v-SE" dirty="0"/>
              <a:t>12 </a:t>
            </a:r>
            <a:r>
              <a:rPr lang="sv-SE" dirty="0" err="1"/>
              <a:t>sept</a:t>
            </a:r>
            <a:r>
              <a:rPr lang="sv-SE" dirty="0"/>
              <a:t>: VCC medarbetare får besked </a:t>
            </a:r>
          </a:p>
          <a:p>
            <a:pPr marL="0" indent="0">
              <a:buNone/>
            </a:pPr>
            <a:r>
              <a:rPr lang="sv-SE" dirty="0"/>
              <a:t>22 </a:t>
            </a:r>
            <a:r>
              <a:rPr lang="sv-SE" dirty="0" err="1"/>
              <a:t>sept</a:t>
            </a:r>
            <a:r>
              <a:rPr lang="sv-SE" dirty="0"/>
              <a:t>: Event i Volvohallen för berörda i syfte att skapa framtidstro och trygghet i processen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b="1" dirty="0"/>
              <a:t>Inledning för alla ( 45 min) </a:t>
            </a:r>
            <a:endParaRPr lang="sv-SE" dirty="0"/>
          </a:p>
          <a:p>
            <a:pPr lvl="1"/>
            <a:r>
              <a:rPr lang="sv-SE" dirty="0"/>
              <a:t>Hur ser arbetsmarknaden ut i Göteborgsregionen? ( BRG) </a:t>
            </a:r>
          </a:p>
          <a:p>
            <a:pPr lvl="1"/>
            <a:r>
              <a:rPr lang="sv-SE" dirty="0"/>
              <a:t>Vad händer om man väljer exit-erbjudandet? Regelverket som träder in . ( AF  m </a:t>
            </a:r>
            <a:r>
              <a:rPr lang="sv-SE" dirty="0" err="1"/>
              <a:t>fl</a:t>
            </a:r>
            <a:r>
              <a:rPr lang="sv-SE" dirty="0"/>
              <a:t>) </a:t>
            </a:r>
          </a:p>
          <a:p>
            <a:pPr marL="0" indent="0">
              <a:buNone/>
            </a:pPr>
            <a:r>
              <a:rPr lang="sv-SE" dirty="0"/>
              <a:t> </a:t>
            </a:r>
          </a:p>
          <a:p>
            <a:r>
              <a:rPr lang="sv-SE" b="1" dirty="0"/>
              <a:t>Separata presentationer av erbjudanden ( 20 min vardera i olika rum) </a:t>
            </a:r>
            <a:endParaRPr lang="sv-SE" dirty="0"/>
          </a:p>
          <a:p>
            <a:pPr lvl="1"/>
            <a:r>
              <a:rPr lang="sv-SE" dirty="0"/>
              <a:t>Utbildning  ( YH, Chalmers, GU, CSN, omställningsstudiestödet) </a:t>
            </a:r>
          </a:p>
          <a:p>
            <a:pPr lvl="1"/>
            <a:r>
              <a:rPr lang="sv-SE" dirty="0"/>
              <a:t>Utländsk arbetskraft (IHG, ev andra aktörer) </a:t>
            </a:r>
          </a:p>
          <a:p>
            <a:pPr lvl="1"/>
            <a:r>
              <a:rPr lang="sv-SE" dirty="0"/>
              <a:t>Starta Eget ( </a:t>
            </a:r>
            <a:r>
              <a:rPr lang="sv-SE" dirty="0" err="1"/>
              <a:t>Yesbox</a:t>
            </a:r>
            <a:r>
              <a:rPr lang="sv-SE" dirty="0"/>
              <a:t>, verksamt.se) </a:t>
            </a:r>
          </a:p>
          <a:p>
            <a:pPr lvl="1"/>
            <a:r>
              <a:rPr lang="sv-SE" dirty="0" err="1"/>
              <a:t>TRR:s</a:t>
            </a:r>
            <a:r>
              <a:rPr lang="sv-SE" dirty="0"/>
              <a:t> erbjudande ( TRR) </a:t>
            </a:r>
          </a:p>
          <a:p>
            <a:pPr marL="0" indent="0">
              <a:buNone/>
            </a:pPr>
            <a:r>
              <a:rPr lang="sv-SE" b="1" dirty="0"/>
              <a:t> </a:t>
            </a:r>
            <a:endParaRPr lang="sv-SE" dirty="0"/>
          </a:p>
          <a:p>
            <a:r>
              <a:rPr lang="sv-SE" b="1" dirty="0"/>
              <a:t>Bord och roll-</a:t>
            </a:r>
            <a:r>
              <a:rPr lang="sv-SE" b="1" dirty="0" err="1"/>
              <a:t>ups</a:t>
            </a:r>
            <a:endParaRPr lang="sv-SE" dirty="0"/>
          </a:p>
          <a:p>
            <a:pPr lvl="1"/>
            <a:r>
              <a:rPr lang="sv-SE" dirty="0"/>
              <a:t>Under dagen är tanken att ovanstående organisationer ska kunna svara på frågor från besökarna ( alla vill inte gå på presentationerna)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30253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69537ACF-7F9B-8B5A-F15B-2D7F75701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Matchning med presumtiva arbetsgivare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A53DB641-D3D6-D551-5850-DFD1FBC05B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TRR anordnar några ggr / år rekryteringsmässa för alla sina kunder och intresserade arbetsgivare.  Den närmaste är den 3 oktober på Platinan . </a:t>
            </a:r>
          </a:p>
          <a:p>
            <a:r>
              <a:rPr lang="sv-SE" dirty="0"/>
              <a:t>Därutöver erbjuder TRR löpande rekryteringsträffar med ett företag åt gången. </a:t>
            </a:r>
          </a:p>
          <a:p>
            <a:r>
              <a:rPr lang="sv-SE" dirty="0"/>
              <a:t>I dagsläget ser inte VCC något behov av att göra ngt ytterligare. </a:t>
            </a:r>
          </a:p>
          <a:p>
            <a:r>
              <a:rPr lang="sv-SE" dirty="0"/>
              <a:t>Om behovet förändras tas ny dialog kring detta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45095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A23725-6900-9162-68E8-7AFAE8842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Insatser övriga företag som varslat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298A9DA-6B30-6ADB-11DD-84D212F81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TRR har pågående processer i företagen</a:t>
            </a:r>
          </a:p>
          <a:p>
            <a:pPr marL="0" indent="0">
              <a:buNone/>
            </a:pPr>
            <a:r>
              <a:rPr lang="sv-SE" dirty="0"/>
              <a:t>IHG har medverkat i rekryteringsmässa på NOVO Energy</a:t>
            </a:r>
          </a:p>
          <a:p>
            <a:pPr marL="0" indent="0">
              <a:buNone/>
            </a:pPr>
            <a:r>
              <a:rPr lang="sv-SE" dirty="0"/>
              <a:t>BRG har informerat konsultföretag om initiativet som tagits och kommer bevaka vad som sker framöver och vid behov genomföra aktiviteter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47715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08B780-5340-73B1-46AF-040955650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BRG:s leverans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0091351-CA1B-5828-4C6D-9446FAFB57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Samordningsansvar ” varselgrupp”</a:t>
            </a:r>
          </a:p>
          <a:p>
            <a:r>
              <a:rPr lang="sv-SE" dirty="0"/>
              <a:t>Medverka den 22 </a:t>
            </a:r>
            <a:r>
              <a:rPr lang="sv-SE" dirty="0" err="1"/>
              <a:t>sept</a:t>
            </a:r>
            <a:r>
              <a:rPr lang="sv-SE" dirty="0"/>
              <a:t> i Volvohallen </a:t>
            </a:r>
          </a:p>
          <a:p>
            <a:r>
              <a:rPr lang="sv-SE" dirty="0"/>
              <a:t>Leverera presumtiva arbetsgivare till TRR </a:t>
            </a:r>
          </a:p>
          <a:p>
            <a:r>
              <a:rPr lang="sv-SE"/>
              <a:t>Ev </a:t>
            </a:r>
            <a:r>
              <a:rPr lang="sv-SE" dirty="0"/>
              <a:t>initiera andra satsningar, exempelvis samarbeten med försvarsindustrin </a:t>
            </a:r>
          </a:p>
          <a:p>
            <a:r>
              <a:rPr lang="sv-SE" dirty="0"/>
              <a:t>Kommunikation 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55356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derrubrik 3">
            <a:extLst>
              <a:ext uri="{FF2B5EF4-FFF2-40B4-BE49-F238E27FC236}">
                <a16:creationId xmlns:a16="http://schemas.microsoft.com/office/drawing/2014/main" id="{1F07CCA7-00F9-40E8-9D76-1D768A6838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62B798F-953C-4BEC-A5FA-6585B90BD8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8191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19941FF-5EF5-96DE-C3DE-5A709BA3A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rtl="0">
              <a:buNone/>
            </a:pPr>
            <a:r>
              <a:rPr lang="sv-SE" dirty="0">
                <a:effectLst/>
              </a:rPr>
              <a:t>För att förbättra din användarupplevelse och samla värdefull feedback använder vi Menti.com. </a:t>
            </a:r>
          </a:p>
          <a:p>
            <a:pPr marL="0" indent="0" rtl="0">
              <a:buNone/>
            </a:pPr>
            <a:r>
              <a:rPr lang="sv-SE" dirty="0">
                <a:effectLst/>
              </a:rPr>
              <a:t>När du deltar i våra undersökningar via Menti.com samlas följande personuppgifter in och behandlas: </a:t>
            </a:r>
          </a:p>
          <a:p>
            <a:pPr rtl="0"/>
            <a:endParaRPr lang="sv-SE" dirty="0">
              <a:effectLst/>
            </a:endParaRPr>
          </a:p>
          <a:p>
            <a:pPr rtl="0">
              <a:buFont typeface="Arial" panose="020B0604020202020204" pitchFamily="34" charset="0"/>
              <a:buChar char="•"/>
            </a:pPr>
            <a:r>
              <a:rPr lang="sv-SE" dirty="0">
                <a:effectLst/>
              </a:rPr>
              <a:t>Namn (om angivet)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sv-SE" dirty="0">
                <a:effectLst/>
              </a:rPr>
              <a:t>IP-adress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sv-SE" dirty="0">
                <a:effectLst/>
              </a:rPr>
              <a:t>Svar på frågor och feedback via plattformen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CA63429-A0E0-B64A-E766-045B68751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GDPR &amp; Menti.com - Information om personuppgifter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069385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dMByrUQGXf7hsQOQsoxZ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Irg6HggmY_niiEeFo37o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yNdAVXJvXfn1BfT51P62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8ENucILuI1MV_9EwYHEW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ulBrL7f8vqvxoAdb3ACD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4D8URRfBtC07JDGolJ3j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NYjnmOCrjbpcSL6YX_2j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lD7eaTPC9eSb7xAkz6fT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RG Basic">
  <a:themeElements>
    <a:clrScheme name="Anpassat 106">
      <a:dk1>
        <a:sysClr val="windowText" lastClr="000000"/>
      </a:dk1>
      <a:lt1>
        <a:sysClr val="window" lastClr="FFFFFF"/>
      </a:lt1>
      <a:dk2>
        <a:srgbClr val="3B5776"/>
      </a:dk2>
      <a:lt2>
        <a:srgbClr val="EDEBE3"/>
      </a:lt2>
      <a:accent1>
        <a:srgbClr val="8FB8CA"/>
      </a:accent1>
      <a:accent2>
        <a:srgbClr val="D36248"/>
      </a:accent2>
      <a:accent3>
        <a:srgbClr val="36646B"/>
      </a:accent3>
      <a:accent4>
        <a:srgbClr val="EAB39E"/>
      </a:accent4>
      <a:accent5>
        <a:srgbClr val="7DB094"/>
      </a:accent5>
      <a:accent6>
        <a:srgbClr val="909090"/>
      </a:accent6>
      <a:hlink>
        <a:srgbClr val="0563C1"/>
      </a:hlink>
      <a:folHlink>
        <a:srgbClr val="954F72"/>
      </a:folHlink>
    </a:clrScheme>
    <a:fontScheme name="Anpassat 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G ppt mallsidor -23" id="{F5CAC154-4372-4F69-88D1-6799C7C674B0}" vid="{26FA61FD-B4B8-443C-A3E6-0560F8681B2E}"/>
    </a:ext>
  </a:extLst>
</a:theme>
</file>

<file path=ppt/theme/theme2.xml><?xml version="1.0" encoding="utf-8"?>
<a:theme xmlns:a="http://schemas.openxmlformats.org/drawingml/2006/main" name="BRG Blue">
  <a:themeElements>
    <a:clrScheme name="Anpassat 104">
      <a:dk1>
        <a:sysClr val="windowText" lastClr="000000"/>
      </a:dk1>
      <a:lt1>
        <a:sysClr val="window" lastClr="FFFFFF"/>
      </a:lt1>
      <a:dk2>
        <a:srgbClr val="D36248"/>
      </a:dk2>
      <a:lt2>
        <a:srgbClr val="E7B39E"/>
      </a:lt2>
      <a:accent1>
        <a:srgbClr val="C6D7E2"/>
      </a:accent1>
      <a:accent2>
        <a:srgbClr val="8AAEC4"/>
      </a:accent2>
      <a:accent3>
        <a:srgbClr val="6997B3"/>
      </a:accent3>
      <a:accent4>
        <a:srgbClr val="47748F"/>
      </a:accent4>
      <a:accent5>
        <a:srgbClr val="335367"/>
      </a:accent5>
      <a:accent6>
        <a:srgbClr val="223542"/>
      </a:accent6>
      <a:hlink>
        <a:srgbClr val="0563C1"/>
      </a:hlink>
      <a:folHlink>
        <a:srgbClr val="954F72"/>
      </a:folHlink>
    </a:clrScheme>
    <a:fontScheme name="Anpassat 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G ppt mallsidor -23" id="{F5CAC154-4372-4F69-88D1-6799C7C674B0}" vid="{70F16902-9D3F-42D3-9D6B-E7DF550D66F9}"/>
    </a:ext>
  </a:extLst>
</a:theme>
</file>

<file path=ppt/theme/theme3.xml><?xml version="1.0" encoding="utf-8"?>
<a:theme xmlns:a="http://schemas.openxmlformats.org/drawingml/2006/main" name="BRG Green">
  <a:themeElements>
    <a:clrScheme name="Anpassat 101">
      <a:dk1>
        <a:sysClr val="windowText" lastClr="000000"/>
      </a:dk1>
      <a:lt1>
        <a:sysClr val="window" lastClr="FFFFFF"/>
      </a:lt1>
      <a:dk2>
        <a:srgbClr val="D36248"/>
      </a:dk2>
      <a:lt2>
        <a:srgbClr val="E7B39E"/>
      </a:lt2>
      <a:accent1>
        <a:srgbClr val="B7D1C0"/>
      </a:accent1>
      <a:accent2>
        <a:srgbClr val="8FBB9F"/>
      </a:accent2>
      <a:accent3>
        <a:srgbClr val="6AA27E"/>
      </a:accent3>
      <a:accent4>
        <a:srgbClr val="548666"/>
      </a:accent4>
      <a:accent5>
        <a:srgbClr val="2C5A58"/>
      </a:accent5>
      <a:accent6>
        <a:srgbClr val="1B3235"/>
      </a:accent6>
      <a:hlink>
        <a:srgbClr val="0563C1"/>
      </a:hlink>
      <a:folHlink>
        <a:srgbClr val="954F72"/>
      </a:folHlink>
    </a:clrScheme>
    <a:fontScheme name="Anpassat 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G ppt mallsidor -23" id="{F5CAC154-4372-4F69-88D1-6799C7C674B0}" vid="{D689E665-64EF-43B6-ABC1-1720350B02A8}"/>
    </a:ext>
  </a:extLst>
</a:theme>
</file>

<file path=ppt/theme/theme4.xml><?xml version="1.0" encoding="utf-8"?>
<a:theme xmlns:a="http://schemas.openxmlformats.org/drawingml/2006/main" name="BRG Red">
  <a:themeElements>
    <a:clrScheme name="Anpassat 105">
      <a:dk1>
        <a:sysClr val="windowText" lastClr="000000"/>
      </a:dk1>
      <a:lt1>
        <a:sysClr val="window" lastClr="FFFFFF"/>
      </a:lt1>
      <a:dk2>
        <a:srgbClr val="2B4158"/>
      </a:dk2>
      <a:lt2>
        <a:srgbClr val="7899BC"/>
      </a:lt2>
      <a:accent1>
        <a:srgbClr val="EEC7B8"/>
      </a:accent1>
      <a:accent2>
        <a:srgbClr val="E2A38A"/>
      </a:accent2>
      <a:accent3>
        <a:srgbClr val="DB8B6B"/>
      </a:accent3>
      <a:accent4>
        <a:srgbClr val="CD5F33"/>
      </a:accent4>
      <a:accent5>
        <a:srgbClr val="9B4826"/>
      </a:accent5>
      <a:accent6>
        <a:srgbClr val="722B1B"/>
      </a:accent6>
      <a:hlink>
        <a:srgbClr val="0563C1"/>
      </a:hlink>
      <a:folHlink>
        <a:srgbClr val="954F72"/>
      </a:folHlink>
    </a:clrScheme>
    <a:fontScheme name="Anpassat 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G ppt mallsidor -23" id="{F5CAC154-4372-4F69-88D1-6799C7C674B0}" vid="{A3686691-44A7-4AA1-AF8E-7655BDF4C76F}"/>
    </a:ext>
  </a:extLst>
</a:theme>
</file>

<file path=ppt/theme/theme5.xml><?xml version="1.0" encoding="utf-8"?>
<a:theme xmlns:a="http://schemas.openxmlformats.org/drawingml/2006/main" name="BRG Advanced">
  <a:themeElements>
    <a:clrScheme name="BRG final">
      <a:dk1>
        <a:sysClr val="windowText" lastClr="000000"/>
      </a:dk1>
      <a:lt1>
        <a:sysClr val="window" lastClr="FFFFFF"/>
      </a:lt1>
      <a:dk2>
        <a:srgbClr val="3B5776"/>
      </a:dk2>
      <a:lt2>
        <a:srgbClr val="EDEBE3"/>
      </a:lt2>
      <a:accent1>
        <a:srgbClr val="8FB8CA"/>
      </a:accent1>
      <a:accent2>
        <a:srgbClr val="D36248"/>
      </a:accent2>
      <a:accent3>
        <a:srgbClr val="36646B"/>
      </a:accent3>
      <a:accent4>
        <a:srgbClr val="EAB39E"/>
      </a:accent4>
      <a:accent5>
        <a:srgbClr val="7DB094"/>
      </a:accent5>
      <a:accent6>
        <a:srgbClr val="909090"/>
      </a:accent6>
      <a:hlink>
        <a:srgbClr val="0563C1"/>
      </a:hlink>
      <a:folHlink>
        <a:srgbClr val="954F72"/>
      </a:folHlink>
    </a:clrScheme>
    <a:fontScheme name="Anpassat 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G ppt mallsidor -23" id="{F5CAC154-4372-4F69-88D1-6799C7C674B0}" vid="{A6CEB697-24D8-4D86-BFA6-EB3C7BE02678}"/>
    </a:ext>
  </a:extLst>
</a:theme>
</file>

<file path=ppt/theme/theme6.xml><?xml version="1.0" encoding="utf-8"?>
<a:theme xmlns:a="http://schemas.openxmlformats.org/drawingml/2006/main" name="BRG Utfallande bild">
  <a:themeElements>
    <a:clrScheme name="BRG final">
      <a:dk1>
        <a:sysClr val="windowText" lastClr="000000"/>
      </a:dk1>
      <a:lt1>
        <a:sysClr val="window" lastClr="FFFFFF"/>
      </a:lt1>
      <a:dk2>
        <a:srgbClr val="3B5776"/>
      </a:dk2>
      <a:lt2>
        <a:srgbClr val="EDEBE3"/>
      </a:lt2>
      <a:accent1>
        <a:srgbClr val="8FB8CA"/>
      </a:accent1>
      <a:accent2>
        <a:srgbClr val="D36248"/>
      </a:accent2>
      <a:accent3>
        <a:srgbClr val="36646B"/>
      </a:accent3>
      <a:accent4>
        <a:srgbClr val="EAB39E"/>
      </a:accent4>
      <a:accent5>
        <a:srgbClr val="7DB094"/>
      </a:accent5>
      <a:accent6>
        <a:srgbClr val="909090"/>
      </a:accent6>
      <a:hlink>
        <a:srgbClr val="0563C1"/>
      </a:hlink>
      <a:folHlink>
        <a:srgbClr val="954F72"/>
      </a:folHlink>
    </a:clrScheme>
    <a:fontScheme name="Anpassat 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G ppt mallsidor -23" id="{F5CAC154-4372-4F69-88D1-6799C7C674B0}" vid="{39165A93-3FEC-44B5-AC88-78F8A5B7351C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E284F1FE04A2D40A56EEAC702BE6331" ma:contentTypeVersion="18" ma:contentTypeDescription="Skapa ett nytt dokument." ma:contentTypeScope="" ma:versionID="3a17a5394d8eaf67ce20b94caf10a643">
  <xsd:schema xmlns:xsd="http://www.w3.org/2001/XMLSchema" xmlns:xs="http://www.w3.org/2001/XMLSchema" xmlns:p="http://schemas.microsoft.com/office/2006/metadata/properties" xmlns:ns3="9579df06-453a-4a6a-a6e9-512aac1faec4" xmlns:ns4="6c788ea7-302c-4479-b3fe-63908e0528cf" targetNamespace="http://schemas.microsoft.com/office/2006/metadata/properties" ma:root="true" ma:fieldsID="ee0244050ad135d2a7c69f765d021d91" ns3:_="" ns4:_="">
    <xsd:import namespace="9579df06-453a-4a6a-a6e9-512aac1faec4"/>
    <xsd:import namespace="6c788ea7-302c-4479-b3fe-63908e0528c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79df06-453a-4a6a-a6e9-512aac1fae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788ea7-302c-4479-b3fe-63908e0528c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579df06-453a-4a6a-a6e9-512aac1faec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CC3CB5-3DB2-4FD9-B09D-910935F013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79df06-453a-4a6a-a6e9-512aac1faec4"/>
    <ds:schemaRef ds:uri="6c788ea7-302c-4479-b3fe-63908e0528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7A82822-267C-4AA6-BD2A-9B014F9E1AB7}">
  <ds:schemaRefs>
    <ds:schemaRef ds:uri="http://www.w3.org/XML/1998/namespace"/>
    <ds:schemaRef ds:uri="9579df06-453a-4a6a-a6e9-512aac1faec4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6c788ea7-302c-4479-b3fe-63908e0528cf"/>
    <ds:schemaRef ds:uri="http://purl.org/dc/terms/"/>
    <ds:schemaRef ds:uri="http://schemas.microsoft.com/office/2006/metadata/properties"/>
    <ds:schemaRef ds:uri="http://schemas.microsoft.com/office/infopath/2007/PartnerControl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BE581B09-38A1-4104-82D8-50C589767C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BRG ppt mall</Template>
  <TotalTime>0</TotalTime>
  <Words>979</Words>
  <Application>Microsoft Office PowerPoint</Application>
  <PresentationFormat>Bredbild</PresentationFormat>
  <Paragraphs>182</Paragraphs>
  <Slides>15</Slides>
  <Notes>6</Notes>
  <HiddenSlides>2</HiddenSlides>
  <MMClips>0</MMClips>
  <ScaleCrop>false</ScaleCrop>
  <HeadingPairs>
    <vt:vector size="8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6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25" baseType="lpstr">
      <vt:lpstr>Arial</vt:lpstr>
      <vt:lpstr>Calibri</vt:lpstr>
      <vt:lpstr>Palatino Linotype</vt:lpstr>
      <vt:lpstr>BRG Basic</vt:lpstr>
      <vt:lpstr>BRG Blue</vt:lpstr>
      <vt:lpstr>BRG Green</vt:lpstr>
      <vt:lpstr>BRG Red</vt:lpstr>
      <vt:lpstr>BRG Advanced</vt:lpstr>
      <vt:lpstr>BRG Utfallande bild</vt:lpstr>
      <vt:lpstr>think-cell Slide</vt:lpstr>
      <vt:lpstr>Insatser varsel fordonsindustrin</vt:lpstr>
      <vt:lpstr>Bakgrund</vt:lpstr>
      <vt:lpstr> Senaste varslen är stora, men inte historiskt unika</vt:lpstr>
      <vt:lpstr>Planerade insatser</vt:lpstr>
      <vt:lpstr>Matchning med presumtiva arbetsgivare</vt:lpstr>
      <vt:lpstr>Insatser övriga företag som varslat </vt:lpstr>
      <vt:lpstr>BRG:s leverans</vt:lpstr>
      <vt:lpstr>PowerPoint-presentation</vt:lpstr>
      <vt:lpstr>GDPR &amp; Menti.com - Information om personuppgifter</vt:lpstr>
      <vt:lpstr>GDPR &amp; Menti.com – Information on personal data</vt:lpstr>
      <vt:lpstr>Vår form – Hexagonen  </vt:lpstr>
      <vt:lpstr>Mål centrala för Business Region Göteborg</vt:lpstr>
      <vt:lpstr>Agenda 2030-mål att klippa och klistra från</vt:lpstr>
      <vt:lpstr>Ikoner att klippa och klistra ifrån</vt:lpstr>
      <vt:lpstr>Kartor att klippa och klistra ifrån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Anna-Lena Johansson</dc:creator>
  <cp:lastModifiedBy>Jessica Nilsson</cp:lastModifiedBy>
  <cp:revision>3</cp:revision>
  <cp:lastPrinted>2023-09-08T10:28:47Z</cp:lastPrinted>
  <dcterms:created xsi:type="dcterms:W3CDTF">2025-08-13T09:31:24Z</dcterms:created>
  <dcterms:modified xsi:type="dcterms:W3CDTF">2025-08-14T04:29:40Z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0x0101005E284F1FE04A2D40A56EEAC702BE6331</vt:lpwstr>
  </property>
</Properties>
</file>