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3.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912" r:id="rId1"/>
    <p:sldMasterId id="2147483913" r:id="rId2"/>
    <p:sldMasterId id="2147483914" r:id="rId3"/>
    <p:sldMasterId id="2147483915" r:id="rId4"/>
  </p:sldMasterIdLst>
  <p:notesMasterIdLst>
    <p:notesMasterId r:id="rId12"/>
  </p:notesMasterIdLst>
  <p:sldIdLst>
    <p:sldId id="256" r:id="rId5"/>
    <p:sldId id="257" r:id="rId6"/>
    <p:sldId id="258" r:id="rId7"/>
    <p:sldId id="259" r:id="rId8"/>
    <p:sldId id="260" r:id="rId9"/>
    <p:sldId id="261" r:id="rId10"/>
    <p:sldId id="262"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07">
          <p15:clr>
            <a:srgbClr val="9AA0A6"/>
          </p15:clr>
        </p15:guide>
        <p15:guide id="2" orient="horz" pos="340">
          <p15:clr>
            <a:srgbClr val="9AA0A6"/>
          </p15:clr>
        </p15:guide>
        <p15:guide id="3" pos="6709">
          <p15:clr>
            <a:srgbClr val="9AA0A6"/>
          </p15:clr>
        </p15:guide>
        <p15:guide id="4" orient="horz" pos="340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88C2DF-294E-416D-82CB-C38F4DCC6F8C}">
  <a:tblStyle styleId="{0688C2DF-294E-416D-82CB-C38F4DCC6F8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628" y="64"/>
      </p:cViewPr>
      <p:guideLst>
        <p:guide orient="horz" pos="907"/>
        <p:guide orient="horz" pos="340"/>
        <p:guide pos="6709"/>
        <p:guide orient="horz" pos="34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5629ada4c8_2_1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 name="Google Shape;1523;g5629ada4c8_2_12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600"/>
              </a:spcBef>
              <a:spcAft>
                <a:spcPts val="0"/>
              </a:spcAft>
              <a:buClr>
                <a:schemeClr val="dk1"/>
              </a:buClr>
              <a:buFont typeface="Arial"/>
              <a:buNone/>
            </a:pPr>
            <a:endParaRPr b="1"/>
          </a:p>
        </p:txBody>
      </p:sp>
      <p:sp>
        <p:nvSpPr>
          <p:cNvPr id="1524" name="Google Shape;1524;g5629ada4c8_2_12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616feecd8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616feecd8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Exempel</a:t>
            </a:r>
            <a:r>
              <a:rPr lang="en-GB" dirty="0"/>
              <a:t> </a:t>
            </a:r>
            <a:r>
              <a:rPr lang="en-GB" dirty="0" err="1"/>
              <a:t>på</a:t>
            </a:r>
            <a:r>
              <a:rPr lang="en-GB" dirty="0"/>
              <a:t> </a:t>
            </a:r>
            <a:r>
              <a:rPr lang="en-GB" dirty="0" err="1"/>
              <a:t>följebrev</a:t>
            </a:r>
            <a:r>
              <a:rPr lang="en-GB" dirty="0"/>
              <a:t> om </a:t>
            </a:r>
            <a:r>
              <a:rPr lang="en-GB" dirty="0" err="1"/>
              <a:t>sådant</a:t>
            </a:r>
            <a:r>
              <a:rPr lang="en-GB" dirty="0"/>
              <a:t> </a:t>
            </a:r>
            <a:r>
              <a:rPr lang="en-GB" dirty="0" err="1"/>
              <a:t>önskas</a:t>
            </a:r>
            <a:r>
              <a:rPr lang="en-GB" dirty="0"/>
              <a:t>. </a:t>
            </a:r>
            <a:r>
              <a:rPr lang="en-GB" dirty="0" err="1"/>
              <a:t>Lyfts</a:t>
            </a:r>
            <a:r>
              <a:rPr lang="en-GB" dirty="0"/>
              <a:t> </a:t>
            </a:r>
            <a:r>
              <a:rPr lang="en-GB" dirty="0" err="1"/>
              <a:t>upp</a:t>
            </a:r>
            <a:r>
              <a:rPr lang="en-GB" dirty="0"/>
              <a:t> i </a:t>
            </a:r>
            <a:r>
              <a:rPr lang="en-GB" dirty="0" err="1"/>
              <a:t>huvuddokumentet</a:t>
            </a:r>
            <a:r>
              <a:rPr lang="en-GB" dirty="0"/>
              <a:t>.</a:t>
            </a:r>
            <a:endParaRPr dirty="0"/>
          </a:p>
        </p:txBody>
      </p:sp>
      <p:sp>
        <p:nvSpPr>
          <p:cNvPr id="1537" name="Google Shape;1537;g616feecd8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g61d0f155c2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5" name="Google Shape;1565;g61d0f155c2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566" name="Google Shape;1566;g61d0f155c2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2"/>
        <p:cNvGrpSpPr/>
        <p:nvPr/>
      </p:nvGrpSpPr>
      <p:grpSpPr>
        <a:xfrm>
          <a:off x="0" y="0"/>
          <a:ext cx="0" cy="0"/>
          <a:chOff x="0" y="0"/>
          <a:chExt cx="0" cy="0"/>
        </a:xfrm>
      </p:grpSpPr>
      <p:sp>
        <p:nvSpPr>
          <p:cNvPr id="1573" name="Google Shape;1573;g7917c44422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4" name="Google Shape;1574;g7917c44422_1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575" name="Google Shape;1575;g7917c44422_1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616feecd8e_0_4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616feecd8e_0_4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dirty="0"/>
              <a:t>Om du har gjort </a:t>
            </a:r>
            <a:r>
              <a:rPr lang="en-GB" sz="1000" dirty="0" err="1"/>
              <a:t>ett</a:t>
            </a:r>
            <a:r>
              <a:rPr lang="en-GB" sz="1000" dirty="0"/>
              <a:t> </a:t>
            </a:r>
            <a:r>
              <a:rPr lang="en-GB" sz="1000" dirty="0" err="1"/>
              <a:t>revisionsutlåtande</a:t>
            </a:r>
            <a:r>
              <a:rPr lang="en-GB" sz="1000" dirty="0"/>
              <a:t> bör du </a:t>
            </a:r>
            <a:r>
              <a:rPr lang="en-GB" sz="1000" dirty="0" err="1"/>
              <a:t>inkludera</a:t>
            </a:r>
            <a:r>
              <a:rPr lang="en-GB" sz="1000" dirty="0"/>
              <a:t> </a:t>
            </a:r>
            <a:r>
              <a:rPr lang="en-GB" sz="1000" dirty="0" err="1"/>
              <a:t>uppgifter</a:t>
            </a:r>
            <a:r>
              <a:rPr lang="en-GB" sz="1000" dirty="0"/>
              <a:t> som </a:t>
            </a:r>
            <a:r>
              <a:rPr lang="en-GB" sz="1000" dirty="0" err="1"/>
              <a:t>måste</a:t>
            </a:r>
            <a:r>
              <a:rPr lang="en-GB" sz="1000" dirty="0"/>
              <a:t> </a:t>
            </a:r>
            <a:r>
              <a:rPr lang="en-GB" sz="1000" dirty="0" err="1"/>
              <a:t>lämnas</a:t>
            </a:r>
            <a:r>
              <a:rPr lang="en-GB" sz="1000" dirty="0"/>
              <a:t> till </a:t>
            </a:r>
            <a:r>
              <a:rPr lang="en-GB" sz="1000" dirty="0" err="1"/>
              <a:t>revisionskommittén</a:t>
            </a:r>
            <a:r>
              <a:rPr lang="en-GB" sz="1000" dirty="0"/>
              <a:t>. </a:t>
            </a:r>
            <a:r>
              <a:rPr lang="en-GB" sz="1000" dirty="0" err="1"/>
              <a:t>Uppgifterna</a:t>
            </a:r>
            <a:r>
              <a:rPr lang="en-GB" sz="1000" dirty="0"/>
              <a:t> ska </a:t>
            </a:r>
            <a:r>
              <a:rPr lang="en-GB" sz="1000" b="1" dirty="0" err="1"/>
              <a:t>anpassas</a:t>
            </a:r>
            <a:r>
              <a:rPr lang="en-GB" sz="1000" b="1" dirty="0"/>
              <a:t> till </a:t>
            </a:r>
            <a:r>
              <a:rPr lang="en-GB" sz="1000" b="1" dirty="0" err="1"/>
              <a:t>kunden</a:t>
            </a:r>
            <a:r>
              <a:rPr lang="en-GB" sz="1000" dirty="0"/>
              <a:t>.</a:t>
            </a:r>
            <a:r>
              <a:rPr lang="en-GB" sz="1000" b="1" dirty="0"/>
              <a:t> Du kan </a:t>
            </a:r>
            <a:r>
              <a:rPr lang="en-GB" sz="1000" b="1" dirty="0" err="1"/>
              <a:t>också</a:t>
            </a:r>
            <a:r>
              <a:rPr lang="en-GB" sz="1000" b="1" dirty="0"/>
              <a:t> ta </a:t>
            </a:r>
            <a:r>
              <a:rPr lang="en-GB" sz="1000" b="1" dirty="0" err="1"/>
              <a:t>bort</a:t>
            </a:r>
            <a:r>
              <a:rPr lang="en-GB" sz="1000" b="1" dirty="0"/>
              <a:t> </a:t>
            </a:r>
            <a:r>
              <a:rPr lang="en-GB" sz="1000" b="1" dirty="0" err="1"/>
              <a:t>kolumnen</a:t>
            </a:r>
            <a:r>
              <a:rPr lang="en-GB" sz="1000" b="1" dirty="0"/>
              <a:t> ”</a:t>
            </a:r>
            <a:r>
              <a:rPr lang="en-GB" sz="1000" b="1" dirty="0" err="1"/>
              <a:t>Referens</a:t>
            </a:r>
            <a:r>
              <a:rPr lang="en-GB" sz="1000" b="1" dirty="0"/>
              <a:t>”.</a:t>
            </a:r>
            <a:endParaRPr sz="1000" b="1" dirty="0"/>
          </a:p>
          <a:p>
            <a:pPr marL="0" lvl="0" indent="0" algn="l" rtl="0">
              <a:lnSpc>
                <a:spcPct val="115000"/>
              </a:lnSpc>
              <a:spcBef>
                <a:spcPts val="0"/>
              </a:spcBef>
              <a:spcAft>
                <a:spcPts val="0"/>
              </a:spcAft>
              <a:buClr>
                <a:schemeClr val="dk1"/>
              </a:buClr>
              <a:buSzPts val="1100"/>
              <a:buFont typeface="Arial"/>
              <a:buNone/>
            </a:pPr>
            <a:endParaRPr sz="1000"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endParaRPr dirty="0"/>
          </a:p>
        </p:txBody>
      </p:sp>
      <p:sp>
        <p:nvSpPr>
          <p:cNvPr id="1584" name="Google Shape;1584;g616feecd8e_0_4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g70ace91fb4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2" name="Google Shape;1592;g70ace91fb4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dirty="0"/>
              <a:t>Om du har gjort </a:t>
            </a:r>
            <a:r>
              <a:rPr lang="en-GB" sz="1000" dirty="0" err="1"/>
              <a:t>ett</a:t>
            </a:r>
            <a:r>
              <a:rPr lang="en-GB" sz="1000" dirty="0"/>
              <a:t> </a:t>
            </a:r>
            <a:r>
              <a:rPr lang="en-GB" sz="1000" dirty="0" err="1"/>
              <a:t>revisionsutlåtande</a:t>
            </a:r>
            <a:r>
              <a:rPr lang="en-GB" sz="1000" dirty="0"/>
              <a:t> bör du </a:t>
            </a:r>
            <a:r>
              <a:rPr lang="en-GB" sz="1000" dirty="0" err="1"/>
              <a:t>inkludera</a:t>
            </a:r>
            <a:r>
              <a:rPr lang="en-GB" sz="1000" dirty="0"/>
              <a:t> </a:t>
            </a:r>
            <a:r>
              <a:rPr lang="en-GB" sz="1000" dirty="0" err="1"/>
              <a:t>uppgifter</a:t>
            </a:r>
            <a:r>
              <a:rPr lang="en-GB" sz="1000" dirty="0"/>
              <a:t> som </a:t>
            </a:r>
            <a:r>
              <a:rPr lang="en-GB" sz="1000" dirty="0" err="1"/>
              <a:t>måste</a:t>
            </a:r>
            <a:r>
              <a:rPr lang="en-GB" sz="1000" dirty="0"/>
              <a:t> </a:t>
            </a:r>
            <a:r>
              <a:rPr lang="en-GB" sz="1000" dirty="0" err="1"/>
              <a:t>lämnas</a:t>
            </a:r>
            <a:r>
              <a:rPr lang="en-GB" sz="1000" dirty="0"/>
              <a:t> till </a:t>
            </a:r>
            <a:r>
              <a:rPr lang="en-GB" sz="1000" dirty="0" err="1"/>
              <a:t>revisionskommittén</a:t>
            </a:r>
            <a:r>
              <a:rPr lang="en-GB" sz="1000" dirty="0"/>
              <a:t>. </a:t>
            </a:r>
            <a:r>
              <a:rPr lang="en-GB" sz="1000" dirty="0" err="1"/>
              <a:t>Uppgifterna</a:t>
            </a:r>
            <a:r>
              <a:rPr lang="en-GB" sz="1000" dirty="0"/>
              <a:t> ska </a:t>
            </a:r>
            <a:r>
              <a:rPr lang="en-GB" sz="1000" b="1" dirty="0" err="1"/>
              <a:t>anpassas</a:t>
            </a:r>
            <a:r>
              <a:rPr lang="en-GB" sz="1000" b="1" dirty="0"/>
              <a:t> till </a:t>
            </a:r>
            <a:r>
              <a:rPr lang="en-GB" sz="1000" b="1" dirty="0" err="1"/>
              <a:t>kunden</a:t>
            </a:r>
            <a:r>
              <a:rPr lang="en-GB" sz="1000" dirty="0"/>
              <a:t>.</a:t>
            </a:r>
            <a:r>
              <a:rPr lang="en-GB" sz="1000" b="1" dirty="0"/>
              <a:t> Du kan </a:t>
            </a:r>
            <a:r>
              <a:rPr lang="en-GB" sz="1000" b="1" dirty="0" err="1"/>
              <a:t>också</a:t>
            </a:r>
            <a:r>
              <a:rPr lang="en-GB" sz="1000" b="1" dirty="0"/>
              <a:t> ta </a:t>
            </a:r>
            <a:r>
              <a:rPr lang="en-GB" sz="1000" b="1" dirty="0" err="1"/>
              <a:t>bort</a:t>
            </a:r>
            <a:r>
              <a:rPr lang="en-GB" sz="1000" b="1" dirty="0"/>
              <a:t> </a:t>
            </a:r>
            <a:r>
              <a:rPr lang="en-GB" sz="1000" b="1" dirty="0" err="1"/>
              <a:t>kolumnen</a:t>
            </a:r>
            <a:r>
              <a:rPr lang="en-GB" sz="1000" b="1" dirty="0"/>
              <a:t> ”</a:t>
            </a:r>
            <a:r>
              <a:rPr lang="en-GB" sz="1000" b="1" dirty="0" err="1"/>
              <a:t>Referens</a:t>
            </a:r>
            <a:r>
              <a:rPr lang="en-GB" sz="1000" b="1" dirty="0"/>
              <a:t>”.</a:t>
            </a:r>
            <a:endParaRPr sz="1000" b="1" dirty="0"/>
          </a:p>
          <a:p>
            <a:pPr marL="0" lvl="0" indent="0" algn="l" rtl="0">
              <a:lnSpc>
                <a:spcPct val="115000"/>
              </a:lnSpc>
              <a:spcBef>
                <a:spcPts val="0"/>
              </a:spcBef>
              <a:spcAft>
                <a:spcPts val="0"/>
              </a:spcAft>
              <a:buClr>
                <a:schemeClr val="dk1"/>
              </a:buClr>
              <a:buSzPts val="1100"/>
              <a:buFont typeface="Arial"/>
              <a:buNone/>
            </a:pPr>
            <a:endParaRPr sz="1000"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endParaRPr dirty="0"/>
          </a:p>
        </p:txBody>
      </p:sp>
      <p:sp>
        <p:nvSpPr>
          <p:cNvPr id="1593" name="Google Shape;1593;g70ace91fb4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6b56e203d0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6b56e203d0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000" dirty="0"/>
              <a:t>Om du har gjort </a:t>
            </a:r>
            <a:r>
              <a:rPr lang="en-GB" sz="1000" dirty="0" err="1"/>
              <a:t>ett</a:t>
            </a:r>
            <a:r>
              <a:rPr lang="en-GB" sz="1000" dirty="0"/>
              <a:t> </a:t>
            </a:r>
            <a:r>
              <a:rPr lang="en-GB" sz="1000" dirty="0" err="1"/>
              <a:t>revisionsutlåtande</a:t>
            </a:r>
            <a:r>
              <a:rPr lang="en-GB" sz="1000" dirty="0"/>
              <a:t> bör du </a:t>
            </a:r>
            <a:r>
              <a:rPr lang="en-GB" sz="1000" dirty="0" err="1"/>
              <a:t>inkludera</a:t>
            </a:r>
            <a:r>
              <a:rPr lang="en-GB" sz="1000" dirty="0"/>
              <a:t> </a:t>
            </a:r>
            <a:r>
              <a:rPr lang="en-GB" sz="1000" dirty="0" err="1"/>
              <a:t>uppgifter</a:t>
            </a:r>
            <a:r>
              <a:rPr lang="en-GB" sz="1000" dirty="0"/>
              <a:t> som </a:t>
            </a:r>
            <a:r>
              <a:rPr lang="en-GB" sz="1000" dirty="0" err="1"/>
              <a:t>måste</a:t>
            </a:r>
            <a:r>
              <a:rPr lang="en-GB" sz="1000" dirty="0"/>
              <a:t> </a:t>
            </a:r>
            <a:r>
              <a:rPr lang="en-GB" sz="1000" dirty="0" err="1"/>
              <a:t>lämnas</a:t>
            </a:r>
            <a:r>
              <a:rPr lang="en-GB" sz="1000" dirty="0"/>
              <a:t> till </a:t>
            </a:r>
            <a:r>
              <a:rPr lang="en-GB" sz="1000" dirty="0" err="1"/>
              <a:t>revisionskommittén</a:t>
            </a:r>
            <a:r>
              <a:rPr lang="en-GB" sz="1000" dirty="0"/>
              <a:t>. </a:t>
            </a:r>
            <a:r>
              <a:rPr lang="en-GB" sz="1000" dirty="0" err="1"/>
              <a:t>Uppgifterna</a:t>
            </a:r>
            <a:r>
              <a:rPr lang="en-GB" sz="1000" dirty="0"/>
              <a:t> ska </a:t>
            </a:r>
            <a:r>
              <a:rPr lang="en-GB" sz="1000" b="1" dirty="0" err="1"/>
              <a:t>anpassas</a:t>
            </a:r>
            <a:r>
              <a:rPr lang="en-GB" sz="1000" b="1" dirty="0"/>
              <a:t> till </a:t>
            </a:r>
            <a:r>
              <a:rPr lang="en-GB" sz="1000" b="1" dirty="0" err="1"/>
              <a:t>kunden</a:t>
            </a:r>
            <a:r>
              <a:rPr lang="en-GB" sz="1000" dirty="0"/>
              <a:t>.</a:t>
            </a:r>
            <a:r>
              <a:rPr lang="en-GB" sz="1000" b="1" dirty="0"/>
              <a:t> Du kan </a:t>
            </a:r>
            <a:r>
              <a:rPr lang="en-GB" sz="1000" b="1" dirty="0" err="1"/>
              <a:t>också</a:t>
            </a:r>
            <a:r>
              <a:rPr lang="en-GB" sz="1000" b="1" dirty="0"/>
              <a:t> ta </a:t>
            </a:r>
            <a:r>
              <a:rPr lang="en-GB" sz="1000" b="1" dirty="0" err="1"/>
              <a:t>bort</a:t>
            </a:r>
            <a:r>
              <a:rPr lang="en-GB" sz="1000" b="1" dirty="0"/>
              <a:t> </a:t>
            </a:r>
            <a:r>
              <a:rPr lang="en-GB" sz="1000" b="1" dirty="0" err="1"/>
              <a:t>kolumnen</a:t>
            </a:r>
            <a:r>
              <a:rPr lang="en-GB" sz="1000" b="1" dirty="0"/>
              <a:t> ”</a:t>
            </a:r>
            <a:r>
              <a:rPr lang="en-GB" sz="1000" b="1" dirty="0" err="1"/>
              <a:t>Referens</a:t>
            </a:r>
            <a:r>
              <a:rPr lang="en-GB" sz="1000" b="1" dirty="0"/>
              <a:t>”.</a:t>
            </a:r>
            <a:endParaRPr sz="1000" b="1" dirty="0"/>
          </a:p>
          <a:p>
            <a:pPr marL="0" lvl="0" indent="0" algn="l" rtl="0">
              <a:lnSpc>
                <a:spcPct val="115000"/>
              </a:lnSpc>
              <a:spcBef>
                <a:spcPts val="0"/>
              </a:spcBef>
              <a:spcAft>
                <a:spcPts val="0"/>
              </a:spcAft>
              <a:buClr>
                <a:schemeClr val="dk1"/>
              </a:buClr>
              <a:buSzPts val="1100"/>
              <a:buFont typeface="Arial"/>
              <a:buNone/>
            </a:pPr>
            <a:endParaRPr sz="1000"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endParaRPr dirty="0"/>
          </a:p>
        </p:txBody>
      </p:sp>
      <p:sp>
        <p:nvSpPr>
          <p:cNvPr id="1602" name="Google Shape;1602;g6b56e203d0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6"/>
        <p:cNvGrpSpPr/>
        <p:nvPr/>
      </p:nvGrpSpPr>
      <p:grpSpPr>
        <a:xfrm>
          <a:off x="0" y="0"/>
          <a:ext cx="0" cy="0"/>
          <a:chOff x="0" y="0"/>
          <a:chExt cx="0" cy="0"/>
        </a:xfrm>
      </p:grpSpPr>
      <p:sp>
        <p:nvSpPr>
          <p:cNvPr id="17" name="Google Shape;17;p2"/>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
          <p:cNvSpPr/>
          <p:nvPr/>
        </p:nvSpPr>
        <p:spPr>
          <a:xfrm>
            <a:off x="0" y="3429000"/>
            <a:ext cx="809625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2"/>
          <p:cNvSpPr/>
          <p:nvPr/>
        </p:nvSpPr>
        <p:spPr>
          <a:xfrm>
            <a:off x="8096250" y="0"/>
            <a:ext cx="409575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2"/>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2"/>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2" name="Google Shape;22;p2"/>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73"/>
        <p:cNvGrpSpPr/>
        <p:nvPr/>
      </p:nvGrpSpPr>
      <p:grpSpPr>
        <a:xfrm>
          <a:off x="0" y="0"/>
          <a:ext cx="0" cy="0"/>
          <a:chOff x="0" y="0"/>
          <a:chExt cx="0" cy="0"/>
        </a:xfrm>
      </p:grpSpPr>
      <p:sp>
        <p:nvSpPr>
          <p:cNvPr id="74" name="Google Shape;74;p11"/>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75" name="Google Shape;75;p11"/>
          <p:cNvGrpSpPr/>
          <p:nvPr/>
        </p:nvGrpSpPr>
        <p:grpSpPr>
          <a:xfrm>
            <a:off x="0" y="0"/>
            <a:ext cx="12192000" cy="6858000"/>
            <a:chOff x="0" y="0"/>
            <a:chExt cx="12192000" cy="6858000"/>
          </a:xfrm>
        </p:grpSpPr>
        <p:sp>
          <p:nvSpPr>
            <p:cNvPr id="76" name="Google Shape;76;p1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 name="Google Shape;77;p11"/>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78" name="Google Shape;78;p11"/>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9" name="Google Shape;79;p11"/>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57"/>
        <p:cNvGrpSpPr/>
        <p:nvPr/>
      </p:nvGrpSpPr>
      <p:grpSpPr>
        <a:xfrm>
          <a:off x="0" y="0"/>
          <a:ext cx="0" cy="0"/>
          <a:chOff x="0" y="0"/>
          <a:chExt cx="0" cy="0"/>
        </a:xfrm>
      </p:grpSpPr>
      <p:sp>
        <p:nvSpPr>
          <p:cNvPr id="558" name="Google Shape;558;p102"/>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9" name="Google Shape;559;p102"/>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0" name="Google Shape;560;p10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1" name="Google Shape;561;p1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562"/>
        <p:cNvGrpSpPr/>
        <p:nvPr/>
      </p:nvGrpSpPr>
      <p:grpSpPr>
        <a:xfrm>
          <a:off x="0" y="0"/>
          <a:ext cx="0" cy="0"/>
          <a:chOff x="0" y="0"/>
          <a:chExt cx="0" cy="0"/>
        </a:xfrm>
      </p:grpSpPr>
      <p:sp>
        <p:nvSpPr>
          <p:cNvPr id="563" name="Google Shape;563;p103"/>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4" name="Google Shape;564;p103"/>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5" name="Google Shape;565;p103"/>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6" name="Google Shape;566;p10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7" name="Google Shape;567;p10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568"/>
        <p:cNvGrpSpPr/>
        <p:nvPr/>
      </p:nvGrpSpPr>
      <p:grpSpPr>
        <a:xfrm>
          <a:off x="0" y="0"/>
          <a:ext cx="0" cy="0"/>
          <a:chOff x="0" y="0"/>
          <a:chExt cx="0" cy="0"/>
        </a:xfrm>
      </p:grpSpPr>
      <p:sp>
        <p:nvSpPr>
          <p:cNvPr id="569" name="Google Shape;569;p10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0" name="Google Shape;570;p10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1" name="Google Shape;571;p10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2" name="Google Shape;572;p10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3" name="Google Shape;573;p10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74" name="Google Shape;574;p10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575"/>
        <p:cNvGrpSpPr/>
        <p:nvPr/>
      </p:nvGrpSpPr>
      <p:grpSpPr>
        <a:xfrm>
          <a:off x="0" y="0"/>
          <a:ext cx="0" cy="0"/>
          <a:chOff x="0" y="0"/>
          <a:chExt cx="0" cy="0"/>
        </a:xfrm>
      </p:grpSpPr>
      <p:sp>
        <p:nvSpPr>
          <p:cNvPr id="576" name="Google Shape;576;p10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7" name="Google Shape;577;p10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8" name="Google Shape;578;p10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9" name="Google Shape;579;p10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0" name="Google Shape;580;p10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1" name="Google Shape;581;p10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2" name="Google Shape;582;p10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583"/>
        <p:cNvGrpSpPr/>
        <p:nvPr/>
      </p:nvGrpSpPr>
      <p:grpSpPr>
        <a:xfrm>
          <a:off x="0" y="0"/>
          <a:ext cx="0" cy="0"/>
          <a:chOff x="0" y="0"/>
          <a:chExt cx="0" cy="0"/>
        </a:xfrm>
      </p:grpSpPr>
      <p:sp>
        <p:nvSpPr>
          <p:cNvPr id="584" name="Google Shape;584;p10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5" name="Google Shape;585;p106"/>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6" name="Google Shape;586;p10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587"/>
        <p:cNvGrpSpPr/>
        <p:nvPr/>
      </p:nvGrpSpPr>
      <p:grpSpPr>
        <a:xfrm>
          <a:off x="0" y="0"/>
          <a:ext cx="0" cy="0"/>
          <a:chOff x="0" y="0"/>
          <a:chExt cx="0" cy="0"/>
        </a:xfrm>
      </p:grpSpPr>
      <p:sp>
        <p:nvSpPr>
          <p:cNvPr id="588" name="Google Shape;588;p10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9" name="Google Shape;589;p10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590"/>
        <p:cNvGrpSpPr/>
        <p:nvPr/>
      </p:nvGrpSpPr>
      <p:grpSpPr>
        <a:xfrm>
          <a:off x="0" y="0"/>
          <a:ext cx="0" cy="0"/>
          <a:chOff x="0" y="0"/>
          <a:chExt cx="0" cy="0"/>
        </a:xfrm>
      </p:grpSpPr>
      <p:sp>
        <p:nvSpPr>
          <p:cNvPr id="591" name="Google Shape;591;p10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2" name="Google Shape;592;p108"/>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93" name="Google Shape;593;p108"/>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94" name="Google Shape;594;p10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595"/>
        <p:cNvGrpSpPr/>
        <p:nvPr/>
      </p:nvGrpSpPr>
      <p:grpSpPr>
        <a:xfrm>
          <a:off x="0" y="0"/>
          <a:ext cx="0" cy="0"/>
          <a:chOff x="0" y="0"/>
          <a:chExt cx="0" cy="0"/>
        </a:xfrm>
      </p:grpSpPr>
      <p:sp>
        <p:nvSpPr>
          <p:cNvPr id="596" name="Google Shape;596;p10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7" name="Google Shape;597;p10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8" name="Google Shape;598;p10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9" name="Google Shape;599;p10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0" name="Google Shape;600;p10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1" name="Google Shape;601;p10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2" name="Google Shape;602;p10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3" name="Google Shape;603;p10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4"/>
        <p:cNvGrpSpPr/>
        <p:nvPr/>
      </p:nvGrpSpPr>
      <p:grpSpPr>
        <a:xfrm>
          <a:off x="0" y="0"/>
          <a:ext cx="0" cy="0"/>
          <a:chOff x="0" y="0"/>
          <a:chExt cx="0" cy="0"/>
        </a:xfrm>
      </p:grpSpPr>
      <p:sp>
        <p:nvSpPr>
          <p:cNvPr id="605" name="Google Shape;605;p11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6" name="Google Shape;606;p11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607"/>
        <p:cNvGrpSpPr/>
        <p:nvPr/>
      </p:nvGrpSpPr>
      <p:grpSpPr>
        <a:xfrm>
          <a:off x="0" y="0"/>
          <a:ext cx="0" cy="0"/>
          <a:chOff x="0" y="0"/>
          <a:chExt cx="0" cy="0"/>
        </a:xfrm>
      </p:grpSpPr>
      <p:sp>
        <p:nvSpPr>
          <p:cNvPr id="608" name="Google Shape;608;p111"/>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9" name="Google Shape;609;p111"/>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0" name="Google Shape;610;p111"/>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1" name="Google Shape;611;p111"/>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2" name="Google Shape;612;p11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3" name="Google Shape;613;p11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14" name="Google Shape;614;p111"/>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5" name="Google Shape;615;p111"/>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0"/>
        <p:cNvGrpSpPr/>
        <p:nvPr/>
      </p:nvGrpSpPr>
      <p:grpSpPr>
        <a:xfrm>
          <a:off x="0" y="0"/>
          <a:ext cx="0" cy="0"/>
          <a:chOff x="0" y="0"/>
          <a:chExt cx="0" cy="0"/>
        </a:xfrm>
      </p:grpSpPr>
      <p:sp>
        <p:nvSpPr>
          <p:cNvPr id="81" name="Google Shape;81;p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 name="Google Shape;82;p12"/>
          <p:cNvGrpSpPr/>
          <p:nvPr/>
        </p:nvGrpSpPr>
        <p:grpSpPr>
          <a:xfrm>
            <a:off x="0" y="0"/>
            <a:ext cx="12192000" cy="6858000"/>
            <a:chOff x="0" y="0"/>
            <a:chExt cx="12192000" cy="6858000"/>
          </a:xfrm>
        </p:grpSpPr>
        <p:sp>
          <p:nvSpPr>
            <p:cNvPr id="83" name="Google Shape;83;p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 name="Google Shape;84;p12"/>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85" name="Google Shape;85;p12"/>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2"/>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616"/>
        <p:cNvGrpSpPr/>
        <p:nvPr/>
      </p:nvGrpSpPr>
      <p:grpSpPr>
        <a:xfrm>
          <a:off x="0" y="0"/>
          <a:ext cx="0" cy="0"/>
          <a:chOff x="0" y="0"/>
          <a:chExt cx="0" cy="0"/>
        </a:xfrm>
      </p:grpSpPr>
      <p:sp>
        <p:nvSpPr>
          <p:cNvPr id="617" name="Google Shape;617;p112"/>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18" name="Google Shape;618;p112"/>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9" name="Google Shape;619;p112"/>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20" name="Google Shape;620;p11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1" name="Google Shape;621;p11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622"/>
        <p:cNvGrpSpPr/>
        <p:nvPr/>
      </p:nvGrpSpPr>
      <p:grpSpPr>
        <a:xfrm>
          <a:off x="0" y="0"/>
          <a:ext cx="0" cy="0"/>
          <a:chOff x="0" y="0"/>
          <a:chExt cx="0" cy="0"/>
        </a:xfrm>
      </p:grpSpPr>
      <p:sp>
        <p:nvSpPr>
          <p:cNvPr id="623" name="Google Shape;623;p11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24" name="Google Shape;624;p11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5" name="Google Shape;625;p11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26" name="Google Shape;626;p11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627"/>
        <p:cNvGrpSpPr/>
        <p:nvPr/>
      </p:nvGrpSpPr>
      <p:grpSpPr>
        <a:xfrm>
          <a:off x="0" y="0"/>
          <a:ext cx="0" cy="0"/>
          <a:chOff x="0" y="0"/>
          <a:chExt cx="0" cy="0"/>
        </a:xfrm>
      </p:grpSpPr>
      <p:sp>
        <p:nvSpPr>
          <p:cNvPr id="628" name="Google Shape;628;p11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9" name="Google Shape;629;p11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0" name="Google Shape;630;p11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631"/>
        <p:cNvGrpSpPr/>
        <p:nvPr/>
      </p:nvGrpSpPr>
      <p:grpSpPr>
        <a:xfrm>
          <a:off x="0" y="0"/>
          <a:ext cx="0" cy="0"/>
          <a:chOff x="0" y="0"/>
          <a:chExt cx="0" cy="0"/>
        </a:xfrm>
      </p:grpSpPr>
      <p:sp>
        <p:nvSpPr>
          <p:cNvPr id="632" name="Google Shape;632;p11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33" name="Google Shape;633;p11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4" name="Google Shape;634;p11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635"/>
        <p:cNvGrpSpPr/>
        <p:nvPr/>
      </p:nvGrpSpPr>
      <p:grpSpPr>
        <a:xfrm>
          <a:off x="0" y="0"/>
          <a:ext cx="0" cy="0"/>
          <a:chOff x="0" y="0"/>
          <a:chExt cx="0" cy="0"/>
        </a:xfrm>
      </p:grpSpPr>
      <p:sp>
        <p:nvSpPr>
          <p:cNvPr id="636" name="Google Shape;636;p11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637" name="Google Shape;637;p11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8" name="Google Shape;638;p11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9" name="Google Shape;639;p11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640"/>
        <p:cNvGrpSpPr/>
        <p:nvPr/>
      </p:nvGrpSpPr>
      <p:grpSpPr>
        <a:xfrm>
          <a:off x="0" y="0"/>
          <a:ext cx="0" cy="0"/>
          <a:chOff x="0" y="0"/>
          <a:chExt cx="0" cy="0"/>
        </a:xfrm>
      </p:grpSpPr>
      <p:sp>
        <p:nvSpPr>
          <p:cNvPr id="641" name="Google Shape;641;p11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2" name="Google Shape;642;p117"/>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3" name="Google Shape;643;p117"/>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4" name="Google Shape;644;p117"/>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5" name="Google Shape;645;p11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46" name="Google Shape;646;p11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647"/>
        <p:cNvGrpSpPr/>
        <p:nvPr/>
      </p:nvGrpSpPr>
      <p:grpSpPr>
        <a:xfrm>
          <a:off x="0" y="0"/>
          <a:ext cx="0" cy="0"/>
          <a:chOff x="0" y="0"/>
          <a:chExt cx="0" cy="0"/>
        </a:xfrm>
      </p:grpSpPr>
      <p:sp>
        <p:nvSpPr>
          <p:cNvPr id="648" name="Google Shape;648;p11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49" name="Google Shape;649;p11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0" name="Google Shape;650;p11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1" name="Google Shape;651;p11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2" name="Google Shape;652;p11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3" name="Google Shape;653;p118"/>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4" name="Google Shape;654;p118"/>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5" name="Google Shape;655;p118"/>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6" name="Google Shape;656;p1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57" name="Google Shape;657;p1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658"/>
        <p:cNvGrpSpPr/>
        <p:nvPr/>
      </p:nvGrpSpPr>
      <p:grpSpPr>
        <a:xfrm>
          <a:off x="0" y="0"/>
          <a:ext cx="0" cy="0"/>
          <a:chOff x="0" y="0"/>
          <a:chExt cx="0" cy="0"/>
        </a:xfrm>
      </p:grpSpPr>
      <p:sp>
        <p:nvSpPr>
          <p:cNvPr id="659" name="Google Shape;659;p119"/>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0" name="Google Shape;660;p119"/>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1" name="Google Shape;661;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2" name="Google Shape;662;p119"/>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63" name="Google Shape;663;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4" name="Google Shape;664;p119"/>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665"/>
        <p:cNvGrpSpPr/>
        <p:nvPr/>
      </p:nvGrpSpPr>
      <p:grpSpPr>
        <a:xfrm>
          <a:off x="0" y="0"/>
          <a:ext cx="0" cy="0"/>
          <a:chOff x="0" y="0"/>
          <a:chExt cx="0" cy="0"/>
        </a:xfrm>
      </p:grpSpPr>
      <p:sp>
        <p:nvSpPr>
          <p:cNvPr id="666" name="Google Shape;666;p120"/>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7" name="Google Shape;667;p120"/>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8" name="Google Shape;668;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9" name="Google Shape;669;p120"/>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70" name="Google Shape;670;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1" name="Google Shape;671;p120"/>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pwc.com</a:t>
            </a:r>
            <a:endParaRPr sz="1200">
              <a:solidFill>
                <a:schemeClr val="lt1"/>
              </a:solidFill>
              <a:latin typeface="Arial"/>
              <a:ea typeface="Arial"/>
              <a:cs typeface="Arial"/>
              <a:sym typeface="Aria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672"/>
        <p:cNvGrpSpPr/>
        <p:nvPr/>
      </p:nvGrpSpPr>
      <p:grpSpPr>
        <a:xfrm>
          <a:off x="0" y="0"/>
          <a:ext cx="0" cy="0"/>
          <a:chOff x="0" y="0"/>
          <a:chExt cx="0" cy="0"/>
        </a:xfrm>
      </p:grpSpPr>
      <p:grpSp>
        <p:nvGrpSpPr>
          <p:cNvPr id="673" name="Google Shape;673;p121"/>
          <p:cNvGrpSpPr/>
          <p:nvPr/>
        </p:nvGrpSpPr>
        <p:grpSpPr>
          <a:xfrm>
            <a:off x="0" y="0"/>
            <a:ext cx="8914102" cy="6858001"/>
            <a:chOff x="0" y="0"/>
            <a:chExt cx="8914102" cy="6858001"/>
          </a:xfrm>
        </p:grpSpPr>
        <p:sp>
          <p:nvSpPr>
            <p:cNvPr id="674" name="Google Shape;674;p12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75" name="Google Shape;675;p12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76" name="Google Shape;676;p121"/>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77" name="Google Shape;677;p12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7"/>
        <p:cNvGrpSpPr/>
        <p:nvPr/>
      </p:nvGrpSpPr>
      <p:grpSpPr>
        <a:xfrm>
          <a:off x="0" y="0"/>
          <a:ext cx="0" cy="0"/>
          <a:chOff x="0" y="0"/>
          <a:chExt cx="0" cy="0"/>
        </a:xfrm>
      </p:grpSpPr>
      <p:grpSp>
        <p:nvGrpSpPr>
          <p:cNvPr id="88" name="Google Shape;88;p13"/>
          <p:cNvGrpSpPr/>
          <p:nvPr/>
        </p:nvGrpSpPr>
        <p:grpSpPr>
          <a:xfrm>
            <a:off x="0" y="0"/>
            <a:ext cx="8914102" cy="6858001"/>
            <a:chOff x="0" y="0"/>
            <a:chExt cx="8914102" cy="6858001"/>
          </a:xfrm>
        </p:grpSpPr>
        <p:sp>
          <p:nvSpPr>
            <p:cNvPr id="89" name="Google Shape;89;p1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 name="Google Shape;90;p13"/>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1" name="Google Shape;91;p13"/>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3"/>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678"/>
        <p:cNvGrpSpPr/>
        <p:nvPr/>
      </p:nvGrpSpPr>
      <p:grpSpPr>
        <a:xfrm>
          <a:off x="0" y="0"/>
          <a:ext cx="0" cy="0"/>
          <a:chOff x="0" y="0"/>
          <a:chExt cx="0" cy="0"/>
        </a:xfrm>
      </p:grpSpPr>
      <p:sp>
        <p:nvSpPr>
          <p:cNvPr id="679" name="Google Shape;679;p12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80" name="Google Shape;680;p12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1" name="Google Shape;681;p12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2" name="Google Shape;682;p12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683"/>
        <p:cNvGrpSpPr/>
        <p:nvPr/>
      </p:nvGrpSpPr>
      <p:grpSpPr>
        <a:xfrm>
          <a:off x="0" y="0"/>
          <a:ext cx="0" cy="0"/>
          <a:chOff x="0" y="0"/>
          <a:chExt cx="0" cy="0"/>
        </a:xfrm>
      </p:grpSpPr>
      <p:sp>
        <p:nvSpPr>
          <p:cNvPr id="684" name="Google Shape;684;p12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85" name="Google Shape;685;p12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6" name="Google Shape;686;p12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7" name="Google Shape;687;p123"/>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688"/>
        <p:cNvGrpSpPr/>
        <p:nvPr/>
      </p:nvGrpSpPr>
      <p:grpSpPr>
        <a:xfrm>
          <a:off x="0" y="0"/>
          <a:ext cx="0" cy="0"/>
          <a:chOff x="0" y="0"/>
          <a:chExt cx="0" cy="0"/>
        </a:xfrm>
      </p:grpSpPr>
      <p:sp>
        <p:nvSpPr>
          <p:cNvPr id="689" name="Google Shape;689;p124"/>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0" name="Google Shape;690;p124"/>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1" name="Google Shape;691;p12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2" name="Google Shape;692;p12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3" name="Google Shape;693;p124"/>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694"/>
        <p:cNvGrpSpPr/>
        <p:nvPr/>
      </p:nvGrpSpPr>
      <p:grpSpPr>
        <a:xfrm>
          <a:off x="0" y="0"/>
          <a:ext cx="0" cy="0"/>
          <a:chOff x="0" y="0"/>
          <a:chExt cx="0" cy="0"/>
        </a:xfrm>
      </p:grpSpPr>
      <p:sp>
        <p:nvSpPr>
          <p:cNvPr id="695" name="Google Shape;695;p1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96" name="Google Shape;696;p12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7" name="Google Shape;697;p125"/>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8" name="Google Shape;698;p1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9" name="Google Shape;699;p125"/>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700"/>
        <p:cNvGrpSpPr/>
        <p:nvPr/>
      </p:nvGrpSpPr>
      <p:grpSpPr>
        <a:xfrm>
          <a:off x="0" y="0"/>
          <a:ext cx="0" cy="0"/>
          <a:chOff x="0" y="0"/>
          <a:chExt cx="0" cy="0"/>
        </a:xfrm>
      </p:grpSpPr>
      <p:sp>
        <p:nvSpPr>
          <p:cNvPr id="701" name="Google Shape;701;p126"/>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2" name="Google Shape;702;p126"/>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3" name="Google Shape;703;p126"/>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4" name="Google Shape;704;p12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05" name="Google Shape;705;p1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06" name="Google Shape;706;p12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707"/>
        <p:cNvGrpSpPr/>
        <p:nvPr/>
      </p:nvGrpSpPr>
      <p:grpSpPr>
        <a:xfrm>
          <a:off x="0" y="0"/>
          <a:ext cx="0" cy="0"/>
          <a:chOff x="0" y="0"/>
          <a:chExt cx="0" cy="0"/>
        </a:xfrm>
      </p:grpSpPr>
      <p:sp>
        <p:nvSpPr>
          <p:cNvPr id="708" name="Google Shape;708;p127"/>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9" name="Google Shape;709;p127"/>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0" name="Google Shape;710;p127"/>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1" name="Google Shape;711;p127"/>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2" name="Google Shape;712;p12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3" name="Google Shape;713;p1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14" name="Google Shape;714;p12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715"/>
        <p:cNvGrpSpPr/>
        <p:nvPr/>
      </p:nvGrpSpPr>
      <p:grpSpPr>
        <a:xfrm>
          <a:off x="0" y="0"/>
          <a:ext cx="0" cy="0"/>
          <a:chOff x="0" y="0"/>
          <a:chExt cx="0" cy="0"/>
        </a:xfrm>
      </p:grpSpPr>
      <p:sp>
        <p:nvSpPr>
          <p:cNvPr id="716" name="Google Shape;716;p128"/>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7" name="Google Shape;717;p128"/>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8" name="Google Shape;718;p128"/>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9" name="Google Shape;719;p128"/>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0" name="Google Shape;720;p128"/>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1" name="Google Shape;721;p12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22" name="Google Shape;722;p1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23" name="Google Shape;723;p128"/>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724"/>
        <p:cNvGrpSpPr/>
        <p:nvPr/>
      </p:nvGrpSpPr>
      <p:grpSpPr>
        <a:xfrm>
          <a:off x="0" y="0"/>
          <a:ext cx="0" cy="0"/>
          <a:chOff x="0" y="0"/>
          <a:chExt cx="0" cy="0"/>
        </a:xfrm>
      </p:grpSpPr>
      <p:sp>
        <p:nvSpPr>
          <p:cNvPr id="725" name="Google Shape;725;p12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6" name="Google Shape;726;p12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7" name="Google Shape;727;p12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8" name="Google Shape;728;p12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9" name="Google Shape;729;p12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0" name="Google Shape;730;p12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1" name="Google Shape;731;p12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32" name="Google Shape;732;p1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33" name="Google Shape;733;p129"/>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734"/>
        <p:cNvGrpSpPr/>
        <p:nvPr/>
      </p:nvGrpSpPr>
      <p:grpSpPr>
        <a:xfrm>
          <a:off x="0" y="0"/>
          <a:ext cx="0" cy="0"/>
          <a:chOff x="0" y="0"/>
          <a:chExt cx="0" cy="0"/>
        </a:xfrm>
      </p:grpSpPr>
      <p:sp>
        <p:nvSpPr>
          <p:cNvPr id="735" name="Google Shape;735;p130"/>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6" name="Google Shape;736;p130"/>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7" name="Google Shape;737;p130"/>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8" name="Google Shape;738;p130"/>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9" name="Google Shape;739;p13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40" name="Google Shape;740;p1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41" name="Google Shape;741;p130"/>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742"/>
        <p:cNvGrpSpPr/>
        <p:nvPr/>
      </p:nvGrpSpPr>
      <p:grpSpPr>
        <a:xfrm>
          <a:off x="0" y="0"/>
          <a:ext cx="0" cy="0"/>
          <a:chOff x="0" y="0"/>
          <a:chExt cx="0" cy="0"/>
        </a:xfrm>
      </p:grpSpPr>
      <p:sp>
        <p:nvSpPr>
          <p:cNvPr id="743" name="Google Shape;743;p131"/>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4" name="Google Shape;744;p131"/>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5" name="Google Shape;745;p131"/>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6" name="Google Shape;746;p131"/>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7" name="Google Shape;747;p131"/>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48" name="Google Shape;748;p131"/>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49" name="Google Shape;749;p131"/>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50" name="Google Shape;750;p131"/>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51" name="Google Shape;751;p13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2" name="Google Shape;752;p1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3" name="Google Shape;753;p13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3"/>
        <p:cNvGrpSpPr/>
        <p:nvPr/>
      </p:nvGrpSpPr>
      <p:grpSpPr>
        <a:xfrm>
          <a:off x="0" y="0"/>
          <a:ext cx="0" cy="0"/>
          <a:chOff x="0" y="0"/>
          <a:chExt cx="0" cy="0"/>
        </a:xfrm>
      </p:grpSpPr>
      <p:grpSp>
        <p:nvGrpSpPr>
          <p:cNvPr id="94" name="Google Shape;94;p14"/>
          <p:cNvGrpSpPr/>
          <p:nvPr/>
        </p:nvGrpSpPr>
        <p:grpSpPr>
          <a:xfrm>
            <a:off x="0" y="0"/>
            <a:ext cx="8914102" cy="6858001"/>
            <a:chOff x="0" y="0"/>
            <a:chExt cx="8914102" cy="6858001"/>
          </a:xfrm>
        </p:grpSpPr>
        <p:sp>
          <p:nvSpPr>
            <p:cNvPr id="95" name="Google Shape;95;p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6" name="Google Shape;96;p1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7" name="Google Shape;97;p14"/>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1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754"/>
        <p:cNvGrpSpPr/>
        <p:nvPr/>
      </p:nvGrpSpPr>
      <p:grpSpPr>
        <a:xfrm>
          <a:off x="0" y="0"/>
          <a:ext cx="0" cy="0"/>
          <a:chOff x="0" y="0"/>
          <a:chExt cx="0" cy="0"/>
        </a:xfrm>
      </p:grpSpPr>
      <p:sp>
        <p:nvSpPr>
          <p:cNvPr id="755" name="Google Shape;755;p13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56" name="Google Shape;756;p13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7" name="Google Shape;757;p1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8" name="Google Shape;758;p13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759"/>
        <p:cNvGrpSpPr/>
        <p:nvPr/>
      </p:nvGrpSpPr>
      <p:grpSpPr>
        <a:xfrm>
          <a:off x="0" y="0"/>
          <a:ext cx="0" cy="0"/>
          <a:chOff x="0" y="0"/>
          <a:chExt cx="0" cy="0"/>
        </a:xfrm>
      </p:grpSpPr>
      <p:sp>
        <p:nvSpPr>
          <p:cNvPr id="760" name="Google Shape;760;p13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1"/>
        <p:cNvGrpSpPr/>
        <p:nvPr/>
      </p:nvGrpSpPr>
      <p:grpSpPr>
        <a:xfrm>
          <a:off x="0" y="0"/>
          <a:ext cx="0" cy="0"/>
          <a:chOff x="0" y="0"/>
          <a:chExt cx="0" cy="0"/>
        </a:xfrm>
      </p:grpSpPr>
      <p:sp>
        <p:nvSpPr>
          <p:cNvPr id="762" name="Google Shape;762;p1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770"/>
        <p:cNvGrpSpPr/>
        <p:nvPr/>
      </p:nvGrpSpPr>
      <p:grpSpPr>
        <a:xfrm>
          <a:off x="0" y="0"/>
          <a:ext cx="0" cy="0"/>
          <a:chOff x="0" y="0"/>
          <a:chExt cx="0" cy="0"/>
        </a:xfrm>
      </p:grpSpPr>
      <p:sp>
        <p:nvSpPr>
          <p:cNvPr id="771" name="Google Shape;771;p136"/>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2" name="Google Shape;772;p136"/>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3" name="Google Shape;773;p136"/>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4" name="Google Shape;774;p13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75" name="Google Shape;775;p136"/>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76" name="Google Shape;776;p136"/>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777"/>
        <p:cNvGrpSpPr/>
        <p:nvPr/>
      </p:nvGrpSpPr>
      <p:grpSpPr>
        <a:xfrm>
          <a:off x="0" y="0"/>
          <a:ext cx="0" cy="0"/>
          <a:chOff x="0" y="0"/>
          <a:chExt cx="0" cy="0"/>
        </a:xfrm>
      </p:grpSpPr>
      <p:sp>
        <p:nvSpPr>
          <p:cNvPr id="778" name="Google Shape;778;p137"/>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9" name="Google Shape;779;p137"/>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0" name="Google Shape;780;p137"/>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1" name="Google Shape;781;p13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2" name="Google Shape;782;p137"/>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83" name="Google Shape;783;p13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784"/>
        <p:cNvGrpSpPr/>
        <p:nvPr/>
      </p:nvGrpSpPr>
      <p:grpSpPr>
        <a:xfrm>
          <a:off x="0" y="0"/>
          <a:ext cx="0" cy="0"/>
          <a:chOff x="0" y="0"/>
          <a:chExt cx="0" cy="0"/>
        </a:xfrm>
      </p:grpSpPr>
      <p:sp>
        <p:nvSpPr>
          <p:cNvPr id="785" name="Google Shape;785;p138"/>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6" name="Google Shape;786;p138"/>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787" name="Google Shape;787;p138"/>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8" name="Google Shape;788;p138"/>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9" name="Google Shape;789;p138"/>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0" name="Google Shape;790;p138"/>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791"/>
        <p:cNvGrpSpPr/>
        <p:nvPr/>
      </p:nvGrpSpPr>
      <p:grpSpPr>
        <a:xfrm>
          <a:off x="0" y="0"/>
          <a:ext cx="0" cy="0"/>
          <a:chOff x="0" y="0"/>
          <a:chExt cx="0" cy="0"/>
        </a:xfrm>
      </p:grpSpPr>
      <p:sp>
        <p:nvSpPr>
          <p:cNvPr id="792" name="Google Shape;792;p13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3" name="Google Shape;793;p13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4" name="Google Shape;794;p139"/>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795"/>
        <p:cNvGrpSpPr/>
        <p:nvPr/>
      </p:nvGrpSpPr>
      <p:grpSpPr>
        <a:xfrm>
          <a:off x="0" y="0"/>
          <a:ext cx="0" cy="0"/>
          <a:chOff x="0" y="0"/>
          <a:chExt cx="0" cy="0"/>
        </a:xfrm>
      </p:grpSpPr>
      <p:sp>
        <p:nvSpPr>
          <p:cNvPr id="796" name="Google Shape;796;p14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7" name="Google Shape;797;p140"/>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798" name="Google Shape;798;p14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799"/>
        <p:cNvGrpSpPr/>
        <p:nvPr/>
      </p:nvGrpSpPr>
      <p:grpSpPr>
        <a:xfrm>
          <a:off x="0" y="0"/>
          <a:ext cx="0" cy="0"/>
          <a:chOff x="0" y="0"/>
          <a:chExt cx="0" cy="0"/>
        </a:xfrm>
      </p:grpSpPr>
      <p:sp>
        <p:nvSpPr>
          <p:cNvPr id="800" name="Google Shape;800;p141"/>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1" name="Google Shape;801;p141"/>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2" name="Google Shape;802;p141"/>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3" name="Google Shape;803;p141"/>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04" name="Google Shape;804;p141"/>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05" name="Google Shape;805;p141"/>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806"/>
        <p:cNvGrpSpPr/>
        <p:nvPr/>
      </p:nvGrpSpPr>
      <p:grpSpPr>
        <a:xfrm>
          <a:off x="0" y="0"/>
          <a:ext cx="0" cy="0"/>
          <a:chOff x="0" y="0"/>
          <a:chExt cx="0" cy="0"/>
        </a:xfrm>
      </p:grpSpPr>
      <p:sp>
        <p:nvSpPr>
          <p:cNvPr id="807" name="Google Shape;807;p1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8" name="Google Shape;808;p142"/>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9" name="Google Shape;809;p142"/>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0" name="Google Shape;810;p142"/>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11" name="Google Shape;811;p14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12" name="Google Shape;812;p142"/>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9"/>
        <p:cNvGrpSpPr/>
        <p:nvPr/>
      </p:nvGrpSpPr>
      <p:grpSpPr>
        <a:xfrm>
          <a:off x="0" y="0"/>
          <a:ext cx="0" cy="0"/>
          <a:chOff x="0" y="0"/>
          <a:chExt cx="0" cy="0"/>
        </a:xfrm>
      </p:grpSpPr>
      <p:grpSp>
        <p:nvGrpSpPr>
          <p:cNvPr id="100" name="Google Shape;100;p15"/>
          <p:cNvGrpSpPr/>
          <p:nvPr/>
        </p:nvGrpSpPr>
        <p:grpSpPr>
          <a:xfrm>
            <a:off x="0" y="0"/>
            <a:ext cx="8914102" cy="6858001"/>
            <a:chOff x="0" y="0"/>
            <a:chExt cx="8914102" cy="6858001"/>
          </a:xfrm>
        </p:grpSpPr>
        <p:sp>
          <p:nvSpPr>
            <p:cNvPr id="101" name="Google Shape;101;p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2" name="Google Shape;102;p15"/>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103" name="Google Shape;103;p15"/>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15"/>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813"/>
        <p:cNvGrpSpPr/>
        <p:nvPr/>
      </p:nvGrpSpPr>
      <p:grpSpPr>
        <a:xfrm>
          <a:off x="0" y="0"/>
          <a:ext cx="0" cy="0"/>
          <a:chOff x="0" y="0"/>
          <a:chExt cx="0" cy="0"/>
        </a:xfrm>
      </p:grpSpPr>
      <p:grpSp>
        <p:nvGrpSpPr>
          <p:cNvPr id="814" name="Google Shape;814;p143"/>
          <p:cNvGrpSpPr/>
          <p:nvPr/>
        </p:nvGrpSpPr>
        <p:grpSpPr>
          <a:xfrm>
            <a:off x="-1" y="-1"/>
            <a:ext cx="12191893" cy="6857975"/>
            <a:chOff x="-1" y="-1"/>
            <a:chExt cx="12191893" cy="6857975"/>
          </a:xfrm>
        </p:grpSpPr>
        <p:grpSp>
          <p:nvGrpSpPr>
            <p:cNvPr id="815" name="Google Shape;815;p143"/>
            <p:cNvGrpSpPr/>
            <p:nvPr/>
          </p:nvGrpSpPr>
          <p:grpSpPr>
            <a:xfrm>
              <a:off x="-1" y="-1"/>
              <a:ext cx="12191893" cy="6857975"/>
              <a:chOff x="152400" y="152400"/>
              <a:chExt cx="12196772" cy="6862779"/>
            </a:xfrm>
          </p:grpSpPr>
          <p:sp>
            <p:nvSpPr>
              <p:cNvPr id="816" name="Google Shape;816;p143"/>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7" name="Google Shape;817;p143"/>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818" name="Google Shape;818;p14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19" name="Google Shape;819;p143"/>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20" name="Google Shape;820;p143"/>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821"/>
        <p:cNvGrpSpPr/>
        <p:nvPr/>
      </p:nvGrpSpPr>
      <p:grpSpPr>
        <a:xfrm>
          <a:off x="0" y="0"/>
          <a:ext cx="0" cy="0"/>
          <a:chOff x="0" y="0"/>
          <a:chExt cx="0" cy="0"/>
        </a:xfrm>
      </p:grpSpPr>
      <p:grpSp>
        <p:nvGrpSpPr>
          <p:cNvPr id="822" name="Google Shape;822;p144"/>
          <p:cNvGrpSpPr/>
          <p:nvPr/>
        </p:nvGrpSpPr>
        <p:grpSpPr>
          <a:xfrm>
            <a:off x="0" y="0"/>
            <a:ext cx="12192000" cy="6858000"/>
            <a:chOff x="0" y="0"/>
            <a:chExt cx="12192000" cy="6858000"/>
          </a:xfrm>
        </p:grpSpPr>
        <p:sp>
          <p:nvSpPr>
            <p:cNvPr id="823" name="Google Shape;823;p144"/>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24" name="Google Shape;824;p144"/>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825" name="Google Shape;825;p144"/>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26" name="Google Shape;826;p144"/>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827"/>
        <p:cNvGrpSpPr/>
        <p:nvPr/>
      </p:nvGrpSpPr>
      <p:grpSpPr>
        <a:xfrm>
          <a:off x="0" y="0"/>
          <a:ext cx="0" cy="0"/>
          <a:chOff x="0" y="0"/>
          <a:chExt cx="0" cy="0"/>
        </a:xfrm>
      </p:grpSpPr>
      <p:sp>
        <p:nvSpPr>
          <p:cNvPr id="828" name="Google Shape;828;p145"/>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9" name="Google Shape;829;p145"/>
          <p:cNvGrpSpPr/>
          <p:nvPr/>
        </p:nvGrpSpPr>
        <p:grpSpPr>
          <a:xfrm>
            <a:off x="0" y="0"/>
            <a:ext cx="12192000" cy="6858000"/>
            <a:chOff x="0" y="0"/>
            <a:chExt cx="12192000" cy="6858000"/>
          </a:xfrm>
        </p:grpSpPr>
        <p:sp>
          <p:nvSpPr>
            <p:cNvPr id="830" name="Google Shape;830;p145"/>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1" name="Google Shape;831;p14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2" name="Google Shape;832;p145"/>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3" name="Google Shape;833;p145"/>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34"/>
        <p:cNvGrpSpPr/>
        <p:nvPr/>
      </p:nvGrpSpPr>
      <p:grpSpPr>
        <a:xfrm>
          <a:off x="0" y="0"/>
          <a:ext cx="0" cy="0"/>
          <a:chOff x="0" y="0"/>
          <a:chExt cx="0" cy="0"/>
        </a:xfrm>
      </p:grpSpPr>
      <p:sp>
        <p:nvSpPr>
          <p:cNvPr id="835" name="Google Shape;835;p146"/>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36" name="Google Shape;836;p146"/>
          <p:cNvGrpSpPr/>
          <p:nvPr/>
        </p:nvGrpSpPr>
        <p:grpSpPr>
          <a:xfrm>
            <a:off x="0" y="0"/>
            <a:ext cx="12192000" cy="6858000"/>
            <a:chOff x="0" y="0"/>
            <a:chExt cx="12192000" cy="6858000"/>
          </a:xfrm>
        </p:grpSpPr>
        <p:sp>
          <p:nvSpPr>
            <p:cNvPr id="837" name="Google Shape;837;p146"/>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8" name="Google Shape;838;p14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9" name="Google Shape;839;p146"/>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0" name="Google Shape;840;p146"/>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41"/>
        <p:cNvGrpSpPr/>
        <p:nvPr/>
      </p:nvGrpSpPr>
      <p:grpSpPr>
        <a:xfrm>
          <a:off x="0" y="0"/>
          <a:ext cx="0" cy="0"/>
          <a:chOff x="0" y="0"/>
          <a:chExt cx="0" cy="0"/>
        </a:xfrm>
      </p:grpSpPr>
      <p:grpSp>
        <p:nvGrpSpPr>
          <p:cNvPr id="842" name="Google Shape;842;p147"/>
          <p:cNvGrpSpPr/>
          <p:nvPr/>
        </p:nvGrpSpPr>
        <p:grpSpPr>
          <a:xfrm>
            <a:off x="0" y="0"/>
            <a:ext cx="8914102" cy="6858001"/>
            <a:chOff x="0" y="0"/>
            <a:chExt cx="8914102" cy="6858001"/>
          </a:xfrm>
        </p:grpSpPr>
        <p:sp>
          <p:nvSpPr>
            <p:cNvPr id="843" name="Google Shape;843;p147"/>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4" name="Google Shape;844;p14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45" name="Google Shape;845;p147"/>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6" name="Google Shape;846;p147"/>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847"/>
        <p:cNvGrpSpPr/>
        <p:nvPr/>
      </p:nvGrpSpPr>
      <p:grpSpPr>
        <a:xfrm>
          <a:off x="0" y="0"/>
          <a:ext cx="0" cy="0"/>
          <a:chOff x="0" y="0"/>
          <a:chExt cx="0" cy="0"/>
        </a:xfrm>
      </p:grpSpPr>
      <p:grpSp>
        <p:nvGrpSpPr>
          <p:cNvPr id="848" name="Google Shape;848;p148"/>
          <p:cNvGrpSpPr/>
          <p:nvPr/>
        </p:nvGrpSpPr>
        <p:grpSpPr>
          <a:xfrm>
            <a:off x="0" y="0"/>
            <a:ext cx="8914102" cy="6858001"/>
            <a:chOff x="0" y="0"/>
            <a:chExt cx="8914102" cy="6858001"/>
          </a:xfrm>
        </p:grpSpPr>
        <p:sp>
          <p:nvSpPr>
            <p:cNvPr id="849" name="Google Shape;849;p14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0" name="Google Shape;850;p14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1" name="Google Shape;851;p148"/>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2" name="Google Shape;852;p14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853"/>
        <p:cNvGrpSpPr/>
        <p:nvPr/>
      </p:nvGrpSpPr>
      <p:grpSpPr>
        <a:xfrm>
          <a:off x="0" y="0"/>
          <a:ext cx="0" cy="0"/>
          <a:chOff x="0" y="0"/>
          <a:chExt cx="0" cy="0"/>
        </a:xfrm>
      </p:grpSpPr>
      <p:grpSp>
        <p:nvGrpSpPr>
          <p:cNvPr id="854" name="Google Shape;854;p149"/>
          <p:cNvGrpSpPr/>
          <p:nvPr/>
        </p:nvGrpSpPr>
        <p:grpSpPr>
          <a:xfrm>
            <a:off x="0" y="0"/>
            <a:ext cx="8914102" cy="6858001"/>
            <a:chOff x="0" y="0"/>
            <a:chExt cx="8914102" cy="6858001"/>
          </a:xfrm>
        </p:grpSpPr>
        <p:sp>
          <p:nvSpPr>
            <p:cNvPr id="855" name="Google Shape;855;p14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6" name="Google Shape;856;p14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7" name="Google Shape;857;p149"/>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8" name="Google Shape;858;p149"/>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859"/>
        <p:cNvGrpSpPr/>
        <p:nvPr/>
      </p:nvGrpSpPr>
      <p:grpSpPr>
        <a:xfrm>
          <a:off x="0" y="0"/>
          <a:ext cx="0" cy="0"/>
          <a:chOff x="0" y="0"/>
          <a:chExt cx="0" cy="0"/>
        </a:xfrm>
      </p:grpSpPr>
      <p:sp>
        <p:nvSpPr>
          <p:cNvPr id="860" name="Google Shape;860;p150"/>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61" name="Google Shape;861;p150"/>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2" name="Google Shape;862;p150"/>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63" name="Google Shape;863;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4" name="Google Shape;864;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65" name="Google Shape;865;p15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866"/>
        <p:cNvGrpSpPr/>
        <p:nvPr/>
      </p:nvGrpSpPr>
      <p:grpSpPr>
        <a:xfrm>
          <a:off x="0" y="0"/>
          <a:ext cx="0" cy="0"/>
          <a:chOff x="0" y="0"/>
          <a:chExt cx="0" cy="0"/>
        </a:xfrm>
      </p:grpSpPr>
      <p:sp>
        <p:nvSpPr>
          <p:cNvPr id="867" name="Google Shape;867;p1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8" name="Google Shape;868;p1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869"/>
        <p:cNvGrpSpPr/>
        <p:nvPr/>
      </p:nvGrpSpPr>
      <p:grpSpPr>
        <a:xfrm>
          <a:off x="0" y="0"/>
          <a:ext cx="0" cy="0"/>
          <a:chOff x="0" y="0"/>
          <a:chExt cx="0" cy="0"/>
        </a:xfrm>
      </p:grpSpPr>
      <p:sp>
        <p:nvSpPr>
          <p:cNvPr id="870" name="Google Shape;870;p152"/>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1" name="Google Shape;871;p152"/>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05"/>
        <p:cNvGrpSpPr/>
        <p:nvPr/>
      </p:nvGrpSpPr>
      <p:grpSpPr>
        <a:xfrm>
          <a:off x="0" y="0"/>
          <a:ext cx="0" cy="0"/>
          <a:chOff x="0" y="0"/>
          <a:chExt cx="0" cy="0"/>
        </a:xfrm>
      </p:grpSpPr>
      <p:sp>
        <p:nvSpPr>
          <p:cNvPr id="106" name="Google Shape;106;p16"/>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 name="Google Shape;107;p16"/>
          <p:cNvSpPr txBox="1">
            <a:spLocks noGrp="1"/>
          </p:cNvSpPr>
          <p:nvPr>
            <p:ph type="ctrTitle"/>
          </p:nvPr>
        </p:nvSpPr>
        <p:spPr>
          <a:xfrm>
            <a:off x="442914" y="750888"/>
            <a:ext cx="4675186" cy="2678112"/>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8" name="Google Shape;108;p16"/>
          <p:cNvSpPr txBox="1">
            <a:spLocks noGrp="1"/>
          </p:cNvSpPr>
          <p:nvPr>
            <p:ph type="subTitle" idx="1"/>
          </p:nvPr>
        </p:nvSpPr>
        <p:spPr>
          <a:xfrm>
            <a:off x="442913" y="3959352"/>
            <a:ext cx="4675187"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9" name="Google Shape;109;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1" name="Google Shape;111;p1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872"/>
        <p:cNvGrpSpPr/>
        <p:nvPr/>
      </p:nvGrpSpPr>
      <p:grpSpPr>
        <a:xfrm>
          <a:off x="0" y="0"/>
          <a:ext cx="0" cy="0"/>
          <a:chOff x="0" y="0"/>
          <a:chExt cx="0" cy="0"/>
        </a:xfrm>
      </p:grpSpPr>
      <p:sp>
        <p:nvSpPr>
          <p:cNvPr id="873" name="Google Shape;873;p153"/>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4" name="Google Shape;874;p153"/>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875"/>
        <p:cNvGrpSpPr/>
        <p:nvPr/>
      </p:nvGrpSpPr>
      <p:grpSpPr>
        <a:xfrm>
          <a:off x="0" y="0"/>
          <a:ext cx="0" cy="0"/>
          <a:chOff x="0" y="0"/>
          <a:chExt cx="0" cy="0"/>
        </a:xfrm>
      </p:grpSpPr>
      <p:sp>
        <p:nvSpPr>
          <p:cNvPr id="876" name="Google Shape;876;p15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7" name="Google Shape;877;p15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878"/>
        <p:cNvGrpSpPr/>
        <p:nvPr/>
      </p:nvGrpSpPr>
      <p:grpSpPr>
        <a:xfrm>
          <a:off x="0" y="0"/>
          <a:ext cx="0" cy="0"/>
          <a:chOff x="0" y="0"/>
          <a:chExt cx="0" cy="0"/>
        </a:xfrm>
      </p:grpSpPr>
      <p:sp>
        <p:nvSpPr>
          <p:cNvPr id="879" name="Google Shape;879;p155"/>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880"/>
        <p:cNvGrpSpPr/>
        <p:nvPr/>
      </p:nvGrpSpPr>
      <p:grpSpPr>
        <a:xfrm>
          <a:off x="0" y="0"/>
          <a:ext cx="0" cy="0"/>
          <a:chOff x="0" y="0"/>
          <a:chExt cx="0" cy="0"/>
        </a:xfrm>
      </p:grpSpPr>
      <p:sp>
        <p:nvSpPr>
          <p:cNvPr id="881" name="Google Shape;881;p156"/>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882"/>
        <p:cNvGrpSpPr/>
        <p:nvPr/>
      </p:nvGrpSpPr>
      <p:grpSpPr>
        <a:xfrm>
          <a:off x="0" y="0"/>
          <a:ext cx="0" cy="0"/>
          <a:chOff x="0" y="0"/>
          <a:chExt cx="0" cy="0"/>
        </a:xfrm>
      </p:grpSpPr>
      <p:sp>
        <p:nvSpPr>
          <p:cNvPr id="883" name="Google Shape;883;p15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884"/>
        <p:cNvGrpSpPr/>
        <p:nvPr/>
      </p:nvGrpSpPr>
      <p:grpSpPr>
        <a:xfrm>
          <a:off x="0" y="0"/>
          <a:ext cx="0" cy="0"/>
          <a:chOff x="0" y="0"/>
          <a:chExt cx="0" cy="0"/>
        </a:xfrm>
      </p:grpSpPr>
      <p:sp>
        <p:nvSpPr>
          <p:cNvPr id="885" name="Google Shape;885;p158"/>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86" name="Google Shape;886;p158"/>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7" name="Google Shape;887;p1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888"/>
        <p:cNvGrpSpPr/>
        <p:nvPr/>
      </p:nvGrpSpPr>
      <p:grpSpPr>
        <a:xfrm>
          <a:off x="0" y="0"/>
          <a:ext cx="0" cy="0"/>
          <a:chOff x="0" y="0"/>
          <a:chExt cx="0" cy="0"/>
        </a:xfrm>
      </p:grpSpPr>
      <p:sp>
        <p:nvSpPr>
          <p:cNvPr id="889" name="Google Shape;889;p15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0" name="Google Shape;890;p159"/>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91" name="Google Shape;891;p159"/>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2" name="Google Shape;892;p1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893" name="Google Shape;893;p15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894"/>
        <p:cNvGrpSpPr/>
        <p:nvPr/>
      </p:nvGrpSpPr>
      <p:grpSpPr>
        <a:xfrm>
          <a:off x="0" y="0"/>
          <a:ext cx="0" cy="0"/>
          <a:chOff x="0" y="0"/>
          <a:chExt cx="0" cy="0"/>
        </a:xfrm>
      </p:grpSpPr>
      <p:sp>
        <p:nvSpPr>
          <p:cNvPr id="895" name="Google Shape;895;p160"/>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6" name="Google Shape;896;p160"/>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97" name="Google Shape;897;p160"/>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8" name="Google Shape;898;p1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899"/>
        <p:cNvGrpSpPr/>
        <p:nvPr/>
      </p:nvGrpSpPr>
      <p:grpSpPr>
        <a:xfrm>
          <a:off x="0" y="0"/>
          <a:ext cx="0" cy="0"/>
          <a:chOff x="0" y="0"/>
          <a:chExt cx="0" cy="0"/>
        </a:xfrm>
      </p:grpSpPr>
      <p:sp>
        <p:nvSpPr>
          <p:cNvPr id="900" name="Google Shape;900;p16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1" name="Google Shape;901;p16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2" name="Google Shape;902;p1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3" name="Google Shape;903;p16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904"/>
        <p:cNvGrpSpPr/>
        <p:nvPr/>
      </p:nvGrpSpPr>
      <p:grpSpPr>
        <a:xfrm>
          <a:off x="0" y="0"/>
          <a:ext cx="0" cy="0"/>
          <a:chOff x="0" y="0"/>
          <a:chExt cx="0" cy="0"/>
        </a:xfrm>
      </p:grpSpPr>
      <p:sp>
        <p:nvSpPr>
          <p:cNvPr id="905" name="Google Shape;905;p16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6" name="Google Shape;906;p16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7" name="Google Shape;907;p1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8" name="Google Shape;908;p16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1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909"/>
        <p:cNvGrpSpPr/>
        <p:nvPr/>
      </p:nvGrpSpPr>
      <p:grpSpPr>
        <a:xfrm>
          <a:off x="0" y="0"/>
          <a:ext cx="0" cy="0"/>
          <a:chOff x="0" y="0"/>
          <a:chExt cx="0" cy="0"/>
        </a:xfrm>
      </p:grpSpPr>
      <p:sp>
        <p:nvSpPr>
          <p:cNvPr id="910" name="Google Shape;910;p163"/>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1" name="Google Shape;911;p163"/>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2" name="Google Shape;912;p1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3" name="Google Shape;913;p16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914"/>
        <p:cNvGrpSpPr/>
        <p:nvPr/>
      </p:nvGrpSpPr>
      <p:grpSpPr>
        <a:xfrm>
          <a:off x="0" y="0"/>
          <a:ext cx="0" cy="0"/>
          <a:chOff x="0" y="0"/>
          <a:chExt cx="0" cy="0"/>
        </a:xfrm>
      </p:grpSpPr>
      <p:sp>
        <p:nvSpPr>
          <p:cNvPr id="915" name="Google Shape;915;p16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6" name="Google Shape;916;p16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7" name="Google Shape;917;p1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8" name="Google Shape;918;p16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919"/>
        <p:cNvGrpSpPr/>
        <p:nvPr/>
      </p:nvGrpSpPr>
      <p:grpSpPr>
        <a:xfrm>
          <a:off x="0" y="0"/>
          <a:ext cx="0" cy="0"/>
          <a:chOff x="0" y="0"/>
          <a:chExt cx="0" cy="0"/>
        </a:xfrm>
      </p:grpSpPr>
      <p:sp>
        <p:nvSpPr>
          <p:cNvPr id="920" name="Google Shape;920;p16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921" name="Google Shape;921;p16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2" name="Google Shape;922;p1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3"/>
        <p:cNvGrpSpPr/>
        <p:nvPr/>
      </p:nvGrpSpPr>
      <p:grpSpPr>
        <a:xfrm>
          <a:off x="0" y="0"/>
          <a:ext cx="0" cy="0"/>
          <a:chOff x="0" y="0"/>
          <a:chExt cx="0" cy="0"/>
        </a:xfrm>
      </p:grpSpPr>
      <p:sp>
        <p:nvSpPr>
          <p:cNvPr id="924" name="Google Shape;924;p16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5" name="Google Shape;925;p166"/>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26" name="Google Shape;926;p1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927"/>
        <p:cNvGrpSpPr/>
        <p:nvPr/>
      </p:nvGrpSpPr>
      <p:grpSpPr>
        <a:xfrm>
          <a:off x="0" y="0"/>
          <a:ext cx="0" cy="0"/>
          <a:chOff x="0" y="0"/>
          <a:chExt cx="0" cy="0"/>
        </a:xfrm>
      </p:grpSpPr>
      <p:sp>
        <p:nvSpPr>
          <p:cNvPr id="928" name="Google Shape;928;p16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9" name="Google Shape;929;p167"/>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0" name="Google Shape;930;p16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31" name="Google Shape;931;p16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932"/>
        <p:cNvGrpSpPr/>
        <p:nvPr/>
      </p:nvGrpSpPr>
      <p:grpSpPr>
        <a:xfrm>
          <a:off x="0" y="0"/>
          <a:ext cx="0" cy="0"/>
          <a:chOff x="0" y="0"/>
          <a:chExt cx="0" cy="0"/>
        </a:xfrm>
      </p:grpSpPr>
      <p:sp>
        <p:nvSpPr>
          <p:cNvPr id="933" name="Google Shape;933;p168"/>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4" name="Google Shape;934;p16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35" name="Google Shape;935;p1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36"/>
        <p:cNvGrpSpPr/>
        <p:nvPr/>
      </p:nvGrpSpPr>
      <p:grpSpPr>
        <a:xfrm>
          <a:off x="0" y="0"/>
          <a:ext cx="0" cy="0"/>
          <a:chOff x="0" y="0"/>
          <a:chExt cx="0" cy="0"/>
        </a:xfrm>
      </p:grpSpPr>
      <p:sp>
        <p:nvSpPr>
          <p:cNvPr id="937" name="Google Shape;937;p169"/>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8" name="Google Shape;938;p169"/>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9" name="Google Shape;939;p16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0" name="Google Shape;940;p16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41"/>
        <p:cNvGrpSpPr/>
        <p:nvPr/>
      </p:nvGrpSpPr>
      <p:grpSpPr>
        <a:xfrm>
          <a:off x="0" y="0"/>
          <a:ext cx="0" cy="0"/>
          <a:chOff x="0" y="0"/>
          <a:chExt cx="0" cy="0"/>
        </a:xfrm>
      </p:grpSpPr>
      <p:sp>
        <p:nvSpPr>
          <p:cNvPr id="942" name="Google Shape;942;p170"/>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3" name="Google Shape;943;p170"/>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4" name="Google Shape;944;p170"/>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5" name="Google Shape;945;p17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6" name="Google Shape;946;p17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947"/>
        <p:cNvGrpSpPr/>
        <p:nvPr/>
      </p:nvGrpSpPr>
      <p:grpSpPr>
        <a:xfrm>
          <a:off x="0" y="0"/>
          <a:ext cx="0" cy="0"/>
          <a:chOff x="0" y="0"/>
          <a:chExt cx="0" cy="0"/>
        </a:xfrm>
      </p:grpSpPr>
      <p:sp>
        <p:nvSpPr>
          <p:cNvPr id="948" name="Google Shape;948;p17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9" name="Google Shape;949;p17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0" name="Google Shape;950;p17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1" name="Google Shape;951;p17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2" name="Google Shape;952;p17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3" name="Google Shape;953;p17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954"/>
        <p:cNvGrpSpPr/>
        <p:nvPr/>
      </p:nvGrpSpPr>
      <p:grpSpPr>
        <a:xfrm>
          <a:off x="0" y="0"/>
          <a:ext cx="0" cy="0"/>
          <a:chOff x="0" y="0"/>
          <a:chExt cx="0" cy="0"/>
        </a:xfrm>
      </p:grpSpPr>
      <p:sp>
        <p:nvSpPr>
          <p:cNvPr id="955" name="Google Shape;955;p17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6" name="Google Shape;956;p17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7" name="Google Shape;957;p17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8" name="Google Shape;958;p17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9" name="Google Shape;959;p17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0" name="Google Shape;960;p17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1" name="Google Shape;961;p17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18"/>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962"/>
        <p:cNvGrpSpPr/>
        <p:nvPr/>
      </p:nvGrpSpPr>
      <p:grpSpPr>
        <a:xfrm>
          <a:off x="0" y="0"/>
          <a:ext cx="0" cy="0"/>
          <a:chOff x="0" y="0"/>
          <a:chExt cx="0" cy="0"/>
        </a:xfrm>
      </p:grpSpPr>
      <p:sp>
        <p:nvSpPr>
          <p:cNvPr id="963" name="Google Shape;963;p17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4" name="Google Shape;964;p173"/>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5" name="Google Shape;965;p17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966"/>
        <p:cNvGrpSpPr/>
        <p:nvPr/>
      </p:nvGrpSpPr>
      <p:grpSpPr>
        <a:xfrm>
          <a:off x="0" y="0"/>
          <a:ext cx="0" cy="0"/>
          <a:chOff x="0" y="0"/>
          <a:chExt cx="0" cy="0"/>
        </a:xfrm>
      </p:grpSpPr>
      <p:sp>
        <p:nvSpPr>
          <p:cNvPr id="967" name="Google Shape;967;p17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8" name="Google Shape;968;p17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969"/>
        <p:cNvGrpSpPr/>
        <p:nvPr/>
      </p:nvGrpSpPr>
      <p:grpSpPr>
        <a:xfrm>
          <a:off x="0" y="0"/>
          <a:ext cx="0" cy="0"/>
          <a:chOff x="0" y="0"/>
          <a:chExt cx="0" cy="0"/>
        </a:xfrm>
      </p:grpSpPr>
      <p:sp>
        <p:nvSpPr>
          <p:cNvPr id="970" name="Google Shape;970;p1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1" name="Google Shape;971;p17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2" name="Google Shape;972;p175"/>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73" name="Google Shape;973;p17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974"/>
        <p:cNvGrpSpPr/>
        <p:nvPr/>
      </p:nvGrpSpPr>
      <p:grpSpPr>
        <a:xfrm>
          <a:off x="0" y="0"/>
          <a:ext cx="0" cy="0"/>
          <a:chOff x="0" y="0"/>
          <a:chExt cx="0" cy="0"/>
        </a:xfrm>
      </p:grpSpPr>
      <p:sp>
        <p:nvSpPr>
          <p:cNvPr id="975" name="Google Shape;975;p17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6" name="Google Shape;976;p17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7" name="Google Shape;977;p17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8" name="Google Shape;978;p17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9" name="Google Shape;979;p17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0" name="Google Shape;980;p17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1" name="Google Shape;981;p17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2" name="Google Shape;982;p17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83"/>
        <p:cNvGrpSpPr/>
        <p:nvPr/>
      </p:nvGrpSpPr>
      <p:grpSpPr>
        <a:xfrm>
          <a:off x="0" y="0"/>
          <a:ext cx="0" cy="0"/>
          <a:chOff x="0" y="0"/>
          <a:chExt cx="0" cy="0"/>
        </a:xfrm>
      </p:grpSpPr>
      <p:sp>
        <p:nvSpPr>
          <p:cNvPr id="984" name="Google Shape;984;p17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5" name="Google Shape;985;p17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986"/>
        <p:cNvGrpSpPr/>
        <p:nvPr/>
      </p:nvGrpSpPr>
      <p:grpSpPr>
        <a:xfrm>
          <a:off x="0" y="0"/>
          <a:ext cx="0" cy="0"/>
          <a:chOff x="0" y="0"/>
          <a:chExt cx="0" cy="0"/>
        </a:xfrm>
      </p:grpSpPr>
      <p:sp>
        <p:nvSpPr>
          <p:cNvPr id="987" name="Google Shape;987;p178"/>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8" name="Google Shape;988;p178"/>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9" name="Google Shape;989;p178"/>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0" name="Google Shape;990;p178"/>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1" name="Google Shape;991;p17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92" name="Google Shape;992;p17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93" name="Google Shape;993;p178"/>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4" name="Google Shape;994;p178"/>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995"/>
        <p:cNvGrpSpPr/>
        <p:nvPr/>
      </p:nvGrpSpPr>
      <p:grpSpPr>
        <a:xfrm>
          <a:off x="0" y="0"/>
          <a:ext cx="0" cy="0"/>
          <a:chOff x="0" y="0"/>
          <a:chExt cx="0" cy="0"/>
        </a:xfrm>
      </p:grpSpPr>
      <p:sp>
        <p:nvSpPr>
          <p:cNvPr id="996" name="Google Shape;996;p179"/>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7" name="Google Shape;997;p179"/>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8" name="Google Shape;998;p179"/>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99" name="Google Shape;999;p179"/>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0" name="Google Shape;1000;p17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001"/>
        <p:cNvGrpSpPr/>
        <p:nvPr/>
      </p:nvGrpSpPr>
      <p:grpSpPr>
        <a:xfrm>
          <a:off x="0" y="0"/>
          <a:ext cx="0" cy="0"/>
          <a:chOff x="0" y="0"/>
          <a:chExt cx="0" cy="0"/>
        </a:xfrm>
      </p:grpSpPr>
      <p:sp>
        <p:nvSpPr>
          <p:cNvPr id="1002" name="Google Shape;1002;p18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03" name="Google Shape;1003;p18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4" name="Google Shape;1004;p18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5" name="Google Shape;1005;p18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006"/>
        <p:cNvGrpSpPr/>
        <p:nvPr/>
      </p:nvGrpSpPr>
      <p:grpSpPr>
        <a:xfrm>
          <a:off x="0" y="0"/>
          <a:ext cx="0" cy="0"/>
          <a:chOff x="0" y="0"/>
          <a:chExt cx="0" cy="0"/>
        </a:xfrm>
      </p:grpSpPr>
      <p:sp>
        <p:nvSpPr>
          <p:cNvPr id="1007" name="Google Shape;1007;p18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8" name="Google Shape;1008;p18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9" name="Google Shape;1009;p18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010"/>
        <p:cNvGrpSpPr/>
        <p:nvPr/>
      </p:nvGrpSpPr>
      <p:grpSpPr>
        <a:xfrm>
          <a:off x="0" y="0"/>
          <a:ext cx="0" cy="0"/>
          <a:chOff x="0" y="0"/>
          <a:chExt cx="0" cy="0"/>
        </a:xfrm>
      </p:grpSpPr>
      <p:sp>
        <p:nvSpPr>
          <p:cNvPr id="1011" name="Google Shape;1011;p18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12" name="Google Shape;1012;p18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3" name="Google Shape;1013;p18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19"/>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014"/>
        <p:cNvGrpSpPr/>
        <p:nvPr/>
      </p:nvGrpSpPr>
      <p:grpSpPr>
        <a:xfrm>
          <a:off x="0" y="0"/>
          <a:ext cx="0" cy="0"/>
          <a:chOff x="0" y="0"/>
          <a:chExt cx="0" cy="0"/>
        </a:xfrm>
      </p:grpSpPr>
      <p:sp>
        <p:nvSpPr>
          <p:cNvPr id="1015" name="Google Shape;1015;p18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16" name="Google Shape;1016;p18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7" name="Google Shape;1017;p18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18" name="Google Shape;1018;p18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019"/>
        <p:cNvGrpSpPr/>
        <p:nvPr/>
      </p:nvGrpSpPr>
      <p:grpSpPr>
        <a:xfrm>
          <a:off x="0" y="0"/>
          <a:ext cx="0" cy="0"/>
          <a:chOff x="0" y="0"/>
          <a:chExt cx="0" cy="0"/>
        </a:xfrm>
      </p:grpSpPr>
      <p:sp>
        <p:nvSpPr>
          <p:cNvPr id="1020" name="Google Shape;1020;p18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1" name="Google Shape;1021;p184"/>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2" name="Google Shape;1022;p184"/>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3" name="Google Shape;1023;p184"/>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4" name="Google Shape;1024;p1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5" name="Google Shape;1025;p1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026"/>
        <p:cNvGrpSpPr/>
        <p:nvPr/>
      </p:nvGrpSpPr>
      <p:grpSpPr>
        <a:xfrm>
          <a:off x="0" y="0"/>
          <a:ext cx="0" cy="0"/>
          <a:chOff x="0" y="0"/>
          <a:chExt cx="0" cy="0"/>
        </a:xfrm>
      </p:grpSpPr>
      <p:sp>
        <p:nvSpPr>
          <p:cNvPr id="1027" name="Google Shape;1027;p18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28" name="Google Shape;1028;p18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29" name="Google Shape;1029;p18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0" name="Google Shape;1030;p18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1" name="Google Shape;1031;p18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2" name="Google Shape;1032;p185"/>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3" name="Google Shape;1033;p185"/>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4" name="Google Shape;1034;p185"/>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5" name="Google Shape;1035;p18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36" name="Google Shape;1036;p18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037"/>
        <p:cNvGrpSpPr/>
        <p:nvPr/>
      </p:nvGrpSpPr>
      <p:grpSpPr>
        <a:xfrm>
          <a:off x="0" y="0"/>
          <a:ext cx="0" cy="0"/>
          <a:chOff x="0" y="0"/>
          <a:chExt cx="0" cy="0"/>
        </a:xfrm>
      </p:grpSpPr>
      <p:sp>
        <p:nvSpPr>
          <p:cNvPr id="1038" name="Google Shape;1038;p186"/>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9" name="Google Shape;1039;p186"/>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0" name="Google Shape;1040;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1" name="Google Shape;1041;p186"/>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2" name="Google Shape;1042;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3" name="Google Shape;1043;p186"/>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044"/>
        <p:cNvGrpSpPr/>
        <p:nvPr/>
      </p:nvGrpSpPr>
      <p:grpSpPr>
        <a:xfrm>
          <a:off x="0" y="0"/>
          <a:ext cx="0" cy="0"/>
          <a:chOff x="0" y="0"/>
          <a:chExt cx="0" cy="0"/>
        </a:xfrm>
      </p:grpSpPr>
      <p:sp>
        <p:nvSpPr>
          <p:cNvPr id="1045" name="Google Shape;1045;p187"/>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6" name="Google Shape;1046;p187"/>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7" name="Google Shape;1047;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8" name="Google Shape;1048;p187"/>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9" name="Google Shape;1049;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0" name="Google Shape;1050;p187"/>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051"/>
        <p:cNvGrpSpPr/>
        <p:nvPr/>
      </p:nvGrpSpPr>
      <p:grpSpPr>
        <a:xfrm>
          <a:off x="0" y="0"/>
          <a:ext cx="0" cy="0"/>
          <a:chOff x="0" y="0"/>
          <a:chExt cx="0" cy="0"/>
        </a:xfrm>
      </p:grpSpPr>
      <p:grpSp>
        <p:nvGrpSpPr>
          <p:cNvPr id="1052" name="Google Shape;1052;p188"/>
          <p:cNvGrpSpPr/>
          <p:nvPr/>
        </p:nvGrpSpPr>
        <p:grpSpPr>
          <a:xfrm>
            <a:off x="0" y="0"/>
            <a:ext cx="8914102" cy="6858001"/>
            <a:chOff x="0" y="0"/>
            <a:chExt cx="8914102" cy="6858001"/>
          </a:xfrm>
        </p:grpSpPr>
        <p:sp>
          <p:nvSpPr>
            <p:cNvPr id="1053" name="Google Shape;1053;p18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54" name="Google Shape;1054;p18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055" name="Google Shape;1055;p188"/>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56" name="Google Shape;1056;p18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057"/>
        <p:cNvGrpSpPr/>
        <p:nvPr/>
      </p:nvGrpSpPr>
      <p:grpSpPr>
        <a:xfrm>
          <a:off x="0" y="0"/>
          <a:ext cx="0" cy="0"/>
          <a:chOff x="0" y="0"/>
          <a:chExt cx="0" cy="0"/>
        </a:xfrm>
      </p:grpSpPr>
      <p:sp>
        <p:nvSpPr>
          <p:cNvPr id="1058" name="Google Shape;1058;p189"/>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59" name="Google Shape;1059;p18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0" name="Google Shape;1060;p18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1" name="Google Shape;1061;p18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062"/>
        <p:cNvGrpSpPr/>
        <p:nvPr/>
      </p:nvGrpSpPr>
      <p:grpSpPr>
        <a:xfrm>
          <a:off x="0" y="0"/>
          <a:ext cx="0" cy="0"/>
          <a:chOff x="0" y="0"/>
          <a:chExt cx="0" cy="0"/>
        </a:xfrm>
      </p:grpSpPr>
      <p:sp>
        <p:nvSpPr>
          <p:cNvPr id="1063" name="Google Shape;1063;p19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4" name="Google Shape;1064;p19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5" name="Google Shape;1065;p19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6" name="Google Shape;1066;p19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067"/>
        <p:cNvGrpSpPr/>
        <p:nvPr/>
      </p:nvGrpSpPr>
      <p:grpSpPr>
        <a:xfrm>
          <a:off x="0" y="0"/>
          <a:ext cx="0" cy="0"/>
          <a:chOff x="0" y="0"/>
          <a:chExt cx="0" cy="0"/>
        </a:xfrm>
      </p:grpSpPr>
      <p:sp>
        <p:nvSpPr>
          <p:cNvPr id="1068" name="Google Shape;1068;p191"/>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9" name="Google Shape;1069;p191"/>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0" name="Google Shape;1070;p19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1" name="Google Shape;1071;p1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2" name="Google Shape;1072;p191"/>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073"/>
        <p:cNvGrpSpPr/>
        <p:nvPr/>
      </p:nvGrpSpPr>
      <p:grpSpPr>
        <a:xfrm>
          <a:off x="0" y="0"/>
          <a:ext cx="0" cy="0"/>
          <a:chOff x="0" y="0"/>
          <a:chExt cx="0" cy="0"/>
        </a:xfrm>
      </p:grpSpPr>
      <p:sp>
        <p:nvSpPr>
          <p:cNvPr id="1074" name="Google Shape;1074;p1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5" name="Google Shape;1075;p19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6" name="Google Shape;1076;p192"/>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7" name="Google Shape;1077;p1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8" name="Google Shape;1078;p192"/>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079"/>
        <p:cNvGrpSpPr/>
        <p:nvPr/>
      </p:nvGrpSpPr>
      <p:grpSpPr>
        <a:xfrm>
          <a:off x="0" y="0"/>
          <a:ext cx="0" cy="0"/>
          <a:chOff x="0" y="0"/>
          <a:chExt cx="0" cy="0"/>
        </a:xfrm>
      </p:grpSpPr>
      <p:sp>
        <p:nvSpPr>
          <p:cNvPr id="1080" name="Google Shape;1080;p193"/>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1" name="Google Shape;1081;p193"/>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2" name="Google Shape;1082;p193"/>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3" name="Google Shape;1083;p19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4" name="Google Shape;1084;p1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85" name="Google Shape;1085;p19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086"/>
        <p:cNvGrpSpPr/>
        <p:nvPr/>
      </p:nvGrpSpPr>
      <p:grpSpPr>
        <a:xfrm>
          <a:off x="0" y="0"/>
          <a:ext cx="0" cy="0"/>
          <a:chOff x="0" y="0"/>
          <a:chExt cx="0" cy="0"/>
        </a:xfrm>
      </p:grpSpPr>
      <p:sp>
        <p:nvSpPr>
          <p:cNvPr id="1087" name="Google Shape;1087;p19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8" name="Google Shape;1088;p19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9" name="Google Shape;1089;p19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0" name="Google Shape;1090;p19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1" name="Google Shape;1091;p19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92" name="Google Shape;1092;p1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93" name="Google Shape;1093;p19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094"/>
        <p:cNvGrpSpPr/>
        <p:nvPr/>
      </p:nvGrpSpPr>
      <p:grpSpPr>
        <a:xfrm>
          <a:off x="0" y="0"/>
          <a:ext cx="0" cy="0"/>
          <a:chOff x="0" y="0"/>
          <a:chExt cx="0" cy="0"/>
        </a:xfrm>
      </p:grpSpPr>
      <p:sp>
        <p:nvSpPr>
          <p:cNvPr id="1095" name="Google Shape;1095;p19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6" name="Google Shape;1096;p19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7" name="Google Shape;1097;p19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8" name="Google Shape;1098;p19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9" name="Google Shape;1099;p19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0" name="Google Shape;1100;p19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01" name="Google Shape;1101;p1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02" name="Google Shape;1102;p195"/>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103"/>
        <p:cNvGrpSpPr/>
        <p:nvPr/>
      </p:nvGrpSpPr>
      <p:grpSpPr>
        <a:xfrm>
          <a:off x="0" y="0"/>
          <a:ext cx="0" cy="0"/>
          <a:chOff x="0" y="0"/>
          <a:chExt cx="0" cy="0"/>
        </a:xfrm>
      </p:grpSpPr>
      <p:sp>
        <p:nvSpPr>
          <p:cNvPr id="1104" name="Google Shape;1104;p19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5" name="Google Shape;1105;p19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6" name="Google Shape;1106;p19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7" name="Google Shape;1107;p19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8" name="Google Shape;1108;p19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9" name="Google Shape;1109;p19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0" name="Google Shape;1110;p19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1" name="Google Shape;1111;p1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12" name="Google Shape;1112;p19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113"/>
        <p:cNvGrpSpPr/>
        <p:nvPr/>
      </p:nvGrpSpPr>
      <p:grpSpPr>
        <a:xfrm>
          <a:off x="0" y="0"/>
          <a:ext cx="0" cy="0"/>
          <a:chOff x="0" y="0"/>
          <a:chExt cx="0" cy="0"/>
        </a:xfrm>
      </p:grpSpPr>
      <p:sp>
        <p:nvSpPr>
          <p:cNvPr id="1114" name="Google Shape;1114;p19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5" name="Google Shape;1115;p197"/>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6" name="Google Shape;1116;p197"/>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7" name="Google Shape;1117;p197"/>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8" name="Google Shape;1118;p19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9" name="Google Shape;1119;p1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20" name="Google Shape;1120;p19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121"/>
        <p:cNvGrpSpPr/>
        <p:nvPr/>
      </p:nvGrpSpPr>
      <p:grpSpPr>
        <a:xfrm>
          <a:off x="0" y="0"/>
          <a:ext cx="0" cy="0"/>
          <a:chOff x="0" y="0"/>
          <a:chExt cx="0" cy="0"/>
        </a:xfrm>
      </p:grpSpPr>
      <p:sp>
        <p:nvSpPr>
          <p:cNvPr id="1122" name="Google Shape;1122;p19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3" name="Google Shape;1123;p19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4" name="Google Shape;1124;p19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5" name="Google Shape;1125;p19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6" name="Google Shape;1126;p19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7" name="Google Shape;1127;p198"/>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8" name="Google Shape;1128;p198"/>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9" name="Google Shape;1129;p198"/>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0" name="Google Shape;1130;p19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1" name="Google Shape;1131;p1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2" name="Google Shape;1132;p198"/>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133"/>
        <p:cNvGrpSpPr/>
        <p:nvPr/>
      </p:nvGrpSpPr>
      <p:grpSpPr>
        <a:xfrm>
          <a:off x="0" y="0"/>
          <a:ext cx="0" cy="0"/>
          <a:chOff x="0" y="0"/>
          <a:chExt cx="0" cy="0"/>
        </a:xfrm>
      </p:grpSpPr>
      <p:sp>
        <p:nvSpPr>
          <p:cNvPr id="1134" name="Google Shape;1134;p19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35" name="Google Shape;1135;p19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6" name="Google Shape;1136;p1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7" name="Google Shape;1137;p19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138"/>
        <p:cNvGrpSpPr/>
        <p:nvPr/>
      </p:nvGrpSpPr>
      <p:grpSpPr>
        <a:xfrm>
          <a:off x="0" y="0"/>
          <a:ext cx="0" cy="0"/>
          <a:chOff x="0" y="0"/>
          <a:chExt cx="0" cy="0"/>
        </a:xfrm>
      </p:grpSpPr>
      <p:sp>
        <p:nvSpPr>
          <p:cNvPr id="1139" name="Google Shape;1139;p20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0"/>
        <p:cNvGrpSpPr/>
        <p:nvPr/>
      </p:nvGrpSpPr>
      <p:grpSpPr>
        <a:xfrm>
          <a:off x="0" y="0"/>
          <a:ext cx="0" cy="0"/>
          <a:chOff x="0" y="0"/>
          <a:chExt cx="0" cy="0"/>
        </a:xfrm>
      </p:grpSpPr>
      <p:sp>
        <p:nvSpPr>
          <p:cNvPr id="1141" name="Google Shape;1141;p2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149"/>
        <p:cNvGrpSpPr/>
        <p:nvPr/>
      </p:nvGrpSpPr>
      <p:grpSpPr>
        <a:xfrm>
          <a:off x="0" y="0"/>
          <a:ext cx="0" cy="0"/>
          <a:chOff x="0" y="0"/>
          <a:chExt cx="0" cy="0"/>
        </a:xfrm>
      </p:grpSpPr>
      <p:sp>
        <p:nvSpPr>
          <p:cNvPr id="1150" name="Google Shape;1150;p203"/>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1" name="Google Shape;1151;p203"/>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2" name="Google Shape;1152;p203"/>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3" name="Google Shape;1153;p20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54" name="Google Shape;1154;p203"/>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55" name="Google Shape;1155;p20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23"/>
        <p:cNvGrpSpPr/>
        <p:nvPr/>
      </p:nvGrpSpPr>
      <p:grpSpPr>
        <a:xfrm>
          <a:off x="0" y="0"/>
          <a:ext cx="0" cy="0"/>
          <a:chOff x="0" y="0"/>
          <a:chExt cx="0" cy="0"/>
        </a:xfrm>
      </p:grpSpPr>
      <p:sp>
        <p:nvSpPr>
          <p:cNvPr id="24" name="Google Shape;24;p3"/>
          <p:cNvSpPr/>
          <p:nvPr/>
        </p:nvSpPr>
        <p:spPr>
          <a:xfrm>
            <a:off x="0" y="0"/>
            <a:ext cx="809625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p:nvPr/>
        </p:nvSpPr>
        <p:spPr>
          <a:xfrm>
            <a:off x="0" y="3429000"/>
            <a:ext cx="809625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3"/>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 name="Google Shape;27;p3"/>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3"/>
          <p:cNvSpPr txBox="1">
            <a:spLocks noGrp="1"/>
          </p:cNvSpPr>
          <p:nvPr>
            <p:ph type="subTitle" idx="1"/>
          </p:nvPr>
        </p:nvSpPr>
        <p:spPr>
          <a:xfrm>
            <a:off x="442914" y="3749040"/>
            <a:ext cx="5477256"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9" name="Google Shape;29;p3"/>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1156"/>
        <p:cNvGrpSpPr/>
        <p:nvPr/>
      </p:nvGrpSpPr>
      <p:grpSpPr>
        <a:xfrm>
          <a:off x="0" y="0"/>
          <a:ext cx="0" cy="0"/>
          <a:chOff x="0" y="0"/>
          <a:chExt cx="0" cy="0"/>
        </a:xfrm>
      </p:grpSpPr>
      <p:sp>
        <p:nvSpPr>
          <p:cNvPr id="1157" name="Google Shape;1157;p204"/>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8" name="Google Shape;1158;p204"/>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9" name="Google Shape;1159;p204"/>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0" name="Google Shape;1160;p204"/>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61" name="Google Shape;1161;p204"/>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62" name="Google Shape;1162;p204"/>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1163"/>
        <p:cNvGrpSpPr/>
        <p:nvPr/>
      </p:nvGrpSpPr>
      <p:grpSpPr>
        <a:xfrm>
          <a:off x="0" y="0"/>
          <a:ext cx="0" cy="0"/>
          <a:chOff x="0" y="0"/>
          <a:chExt cx="0" cy="0"/>
        </a:xfrm>
      </p:grpSpPr>
      <p:sp>
        <p:nvSpPr>
          <p:cNvPr id="1164" name="Google Shape;1164;p205"/>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5" name="Google Shape;1165;p205"/>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1166" name="Google Shape;1166;p205"/>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7" name="Google Shape;1167;p205"/>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68" name="Google Shape;1168;p205"/>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69" name="Google Shape;1169;p20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1170"/>
        <p:cNvGrpSpPr/>
        <p:nvPr/>
      </p:nvGrpSpPr>
      <p:grpSpPr>
        <a:xfrm>
          <a:off x="0" y="0"/>
          <a:ext cx="0" cy="0"/>
          <a:chOff x="0" y="0"/>
          <a:chExt cx="0" cy="0"/>
        </a:xfrm>
      </p:grpSpPr>
      <p:sp>
        <p:nvSpPr>
          <p:cNvPr id="1171" name="Google Shape;1171;p20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2" name="Google Shape;1172;p206"/>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73" name="Google Shape;1173;p206"/>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1174"/>
        <p:cNvGrpSpPr/>
        <p:nvPr/>
      </p:nvGrpSpPr>
      <p:grpSpPr>
        <a:xfrm>
          <a:off x="0" y="0"/>
          <a:ext cx="0" cy="0"/>
          <a:chOff x="0" y="0"/>
          <a:chExt cx="0" cy="0"/>
        </a:xfrm>
      </p:grpSpPr>
      <p:sp>
        <p:nvSpPr>
          <p:cNvPr id="1175" name="Google Shape;1175;p20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6" name="Google Shape;1176;p207"/>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1177" name="Google Shape;1177;p20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1178"/>
        <p:cNvGrpSpPr/>
        <p:nvPr/>
      </p:nvGrpSpPr>
      <p:grpSpPr>
        <a:xfrm>
          <a:off x="0" y="0"/>
          <a:ext cx="0" cy="0"/>
          <a:chOff x="0" y="0"/>
          <a:chExt cx="0" cy="0"/>
        </a:xfrm>
      </p:grpSpPr>
      <p:sp>
        <p:nvSpPr>
          <p:cNvPr id="1179" name="Google Shape;1179;p208"/>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0" name="Google Shape;1180;p208"/>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1" name="Google Shape;1181;p208"/>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2" name="Google Shape;1182;p208"/>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83" name="Google Shape;1183;p208"/>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84" name="Google Shape;1184;p208"/>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185"/>
        <p:cNvGrpSpPr/>
        <p:nvPr/>
      </p:nvGrpSpPr>
      <p:grpSpPr>
        <a:xfrm>
          <a:off x="0" y="0"/>
          <a:ext cx="0" cy="0"/>
          <a:chOff x="0" y="0"/>
          <a:chExt cx="0" cy="0"/>
        </a:xfrm>
      </p:grpSpPr>
      <p:sp>
        <p:nvSpPr>
          <p:cNvPr id="1186" name="Google Shape;1186;p20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7" name="Google Shape;1187;p209"/>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8" name="Google Shape;1188;p209"/>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9" name="Google Shape;1189;p209"/>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90" name="Google Shape;1190;p20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91" name="Google Shape;1191;p20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1192"/>
        <p:cNvGrpSpPr/>
        <p:nvPr/>
      </p:nvGrpSpPr>
      <p:grpSpPr>
        <a:xfrm>
          <a:off x="0" y="0"/>
          <a:ext cx="0" cy="0"/>
          <a:chOff x="0" y="0"/>
          <a:chExt cx="0" cy="0"/>
        </a:xfrm>
      </p:grpSpPr>
      <p:grpSp>
        <p:nvGrpSpPr>
          <p:cNvPr id="1193" name="Google Shape;1193;p210"/>
          <p:cNvGrpSpPr/>
          <p:nvPr/>
        </p:nvGrpSpPr>
        <p:grpSpPr>
          <a:xfrm>
            <a:off x="-1" y="-1"/>
            <a:ext cx="12191893" cy="6857975"/>
            <a:chOff x="-1" y="-1"/>
            <a:chExt cx="12191893" cy="6857975"/>
          </a:xfrm>
        </p:grpSpPr>
        <p:grpSp>
          <p:nvGrpSpPr>
            <p:cNvPr id="1194" name="Google Shape;1194;p210"/>
            <p:cNvGrpSpPr/>
            <p:nvPr/>
          </p:nvGrpSpPr>
          <p:grpSpPr>
            <a:xfrm>
              <a:off x="-1" y="-1"/>
              <a:ext cx="12191893" cy="6857975"/>
              <a:chOff x="152400" y="152400"/>
              <a:chExt cx="12196772" cy="6862779"/>
            </a:xfrm>
          </p:grpSpPr>
          <p:sp>
            <p:nvSpPr>
              <p:cNvPr id="1195" name="Google Shape;1195;p210"/>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96" name="Google Shape;1196;p210"/>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1197" name="Google Shape;1197;p21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198" name="Google Shape;1198;p210"/>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199" name="Google Shape;1199;p210"/>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1200"/>
        <p:cNvGrpSpPr/>
        <p:nvPr/>
      </p:nvGrpSpPr>
      <p:grpSpPr>
        <a:xfrm>
          <a:off x="0" y="0"/>
          <a:ext cx="0" cy="0"/>
          <a:chOff x="0" y="0"/>
          <a:chExt cx="0" cy="0"/>
        </a:xfrm>
      </p:grpSpPr>
      <p:grpSp>
        <p:nvGrpSpPr>
          <p:cNvPr id="1201" name="Google Shape;1201;p211"/>
          <p:cNvGrpSpPr/>
          <p:nvPr/>
        </p:nvGrpSpPr>
        <p:grpSpPr>
          <a:xfrm>
            <a:off x="0" y="0"/>
            <a:ext cx="12192000" cy="6858000"/>
            <a:chOff x="0" y="0"/>
            <a:chExt cx="12192000" cy="6858000"/>
          </a:xfrm>
        </p:grpSpPr>
        <p:sp>
          <p:nvSpPr>
            <p:cNvPr id="1202" name="Google Shape;1202;p211"/>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03" name="Google Shape;1203;p211"/>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1204" name="Google Shape;1204;p211"/>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05" name="Google Shape;1205;p211"/>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1206"/>
        <p:cNvGrpSpPr/>
        <p:nvPr/>
      </p:nvGrpSpPr>
      <p:grpSpPr>
        <a:xfrm>
          <a:off x="0" y="0"/>
          <a:ext cx="0" cy="0"/>
          <a:chOff x="0" y="0"/>
          <a:chExt cx="0" cy="0"/>
        </a:xfrm>
      </p:grpSpPr>
      <p:sp>
        <p:nvSpPr>
          <p:cNvPr id="1207" name="Google Shape;1207;p2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1208" name="Google Shape;1208;p212"/>
          <p:cNvGrpSpPr/>
          <p:nvPr/>
        </p:nvGrpSpPr>
        <p:grpSpPr>
          <a:xfrm>
            <a:off x="0" y="0"/>
            <a:ext cx="12192000" cy="6858000"/>
            <a:chOff x="0" y="0"/>
            <a:chExt cx="12192000" cy="6858000"/>
          </a:xfrm>
        </p:grpSpPr>
        <p:sp>
          <p:nvSpPr>
            <p:cNvPr id="1209" name="Google Shape;1209;p2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10" name="Google Shape;1210;p21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1" name="Google Shape;1211;p212"/>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2" name="Google Shape;1212;p212"/>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1213"/>
        <p:cNvGrpSpPr/>
        <p:nvPr/>
      </p:nvGrpSpPr>
      <p:grpSpPr>
        <a:xfrm>
          <a:off x="0" y="0"/>
          <a:ext cx="0" cy="0"/>
          <a:chOff x="0" y="0"/>
          <a:chExt cx="0" cy="0"/>
        </a:xfrm>
      </p:grpSpPr>
      <p:sp>
        <p:nvSpPr>
          <p:cNvPr id="1214" name="Google Shape;1214;p213"/>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1215" name="Google Shape;1215;p213"/>
          <p:cNvGrpSpPr/>
          <p:nvPr/>
        </p:nvGrpSpPr>
        <p:grpSpPr>
          <a:xfrm>
            <a:off x="0" y="0"/>
            <a:ext cx="12192000" cy="6858000"/>
            <a:chOff x="0" y="0"/>
            <a:chExt cx="12192000" cy="6858000"/>
          </a:xfrm>
        </p:grpSpPr>
        <p:sp>
          <p:nvSpPr>
            <p:cNvPr id="1216" name="Google Shape;1216;p213"/>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17" name="Google Shape;1217;p21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8" name="Google Shape;1218;p213"/>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9" name="Google Shape;1219;p213"/>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1220"/>
        <p:cNvGrpSpPr/>
        <p:nvPr/>
      </p:nvGrpSpPr>
      <p:grpSpPr>
        <a:xfrm>
          <a:off x="0" y="0"/>
          <a:ext cx="0" cy="0"/>
          <a:chOff x="0" y="0"/>
          <a:chExt cx="0" cy="0"/>
        </a:xfrm>
      </p:grpSpPr>
      <p:grpSp>
        <p:nvGrpSpPr>
          <p:cNvPr id="1221" name="Google Shape;1221;p214"/>
          <p:cNvGrpSpPr/>
          <p:nvPr/>
        </p:nvGrpSpPr>
        <p:grpSpPr>
          <a:xfrm>
            <a:off x="0" y="0"/>
            <a:ext cx="8914102" cy="6858001"/>
            <a:chOff x="0" y="0"/>
            <a:chExt cx="8914102" cy="6858001"/>
          </a:xfrm>
        </p:grpSpPr>
        <p:sp>
          <p:nvSpPr>
            <p:cNvPr id="1222" name="Google Shape;1222;p2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23" name="Google Shape;1223;p21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24" name="Google Shape;1224;p214"/>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25" name="Google Shape;1225;p214"/>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1226"/>
        <p:cNvGrpSpPr/>
        <p:nvPr/>
      </p:nvGrpSpPr>
      <p:grpSpPr>
        <a:xfrm>
          <a:off x="0" y="0"/>
          <a:ext cx="0" cy="0"/>
          <a:chOff x="0" y="0"/>
          <a:chExt cx="0" cy="0"/>
        </a:xfrm>
      </p:grpSpPr>
      <p:grpSp>
        <p:nvGrpSpPr>
          <p:cNvPr id="1227" name="Google Shape;1227;p215"/>
          <p:cNvGrpSpPr/>
          <p:nvPr/>
        </p:nvGrpSpPr>
        <p:grpSpPr>
          <a:xfrm>
            <a:off x="0" y="0"/>
            <a:ext cx="8914102" cy="6858001"/>
            <a:chOff x="0" y="0"/>
            <a:chExt cx="8914102" cy="6858001"/>
          </a:xfrm>
        </p:grpSpPr>
        <p:sp>
          <p:nvSpPr>
            <p:cNvPr id="1228" name="Google Shape;1228;p2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29" name="Google Shape;1229;p21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30" name="Google Shape;1230;p215"/>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31" name="Google Shape;1231;p215"/>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1232"/>
        <p:cNvGrpSpPr/>
        <p:nvPr/>
      </p:nvGrpSpPr>
      <p:grpSpPr>
        <a:xfrm>
          <a:off x="0" y="0"/>
          <a:ext cx="0" cy="0"/>
          <a:chOff x="0" y="0"/>
          <a:chExt cx="0" cy="0"/>
        </a:xfrm>
      </p:grpSpPr>
      <p:grpSp>
        <p:nvGrpSpPr>
          <p:cNvPr id="1233" name="Google Shape;1233;p216"/>
          <p:cNvGrpSpPr/>
          <p:nvPr/>
        </p:nvGrpSpPr>
        <p:grpSpPr>
          <a:xfrm>
            <a:off x="0" y="0"/>
            <a:ext cx="8914102" cy="6858001"/>
            <a:chOff x="0" y="0"/>
            <a:chExt cx="8914102" cy="6858001"/>
          </a:xfrm>
        </p:grpSpPr>
        <p:sp>
          <p:nvSpPr>
            <p:cNvPr id="1234" name="Google Shape;1234;p216"/>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35" name="Google Shape;1235;p21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36" name="Google Shape;1236;p216"/>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37" name="Google Shape;1237;p216"/>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238"/>
        <p:cNvGrpSpPr/>
        <p:nvPr/>
      </p:nvGrpSpPr>
      <p:grpSpPr>
        <a:xfrm>
          <a:off x="0" y="0"/>
          <a:ext cx="0" cy="0"/>
          <a:chOff x="0" y="0"/>
          <a:chExt cx="0" cy="0"/>
        </a:xfrm>
      </p:grpSpPr>
      <p:sp>
        <p:nvSpPr>
          <p:cNvPr id="1239" name="Google Shape;1239;p217"/>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40" name="Google Shape;1240;p217"/>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1" name="Google Shape;1241;p217"/>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42" name="Google Shape;1242;p21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3" name="Google Shape;1243;p21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244" name="Google Shape;1244;p21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245"/>
        <p:cNvGrpSpPr/>
        <p:nvPr/>
      </p:nvGrpSpPr>
      <p:grpSpPr>
        <a:xfrm>
          <a:off x="0" y="0"/>
          <a:ext cx="0" cy="0"/>
          <a:chOff x="0" y="0"/>
          <a:chExt cx="0" cy="0"/>
        </a:xfrm>
      </p:grpSpPr>
      <p:sp>
        <p:nvSpPr>
          <p:cNvPr id="1246" name="Google Shape;1246;p2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7" name="Google Shape;1247;p2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248"/>
        <p:cNvGrpSpPr/>
        <p:nvPr/>
      </p:nvGrpSpPr>
      <p:grpSpPr>
        <a:xfrm>
          <a:off x="0" y="0"/>
          <a:ext cx="0" cy="0"/>
          <a:chOff x="0" y="0"/>
          <a:chExt cx="0" cy="0"/>
        </a:xfrm>
      </p:grpSpPr>
      <p:sp>
        <p:nvSpPr>
          <p:cNvPr id="1249" name="Google Shape;1249;p219"/>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0" name="Google Shape;1250;p219"/>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251"/>
        <p:cNvGrpSpPr/>
        <p:nvPr/>
      </p:nvGrpSpPr>
      <p:grpSpPr>
        <a:xfrm>
          <a:off x="0" y="0"/>
          <a:ext cx="0" cy="0"/>
          <a:chOff x="0" y="0"/>
          <a:chExt cx="0" cy="0"/>
        </a:xfrm>
      </p:grpSpPr>
      <p:sp>
        <p:nvSpPr>
          <p:cNvPr id="1252" name="Google Shape;1252;p220"/>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3" name="Google Shape;1253;p220"/>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54"/>
        <p:cNvGrpSpPr/>
        <p:nvPr/>
      </p:nvGrpSpPr>
      <p:grpSpPr>
        <a:xfrm>
          <a:off x="0" y="0"/>
          <a:ext cx="0" cy="0"/>
          <a:chOff x="0" y="0"/>
          <a:chExt cx="0" cy="0"/>
        </a:xfrm>
      </p:grpSpPr>
      <p:sp>
        <p:nvSpPr>
          <p:cNvPr id="1255" name="Google Shape;1255;p221"/>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6" name="Google Shape;1256;p221"/>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57"/>
        <p:cNvGrpSpPr/>
        <p:nvPr/>
      </p:nvGrpSpPr>
      <p:grpSpPr>
        <a:xfrm>
          <a:off x="0" y="0"/>
          <a:ext cx="0" cy="0"/>
          <a:chOff x="0" y="0"/>
          <a:chExt cx="0" cy="0"/>
        </a:xfrm>
      </p:grpSpPr>
      <p:sp>
        <p:nvSpPr>
          <p:cNvPr id="1258" name="Google Shape;1258;p222"/>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59"/>
        <p:cNvGrpSpPr/>
        <p:nvPr/>
      </p:nvGrpSpPr>
      <p:grpSpPr>
        <a:xfrm>
          <a:off x="0" y="0"/>
          <a:ext cx="0" cy="0"/>
          <a:chOff x="0" y="0"/>
          <a:chExt cx="0" cy="0"/>
        </a:xfrm>
      </p:grpSpPr>
      <p:sp>
        <p:nvSpPr>
          <p:cNvPr id="1260" name="Google Shape;1260;p22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61"/>
        <p:cNvGrpSpPr/>
        <p:nvPr/>
      </p:nvGrpSpPr>
      <p:grpSpPr>
        <a:xfrm>
          <a:off x="0" y="0"/>
          <a:ext cx="0" cy="0"/>
          <a:chOff x="0" y="0"/>
          <a:chExt cx="0" cy="0"/>
        </a:xfrm>
      </p:grpSpPr>
      <p:sp>
        <p:nvSpPr>
          <p:cNvPr id="1262" name="Google Shape;1262;p224"/>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263"/>
        <p:cNvGrpSpPr/>
        <p:nvPr/>
      </p:nvGrpSpPr>
      <p:grpSpPr>
        <a:xfrm>
          <a:off x="0" y="0"/>
          <a:ext cx="0" cy="0"/>
          <a:chOff x="0" y="0"/>
          <a:chExt cx="0" cy="0"/>
        </a:xfrm>
      </p:grpSpPr>
      <p:sp>
        <p:nvSpPr>
          <p:cNvPr id="1264" name="Google Shape;1264;p225"/>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65" name="Google Shape;1265;p225"/>
          <p:cNvSpPr/>
          <p:nvPr/>
        </p:nvSpPr>
        <p:spPr>
          <a:xfrm rot="10800000">
            <a:off x="442912"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6" name="Google Shape;1266;p2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267"/>
        <p:cNvGrpSpPr/>
        <p:nvPr/>
      </p:nvGrpSpPr>
      <p:grpSpPr>
        <a:xfrm>
          <a:off x="0" y="0"/>
          <a:ext cx="0" cy="0"/>
          <a:chOff x="0" y="0"/>
          <a:chExt cx="0" cy="0"/>
        </a:xfrm>
      </p:grpSpPr>
      <p:sp>
        <p:nvSpPr>
          <p:cNvPr id="1268" name="Google Shape;1268;p2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69" name="Google Shape;1269;p226"/>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70" name="Google Shape;1270;p226"/>
          <p:cNvSpPr/>
          <p:nvPr/>
        </p:nvSpPr>
        <p:spPr>
          <a:xfrm rot="10800000">
            <a:off x="442912"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1" name="Google Shape;1271;p2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72" name="Google Shape;1272;p22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273"/>
        <p:cNvGrpSpPr/>
        <p:nvPr/>
      </p:nvGrpSpPr>
      <p:grpSpPr>
        <a:xfrm>
          <a:off x="0" y="0"/>
          <a:ext cx="0" cy="0"/>
          <a:chOff x="0" y="0"/>
          <a:chExt cx="0" cy="0"/>
        </a:xfrm>
      </p:grpSpPr>
      <p:sp>
        <p:nvSpPr>
          <p:cNvPr id="1274" name="Google Shape;1274;p227"/>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75" name="Google Shape;1275;p227"/>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76" name="Google Shape;1276;p227"/>
          <p:cNvSpPr/>
          <p:nvPr/>
        </p:nvSpPr>
        <p:spPr>
          <a:xfrm rot="10800000">
            <a:off x="442912"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7" name="Google Shape;1277;p2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278"/>
        <p:cNvGrpSpPr/>
        <p:nvPr/>
      </p:nvGrpSpPr>
      <p:grpSpPr>
        <a:xfrm>
          <a:off x="0" y="0"/>
          <a:ext cx="0" cy="0"/>
          <a:chOff x="0" y="0"/>
          <a:chExt cx="0" cy="0"/>
        </a:xfrm>
      </p:grpSpPr>
      <p:sp>
        <p:nvSpPr>
          <p:cNvPr id="1279" name="Google Shape;1279;p22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80" name="Google Shape;1280;p2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81" name="Google Shape;1281;p22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
        <p:nvSpPr>
          <p:cNvPr id="1282" name="Google Shape;1282;p228"/>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283"/>
        <p:cNvGrpSpPr/>
        <p:nvPr/>
      </p:nvGrpSpPr>
      <p:grpSpPr>
        <a:xfrm>
          <a:off x="0" y="0"/>
          <a:ext cx="0" cy="0"/>
          <a:chOff x="0" y="0"/>
          <a:chExt cx="0" cy="0"/>
        </a:xfrm>
      </p:grpSpPr>
      <p:sp>
        <p:nvSpPr>
          <p:cNvPr id="1284" name="Google Shape;1284;p229"/>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85" name="Google Shape;1285;p2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86" name="Google Shape;1286;p22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
        <p:nvSpPr>
          <p:cNvPr id="1287" name="Google Shape;1287;p229"/>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288"/>
        <p:cNvGrpSpPr/>
        <p:nvPr/>
      </p:nvGrpSpPr>
      <p:grpSpPr>
        <a:xfrm>
          <a:off x="0" y="0"/>
          <a:ext cx="0" cy="0"/>
          <a:chOff x="0" y="0"/>
          <a:chExt cx="0" cy="0"/>
        </a:xfrm>
      </p:grpSpPr>
      <p:sp>
        <p:nvSpPr>
          <p:cNvPr id="1289" name="Google Shape;1289;p230"/>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90" name="Google Shape;1290;p2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91" name="Google Shape;1291;p23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
        <p:nvSpPr>
          <p:cNvPr id="1292" name="Google Shape;1292;p230"/>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293"/>
        <p:cNvGrpSpPr/>
        <p:nvPr/>
      </p:nvGrpSpPr>
      <p:grpSpPr>
        <a:xfrm>
          <a:off x="0" y="0"/>
          <a:ext cx="0" cy="0"/>
          <a:chOff x="0" y="0"/>
          <a:chExt cx="0" cy="0"/>
        </a:xfrm>
      </p:grpSpPr>
      <p:sp>
        <p:nvSpPr>
          <p:cNvPr id="1294" name="Google Shape;1294;p23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95" name="Google Shape;1295;p231"/>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6" name="Google Shape;1296;p2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97" name="Google Shape;1297;p23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298"/>
        <p:cNvGrpSpPr/>
        <p:nvPr/>
      </p:nvGrpSpPr>
      <p:grpSpPr>
        <a:xfrm>
          <a:off x="0" y="0"/>
          <a:ext cx="0" cy="0"/>
          <a:chOff x="0" y="0"/>
          <a:chExt cx="0" cy="0"/>
        </a:xfrm>
      </p:grpSpPr>
      <p:sp>
        <p:nvSpPr>
          <p:cNvPr id="1299" name="Google Shape;1299;p23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300" name="Google Shape;1300;p232"/>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1" name="Google Shape;1301;p2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02"/>
        <p:cNvGrpSpPr/>
        <p:nvPr/>
      </p:nvGrpSpPr>
      <p:grpSpPr>
        <a:xfrm>
          <a:off x="0" y="0"/>
          <a:ext cx="0" cy="0"/>
          <a:chOff x="0" y="0"/>
          <a:chExt cx="0" cy="0"/>
        </a:xfrm>
      </p:grpSpPr>
      <p:sp>
        <p:nvSpPr>
          <p:cNvPr id="1303" name="Google Shape;1303;p23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4" name="Google Shape;1304;p233"/>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05" name="Google Shape;1305;p23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2" name="Google Shape;132;p24"/>
          <p:cNvSpPr/>
          <p:nvPr/>
        </p:nvSpPr>
        <p:spPr>
          <a:xfrm>
            <a:off x="442913" y="1623703"/>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2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306"/>
        <p:cNvGrpSpPr/>
        <p:nvPr/>
      </p:nvGrpSpPr>
      <p:grpSpPr>
        <a:xfrm>
          <a:off x="0" y="0"/>
          <a:ext cx="0" cy="0"/>
          <a:chOff x="0" y="0"/>
          <a:chExt cx="0" cy="0"/>
        </a:xfrm>
      </p:grpSpPr>
      <p:sp>
        <p:nvSpPr>
          <p:cNvPr id="1307" name="Google Shape;1307;p23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8" name="Google Shape;1308;p234"/>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09" name="Google Shape;1309;p2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10" name="Google Shape;1310;p234"/>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311"/>
        <p:cNvGrpSpPr/>
        <p:nvPr/>
      </p:nvGrpSpPr>
      <p:grpSpPr>
        <a:xfrm>
          <a:off x="0" y="0"/>
          <a:ext cx="0" cy="0"/>
          <a:chOff x="0" y="0"/>
          <a:chExt cx="0" cy="0"/>
        </a:xfrm>
      </p:grpSpPr>
      <p:sp>
        <p:nvSpPr>
          <p:cNvPr id="1312" name="Google Shape;1312;p23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13" name="Google Shape;1313;p23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4" name="Google Shape;1314;p2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315"/>
        <p:cNvGrpSpPr/>
        <p:nvPr/>
      </p:nvGrpSpPr>
      <p:grpSpPr>
        <a:xfrm>
          <a:off x="0" y="0"/>
          <a:ext cx="0" cy="0"/>
          <a:chOff x="0" y="0"/>
          <a:chExt cx="0" cy="0"/>
        </a:xfrm>
      </p:grpSpPr>
      <p:sp>
        <p:nvSpPr>
          <p:cNvPr id="1316" name="Google Shape;1316;p236"/>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2100" algn="l" rtl="0">
              <a:lnSpc>
                <a:spcPct val="100000"/>
              </a:lnSpc>
              <a:spcBef>
                <a:spcPts val="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1pPr>
            <a:lvl2pPr marL="914400" marR="0" lvl="1"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2pPr>
            <a:lvl3pPr marL="1371600" marR="0" lvl="2"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3pPr>
            <a:lvl4pPr marL="1828800" marR="0" lvl="3"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rtl="0">
              <a:lnSpc>
                <a:spcPct val="100000"/>
              </a:lnSpc>
              <a:spcBef>
                <a:spcPts val="600"/>
              </a:spcBef>
              <a:spcAft>
                <a:spcPts val="60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
        <p:nvSpPr>
          <p:cNvPr id="1317" name="Google Shape;1317;p236"/>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292100" algn="l" rtl="0">
              <a:lnSpc>
                <a:spcPct val="100000"/>
              </a:lnSpc>
              <a:spcBef>
                <a:spcPts val="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1pPr>
            <a:lvl2pPr marL="914400" marR="0" lvl="1"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2pPr>
            <a:lvl3pPr marL="1371600" marR="0" lvl="2"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3pPr>
            <a:lvl4pPr marL="1828800" marR="0" lvl="3"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rtl="0">
              <a:lnSpc>
                <a:spcPct val="100000"/>
              </a:lnSpc>
              <a:spcBef>
                <a:spcPts val="6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rtl="0">
              <a:lnSpc>
                <a:spcPct val="100000"/>
              </a:lnSpc>
              <a:spcBef>
                <a:spcPts val="600"/>
              </a:spcBef>
              <a:spcAft>
                <a:spcPts val="60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
        <p:nvSpPr>
          <p:cNvPr id="1318" name="Google Shape;1318;p23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9" name="Google Shape;1319;p23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320"/>
        <p:cNvGrpSpPr/>
        <p:nvPr/>
      </p:nvGrpSpPr>
      <p:grpSpPr>
        <a:xfrm>
          <a:off x="0" y="0"/>
          <a:ext cx="0" cy="0"/>
          <a:chOff x="0" y="0"/>
          <a:chExt cx="0" cy="0"/>
        </a:xfrm>
      </p:grpSpPr>
      <p:sp>
        <p:nvSpPr>
          <p:cNvPr id="1321" name="Google Shape;1321;p237"/>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22" name="Google Shape;1322;p237"/>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23" name="Google Shape;1323;p237"/>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24" name="Google Shape;1324;p23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25" name="Google Shape;1325;p23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326"/>
        <p:cNvGrpSpPr/>
        <p:nvPr/>
      </p:nvGrpSpPr>
      <p:grpSpPr>
        <a:xfrm>
          <a:off x="0" y="0"/>
          <a:ext cx="0" cy="0"/>
          <a:chOff x="0" y="0"/>
          <a:chExt cx="0" cy="0"/>
        </a:xfrm>
      </p:grpSpPr>
      <p:sp>
        <p:nvSpPr>
          <p:cNvPr id="1327" name="Google Shape;1327;p238"/>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28" name="Google Shape;1328;p238"/>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29" name="Google Shape;1329;p238"/>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0" name="Google Shape;1330;p238"/>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1" name="Google Shape;1331;p23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32" name="Google Shape;1332;p23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333"/>
        <p:cNvGrpSpPr/>
        <p:nvPr/>
      </p:nvGrpSpPr>
      <p:grpSpPr>
        <a:xfrm>
          <a:off x="0" y="0"/>
          <a:ext cx="0" cy="0"/>
          <a:chOff x="0" y="0"/>
          <a:chExt cx="0" cy="0"/>
        </a:xfrm>
      </p:grpSpPr>
      <p:sp>
        <p:nvSpPr>
          <p:cNvPr id="1334" name="Google Shape;1334;p239"/>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5" name="Google Shape;1335;p239"/>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6" name="Google Shape;1336;p239"/>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7" name="Google Shape;1337;p239"/>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8" name="Google Shape;1338;p239"/>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39" name="Google Shape;1339;p23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0" name="Google Shape;1340;p23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341"/>
        <p:cNvGrpSpPr/>
        <p:nvPr/>
      </p:nvGrpSpPr>
      <p:grpSpPr>
        <a:xfrm>
          <a:off x="0" y="0"/>
          <a:ext cx="0" cy="0"/>
          <a:chOff x="0" y="0"/>
          <a:chExt cx="0" cy="0"/>
        </a:xfrm>
      </p:grpSpPr>
      <p:sp>
        <p:nvSpPr>
          <p:cNvPr id="1342" name="Google Shape;1342;p24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3" name="Google Shape;1343;p240"/>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44" name="Google Shape;1344;p24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1345"/>
        <p:cNvGrpSpPr/>
        <p:nvPr/>
      </p:nvGrpSpPr>
      <p:grpSpPr>
        <a:xfrm>
          <a:off x="0" y="0"/>
          <a:ext cx="0" cy="0"/>
          <a:chOff x="0" y="0"/>
          <a:chExt cx="0" cy="0"/>
        </a:xfrm>
      </p:grpSpPr>
      <p:sp>
        <p:nvSpPr>
          <p:cNvPr id="1346" name="Google Shape;1346;p241"/>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7" name="Google Shape;1347;p241"/>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1348"/>
        <p:cNvGrpSpPr/>
        <p:nvPr/>
      </p:nvGrpSpPr>
      <p:grpSpPr>
        <a:xfrm>
          <a:off x="0" y="0"/>
          <a:ext cx="0" cy="0"/>
          <a:chOff x="0" y="0"/>
          <a:chExt cx="0" cy="0"/>
        </a:xfrm>
      </p:grpSpPr>
      <p:sp>
        <p:nvSpPr>
          <p:cNvPr id="1349" name="Google Shape;1349;p2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0" name="Google Shape;1350;p24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51" name="Google Shape;1351;p242"/>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52" name="Google Shape;1352;p24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353"/>
        <p:cNvGrpSpPr/>
        <p:nvPr/>
      </p:nvGrpSpPr>
      <p:grpSpPr>
        <a:xfrm>
          <a:off x="0" y="0"/>
          <a:ext cx="0" cy="0"/>
          <a:chOff x="0" y="0"/>
          <a:chExt cx="0" cy="0"/>
        </a:xfrm>
      </p:grpSpPr>
      <p:sp>
        <p:nvSpPr>
          <p:cNvPr id="1354" name="Google Shape;1354;p243"/>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5" name="Google Shape;1355;p243"/>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6" name="Google Shape;1356;p243"/>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7" name="Google Shape;1357;p243"/>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58" name="Google Shape;1358;p243"/>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59" name="Google Shape;1359;p243"/>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0" name="Google Shape;1360;p24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61" name="Google Shape;1361;p24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34"/>
        <p:cNvGrpSpPr/>
        <p:nvPr/>
      </p:nvGrpSpPr>
      <p:grpSpPr>
        <a:xfrm>
          <a:off x="0" y="0"/>
          <a:ext cx="0" cy="0"/>
          <a:chOff x="0" y="0"/>
          <a:chExt cx="0" cy="0"/>
        </a:xfrm>
      </p:grpSpPr>
      <p:sp>
        <p:nvSpPr>
          <p:cNvPr id="135" name="Google Shape;135;p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6" name="Google Shape;136;p25"/>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 name="Google Shape;137;p25"/>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2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5"/>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62"/>
        <p:cNvGrpSpPr/>
        <p:nvPr/>
      </p:nvGrpSpPr>
      <p:grpSpPr>
        <a:xfrm>
          <a:off x="0" y="0"/>
          <a:ext cx="0" cy="0"/>
          <a:chOff x="0" y="0"/>
          <a:chExt cx="0" cy="0"/>
        </a:xfrm>
      </p:grpSpPr>
      <p:sp>
        <p:nvSpPr>
          <p:cNvPr id="1363" name="Google Shape;1363;p24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64" name="Google Shape;1364;p24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1365"/>
        <p:cNvGrpSpPr/>
        <p:nvPr/>
      </p:nvGrpSpPr>
      <p:grpSpPr>
        <a:xfrm>
          <a:off x="0" y="0"/>
          <a:ext cx="0" cy="0"/>
          <a:chOff x="0" y="0"/>
          <a:chExt cx="0" cy="0"/>
        </a:xfrm>
      </p:grpSpPr>
      <p:sp>
        <p:nvSpPr>
          <p:cNvPr id="1366" name="Google Shape;1366;p245"/>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7" name="Google Shape;1367;p245"/>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8" name="Google Shape;1368;p245"/>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9" name="Google Shape;1369;p245"/>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0" name="Google Shape;1370;p24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1" name="Google Shape;1371;p24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72" name="Google Shape;1372;p245"/>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3" name="Google Shape;1373;p245"/>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1374"/>
        <p:cNvGrpSpPr/>
        <p:nvPr/>
      </p:nvGrpSpPr>
      <p:grpSpPr>
        <a:xfrm>
          <a:off x="0" y="0"/>
          <a:ext cx="0" cy="0"/>
          <a:chOff x="0" y="0"/>
          <a:chExt cx="0" cy="0"/>
        </a:xfrm>
      </p:grpSpPr>
      <p:sp>
        <p:nvSpPr>
          <p:cNvPr id="1375" name="Google Shape;1375;p246"/>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6" name="Google Shape;1376;p246"/>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7" name="Google Shape;1377;p246"/>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8" name="Google Shape;1378;p24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9" name="Google Shape;1379;p24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380"/>
        <p:cNvGrpSpPr/>
        <p:nvPr/>
      </p:nvGrpSpPr>
      <p:grpSpPr>
        <a:xfrm>
          <a:off x="0" y="0"/>
          <a:ext cx="0" cy="0"/>
          <a:chOff x="0" y="0"/>
          <a:chExt cx="0" cy="0"/>
        </a:xfrm>
      </p:grpSpPr>
      <p:sp>
        <p:nvSpPr>
          <p:cNvPr id="1381" name="Google Shape;1381;p24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382" name="Google Shape;1382;p24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83" name="Google Shape;1383;p24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84" name="Google Shape;1384;p24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385"/>
        <p:cNvGrpSpPr/>
        <p:nvPr/>
      </p:nvGrpSpPr>
      <p:grpSpPr>
        <a:xfrm>
          <a:off x="0" y="0"/>
          <a:ext cx="0" cy="0"/>
          <a:chOff x="0" y="0"/>
          <a:chExt cx="0" cy="0"/>
        </a:xfrm>
      </p:grpSpPr>
      <p:sp>
        <p:nvSpPr>
          <p:cNvPr id="1386" name="Google Shape;1386;p24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87" name="Google Shape;1387;p24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88" name="Google Shape;1388;p24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389"/>
        <p:cNvGrpSpPr/>
        <p:nvPr/>
      </p:nvGrpSpPr>
      <p:grpSpPr>
        <a:xfrm>
          <a:off x="0" y="0"/>
          <a:ext cx="0" cy="0"/>
          <a:chOff x="0" y="0"/>
          <a:chExt cx="0" cy="0"/>
        </a:xfrm>
      </p:grpSpPr>
      <p:sp>
        <p:nvSpPr>
          <p:cNvPr id="1390" name="Google Shape;1390;p24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91" name="Google Shape;1391;p24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92" name="Google Shape;1392;p24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393"/>
        <p:cNvGrpSpPr/>
        <p:nvPr/>
      </p:nvGrpSpPr>
      <p:grpSpPr>
        <a:xfrm>
          <a:off x="0" y="0"/>
          <a:ext cx="0" cy="0"/>
          <a:chOff x="0" y="0"/>
          <a:chExt cx="0" cy="0"/>
        </a:xfrm>
      </p:grpSpPr>
      <p:sp>
        <p:nvSpPr>
          <p:cNvPr id="1394" name="Google Shape;1394;p25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395" name="Google Shape;1395;p25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96" name="Google Shape;1396;p25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7" name="Google Shape;1397;p25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398"/>
        <p:cNvGrpSpPr/>
        <p:nvPr/>
      </p:nvGrpSpPr>
      <p:grpSpPr>
        <a:xfrm>
          <a:off x="0" y="0"/>
          <a:ext cx="0" cy="0"/>
          <a:chOff x="0" y="0"/>
          <a:chExt cx="0" cy="0"/>
        </a:xfrm>
      </p:grpSpPr>
      <p:sp>
        <p:nvSpPr>
          <p:cNvPr id="1399" name="Google Shape;1399;p251"/>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00" name="Google Shape;1400;p251"/>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01" name="Google Shape;1401;p251"/>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02" name="Google Shape;1402;p251"/>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03" name="Google Shape;1403;p2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04" name="Google Shape;1404;p2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405"/>
        <p:cNvGrpSpPr/>
        <p:nvPr/>
      </p:nvGrpSpPr>
      <p:grpSpPr>
        <a:xfrm>
          <a:off x="0" y="0"/>
          <a:ext cx="0" cy="0"/>
          <a:chOff x="0" y="0"/>
          <a:chExt cx="0" cy="0"/>
        </a:xfrm>
      </p:grpSpPr>
      <p:sp>
        <p:nvSpPr>
          <p:cNvPr id="1406" name="Google Shape;1406;p252"/>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7" name="Google Shape;1407;p252"/>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8" name="Google Shape;1408;p252"/>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9" name="Google Shape;1409;p252"/>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10" name="Google Shape;1410;p252"/>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11" name="Google Shape;1411;p252"/>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12" name="Google Shape;1412;p252"/>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13" name="Google Shape;1413;p252"/>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14" name="Google Shape;1414;p25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15" name="Google Shape;1415;p25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416"/>
        <p:cNvGrpSpPr/>
        <p:nvPr/>
      </p:nvGrpSpPr>
      <p:grpSpPr>
        <a:xfrm>
          <a:off x="0" y="0"/>
          <a:ext cx="0" cy="0"/>
          <a:chOff x="0" y="0"/>
          <a:chExt cx="0" cy="0"/>
        </a:xfrm>
      </p:grpSpPr>
      <p:sp>
        <p:nvSpPr>
          <p:cNvPr id="1417" name="Google Shape;1417;p253"/>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8" name="Google Shape;1418;p253"/>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19" name="Google Shape;1419;p2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0" name="Google Shape;1420;p253"/>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1" name="Google Shape;1421;p2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2" name="Google Shape;1422;p253"/>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pwc.com</a:t>
            </a:r>
            <a:endParaRPr sz="1200">
              <a:solidFill>
                <a:schemeClr val="dk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40"/>
        <p:cNvGrpSpPr/>
        <p:nvPr/>
      </p:nvGrpSpPr>
      <p:grpSpPr>
        <a:xfrm>
          <a:off x="0" y="0"/>
          <a:ext cx="0" cy="0"/>
          <a:chOff x="0" y="0"/>
          <a:chExt cx="0" cy="0"/>
        </a:xfrm>
      </p:grpSpPr>
      <p:sp>
        <p:nvSpPr>
          <p:cNvPr id="141" name="Google Shape;141;p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2" name="Google Shape;142;p26"/>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3" name="Google Shape;143;p26"/>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2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423"/>
        <p:cNvGrpSpPr/>
        <p:nvPr/>
      </p:nvGrpSpPr>
      <p:grpSpPr>
        <a:xfrm>
          <a:off x="0" y="0"/>
          <a:ext cx="0" cy="0"/>
          <a:chOff x="0" y="0"/>
          <a:chExt cx="0" cy="0"/>
        </a:xfrm>
      </p:grpSpPr>
      <p:sp>
        <p:nvSpPr>
          <p:cNvPr id="1424" name="Google Shape;1424;p254"/>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5" name="Google Shape;1425;p254"/>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26" name="Google Shape;1426;p25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7" name="Google Shape;1427;p254"/>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8" name="Google Shape;1428;p25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9" name="Google Shape;1429;p254"/>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pwc.com</a:t>
            </a:r>
            <a:endParaRPr sz="1200">
              <a:solidFill>
                <a:schemeClr val="lt1"/>
              </a:solidFill>
              <a:latin typeface="Arial"/>
              <a:ea typeface="Arial"/>
              <a:cs typeface="Arial"/>
              <a:sym typeface="Arial"/>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430"/>
        <p:cNvGrpSpPr/>
        <p:nvPr/>
      </p:nvGrpSpPr>
      <p:grpSpPr>
        <a:xfrm>
          <a:off x="0" y="0"/>
          <a:ext cx="0" cy="0"/>
          <a:chOff x="0" y="0"/>
          <a:chExt cx="0" cy="0"/>
        </a:xfrm>
      </p:grpSpPr>
      <p:grpSp>
        <p:nvGrpSpPr>
          <p:cNvPr id="1431" name="Google Shape;1431;p255"/>
          <p:cNvGrpSpPr/>
          <p:nvPr/>
        </p:nvGrpSpPr>
        <p:grpSpPr>
          <a:xfrm>
            <a:off x="0" y="0"/>
            <a:ext cx="8914102" cy="6858001"/>
            <a:chOff x="0" y="0"/>
            <a:chExt cx="8914102" cy="6858001"/>
          </a:xfrm>
        </p:grpSpPr>
        <p:sp>
          <p:nvSpPr>
            <p:cNvPr id="1432" name="Google Shape;1432;p25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33" name="Google Shape;1433;p25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434" name="Google Shape;1434;p255"/>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35" name="Google Shape;1435;p255"/>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436"/>
        <p:cNvGrpSpPr/>
        <p:nvPr/>
      </p:nvGrpSpPr>
      <p:grpSpPr>
        <a:xfrm>
          <a:off x="0" y="0"/>
          <a:ext cx="0" cy="0"/>
          <a:chOff x="0" y="0"/>
          <a:chExt cx="0" cy="0"/>
        </a:xfrm>
      </p:grpSpPr>
      <p:sp>
        <p:nvSpPr>
          <p:cNvPr id="1437" name="Google Shape;1437;p256"/>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38" name="Google Shape;1438;p25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39" name="Google Shape;1439;p25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40" name="Google Shape;1440;p25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441"/>
        <p:cNvGrpSpPr/>
        <p:nvPr/>
      </p:nvGrpSpPr>
      <p:grpSpPr>
        <a:xfrm>
          <a:off x="0" y="0"/>
          <a:ext cx="0" cy="0"/>
          <a:chOff x="0" y="0"/>
          <a:chExt cx="0" cy="0"/>
        </a:xfrm>
      </p:grpSpPr>
      <p:sp>
        <p:nvSpPr>
          <p:cNvPr id="1442" name="Google Shape;1442;p25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43" name="Google Shape;1443;p25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44" name="Google Shape;1444;p25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45" name="Google Shape;1445;p25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446"/>
        <p:cNvGrpSpPr/>
        <p:nvPr/>
      </p:nvGrpSpPr>
      <p:grpSpPr>
        <a:xfrm>
          <a:off x="0" y="0"/>
          <a:ext cx="0" cy="0"/>
          <a:chOff x="0" y="0"/>
          <a:chExt cx="0" cy="0"/>
        </a:xfrm>
      </p:grpSpPr>
      <p:sp>
        <p:nvSpPr>
          <p:cNvPr id="1447" name="Google Shape;1447;p258"/>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48" name="Google Shape;1448;p258"/>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49" name="Google Shape;1449;p25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50" name="Google Shape;1450;p2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51" name="Google Shape;1451;p258"/>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452"/>
        <p:cNvGrpSpPr/>
        <p:nvPr/>
      </p:nvGrpSpPr>
      <p:grpSpPr>
        <a:xfrm>
          <a:off x="0" y="0"/>
          <a:ext cx="0" cy="0"/>
          <a:chOff x="0" y="0"/>
          <a:chExt cx="0" cy="0"/>
        </a:xfrm>
      </p:grpSpPr>
      <p:sp>
        <p:nvSpPr>
          <p:cNvPr id="1453" name="Google Shape;1453;p25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54" name="Google Shape;1454;p259"/>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55" name="Google Shape;1455;p259"/>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56" name="Google Shape;1456;p2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57" name="Google Shape;1457;p259"/>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458"/>
        <p:cNvGrpSpPr/>
        <p:nvPr/>
      </p:nvGrpSpPr>
      <p:grpSpPr>
        <a:xfrm>
          <a:off x="0" y="0"/>
          <a:ext cx="0" cy="0"/>
          <a:chOff x="0" y="0"/>
          <a:chExt cx="0" cy="0"/>
        </a:xfrm>
      </p:grpSpPr>
      <p:sp>
        <p:nvSpPr>
          <p:cNvPr id="1459" name="Google Shape;1459;p260"/>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60" name="Google Shape;1460;p260"/>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61" name="Google Shape;1461;p260"/>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62" name="Google Shape;1462;p26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63" name="Google Shape;1463;p2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64" name="Google Shape;1464;p260"/>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465"/>
        <p:cNvGrpSpPr/>
        <p:nvPr/>
      </p:nvGrpSpPr>
      <p:grpSpPr>
        <a:xfrm>
          <a:off x="0" y="0"/>
          <a:ext cx="0" cy="0"/>
          <a:chOff x="0" y="0"/>
          <a:chExt cx="0" cy="0"/>
        </a:xfrm>
      </p:grpSpPr>
      <p:sp>
        <p:nvSpPr>
          <p:cNvPr id="1466" name="Google Shape;1466;p26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67" name="Google Shape;1467;p26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68" name="Google Shape;1468;p26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69" name="Google Shape;1469;p26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70" name="Google Shape;1470;p26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71" name="Google Shape;1471;p2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72" name="Google Shape;1472;p26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473"/>
        <p:cNvGrpSpPr/>
        <p:nvPr/>
      </p:nvGrpSpPr>
      <p:grpSpPr>
        <a:xfrm>
          <a:off x="0" y="0"/>
          <a:ext cx="0" cy="0"/>
          <a:chOff x="0" y="0"/>
          <a:chExt cx="0" cy="0"/>
        </a:xfrm>
      </p:grpSpPr>
      <p:sp>
        <p:nvSpPr>
          <p:cNvPr id="1474" name="Google Shape;1474;p26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75" name="Google Shape;1475;p26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76" name="Google Shape;1476;p26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77" name="Google Shape;1477;p26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78" name="Google Shape;1478;p26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79" name="Google Shape;1479;p26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80" name="Google Shape;1480;p2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81" name="Google Shape;1481;p262"/>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482"/>
        <p:cNvGrpSpPr/>
        <p:nvPr/>
      </p:nvGrpSpPr>
      <p:grpSpPr>
        <a:xfrm>
          <a:off x="0" y="0"/>
          <a:ext cx="0" cy="0"/>
          <a:chOff x="0" y="0"/>
          <a:chExt cx="0" cy="0"/>
        </a:xfrm>
      </p:grpSpPr>
      <p:sp>
        <p:nvSpPr>
          <p:cNvPr id="1483" name="Google Shape;1483;p263"/>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4" name="Google Shape;1484;p263"/>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5" name="Google Shape;1485;p263"/>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6" name="Google Shape;1486;p263"/>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87" name="Google Shape;1487;p263"/>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88" name="Google Shape;1488;p263"/>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89" name="Google Shape;1489;p26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90" name="Google Shape;1490;p2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1" name="Google Shape;1491;p26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47" name="Google Shape;147;p27"/>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2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 name="Google Shape;149;p2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492"/>
        <p:cNvGrpSpPr/>
        <p:nvPr/>
      </p:nvGrpSpPr>
      <p:grpSpPr>
        <a:xfrm>
          <a:off x="0" y="0"/>
          <a:ext cx="0" cy="0"/>
          <a:chOff x="0" y="0"/>
          <a:chExt cx="0" cy="0"/>
        </a:xfrm>
      </p:grpSpPr>
      <p:sp>
        <p:nvSpPr>
          <p:cNvPr id="1493" name="Google Shape;1493;p26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94" name="Google Shape;1494;p264"/>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95" name="Google Shape;1495;p264"/>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96" name="Google Shape;1496;p264"/>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497" name="Google Shape;1497;p26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98" name="Google Shape;1498;p2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9" name="Google Shape;1499;p26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500"/>
        <p:cNvGrpSpPr/>
        <p:nvPr/>
      </p:nvGrpSpPr>
      <p:grpSpPr>
        <a:xfrm>
          <a:off x="0" y="0"/>
          <a:ext cx="0" cy="0"/>
          <a:chOff x="0" y="0"/>
          <a:chExt cx="0" cy="0"/>
        </a:xfrm>
      </p:grpSpPr>
      <p:sp>
        <p:nvSpPr>
          <p:cNvPr id="1501" name="Google Shape;1501;p26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2" name="Google Shape;1502;p26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3" name="Google Shape;1503;p26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4" name="Google Shape;1504;p26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5" name="Google Shape;1505;p26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506" name="Google Shape;1506;p265"/>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507" name="Google Shape;1507;p265"/>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508" name="Google Shape;1508;p265"/>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509" name="Google Shape;1509;p26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10" name="Google Shape;1510;p2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11" name="Google Shape;1511;p265"/>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512"/>
        <p:cNvGrpSpPr/>
        <p:nvPr/>
      </p:nvGrpSpPr>
      <p:grpSpPr>
        <a:xfrm>
          <a:off x="0" y="0"/>
          <a:ext cx="0" cy="0"/>
          <a:chOff x="0" y="0"/>
          <a:chExt cx="0" cy="0"/>
        </a:xfrm>
      </p:grpSpPr>
      <p:sp>
        <p:nvSpPr>
          <p:cNvPr id="1513" name="Google Shape;1513;p26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514" name="Google Shape;1514;p26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15" name="Google Shape;1515;p2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16" name="Google Shape;1516;p26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517"/>
        <p:cNvGrpSpPr/>
        <p:nvPr/>
      </p:nvGrpSpPr>
      <p:grpSpPr>
        <a:xfrm>
          <a:off x="0" y="0"/>
          <a:ext cx="0" cy="0"/>
          <a:chOff x="0" y="0"/>
          <a:chExt cx="0" cy="0"/>
        </a:xfrm>
      </p:grpSpPr>
      <p:sp>
        <p:nvSpPr>
          <p:cNvPr id="1518" name="Google Shape;1518;p26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9"/>
        <p:cNvGrpSpPr/>
        <p:nvPr/>
      </p:nvGrpSpPr>
      <p:grpSpPr>
        <a:xfrm>
          <a:off x="0" y="0"/>
          <a:ext cx="0" cy="0"/>
          <a:chOff x="0" y="0"/>
          <a:chExt cx="0" cy="0"/>
        </a:xfrm>
      </p:grpSpPr>
      <p:sp>
        <p:nvSpPr>
          <p:cNvPr id="1520" name="Google Shape;1520;p2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50"/>
        <p:cNvGrpSpPr/>
        <p:nvPr/>
      </p:nvGrpSpPr>
      <p:grpSpPr>
        <a:xfrm>
          <a:off x="0" y="0"/>
          <a:ext cx="0" cy="0"/>
          <a:chOff x="0" y="0"/>
          <a:chExt cx="0" cy="0"/>
        </a:xfrm>
      </p:grpSpPr>
      <p:sp>
        <p:nvSpPr>
          <p:cNvPr id="151" name="Google Shape;151;p28"/>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2" name="Google Shape;152;p28"/>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2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4" name="Google Shape;154;p28"/>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55"/>
        <p:cNvGrpSpPr/>
        <p:nvPr/>
      </p:nvGrpSpPr>
      <p:grpSpPr>
        <a:xfrm>
          <a:off x="0" y="0"/>
          <a:ext cx="0" cy="0"/>
          <a:chOff x="0" y="0"/>
          <a:chExt cx="0" cy="0"/>
        </a:xfrm>
      </p:grpSpPr>
      <p:sp>
        <p:nvSpPr>
          <p:cNvPr id="156" name="Google Shape;156;p29"/>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7" name="Google Shape;157;p29"/>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p2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2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62" name="Google Shape;162;p30"/>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3" name="Google Shape;163;p3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64" name="Google Shape;164;p30"/>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30"/>
        <p:cNvGrpSpPr/>
        <p:nvPr/>
      </p:nvGrpSpPr>
      <p:grpSpPr>
        <a:xfrm>
          <a:off x="0" y="0"/>
          <a:ext cx="0" cy="0"/>
          <a:chOff x="0" y="0"/>
          <a:chExt cx="0" cy="0"/>
        </a:xfrm>
      </p:grpSpPr>
      <p:sp>
        <p:nvSpPr>
          <p:cNvPr id="31" name="Google Shape;31;p4"/>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4"/>
          <p:cNvSpPr/>
          <p:nvPr/>
        </p:nvSpPr>
        <p:spPr>
          <a:xfrm>
            <a:off x="0" y="3429000"/>
            <a:ext cx="809625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33" name="Google Shape;33;p4"/>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4" name="Google Shape;34;p4"/>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36" name="Google Shape;36;p4"/>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65"/>
        <p:cNvGrpSpPr/>
        <p:nvPr/>
      </p:nvGrpSpPr>
      <p:grpSpPr>
        <a:xfrm>
          <a:off x="0" y="0"/>
          <a:ext cx="0" cy="0"/>
          <a:chOff x="0" y="0"/>
          <a:chExt cx="0" cy="0"/>
        </a:xfrm>
      </p:grpSpPr>
      <p:sp>
        <p:nvSpPr>
          <p:cNvPr id="166" name="Google Shape;166;p31"/>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67" name="Google Shape;167;p31"/>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3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1" name="Google Shape;171;p32"/>
          <p:cNvSpPr txBox="1">
            <a:spLocks noGrp="1"/>
          </p:cNvSpPr>
          <p:nvPr>
            <p:ph type="body" idx="1"/>
          </p:nvPr>
        </p:nvSpPr>
        <p:spPr>
          <a:xfrm>
            <a:off x="442913" y="2103120"/>
            <a:ext cx="7418387" cy="407384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72" name="Google Shape;172;p3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3"/>
          <p:cNvSpPr txBox="1">
            <a:spLocks noGrp="1"/>
          </p:cNvSpPr>
          <p:nvPr>
            <p:ph type="body" idx="1"/>
          </p:nvPr>
        </p:nvSpPr>
        <p:spPr>
          <a:xfrm>
            <a:off x="442913" y="2103438"/>
            <a:ext cx="7418387"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76" name="Google Shape;176;p3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77" name="Google Shape;177;p33"/>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78"/>
        <p:cNvGrpSpPr/>
        <p:nvPr/>
      </p:nvGrpSpPr>
      <p:grpSpPr>
        <a:xfrm>
          <a:off x="0" y="0"/>
          <a:ext cx="0" cy="0"/>
          <a:chOff x="0" y="0"/>
          <a:chExt cx="0" cy="0"/>
        </a:xfrm>
      </p:grpSpPr>
      <p:sp>
        <p:nvSpPr>
          <p:cNvPr id="179" name="Google Shape;179;p34"/>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0" name="Google Shape;180;p34"/>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3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2"/>
        <p:cNvGrpSpPr/>
        <p:nvPr/>
      </p:nvGrpSpPr>
      <p:grpSpPr>
        <a:xfrm>
          <a:off x="0" y="0"/>
          <a:ext cx="0" cy="0"/>
          <a:chOff x="0" y="0"/>
          <a:chExt cx="0" cy="0"/>
        </a:xfrm>
      </p:grpSpPr>
      <p:sp>
        <p:nvSpPr>
          <p:cNvPr id="183" name="Google Shape;183;p35"/>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4" name="Google Shape;184;p35"/>
          <p:cNvSpPr txBox="1">
            <a:spLocks noGrp="1"/>
          </p:cNvSpPr>
          <p:nvPr>
            <p:ph type="body" idx="2"/>
          </p:nvPr>
        </p:nvSpPr>
        <p:spPr>
          <a:xfrm>
            <a:off x="6275388" y="2103438"/>
            <a:ext cx="54737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5" name="Google Shape;185;p3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6" name="Google Shape;186;p3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87"/>
        <p:cNvGrpSpPr/>
        <p:nvPr/>
      </p:nvGrpSpPr>
      <p:grpSpPr>
        <a:xfrm>
          <a:off x="0" y="0"/>
          <a:ext cx="0" cy="0"/>
          <a:chOff x="0" y="0"/>
          <a:chExt cx="0" cy="0"/>
        </a:xfrm>
      </p:grpSpPr>
      <p:sp>
        <p:nvSpPr>
          <p:cNvPr id="188" name="Google Shape;188;p36"/>
          <p:cNvSpPr txBox="1">
            <a:spLocks noGrp="1"/>
          </p:cNvSpPr>
          <p:nvPr>
            <p:ph type="body" idx="1"/>
          </p:nvPr>
        </p:nvSpPr>
        <p:spPr>
          <a:xfrm>
            <a:off x="442913"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9" name="Google Shape;189;p36"/>
          <p:cNvSpPr txBox="1">
            <a:spLocks noGrp="1"/>
          </p:cNvSpPr>
          <p:nvPr>
            <p:ph type="body" idx="2"/>
          </p:nvPr>
        </p:nvSpPr>
        <p:spPr>
          <a:xfrm>
            <a:off x="4332288"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0" name="Google Shape;190;p36"/>
          <p:cNvSpPr txBox="1">
            <a:spLocks noGrp="1"/>
          </p:cNvSpPr>
          <p:nvPr>
            <p:ph type="body" idx="3"/>
          </p:nvPr>
        </p:nvSpPr>
        <p:spPr>
          <a:xfrm>
            <a:off x="8220076"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1" name="Google Shape;191;p36"/>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3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93"/>
        <p:cNvGrpSpPr/>
        <p:nvPr/>
      </p:nvGrpSpPr>
      <p:grpSpPr>
        <a:xfrm>
          <a:off x="0" y="0"/>
          <a:ext cx="0" cy="0"/>
          <a:chOff x="0" y="0"/>
          <a:chExt cx="0" cy="0"/>
        </a:xfrm>
      </p:grpSpPr>
      <p:sp>
        <p:nvSpPr>
          <p:cNvPr id="194" name="Google Shape;194;p37"/>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5" name="Google Shape;195;p37"/>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6" name="Google Shape;196;p37"/>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7" name="Google Shape;197;p37"/>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8" name="Google Shape;198;p3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3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00"/>
        <p:cNvGrpSpPr/>
        <p:nvPr/>
      </p:nvGrpSpPr>
      <p:grpSpPr>
        <a:xfrm>
          <a:off x="0" y="0"/>
          <a:ext cx="0" cy="0"/>
          <a:chOff x="0" y="0"/>
          <a:chExt cx="0" cy="0"/>
        </a:xfrm>
      </p:grpSpPr>
      <p:sp>
        <p:nvSpPr>
          <p:cNvPr id="201" name="Google Shape;201;p38"/>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2" name="Google Shape;202;p38"/>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3" name="Google Shape;203;p38"/>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4" name="Google Shape;204;p38"/>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5" name="Google Shape;205;p38"/>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6" name="Google Shape;206;p3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7" name="Google Shape;207;p3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08"/>
        <p:cNvGrpSpPr/>
        <p:nvPr/>
      </p:nvGrpSpPr>
      <p:grpSpPr>
        <a:xfrm>
          <a:off x="0" y="0"/>
          <a:ext cx="0" cy="0"/>
          <a:chOff x="0" y="0"/>
          <a:chExt cx="0" cy="0"/>
        </a:xfrm>
      </p:grpSpPr>
      <p:sp>
        <p:nvSpPr>
          <p:cNvPr id="209" name="Google Shape;209;p3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0" name="Google Shape;210;p39"/>
          <p:cNvSpPr txBox="1">
            <a:spLocks noGrp="1"/>
          </p:cNvSpPr>
          <p:nvPr>
            <p:ph type="body" idx="1"/>
          </p:nvPr>
        </p:nvSpPr>
        <p:spPr>
          <a:xfrm>
            <a:off x="442913" y="2103120"/>
            <a:ext cx="11306175" cy="407384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11" name="Google Shape;211;p3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12"/>
        <p:cNvGrpSpPr/>
        <p:nvPr/>
      </p:nvGrpSpPr>
      <p:grpSpPr>
        <a:xfrm>
          <a:off x="0" y="0"/>
          <a:ext cx="0" cy="0"/>
          <a:chOff x="0" y="0"/>
          <a:chExt cx="0" cy="0"/>
        </a:xfrm>
      </p:grpSpPr>
      <p:sp>
        <p:nvSpPr>
          <p:cNvPr id="213" name="Google Shape;213;p4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4" name="Google Shape;214;p4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5"/>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 name="Google Shape;40;p5"/>
          <p:cNvPicPr preferRelativeResize="0"/>
          <p:nvPr/>
        </p:nvPicPr>
        <p:blipFill rotWithShape="1">
          <a:blip r:embed="rId2">
            <a:alphaModFix/>
          </a:blip>
          <a:srcRect/>
          <a:stretch/>
        </p:blipFill>
        <p:spPr>
          <a:xfrm>
            <a:off x="185139" y="5330952"/>
            <a:ext cx="1636776" cy="135118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15"/>
        <p:cNvGrpSpPr/>
        <p:nvPr/>
      </p:nvGrpSpPr>
      <p:grpSpPr>
        <a:xfrm>
          <a:off x="0" y="0"/>
          <a:ext cx="0" cy="0"/>
          <a:chOff x="0" y="0"/>
          <a:chExt cx="0" cy="0"/>
        </a:xfrm>
      </p:grpSpPr>
      <p:sp>
        <p:nvSpPr>
          <p:cNvPr id="216" name="Google Shape;216;p41"/>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17" name="Google Shape;217;p41"/>
          <p:cNvSpPr txBox="1">
            <a:spLocks noGrp="1"/>
          </p:cNvSpPr>
          <p:nvPr>
            <p:ph type="body" idx="1"/>
          </p:nvPr>
        </p:nvSpPr>
        <p:spPr>
          <a:xfrm>
            <a:off x="442913" y="2103438"/>
            <a:ext cx="5317807"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18" name="Google Shape;218;p41"/>
          <p:cNvSpPr txBox="1">
            <a:spLocks noGrp="1"/>
          </p:cNvSpPr>
          <p:nvPr>
            <p:ph type="title"/>
          </p:nvPr>
        </p:nvSpPr>
        <p:spPr>
          <a:xfrm>
            <a:off x="442913" y="432000"/>
            <a:ext cx="5317807"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9" name="Google Shape;219;p4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20"/>
        <p:cNvGrpSpPr/>
        <p:nvPr/>
      </p:nvGrpSpPr>
      <p:grpSpPr>
        <a:xfrm>
          <a:off x="0" y="0"/>
          <a:ext cx="0" cy="0"/>
          <a:chOff x="0" y="0"/>
          <a:chExt cx="0" cy="0"/>
        </a:xfrm>
      </p:grpSpPr>
      <p:sp>
        <p:nvSpPr>
          <p:cNvPr id="221" name="Google Shape;221;p4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2" name="Google Shape;222;p4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3" name="Google Shape;223;p4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4" name="Google Shape;224;p4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5" name="Google Shape;225;p4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6" name="Google Shape;226;p4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7" name="Google Shape;227;p4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8" name="Google Shape;228;p4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9"/>
        <p:cNvGrpSpPr/>
        <p:nvPr/>
      </p:nvGrpSpPr>
      <p:grpSpPr>
        <a:xfrm>
          <a:off x="0" y="0"/>
          <a:ext cx="0" cy="0"/>
          <a:chOff x="0" y="0"/>
          <a:chExt cx="0" cy="0"/>
        </a:xfrm>
      </p:grpSpPr>
      <p:sp>
        <p:nvSpPr>
          <p:cNvPr id="230" name="Google Shape;230;p43"/>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4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32"/>
        <p:cNvGrpSpPr/>
        <p:nvPr/>
      </p:nvGrpSpPr>
      <p:grpSpPr>
        <a:xfrm>
          <a:off x="0" y="0"/>
          <a:ext cx="0" cy="0"/>
          <a:chOff x="0" y="0"/>
          <a:chExt cx="0" cy="0"/>
        </a:xfrm>
      </p:grpSpPr>
      <p:sp>
        <p:nvSpPr>
          <p:cNvPr id="233" name="Google Shape;233;p44"/>
          <p:cNvSpPr txBox="1">
            <a:spLocks noGrp="1"/>
          </p:cNvSpPr>
          <p:nvPr>
            <p:ph type="body" idx="1"/>
          </p:nvPr>
        </p:nvSpPr>
        <p:spPr>
          <a:xfrm>
            <a:off x="442913"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4" name="Google Shape;234;p44"/>
          <p:cNvSpPr txBox="1">
            <a:spLocks noGrp="1"/>
          </p:cNvSpPr>
          <p:nvPr>
            <p:ph type="body" idx="2"/>
          </p:nvPr>
        </p:nvSpPr>
        <p:spPr>
          <a:xfrm>
            <a:off x="442913"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5" name="Google Shape;235;p44"/>
          <p:cNvSpPr txBox="1">
            <a:spLocks noGrp="1"/>
          </p:cNvSpPr>
          <p:nvPr>
            <p:ph type="body" idx="3"/>
          </p:nvPr>
        </p:nvSpPr>
        <p:spPr>
          <a:xfrm>
            <a:off x="4327524" y="2095500"/>
            <a:ext cx="3533775"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6" name="Google Shape;236;p44"/>
          <p:cNvSpPr txBox="1">
            <a:spLocks noGrp="1"/>
          </p:cNvSpPr>
          <p:nvPr>
            <p:ph type="body" idx="4"/>
          </p:nvPr>
        </p:nvSpPr>
        <p:spPr>
          <a:xfrm>
            <a:off x="8222571"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7" name="Google Shape;237;p44"/>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8" name="Google Shape;238;p4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39" name="Google Shape;239;p44"/>
          <p:cNvSpPr txBox="1">
            <a:spLocks noGrp="1"/>
          </p:cNvSpPr>
          <p:nvPr>
            <p:ph type="body" idx="5"/>
          </p:nvPr>
        </p:nvSpPr>
        <p:spPr>
          <a:xfrm>
            <a:off x="4327525" y="3599542"/>
            <a:ext cx="3533775"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0" name="Google Shape;240;p44"/>
          <p:cNvSpPr txBox="1">
            <a:spLocks noGrp="1"/>
          </p:cNvSpPr>
          <p:nvPr>
            <p:ph type="body" idx="6"/>
          </p:nvPr>
        </p:nvSpPr>
        <p:spPr>
          <a:xfrm>
            <a:off x="8222571"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41"/>
        <p:cNvGrpSpPr/>
        <p:nvPr/>
      </p:nvGrpSpPr>
      <p:grpSpPr>
        <a:xfrm>
          <a:off x="0" y="0"/>
          <a:ext cx="0" cy="0"/>
          <a:chOff x="0" y="0"/>
          <a:chExt cx="0" cy="0"/>
        </a:xfrm>
      </p:grpSpPr>
      <p:sp>
        <p:nvSpPr>
          <p:cNvPr id="242" name="Google Shape;242;p45"/>
          <p:cNvSpPr/>
          <p:nvPr/>
        </p:nvSpPr>
        <p:spPr>
          <a:xfrm>
            <a:off x="0" y="2103438"/>
            <a:ext cx="3971925" cy="4068762"/>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3" name="Google Shape;243;p45"/>
          <p:cNvSpPr txBox="1">
            <a:spLocks noGrp="1"/>
          </p:cNvSpPr>
          <p:nvPr>
            <p:ph type="body" idx="1"/>
          </p:nvPr>
        </p:nvSpPr>
        <p:spPr>
          <a:xfrm>
            <a:off x="360370" y="2103120"/>
            <a:ext cx="3611880" cy="173736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4" name="Google Shape;244;p45"/>
          <p:cNvSpPr txBox="1">
            <a:spLocks noGrp="1"/>
          </p:cNvSpPr>
          <p:nvPr>
            <p:ph type="body" idx="2"/>
          </p:nvPr>
        </p:nvSpPr>
        <p:spPr>
          <a:xfrm>
            <a:off x="442914" y="3931920"/>
            <a:ext cx="3328986" cy="206178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245" name="Google Shape;245;p45"/>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6" name="Google Shape;246;p4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247"/>
        <p:cNvGrpSpPr/>
        <p:nvPr/>
      </p:nvGrpSpPr>
      <p:grpSpPr>
        <a:xfrm>
          <a:off x="0" y="0"/>
          <a:ext cx="0" cy="0"/>
          <a:chOff x="0" y="0"/>
          <a:chExt cx="0" cy="0"/>
        </a:xfrm>
      </p:grpSpPr>
      <p:sp>
        <p:nvSpPr>
          <p:cNvPr id="248" name="Google Shape;248;p4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9" name="Google Shape;249;p46"/>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0" name="Google Shape;250;p4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1" name="Google Shape;251;p46"/>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252"/>
        <p:cNvGrpSpPr/>
        <p:nvPr/>
      </p:nvGrpSpPr>
      <p:grpSpPr>
        <a:xfrm>
          <a:off x="0" y="0"/>
          <a:ext cx="0" cy="0"/>
          <a:chOff x="0" y="0"/>
          <a:chExt cx="0" cy="0"/>
        </a:xfrm>
      </p:grpSpPr>
      <p:sp>
        <p:nvSpPr>
          <p:cNvPr id="253" name="Google Shape;253;p47"/>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4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55"/>
        <p:cNvGrpSpPr/>
        <p:nvPr/>
      </p:nvGrpSpPr>
      <p:grpSpPr>
        <a:xfrm>
          <a:off x="0" y="0"/>
          <a:ext cx="0" cy="0"/>
          <a:chOff x="0" y="0"/>
          <a:chExt cx="0" cy="0"/>
        </a:xfrm>
      </p:grpSpPr>
      <p:sp>
        <p:nvSpPr>
          <p:cNvPr id="256" name="Google Shape;256;p48"/>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57" name="Google Shape;257;p4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8" name="Google Shape;258;p4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259"/>
        <p:cNvGrpSpPr/>
        <p:nvPr/>
      </p:nvGrpSpPr>
      <p:grpSpPr>
        <a:xfrm>
          <a:off x="0" y="0"/>
          <a:ext cx="0" cy="0"/>
          <a:chOff x="0" y="0"/>
          <a:chExt cx="0" cy="0"/>
        </a:xfrm>
      </p:grpSpPr>
      <p:sp>
        <p:nvSpPr>
          <p:cNvPr id="260" name="Google Shape;260;p4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261" name="Google Shape;261;p4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p4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63" name="Google Shape;263;p4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264"/>
        <p:cNvGrpSpPr/>
        <p:nvPr/>
      </p:nvGrpSpPr>
      <p:grpSpPr>
        <a:xfrm>
          <a:off x="0" y="0"/>
          <a:ext cx="0" cy="0"/>
          <a:chOff x="0" y="0"/>
          <a:chExt cx="0" cy="0"/>
        </a:xfrm>
      </p:grpSpPr>
      <p:sp>
        <p:nvSpPr>
          <p:cNvPr id="265" name="Google Shape;265;p50"/>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6" name="Google Shape;266;p50"/>
          <p:cNvSpPr txBox="1">
            <a:spLocks noGrp="1"/>
          </p:cNvSpPr>
          <p:nvPr>
            <p:ph type="body" idx="2"/>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7" name="Google Shape;267;p50"/>
          <p:cNvSpPr txBox="1">
            <a:spLocks noGrp="1"/>
          </p:cNvSpPr>
          <p:nvPr>
            <p:ph type="body" idx="3"/>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8" name="Google Shape;268;p50"/>
          <p:cNvSpPr txBox="1">
            <a:spLocks noGrp="1"/>
          </p:cNvSpPr>
          <p:nvPr>
            <p:ph type="body" idx="4"/>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9" name="Google Shape;269;p50"/>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0" name="Google Shape;270;p5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6"/>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4" name="Google Shape;44;p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271"/>
        <p:cNvGrpSpPr/>
        <p:nvPr/>
      </p:nvGrpSpPr>
      <p:grpSpPr>
        <a:xfrm>
          <a:off x="0" y="0"/>
          <a:ext cx="0" cy="0"/>
          <a:chOff x="0" y="0"/>
          <a:chExt cx="0" cy="0"/>
        </a:xfrm>
      </p:grpSpPr>
      <p:sp>
        <p:nvSpPr>
          <p:cNvPr id="272" name="Google Shape;272;p51"/>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3" name="Google Shape;273;p51"/>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4" name="Google Shape;274;p51"/>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5" name="Google Shape;275;p51"/>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6" name="Google Shape;276;p51"/>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7" name="Google Shape;277;p51"/>
          <p:cNvSpPr txBox="1">
            <a:spLocks noGrp="1"/>
          </p:cNvSpPr>
          <p:nvPr>
            <p:ph type="body" idx="2"/>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8" name="Google Shape;278;p51"/>
          <p:cNvSpPr txBox="1">
            <a:spLocks noGrp="1"/>
          </p:cNvSpPr>
          <p:nvPr>
            <p:ph type="body" idx="3"/>
          </p:nvPr>
        </p:nvSpPr>
        <p:spPr>
          <a:xfrm>
            <a:off x="627636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9" name="Google Shape;279;p51"/>
          <p:cNvSpPr txBox="1">
            <a:spLocks noGrp="1"/>
          </p:cNvSpPr>
          <p:nvPr>
            <p:ph type="body" idx="4"/>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80" name="Google Shape;280;p51"/>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1" name="Google Shape;281;p5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282"/>
        <p:cNvGrpSpPr/>
        <p:nvPr/>
      </p:nvGrpSpPr>
      <p:grpSpPr>
        <a:xfrm>
          <a:off x="0" y="0"/>
          <a:ext cx="0" cy="0"/>
          <a:chOff x="0" y="0"/>
          <a:chExt cx="0" cy="0"/>
        </a:xfrm>
      </p:grpSpPr>
      <p:sp>
        <p:nvSpPr>
          <p:cNvPr id="283" name="Google Shape;283;p52"/>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4" name="Google Shape;284;p52"/>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5" name="Google Shape;285;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 name="Google Shape;286;p52"/>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87" name="Google Shape;287;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 name="Google Shape;288;p52"/>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pwc.com</a:t>
            </a:r>
            <a:endParaRPr sz="1200">
              <a:solidFill>
                <a:schemeClr val="dk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289"/>
        <p:cNvGrpSpPr/>
        <p:nvPr/>
      </p:nvGrpSpPr>
      <p:grpSpPr>
        <a:xfrm>
          <a:off x="0" y="0"/>
          <a:ext cx="0" cy="0"/>
          <a:chOff x="0" y="0"/>
          <a:chExt cx="0" cy="0"/>
        </a:xfrm>
      </p:grpSpPr>
      <p:sp>
        <p:nvSpPr>
          <p:cNvPr id="290" name="Google Shape;290;p53"/>
          <p:cNvSpPr/>
          <p:nvPr/>
        </p:nvSpPr>
        <p:spPr>
          <a:xfrm>
            <a:off x="0" y="4623950"/>
            <a:ext cx="12192000" cy="2234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1" name="Google Shape;291;p53"/>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2" name="Google Shape;292;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 name="Google Shape;293;p53"/>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94" name="Google Shape;294;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 name="Google Shape;295;p53"/>
          <p:cNvSpPr txBox="1"/>
          <p:nvPr/>
        </p:nvSpPr>
        <p:spPr>
          <a:xfrm>
            <a:off x="442913" y="42481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96"/>
        <p:cNvGrpSpPr/>
        <p:nvPr/>
      </p:nvGrpSpPr>
      <p:grpSpPr>
        <a:xfrm>
          <a:off x="0" y="0"/>
          <a:ext cx="0" cy="0"/>
          <a:chOff x="0" y="0"/>
          <a:chExt cx="0" cy="0"/>
        </a:xfrm>
      </p:grpSpPr>
      <p:grpSp>
        <p:nvGrpSpPr>
          <p:cNvPr id="297" name="Google Shape;297;p54"/>
          <p:cNvGrpSpPr/>
          <p:nvPr/>
        </p:nvGrpSpPr>
        <p:grpSpPr>
          <a:xfrm>
            <a:off x="0" y="0"/>
            <a:ext cx="8914102" cy="6858001"/>
            <a:chOff x="0" y="0"/>
            <a:chExt cx="8914102" cy="6858001"/>
          </a:xfrm>
        </p:grpSpPr>
        <p:sp>
          <p:nvSpPr>
            <p:cNvPr id="298" name="Google Shape;298;p5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99" name="Google Shape;299;p5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300" name="Google Shape;300;p54"/>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1" name="Google Shape;301;p5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02"/>
        <p:cNvGrpSpPr/>
        <p:nvPr/>
      </p:nvGrpSpPr>
      <p:grpSpPr>
        <a:xfrm>
          <a:off x="0" y="0"/>
          <a:ext cx="0" cy="0"/>
          <a:chOff x="0" y="0"/>
          <a:chExt cx="0" cy="0"/>
        </a:xfrm>
      </p:grpSpPr>
      <p:sp>
        <p:nvSpPr>
          <p:cNvPr id="303" name="Google Shape;303;p55"/>
          <p:cNvSpPr txBox="1">
            <a:spLocks noGrp="1"/>
          </p:cNvSpPr>
          <p:nvPr>
            <p:ph type="body" idx="1"/>
          </p:nvPr>
        </p:nvSpPr>
        <p:spPr>
          <a:xfrm>
            <a:off x="442900" y="2184313"/>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04" name="Google Shape;304;p5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5" name="Google Shape;305;p5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06" name="Google Shape;306;p5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07"/>
        <p:cNvGrpSpPr/>
        <p:nvPr/>
      </p:nvGrpSpPr>
      <p:grpSpPr>
        <a:xfrm>
          <a:off x="0" y="0"/>
          <a:ext cx="0" cy="0"/>
          <a:chOff x="0" y="0"/>
          <a:chExt cx="0" cy="0"/>
        </a:xfrm>
      </p:grpSpPr>
      <p:sp>
        <p:nvSpPr>
          <p:cNvPr id="308" name="Google Shape;308;p5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09" name="Google Shape;309;p5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0" name="Google Shape;310;p5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1" name="Google Shape;311;p56"/>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12"/>
        <p:cNvGrpSpPr/>
        <p:nvPr/>
      </p:nvGrpSpPr>
      <p:grpSpPr>
        <a:xfrm>
          <a:off x="0" y="0"/>
          <a:ext cx="0" cy="0"/>
          <a:chOff x="0" y="0"/>
          <a:chExt cx="0" cy="0"/>
        </a:xfrm>
      </p:grpSpPr>
      <p:sp>
        <p:nvSpPr>
          <p:cNvPr id="313" name="Google Shape;313;p57"/>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14" name="Google Shape;314;p57"/>
          <p:cNvSpPr txBox="1">
            <a:spLocks noGrp="1"/>
          </p:cNvSpPr>
          <p:nvPr>
            <p:ph type="body" idx="2"/>
          </p:nvPr>
        </p:nvSpPr>
        <p:spPr>
          <a:xfrm>
            <a:off x="6275388" y="2103437"/>
            <a:ext cx="5473699"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15" name="Google Shape;315;p5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 name="Google Shape;316;p5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7" name="Google Shape;317;p57"/>
          <p:cNvSpPr txBox="1">
            <a:spLocks noGrp="1"/>
          </p:cNvSpPr>
          <p:nvPr>
            <p:ph type="subTitle" idx="3"/>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18"/>
        <p:cNvGrpSpPr/>
        <p:nvPr/>
      </p:nvGrpSpPr>
      <p:grpSpPr>
        <a:xfrm>
          <a:off x="0" y="0"/>
          <a:ext cx="0" cy="0"/>
          <a:chOff x="0" y="0"/>
          <a:chExt cx="0" cy="0"/>
        </a:xfrm>
      </p:grpSpPr>
      <p:sp>
        <p:nvSpPr>
          <p:cNvPr id="319" name="Google Shape;319;p58"/>
          <p:cNvSpPr/>
          <p:nvPr/>
        </p:nvSpPr>
        <p:spPr>
          <a:xfrm>
            <a:off x="6206800" y="0"/>
            <a:ext cx="59853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20" name="Google Shape;320;p58"/>
          <p:cNvSpPr txBox="1">
            <a:spLocks noGrp="1"/>
          </p:cNvSpPr>
          <p:nvPr>
            <p:ph type="body" idx="1"/>
          </p:nvPr>
        </p:nvSpPr>
        <p:spPr>
          <a:xfrm>
            <a:off x="442913" y="2103438"/>
            <a:ext cx="5317807"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1" name="Google Shape;321;p58"/>
          <p:cNvSpPr txBox="1">
            <a:spLocks noGrp="1"/>
          </p:cNvSpPr>
          <p:nvPr>
            <p:ph type="title"/>
          </p:nvPr>
        </p:nvSpPr>
        <p:spPr>
          <a:xfrm>
            <a:off x="442914" y="430514"/>
            <a:ext cx="5317806"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2" name="Google Shape;322;p5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23" name="Google Shape;323;p58"/>
          <p:cNvSpPr txBox="1">
            <a:spLocks noGrp="1"/>
          </p:cNvSpPr>
          <p:nvPr>
            <p:ph type="subTitle" idx="2"/>
          </p:nvPr>
        </p:nvSpPr>
        <p:spPr>
          <a:xfrm>
            <a:off x="442912" y="933433"/>
            <a:ext cx="5317808"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24"/>
        <p:cNvGrpSpPr/>
        <p:nvPr/>
      </p:nvGrpSpPr>
      <p:grpSpPr>
        <a:xfrm>
          <a:off x="0" y="0"/>
          <a:ext cx="0" cy="0"/>
          <a:chOff x="0" y="0"/>
          <a:chExt cx="0" cy="0"/>
        </a:xfrm>
      </p:grpSpPr>
      <p:sp>
        <p:nvSpPr>
          <p:cNvPr id="325" name="Google Shape;325;p59"/>
          <p:cNvSpPr txBox="1">
            <a:spLocks noGrp="1"/>
          </p:cNvSpPr>
          <p:nvPr>
            <p:ph type="body" idx="1"/>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6" name="Google Shape;326;p59"/>
          <p:cNvSpPr txBox="1">
            <a:spLocks noGrp="1"/>
          </p:cNvSpPr>
          <p:nvPr>
            <p:ph type="body" idx="2"/>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7" name="Google Shape;327;p59"/>
          <p:cNvSpPr txBox="1">
            <a:spLocks noGrp="1"/>
          </p:cNvSpPr>
          <p:nvPr>
            <p:ph type="body" idx="3"/>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8" name="Google Shape;328;p59"/>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9" name="Google Shape;329;p5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0" name="Google Shape;330;p59"/>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31"/>
        <p:cNvGrpSpPr/>
        <p:nvPr/>
      </p:nvGrpSpPr>
      <p:grpSpPr>
        <a:xfrm>
          <a:off x="0" y="0"/>
          <a:ext cx="0" cy="0"/>
          <a:chOff x="0" y="0"/>
          <a:chExt cx="0" cy="0"/>
        </a:xfrm>
      </p:grpSpPr>
      <p:sp>
        <p:nvSpPr>
          <p:cNvPr id="332" name="Google Shape;332;p60"/>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3" name="Google Shape;333;p60"/>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4" name="Google Shape;334;p60"/>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5" name="Google Shape;335;p60"/>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6" name="Google Shape;336;p6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7" name="Google Shape;337;p6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8" name="Google Shape;338;p60"/>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5"/>
        <p:cNvGrpSpPr/>
        <p:nvPr/>
      </p:nvGrpSpPr>
      <p:grpSpPr>
        <a:xfrm>
          <a:off x="0" y="0"/>
          <a:ext cx="0" cy="0"/>
          <a:chOff x="0" y="0"/>
          <a:chExt cx="0" cy="0"/>
        </a:xfrm>
      </p:grpSpPr>
      <p:sp>
        <p:nvSpPr>
          <p:cNvPr id="46" name="Google Shape;46;p7"/>
          <p:cNvSpPr/>
          <p:nvPr/>
        </p:nvSpPr>
        <p:spPr>
          <a:xfrm>
            <a:off x="6096000" y="0"/>
            <a:ext cx="6096000" cy="4575812"/>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7" name="Google Shape;47;p7"/>
          <p:cNvSpPr/>
          <p:nvPr/>
        </p:nvSpPr>
        <p:spPr>
          <a:xfrm>
            <a:off x="0" y="0"/>
            <a:ext cx="6096000" cy="4575812"/>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8" name="Google Shape;48;p7"/>
          <p:cNvSpPr/>
          <p:nvPr/>
        </p:nvSpPr>
        <p:spPr>
          <a:xfrm>
            <a:off x="0" y="4575812"/>
            <a:ext cx="6096000" cy="2282188"/>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9" name="Google Shape;49;p7"/>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7"/>
          <p:cNvSpPr txBox="1">
            <a:spLocks noGrp="1"/>
          </p:cNvSpPr>
          <p:nvPr>
            <p:ph type="subTitle" idx="1"/>
          </p:nvPr>
        </p:nvSpPr>
        <p:spPr>
          <a:xfrm>
            <a:off x="442913" y="5101594"/>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1" name="Google Shape;51;p7"/>
          <p:cNvPicPr preferRelativeResize="0"/>
          <p:nvPr/>
        </p:nvPicPr>
        <p:blipFill rotWithShape="1">
          <a:blip r:embed="rId2">
            <a:alphaModFix/>
          </a:blip>
          <a:srcRect/>
          <a:stretch/>
        </p:blipFill>
        <p:spPr>
          <a:xfrm>
            <a:off x="10337737" y="5330952"/>
            <a:ext cx="1636776" cy="135118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39"/>
        <p:cNvGrpSpPr/>
        <p:nvPr/>
      </p:nvGrpSpPr>
      <p:grpSpPr>
        <a:xfrm>
          <a:off x="0" y="0"/>
          <a:ext cx="0" cy="0"/>
          <a:chOff x="0" y="0"/>
          <a:chExt cx="0" cy="0"/>
        </a:xfrm>
      </p:grpSpPr>
      <p:sp>
        <p:nvSpPr>
          <p:cNvPr id="340" name="Google Shape;340;p61"/>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1" name="Google Shape;341;p61"/>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2" name="Google Shape;342;p61"/>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3" name="Google Shape;343;p61"/>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4" name="Google Shape;344;p61"/>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5" name="Google Shape;345;p61"/>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6" name="Google Shape;346;p6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47" name="Google Shape;347;p61"/>
          <p:cNvSpPr txBox="1">
            <a:spLocks noGrp="1"/>
          </p:cNvSpPr>
          <p:nvPr>
            <p:ph type="subTitle" idx="6"/>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48"/>
        <p:cNvGrpSpPr/>
        <p:nvPr/>
      </p:nvGrpSpPr>
      <p:grpSpPr>
        <a:xfrm>
          <a:off x="0" y="0"/>
          <a:ext cx="0" cy="0"/>
          <a:chOff x="0" y="0"/>
          <a:chExt cx="0" cy="0"/>
        </a:xfrm>
      </p:grpSpPr>
      <p:sp>
        <p:nvSpPr>
          <p:cNvPr id="349" name="Google Shape;349;p6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0" name="Google Shape;350;p6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1" name="Google Shape;351;p6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2" name="Google Shape;352;p6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3" name="Google Shape;353;p6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4" name="Google Shape;354;p6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5" name="Google Shape;355;p6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6" name="Google Shape;356;p6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57" name="Google Shape;357;p62"/>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358"/>
        <p:cNvGrpSpPr/>
        <p:nvPr/>
      </p:nvGrpSpPr>
      <p:grpSpPr>
        <a:xfrm>
          <a:off x="0" y="0"/>
          <a:ext cx="0" cy="0"/>
          <a:chOff x="0" y="0"/>
          <a:chExt cx="0" cy="0"/>
        </a:xfrm>
      </p:grpSpPr>
      <p:sp>
        <p:nvSpPr>
          <p:cNvPr id="359" name="Google Shape;359;p63"/>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0" name="Google Shape;360;p63"/>
          <p:cNvSpPr txBox="1">
            <a:spLocks noGrp="1"/>
          </p:cNvSpPr>
          <p:nvPr>
            <p:ph type="body" idx="2"/>
          </p:nvPr>
        </p:nvSpPr>
        <p:spPr>
          <a:xfrm>
            <a:off x="335819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1" name="Google Shape;361;p63"/>
          <p:cNvSpPr txBox="1">
            <a:spLocks noGrp="1"/>
          </p:cNvSpPr>
          <p:nvPr>
            <p:ph type="body" idx="3"/>
          </p:nvPr>
        </p:nvSpPr>
        <p:spPr>
          <a:xfrm>
            <a:off x="627348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2" name="Google Shape;362;p63"/>
          <p:cNvSpPr txBox="1">
            <a:spLocks noGrp="1"/>
          </p:cNvSpPr>
          <p:nvPr>
            <p:ph type="body" idx="4"/>
          </p:nvPr>
        </p:nvSpPr>
        <p:spPr>
          <a:xfrm>
            <a:off x="9188767"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3" name="Google Shape;363;p6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4" name="Google Shape;364;p6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65" name="Google Shape;365;p63"/>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366"/>
        <p:cNvGrpSpPr/>
        <p:nvPr/>
      </p:nvGrpSpPr>
      <p:grpSpPr>
        <a:xfrm>
          <a:off x="0" y="0"/>
          <a:ext cx="0" cy="0"/>
          <a:chOff x="0" y="0"/>
          <a:chExt cx="0" cy="0"/>
        </a:xfrm>
      </p:grpSpPr>
      <p:sp>
        <p:nvSpPr>
          <p:cNvPr id="367" name="Google Shape;367;p64"/>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8" name="Google Shape;368;p64"/>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9" name="Google Shape;369;p64"/>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0" name="Google Shape;370;p64"/>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1" name="Google Shape;371;p64"/>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2" name="Google Shape;372;p64"/>
          <p:cNvSpPr txBox="1">
            <a:spLocks noGrp="1"/>
          </p:cNvSpPr>
          <p:nvPr>
            <p:ph type="body" idx="2"/>
          </p:nvPr>
        </p:nvSpPr>
        <p:spPr>
          <a:xfrm>
            <a:off x="335819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3" name="Google Shape;373;p64"/>
          <p:cNvSpPr txBox="1">
            <a:spLocks noGrp="1"/>
          </p:cNvSpPr>
          <p:nvPr>
            <p:ph type="body" idx="3"/>
          </p:nvPr>
        </p:nvSpPr>
        <p:spPr>
          <a:xfrm>
            <a:off x="627348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4" name="Google Shape;374;p64"/>
          <p:cNvSpPr txBox="1">
            <a:spLocks noGrp="1"/>
          </p:cNvSpPr>
          <p:nvPr>
            <p:ph type="body" idx="4"/>
          </p:nvPr>
        </p:nvSpPr>
        <p:spPr>
          <a:xfrm>
            <a:off x="918876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5" name="Google Shape;375;p6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6" name="Google Shape;376;p6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77" name="Google Shape;377;p64"/>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378"/>
        <p:cNvGrpSpPr/>
        <p:nvPr/>
      </p:nvGrpSpPr>
      <p:grpSpPr>
        <a:xfrm>
          <a:off x="0" y="0"/>
          <a:ext cx="0" cy="0"/>
          <a:chOff x="0" y="0"/>
          <a:chExt cx="0" cy="0"/>
        </a:xfrm>
      </p:grpSpPr>
      <p:sp>
        <p:nvSpPr>
          <p:cNvPr id="379" name="Google Shape;379;p65"/>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80" name="Google Shape;380;p6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1" name="Google Shape;381;p6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82" name="Google Shape;382;p6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383"/>
        <p:cNvGrpSpPr/>
        <p:nvPr/>
      </p:nvGrpSpPr>
      <p:grpSpPr>
        <a:xfrm>
          <a:off x="0" y="0"/>
          <a:ext cx="0" cy="0"/>
          <a:chOff x="0" y="0"/>
          <a:chExt cx="0" cy="0"/>
        </a:xfrm>
      </p:grpSpPr>
      <p:sp>
        <p:nvSpPr>
          <p:cNvPr id="384" name="Google Shape;384;p66"/>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5"/>
        <p:cNvGrpSpPr/>
        <p:nvPr/>
      </p:nvGrpSpPr>
      <p:grpSpPr>
        <a:xfrm>
          <a:off x="0" y="0"/>
          <a:ext cx="0" cy="0"/>
          <a:chOff x="0" y="0"/>
          <a:chExt cx="0" cy="0"/>
        </a:xfrm>
      </p:grpSpPr>
      <p:sp>
        <p:nvSpPr>
          <p:cNvPr id="386" name="Google Shape;386;p6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394"/>
        <p:cNvGrpSpPr/>
        <p:nvPr/>
      </p:nvGrpSpPr>
      <p:grpSpPr>
        <a:xfrm>
          <a:off x="0" y="0"/>
          <a:ext cx="0" cy="0"/>
          <a:chOff x="0" y="0"/>
          <a:chExt cx="0" cy="0"/>
        </a:xfrm>
      </p:grpSpPr>
      <p:sp>
        <p:nvSpPr>
          <p:cNvPr id="395" name="Google Shape;395;p69"/>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6" name="Google Shape;396;p69"/>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7" name="Google Shape;397;p69"/>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8" name="Google Shape;398;p6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9" name="Google Shape;399;p69"/>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0" name="Google Shape;400;p6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401"/>
        <p:cNvGrpSpPr/>
        <p:nvPr/>
      </p:nvGrpSpPr>
      <p:grpSpPr>
        <a:xfrm>
          <a:off x="0" y="0"/>
          <a:ext cx="0" cy="0"/>
          <a:chOff x="0" y="0"/>
          <a:chExt cx="0" cy="0"/>
        </a:xfrm>
      </p:grpSpPr>
      <p:sp>
        <p:nvSpPr>
          <p:cNvPr id="402" name="Google Shape;402;p70"/>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3" name="Google Shape;403;p70"/>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4" name="Google Shape;404;p70"/>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5" name="Google Shape;405;p7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06" name="Google Shape;406;p70"/>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7" name="Google Shape;407;p7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408"/>
        <p:cNvGrpSpPr/>
        <p:nvPr/>
      </p:nvGrpSpPr>
      <p:grpSpPr>
        <a:xfrm>
          <a:off x="0" y="0"/>
          <a:ext cx="0" cy="0"/>
          <a:chOff x="0" y="0"/>
          <a:chExt cx="0" cy="0"/>
        </a:xfrm>
      </p:grpSpPr>
      <p:sp>
        <p:nvSpPr>
          <p:cNvPr id="409" name="Google Shape;409;p71"/>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0" name="Google Shape;410;p71"/>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411" name="Google Shape;411;p71"/>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2" name="Google Shape;412;p71"/>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3" name="Google Shape;413;p71"/>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4" name="Google Shape;414;p71"/>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2"/>
        <p:cNvGrpSpPr/>
        <p:nvPr/>
      </p:nvGrpSpPr>
      <p:grpSpPr>
        <a:xfrm>
          <a:off x="0" y="0"/>
          <a:ext cx="0" cy="0"/>
          <a:chOff x="0" y="0"/>
          <a:chExt cx="0" cy="0"/>
        </a:xfrm>
      </p:grpSpPr>
      <p:sp>
        <p:nvSpPr>
          <p:cNvPr id="53" name="Google Shape;53;p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54" name="Google Shape;54;p8"/>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 name="Google Shape;55;p8"/>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p8"/>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8"/>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8" name="Google Shape;58;p8"/>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415"/>
        <p:cNvGrpSpPr/>
        <p:nvPr/>
      </p:nvGrpSpPr>
      <p:grpSpPr>
        <a:xfrm>
          <a:off x="0" y="0"/>
          <a:ext cx="0" cy="0"/>
          <a:chOff x="0" y="0"/>
          <a:chExt cx="0" cy="0"/>
        </a:xfrm>
      </p:grpSpPr>
      <p:sp>
        <p:nvSpPr>
          <p:cNvPr id="416" name="Google Shape;416;p72"/>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7" name="Google Shape;417;p7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8" name="Google Shape;418;p72"/>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9"/>
        <p:cNvGrpSpPr/>
        <p:nvPr/>
      </p:nvGrpSpPr>
      <p:grpSpPr>
        <a:xfrm>
          <a:off x="0" y="0"/>
          <a:ext cx="0" cy="0"/>
          <a:chOff x="0" y="0"/>
          <a:chExt cx="0" cy="0"/>
        </a:xfrm>
      </p:grpSpPr>
      <p:sp>
        <p:nvSpPr>
          <p:cNvPr id="420" name="Google Shape;420;p7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1" name="Google Shape;421;p73"/>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22" name="Google Shape;422;p7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23"/>
        <p:cNvGrpSpPr/>
        <p:nvPr/>
      </p:nvGrpSpPr>
      <p:grpSpPr>
        <a:xfrm>
          <a:off x="0" y="0"/>
          <a:ext cx="0" cy="0"/>
          <a:chOff x="0" y="0"/>
          <a:chExt cx="0" cy="0"/>
        </a:xfrm>
      </p:grpSpPr>
      <p:sp>
        <p:nvSpPr>
          <p:cNvPr id="424" name="Google Shape;424;p74"/>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5" name="Google Shape;425;p74"/>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6" name="Google Shape;426;p74"/>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7" name="Google Shape;427;p74"/>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28" name="Google Shape;428;p74"/>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29"/>
        <p:cNvGrpSpPr/>
        <p:nvPr/>
      </p:nvGrpSpPr>
      <p:grpSpPr>
        <a:xfrm>
          <a:off x="0" y="0"/>
          <a:ext cx="0" cy="0"/>
          <a:chOff x="0" y="0"/>
          <a:chExt cx="0" cy="0"/>
        </a:xfrm>
      </p:grpSpPr>
      <p:sp>
        <p:nvSpPr>
          <p:cNvPr id="430" name="Google Shape;430;p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31" name="Google Shape;431;p75"/>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2" name="Google Shape;432;p75"/>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3" name="Google Shape;433;p75"/>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34" name="Google Shape;434;p75"/>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35" name="Google Shape;435;p7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436"/>
        <p:cNvGrpSpPr/>
        <p:nvPr/>
      </p:nvGrpSpPr>
      <p:grpSpPr>
        <a:xfrm>
          <a:off x="0" y="0"/>
          <a:ext cx="0" cy="0"/>
          <a:chOff x="0" y="0"/>
          <a:chExt cx="0" cy="0"/>
        </a:xfrm>
      </p:grpSpPr>
      <p:sp>
        <p:nvSpPr>
          <p:cNvPr id="437" name="Google Shape;437;p76"/>
          <p:cNvSpPr/>
          <p:nvPr/>
        </p:nvSpPr>
        <p:spPr>
          <a:xfrm>
            <a:off x="0" y="3620161"/>
            <a:ext cx="9138841" cy="777334"/>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8" name="Google Shape;438;p76"/>
          <p:cNvSpPr/>
          <p:nvPr/>
        </p:nvSpPr>
        <p:spPr>
          <a:xfrm>
            <a:off x="0" y="0"/>
            <a:ext cx="12191972" cy="6857992"/>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39" name="Google Shape;439;p76"/>
          <p:cNvPicPr preferRelativeResize="0"/>
          <p:nvPr/>
        </p:nvPicPr>
        <p:blipFill rotWithShape="1">
          <a:blip r:embed="rId2">
            <a:alphaModFix/>
          </a:blip>
          <a:srcRect/>
          <a:stretch/>
        </p:blipFill>
        <p:spPr>
          <a:xfrm>
            <a:off x="185139" y="5330952"/>
            <a:ext cx="1636775" cy="1351183"/>
          </a:xfrm>
          <a:prstGeom prst="rect">
            <a:avLst/>
          </a:prstGeom>
          <a:noFill/>
          <a:ln>
            <a:noFill/>
          </a:ln>
        </p:spPr>
      </p:pic>
      <p:sp>
        <p:nvSpPr>
          <p:cNvPr id="440" name="Google Shape;440;p76"/>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441" name="Google Shape;441;p76"/>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442"/>
        <p:cNvGrpSpPr/>
        <p:nvPr/>
      </p:nvGrpSpPr>
      <p:grpSpPr>
        <a:xfrm>
          <a:off x="0" y="0"/>
          <a:ext cx="0" cy="0"/>
          <a:chOff x="0" y="0"/>
          <a:chExt cx="0" cy="0"/>
        </a:xfrm>
      </p:grpSpPr>
      <p:grpSp>
        <p:nvGrpSpPr>
          <p:cNvPr id="443" name="Google Shape;443;p77"/>
          <p:cNvGrpSpPr/>
          <p:nvPr/>
        </p:nvGrpSpPr>
        <p:grpSpPr>
          <a:xfrm>
            <a:off x="0" y="0"/>
            <a:ext cx="12192000" cy="6858000"/>
            <a:chOff x="0" y="0"/>
            <a:chExt cx="12192000" cy="6858000"/>
          </a:xfrm>
        </p:grpSpPr>
        <p:sp>
          <p:nvSpPr>
            <p:cNvPr id="444" name="Google Shape;444;p7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45" name="Google Shape;445;p7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446" name="Google Shape;446;p77"/>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47" name="Google Shape;447;p77"/>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448"/>
        <p:cNvGrpSpPr/>
        <p:nvPr/>
      </p:nvGrpSpPr>
      <p:grpSpPr>
        <a:xfrm>
          <a:off x="0" y="0"/>
          <a:ext cx="0" cy="0"/>
          <a:chOff x="0" y="0"/>
          <a:chExt cx="0" cy="0"/>
        </a:xfrm>
      </p:grpSpPr>
      <p:sp>
        <p:nvSpPr>
          <p:cNvPr id="449" name="Google Shape;449;p78"/>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0" name="Google Shape;450;p78"/>
          <p:cNvGrpSpPr/>
          <p:nvPr/>
        </p:nvGrpSpPr>
        <p:grpSpPr>
          <a:xfrm>
            <a:off x="0" y="0"/>
            <a:ext cx="12192000" cy="6858000"/>
            <a:chOff x="0" y="0"/>
            <a:chExt cx="12192000" cy="6858000"/>
          </a:xfrm>
        </p:grpSpPr>
        <p:sp>
          <p:nvSpPr>
            <p:cNvPr id="451" name="Google Shape;451;p7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2" name="Google Shape;452;p7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53" name="Google Shape;453;p78"/>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4" name="Google Shape;454;p78"/>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455"/>
        <p:cNvGrpSpPr/>
        <p:nvPr/>
      </p:nvGrpSpPr>
      <p:grpSpPr>
        <a:xfrm>
          <a:off x="0" y="0"/>
          <a:ext cx="0" cy="0"/>
          <a:chOff x="0" y="0"/>
          <a:chExt cx="0" cy="0"/>
        </a:xfrm>
      </p:grpSpPr>
      <p:sp>
        <p:nvSpPr>
          <p:cNvPr id="456" name="Google Shape;456;p79"/>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7" name="Google Shape;457;p79"/>
          <p:cNvGrpSpPr/>
          <p:nvPr/>
        </p:nvGrpSpPr>
        <p:grpSpPr>
          <a:xfrm>
            <a:off x="0" y="0"/>
            <a:ext cx="12192000" cy="6858000"/>
            <a:chOff x="0" y="0"/>
            <a:chExt cx="12192000" cy="6858000"/>
          </a:xfrm>
        </p:grpSpPr>
        <p:sp>
          <p:nvSpPr>
            <p:cNvPr id="458" name="Google Shape;458;p79"/>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9" name="Google Shape;459;p7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0" name="Google Shape;460;p79"/>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1" name="Google Shape;461;p79"/>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462"/>
        <p:cNvGrpSpPr/>
        <p:nvPr/>
      </p:nvGrpSpPr>
      <p:grpSpPr>
        <a:xfrm>
          <a:off x="0" y="0"/>
          <a:ext cx="0" cy="0"/>
          <a:chOff x="0" y="0"/>
          <a:chExt cx="0" cy="0"/>
        </a:xfrm>
      </p:grpSpPr>
      <p:grpSp>
        <p:nvGrpSpPr>
          <p:cNvPr id="463" name="Google Shape;463;p80"/>
          <p:cNvGrpSpPr/>
          <p:nvPr/>
        </p:nvGrpSpPr>
        <p:grpSpPr>
          <a:xfrm>
            <a:off x="0" y="0"/>
            <a:ext cx="8914102" cy="6858001"/>
            <a:chOff x="0" y="0"/>
            <a:chExt cx="8914102" cy="6858001"/>
          </a:xfrm>
        </p:grpSpPr>
        <p:sp>
          <p:nvSpPr>
            <p:cNvPr id="464" name="Google Shape;464;p8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5" name="Google Shape;465;p8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6" name="Google Shape;466;p80"/>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7" name="Google Shape;467;p80"/>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468"/>
        <p:cNvGrpSpPr/>
        <p:nvPr/>
      </p:nvGrpSpPr>
      <p:grpSpPr>
        <a:xfrm>
          <a:off x="0" y="0"/>
          <a:ext cx="0" cy="0"/>
          <a:chOff x="0" y="0"/>
          <a:chExt cx="0" cy="0"/>
        </a:xfrm>
      </p:grpSpPr>
      <p:grpSp>
        <p:nvGrpSpPr>
          <p:cNvPr id="469" name="Google Shape;469;p81"/>
          <p:cNvGrpSpPr/>
          <p:nvPr/>
        </p:nvGrpSpPr>
        <p:grpSpPr>
          <a:xfrm>
            <a:off x="0" y="0"/>
            <a:ext cx="8914102" cy="6858001"/>
            <a:chOff x="0" y="0"/>
            <a:chExt cx="8914102" cy="6858001"/>
          </a:xfrm>
        </p:grpSpPr>
        <p:sp>
          <p:nvSpPr>
            <p:cNvPr id="470" name="Google Shape;470;p8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1" name="Google Shape;471;p8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2" name="Google Shape;472;p81"/>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3" name="Google Shape;473;p8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9"/>
        <p:cNvGrpSpPr/>
        <p:nvPr/>
      </p:nvGrpSpPr>
      <p:grpSpPr>
        <a:xfrm>
          <a:off x="0" y="0"/>
          <a:ext cx="0" cy="0"/>
          <a:chOff x="0" y="0"/>
          <a:chExt cx="0" cy="0"/>
        </a:xfrm>
      </p:grpSpPr>
      <p:grpSp>
        <p:nvGrpSpPr>
          <p:cNvPr id="60" name="Google Shape;60;p9"/>
          <p:cNvGrpSpPr/>
          <p:nvPr/>
        </p:nvGrpSpPr>
        <p:grpSpPr>
          <a:xfrm>
            <a:off x="0" y="0"/>
            <a:ext cx="12192000" cy="6858000"/>
            <a:chOff x="0" y="0"/>
            <a:chExt cx="12192000" cy="6858000"/>
          </a:xfrm>
        </p:grpSpPr>
        <p:grpSp>
          <p:nvGrpSpPr>
            <p:cNvPr id="61" name="Google Shape;61;p9"/>
            <p:cNvGrpSpPr/>
            <p:nvPr/>
          </p:nvGrpSpPr>
          <p:grpSpPr>
            <a:xfrm>
              <a:off x="0" y="0"/>
              <a:ext cx="12192000" cy="6858000"/>
              <a:chOff x="152400" y="152400"/>
              <a:chExt cx="12196764" cy="6862763"/>
            </a:xfrm>
          </p:grpSpPr>
          <p:sp>
            <p:nvSpPr>
              <p:cNvPr id="62" name="Google Shape;62;p9"/>
              <p:cNvSpPr/>
              <p:nvPr/>
            </p:nvSpPr>
            <p:spPr>
              <a:xfrm>
                <a:off x="152400" y="3775075"/>
                <a:ext cx="9142413" cy="777875"/>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9"/>
              <p:cNvSpPr/>
              <p:nvPr/>
            </p:nvSpPr>
            <p:spPr>
              <a:xfrm>
                <a:off x="152400" y="152400"/>
                <a:ext cx="12196764" cy="6862763"/>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64" name="Google Shape;64;p9"/>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65" name="Google Shape;65;p9"/>
          <p:cNvSpPr txBox="1">
            <a:spLocks noGrp="1"/>
          </p:cNvSpPr>
          <p:nvPr>
            <p:ph type="subTitle" idx="1"/>
          </p:nvPr>
        </p:nvSpPr>
        <p:spPr>
          <a:xfrm>
            <a:off x="442914" y="3713607"/>
            <a:ext cx="5473699" cy="592074"/>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6" name="Google Shape;66;p9"/>
          <p:cNvSpPr txBox="1">
            <a:spLocks noGrp="1"/>
          </p:cNvSpPr>
          <p:nvPr>
            <p:ph type="ctrTitle"/>
          </p:nvPr>
        </p:nvSpPr>
        <p:spPr>
          <a:xfrm>
            <a:off x="442914" y="428623"/>
            <a:ext cx="7418386"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474"/>
        <p:cNvGrpSpPr/>
        <p:nvPr/>
      </p:nvGrpSpPr>
      <p:grpSpPr>
        <a:xfrm>
          <a:off x="0" y="0"/>
          <a:ext cx="0" cy="0"/>
          <a:chOff x="0" y="0"/>
          <a:chExt cx="0" cy="0"/>
        </a:xfrm>
      </p:grpSpPr>
      <p:grpSp>
        <p:nvGrpSpPr>
          <p:cNvPr id="475" name="Google Shape;475;p82"/>
          <p:cNvGrpSpPr/>
          <p:nvPr/>
        </p:nvGrpSpPr>
        <p:grpSpPr>
          <a:xfrm>
            <a:off x="0" y="0"/>
            <a:ext cx="8914102" cy="6858001"/>
            <a:chOff x="0" y="0"/>
            <a:chExt cx="8914102" cy="6858001"/>
          </a:xfrm>
        </p:grpSpPr>
        <p:sp>
          <p:nvSpPr>
            <p:cNvPr id="476" name="Google Shape;476;p8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7" name="Google Shape;477;p8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8" name="Google Shape;478;p82"/>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9" name="Google Shape;479;p82"/>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480"/>
        <p:cNvGrpSpPr/>
        <p:nvPr/>
      </p:nvGrpSpPr>
      <p:grpSpPr>
        <a:xfrm>
          <a:off x="0" y="0"/>
          <a:ext cx="0" cy="0"/>
          <a:chOff x="0" y="0"/>
          <a:chExt cx="0" cy="0"/>
        </a:xfrm>
      </p:grpSpPr>
      <p:sp>
        <p:nvSpPr>
          <p:cNvPr id="481" name="Google Shape;481;p83"/>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482" name="Google Shape;482;p83"/>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3" name="Google Shape;483;p83"/>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84" name="Google Shape;484;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5" name="Google Shape;485;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86" name="Google Shape;486;p8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87"/>
        <p:cNvGrpSpPr/>
        <p:nvPr/>
      </p:nvGrpSpPr>
      <p:grpSpPr>
        <a:xfrm>
          <a:off x="0" y="0"/>
          <a:ext cx="0" cy="0"/>
          <a:chOff x="0" y="0"/>
          <a:chExt cx="0" cy="0"/>
        </a:xfrm>
      </p:grpSpPr>
      <p:sp>
        <p:nvSpPr>
          <p:cNvPr id="488" name="Google Shape;488;p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9" name="Google Shape;489;p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490"/>
        <p:cNvGrpSpPr/>
        <p:nvPr/>
      </p:nvGrpSpPr>
      <p:grpSpPr>
        <a:xfrm>
          <a:off x="0" y="0"/>
          <a:ext cx="0" cy="0"/>
          <a:chOff x="0" y="0"/>
          <a:chExt cx="0" cy="0"/>
        </a:xfrm>
      </p:grpSpPr>
      <p:sp>
        <p:nvSpPr>
          <p:cNvPr id="491" name="Google Shape;491;p85"/>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2" name="Google Shape;492;p85"/>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493"/>
        <p:cNvGrpSpPr/>
        <p:nvPr/>
      </p:nvGrpSpPr>
      <p:grpSpPr>
        <a:xfrm>
          <a:off x="0" y="0"/>
          <a:ext cx="0" cy="0"/>
          <a:chOff x="0" y="0"/>
          <a:chExt cx="0" cy="0"/>
        </a:xfrm>
      </p:grpSpPr>
      <p:sp>
        <p:nvSpPr>
          <p:cNvPr id="494" name="Google Shape;494;p86"/>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5" name="Google Shape;495;p86"/>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496"/>
        <p:cNvGrpSpPr/>
        <p:nvPr/>
      </p:nvGrpSpPr>
      <p:grpSpPr>
        <a:xfrm>
          <a:off x="0" y="0"/>
          <a:ext cx="0" cy="0"/>
          <a:chOff x="0" y="0"/>
          <a:chExt cx="0" cy="0"/>
        </a:xfrm>
      </p:grpSpPr>
      <p:sp>
        <p:nvSpPr>
          <p:cNvPr id="497" name="Google Shape;497;p8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8" name="Google Shape;498;p8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499"/>
        <p:cNvGrpSpPr/>
        <p:nvPr/>
      </p:nvGrpSpPr>
      <p:grpSpPr>
        <a:xfrm>
          <a:off x="0" y="0"/>
          <a:ext cx="0" cy="0"/>
          <a:chOff x="0" y="0"/>
          <a:chExt cx="0" cy="0"/>
        </a:xfrm>
      </p:grpSpPr>
      <p:sp>
        <p:nvSpPr>
          <p:cNvPr id="500" name="Google Shape;500;p88"/>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501"/>
        <p:cNvGrpSpPr/>
        <p:nvPr/>
      </p:nvGrpSpPr>
      <p:grpSpPr>
        <a:xfrm>
          <a:off x="0" y="0"/>
          <a:ext cx="0" cy="0"/>
          <a:chOff x="0" y="0"/>
          <a:chExt cx="0" cy="0"/>
        </a:xfrm>
      </p:grpSpPr>
      <p:sp>
        <p:nvSpPr>
          <p:cNvPr id="502" name="Google Shape;502;p89"/>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503"/>
        <p:cNvGrpSpPr/>
        <p:nvPr/>
      </p:nvGrpSpPr>
      <p:grpSpPr>
        <a:xfrm>
          <a:off x="0" y="0"/>
          <a:ext cx="0" cy="0"/>
          <a:chOff x="0" y="0"/>
          <a:chExt cx="0" cy="0"/>
        </a:xfrm>
      </p:grpSpPr>
      <p:sp>
        <p:nvSpPr>
          <p:cNvPr id="504" name="Google Shape;504;p9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505"/>
        <p:cNvGrpSpPr/>
        <p:nvPr/>
      </p:nvGrpSpPr>
      <p:grpSpPr>
        <a:xfrm>
          <a:off x="0" y="0"/>
          <a:ext cx="0" cy="0"/>
          <a:chOff x="0" y="0"/>
          <a:chExt cx="0" cy="0"/>
        </a:xfrm>
      </p:grpSpPr>
      <p:sp>
        <p:nvSpPr>
          <p:cNvPr id="506" name="Google Shape;506;p91"/>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07" name="Google Shape;507;p91"/>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8" name="Google Shape;508;p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67"/>
        <p:cNvGrpSpPr/>
        <p:nvPr/>
      </p:nvGrpSpPr>
      <p:grpSpPr>
        <a:xfrm>
          <a:off x="0" y="0"/>
          <a:ext cx="0" cy="0"/>
          <a:chOff x="0" y="0"/>
          <a:chExt cx="0" cy="0"/>
        </a:xfrm>
      </p:grpSpPr>
      <p:grpSp>
        <p:nvGrpSpPr>
          <p:cNvPr id="68" name="Google Shape;68;p10"/>
          <p:cNvGrpSpPr/>
          <p:nvPr/>
        </p:nvGrpSpPr>
        <p:grpSpPr>
          <a:xfrm>
            <a:off x="0" y="0"/>
            <a:ext cx="12192000" cy="6858000"/>
            <a:chOff x="0" y="0"/>
            <a:chExt cx="12192000" cy="6858000"/>
          </a:xfrm>
        </p:grpSpPr>
        <p:sp>
          <p:nvSpPr>
            <p:cNvPr id="69" name="Google Shape;69;p10"/>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10"/>
            <p:cNvPicPr preferRelativeResize="0"/>
            <p:nvPr/>
          </p:nvPicPr>
          <p:blipFill rotWithShape="1">
            <a:blip r:embed="rId2">
              <a:alphaModFix/>
            </a:blip>
            <a:srcRect/>
            <a:stretch/>
          </p:blipFill>
          <p:spPr>
            <a:xfrm>
              <a:off x="185139" y="5330952"/>
              <a:ext cx="1636776" cy="1351185"/>
            </a:xfrm>
            <a:prstGeom prst="rect">
              <a:avLst/>
            </a:prstGeom>
            <a:noFill/>
            <a:ln>
              <a:noFill/>
            </a:ln>
          </p:spPr>
        </p:pic>
      </p:grpSp>
      <p:sp>
        <p:nvSpPr>
          <p:cNvPr id="71" name="Google Shape;71;p10"/>
          <p:cNvSpPr txBox="1">
            <a:spLocks noGrp="1"/>
          </p:cNvSpPr>
          <p:nvPr>
            <p:ph type="subTitle" idx="1"/>
          </p:nvPr>
        </p:nvSpPr>
        <p:spPr>
          <a:xfrm>
            <a:off x="442913" y="3713607"/>
            <a:ext cx="5473700" cy="59422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ctrTitle"/>
          </p:nvPr>
        </p:nvSpPr>
        <p:spPr>
          <a:xfrm>
            <a:off x="442912" y="428623"/>
            <a:ext cx="7418387"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509"/>
        <p:cNvGrpSpPr/>
        <p:nvPr/>
      </p:nvGrpSpPr>
      <p:grpSpPr>
        <a:xfrm>
          <a:off x="0" y="0"/>
          <a:ext cx="0" cy="0"/>
          <a:chOff x="0" y="0"/>
          <a:chExt cx="0" cy="0"/>
        </a:xfrm>
      </p:grpSpPr>
      <p:sp>
        <p:nvSpPr>
          <p:cNvPr id="510" name="Google Shape;510;p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1" name="Google Shape;511;p92"/>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12" name="Google Shape;512;p92"/>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3" name="Google Shape;513;p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14" name="Google Shape;514;p9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515"/>
        <p:cNvGrpSpPr/>
        <p:nvPr/>
      </p:nvGrpSpPr>
      <p:grpSpPr>
        <a:xfrm>
          <a:off x="0" y="0"/>
          <a:ext cx="0" cy="0"/>
          <a:chOff x="0" y="0"/>
          <a:chExt cx="0" cy="0"/>
        </a:xfrm>
      </p:grpSpPr>
      <p:sp>
        <p:nvSpPr>
          <p:cNvPr id="516" name="Google Shape;516;p93"/>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7" name="Google Shape;517;p93"/>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18" name="Google Shape;518;p93"/>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9" name="Google Shape;519;p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520"/>
        <p:cNvGrpSpPr/>
        <p:nvPr/>
      </p:nvGrpSpPr>
      <p:grpSpPr>
        <a:xfrm>
          <a:off x="0" y="0"/>
          <a:ext cx="0" cy="0"/>
          <a:chOff x="0" y="0"/>
          <a:chExt cx="0" cy="0"/>
        </a:xfrm>
      </p:grpSpPr>
      <p:sp>
        <p:nvSpPr>
          <p:cNvPr id="521" name="Google Shape;521;p9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2" name="Google Shape;522;p9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3" name="Google Shape;523;p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4" name="Google Shape;524;p9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525"/>
        <p:cNvGrpSpPr/>
        <p:nvPr/>
      </p:nvGrpSpPr>
      <p:grpSpPr>
        <a:xfrm>
          <a:off x="0" y="0"/>
          <a:ext cx="0" cy="0"/>
          <a:chOff x="0" y="0"/>
          <a:chExt cx="0" cy="0"/>
        </a:xfrm>
      </p:grpSpPr>
      <p:sp>
        <p:nvSpPr>
          <p:cNvPr id="526" name="Google Shape;526;p9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7" name="Google Shape;527;p9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8" name="Google Shape;528;p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9" name="Google Shape;529;p9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530"/>
        <p:cNvGrpSpPr/>
        <p:nvPr/>
      </p:nvGrpSpPr>
      <p:grpSpPr>
        <a:xfrm>
          <a:off x="0" y="0"/>
          <a:ext cx="0" cy="0"/>
          <a:chOff x="0" y="0"/>
          <a:chExt cx="0" cy="0"/>
        </a:xfrm>
      </p:grpSpPr>
      <p:sp>
        <p:nvSpPr>
          <p:cNvPr id="531" name="Google Shape;531;p96"/>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2" name="Google Shape;532;p96"/>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3" name="Google Shape;533;p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4" name="Google Shape;534;p9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535"/>
        <p:cNvGrpSpPr/>
        <p:nvPr/>
      </p:nvGrpSpPr>
      <p:grpSpPr>
        <a:xfrm>
          <a:off x="0" y="0"/>
          <a:ext cx="0" cy="0"/>
          <a:chOff x="0" y="0"/>
          <a:chExt cx="0" cy="0"/>
        </a:xfrm>
      </p:grpSpPr>
      <p:sp>
        <p:nvSpPr>
          <p:cNvPr id="536" name="Google Shape;536;p97"/>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7" name="Google Shape;537;p97"/>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8" name="Google Shape;538;p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9" name="Google Shape;539;p9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540"/>
        <p:cNvGrpSpPr/>
        <p:nvPr/>
      </p:nvGrpSpPr>
      <p:grpSpPr>
        <a:xfrm>
          <a:off x="0" y="0"/>
          <a:ext cx="0" cy="0"/>
          <a:chOff x="0" y="0"/>
          <a:chExt cx="0" cy="0"/>
        </a:xfrm>
      </p:grpSpPr>
      <p:sp>
        <p:nvSpPr>
          <p:cNvPr id="541" name="Google Shape;541;p9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42" name="Google Shape;542;p98"/>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3" name="Google Shape;543;p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4"/>
        <p:cNvGrpSpPr/>
        <p:nvPr/>
      </p:nvGrpSpPr>
      <p:grpSpPr>
        <a:xfrm>
          <a:off x="0" y="0"/>
          <a:ext cx="0" cy="0"/>
          <a:chOff x="0" y="0"/>
          <a:chExt cx="0" cy="0"/>
        </a:xfrm>
      </p:grpSpPr>
      <p:sp>
        <p:nvSpPr>
          <p:cNvPr id="545" name="Google Shape;545;p9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46" name="Google Shape;546;p99"/>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47" name="Google Shape;547;p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548"/>
        <p:cNvGrpSpPr/>
        <p:nvPr/>
      </p:nvGrpSpPr>
      <p:grpSpPr>
        <a:xfrm>
          <a:off x="0" y="0"/>
          <a:ext cx="0" cy="0"/>
          <a:chOff x="0" y="0"/>
          <a:chExt cx="0" cy="0"/>
        </a:xfrm>
      </p:grpSpPr>
      <p:sp>
        <p:nvSpPr>
          <p:cNvPr id="549" name="Google Shape;549;p10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0" name="Google Shape;550;p100"/>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1" name="Google Shape;551;p10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52" name="Google Shape;552;p10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553"/>
        <p:cNvGrpSpPr/>
        <p:nvPr/>
      </p:nvGrpSpPr>
      <p:grpSpPr>
        <a:xfrm>
          <a:off x="0" y="0"/>
          <a:ext cx="0" cy="0"/>
          <a:chOff x="0" y="0"/>
          <a:chExt cx="0" cy="0"/>
        </a:xfrm>
      </p:grpSpPr>
      <p:sp>
        <p:nvSpPr>
          <p:cNvPr id="554" name="Google Shape;554;p101"/>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5" name="Google Shape;555;p10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6" name="Google Shape;556;p1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slideLayout" Target="../slideLayouts/slideLayout116.xml"/><Relationship Id="rId55" Type="http://schemas.openxmlformats.org/officeDocument/2006/relationships/slideLayout" Target="../slideLayouts/slideLayout121.xml"/><Relationship Id="rId63" Type="http://schemas.openxmlformats.org/officeDocument/2006/relationships/slideLayout" Target="../slideLayouts/slideLayout129.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3" Type="http://schemas.openxmlformats.org/officeDocument/2006/relationships/slideLayout" Target="../slideLayouts/slideLayout119.xml"/><Relationship Id="rId58" Type="http://schemas.openxmlformats.org/officeDocument/2006/relationships/slideLayout" Target="../slideLayouts/slideLayout124.xml"/><Relationship Id="rId66" Type="http://schemas.openxmlformats.org/officeDocument/2006/relationships/slideLayout" Target="../slideLayouts/slideLayout132.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57" Type="http://schemas.openxmlformats.org/officeDocument/2006/relationships/slideLayout" Target="../slideLayouts/slideLayout123.xml"/><Relationship Id="rId61" Type="http://schemas.openxmlformats.org/officeDocument/2006/relationships/slideLayout" Target="../slideLayouts/slideLayout127.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52" Type="http://schemas.openxmlformats.org/officeDocument/2006/relationships/slideLayout" Target="../slideLayouts/slideLayout118.xml"/><Relationship Id="rId60" Type="http://schemas.openxmlformats.org/officeDocument/2006/relationships/slideLayout" Target="../slideLayouts/slideLayout126.xml"/><Relationship Id="rId65" Type="http://schemas.openxmlformats.org/officeDocument/2006/relationships/slideLayout" Target="../slideLayouts/slideLayout131.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56" Type="http://schemas.openxmlformats.org/officeDocument/2006/relationships/slideLayout" Target="../slideLayouts/slideLayout122.xml"/><Relationship Id="rId64" Type="http://schemas.openxmlformats.org/officeDocument/2006/relationships/slideLayout" Target="../slideLayouts/slideLayout130.xml"/><Relationship Id="rId8" Type="http://schemas.openxmlformats.org/officeDocument/2006/relationships/slideLayout" Target="../slideLayouts/slideLayout74.xml"/><Relationship Id="rId51" Type="http://schemas.openxmlformats.org/officeDocument/2006/relationships/slideLayout" Target="../slideLayouts/slideLayout117.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59" Type="http://schemas.openxmlformats.org/officeDocument/2006/relationships/slideLayout" Target="../slideLayouts/slideLayout125.xml"/><Relationship Id="rId67" Type="http://schemas.openxmlformats.org/officeDocument/2006/relationships/theme" Target="../theme/theme2.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54" Type="http://schemas.openxmlformats.org/officeDocument/2006/relationships/slideLayout" Target="../slideLayouts/slideLayout120.xml"/><Relationship Id="rId62" Type="http://schemas.openxmlformats.org/officeDocument/2006/relationships/slideLayout" Target="../slideLayouts/slideLayout12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9" Type="http://schemas.openxmlformats.org/officeDocument/2006/relationships/slideLayout" Target="../slideLayouts/slideLayout171.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42" Type="http://schemas.openxmlformats.org/officeDocument/2006/relationships/slideLayout" Target="../slideLayouts/slideLayout174.xml"/><Relationship Id="rId47" Type="http://schemas.openxmlformats.org/officeDocument/2006/relationships/slideLayout" Target="../slideLayouts/slideLayout179.xml"/><Relationship Id="rId50" Type="http://schemas.openxmlformats.org/officeDocument/2006/relationships/slideLayout" Target="../slideLayouts/slideLayout182.xml"/><Relationship Id="rId55" Type="http://schemas.openxmlformats.org/officeDocument/2006/relationships/slideLayout" Target="../slideLayouts/slideLayout187.xml"/><Relationship Id="rId63" Type="http://schemas.openxmlformats.org/officeDocument/2006/relationships/slideLayout" Target="../slideLayouts/slideLayout19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slideLayout" Target="../slideLayouts/slideLayout169.xml"/><Relationship Id="rId40" Type="http://schemas.openxmlformats.org/officeDocument/2006/relationships/slideLayout" Target="../slideLayouts/slideLayout172.xml"/><Relationship Id="rId45" Type="http://schemas.openxmlformats.org/officeDocument/2006/relationships/slideLayout" Target="../slideLayouts/slideLayout177.xml"/><Relationship Id="rId53" Type="http://schemas.openxmlformats.org/officeDocument/2006/relationships/slideLayout" Target="../slideLayouts/slideLayout185.xml"/><Relationship Id="rId58" Type="http://schemas.openxmlformats.org/officeDocument/2006/relationships/slideLayout" Target="../slideLayouts/slideLayout190.xml"/><Relationship Id="rId66" Type="http://schemas.openxmlformats.org/officeDocument/2006/relationships/slideLayout" Target="../slideLayouts/slideLayout198.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49" Type="http://schemas.openxmlformats.org/officeDocument/2006/relationships/slideLayout" Target="../slideLayouts/slideLayout181.xml"/><Relationship Id="rId57" Type="http://schemas.openxmlformats.org/officeDocument/2006/relationships/slideLayout" Target="../slideLayouts/slideLayout189.xml"/><Relationship Id="rId61" Type="http://schemas.openxmlformats.org/officeDocument/2006/relationships/slideLayout" Target="../slideLayouts/slideLayout193.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4" Type="http://schemas.openxmlformats.org/officeDocument/2006/relationships/slideLayout" Target="../slideLayouts/slideLayout176.xml"/><Relationship Id="rId52" Type="http://schemas.openxmlformats.org/officeDocument/2006/relationships/slideLayout" Target="../slideLayouts/slideLayout184.xml"/><Relationship Id="rId60" Type="http://schemas.openxmlformats.org/officeDocument/2006/relationships/slideLayout" Target="../slideLayouts/slideLayout192.xml"/><Relationship Id="rId65" Type="http://schemas.openxmlformats.org/officeDocument/2006/relationships/slideLayout" Target="../slideLayouts/slideLayout197.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43" Type="http://schemas.openxmlformats.org/officeDocument/2006/relationships/slideLayout" Target="../slideLayouts/slideLayout175.xml"/><Relationship Id="rId48" Type="http://schemas.openxmlformats.org/officeDocument/2006/relationships/slideLayout" Target="../slideLayouts/slideLayout180.xml"/><Relationship Id="rId56" Type="http://schemas.openxmlformats.org/officeDocument/2006/relationships/slideLayout" Target="../slideLayouts/slideLayout188.xml"/><Relationship Id="rId64" Type="http://schemas.openxmlformats.org/officeDocument/2006/relationships/slideLayout" Target="../slideLayouts/slideLayout196.xml"/><Relationship Id="rId8" Type="http://schemas.openxmlformats.org/officeDocument/2006/relationships/slideLayout" Target="../slideLayouts/slideLayout140.xml"/><Relationship Id="rId51" Type="http://schemas.openxmlformats.org/officeDocument/2006/relationships/slideLayout" Target="../slideLayouts/slideLayout183.xml"/><Relationship Id="rId3" Type="http://schemas.openxmlformats.org/officeDocument/2006/relationships/slideLayout" Target="../slideLayouts/slideLayout135.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slideLayout" Target="../slideLayouts/slideLayout170.xml"/><Relationship Id="rId46" Type="http://schemas.openxmlformats.org/officeDocument/2006/relationships/slideLayout" Target="../slideLayouts/slideLayout178.xml"/><Relationship Id="rId59" Type="http://schemas.openxmlformats.org/officeDocument/2006/relationships/slideLayout" Target="../slideLayouts/slideLayout191.xml"/><Relationship Id="rId67" Type="http://schemas.openxmlformats.org/officeDocument/2006/relationships/theme" Target="../theme/theme3.xml"/><Relationship Id="rId20" Type="http://schemas.openxmlformats.org/officeDocument/2006/relationships/slideLayout" Target="../slideLayouts/slideLayout152.xml"/><Relationship Id="rId41" Type="http://schemas.openxmlformats.org/officeDocument/2006/relationships/slideLayout" Target="../slideLayouts/slideLayout173.xml"/><Relationship Id="rId54" Type="http://schemas.openxmlformats.org/officeDocument/2006/relationships/slideLayout" Target="../slideLayouts/slideLayout186.xml"/><Relationship Id="rId62" Type="http://schemas.openxmlformats.org/officeDocument/2006/relationships/slideLayout" Target="../slideLayouts/slideLayout19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26" Type="http://schemas.openxmlformats.org/officeDocument/2006/relationships/slideLayout" Target="../slideLayouts/slideLayout224.xml"/><Relationship Id="rId39" Type="http://schemas.openxmlformats.org/officeDocument/2006/relationships/slideLayout" Target="../slideLayouts/slideLayout237.xml"/><Relationship Id="rId21" Type="http://schemas.openxmlformats.org/officeDocument/2006/relationships/slideLayout" Target="../slideLayouts/slideLayout219.xml"/><Relationship Id="rId34" Type="http://schemas.openxmlformats.org/officeDocument/2006/relationships/slideLayout" Target="../slideLayouts/slideLayout232.xml"/><Relationship Id="rId42" Type="http://schemas.openxmlformats.org/officeDocument/2006/relationships/slideLayout" Target="../slideLayouts/slideLayout240.xml"/><Relationship Id="rId47" Type="http://schemas.openxmlformats.org/officeDocument/2006/relationships/slideLayout" Target="../slideLayouts/slideLayout245.xml"/><Relationship Id="rId50" Type="http://schemas.openxmlformats.org/officeDocument/2006/relationships/slideLayout" Target="../slideLayouts/slideLayout248.xml"/><Relationship Id="rId55" Type="http://schemas.openxmlformats.org/officeDocument/2006/relationships/slideLayout" Target="../slideLayouts/slideLayout253.xml"/><Relationship Id="rId63" Type="http://schemas.openxmlformats.org/officeDocument/2006/relationships/slideLayout" Target="../slideLayouts/slideLayout261.xml"/><Relationship Id="rId7" Type="http://schemas.openxmlformats.org/officeDocument/2006/relationships/slideLayout" Target="../slideLayouts/slideLayout20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9" Type="http://schemas.openxmlformats.org/officeDocument/2006/relationships/slideLayout" Target="../slideLayouts/slideLayout227.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24" Type="http://schemas.openxmlformats.org/officeDocument/2006/relationships/slideLayout" Target="../slideLayouts/slideLayout222.xml"/><Relationship Id="rId32" Type="http://schemas.openxmlformats.org/officeDocument/2006/relationships/slideLayout" Target="../slideLayouts/slideLayout230.xml"/><Relationship Id="rId37" Type="http://schemas.openxmlformats.org/officeDocument/2006/relationships/slideLayout" Target="../slideLayouts/slideLayout235.xml"/><Relationship Id="rId40" Type="http://schemas.openxmlformats.org/officeDocument/2006/relationships/slideLayout" Target="../slideLayouts/slideLayout238.xml"/><Relationship Id="rId45" Type="http://schemas.openxmlformats.org/officeDocument/2006/relationships/slideLayout" Target="../slideLayouts/slideLayout243.xml"/><Relationship Id="rId53" Type="http://schemas.openxmlformats.org/officeDocument/2006/relationships/slideLayout" Target="../slideLayouts/slideLayout251.xml"/><Relationship Id="rId58" Type="http://schemas.openxmlformats.org/officeDocument/2006/relationships/slideLayout" Target="../slideLayouts/slideLayout256.xml"/><Relationship Id="rId66" Type="http://schemas.openxmlformats.org/officeDocument/2006/relationships/slideLayout" Target="../slideLayouts/slideLayout264.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23" Type="http://schemas.openxmlformats.org/officeDocument/2006/relationships/slideLayout" Target="../slideLayouts/slideLayout221.xml"/><Relationship Id="rId28" Type="http://schemas.openxmlformats.org/officeDocument/2006/relationships/slideLayout" Target="../slideLayouts/slideLayout226.xml"/><Relationship Id="rId36" Type="http://schemas.openxmlformats.org/officeDocument/2006/relationships/slideLayout" Target="../slideLayouts/slideLayout234.xml"/><Relationship Id="rId49" Type="http://schemas.openxmlformats.org/officeDocument/2006/relationships/slideLayout" Target="../slideLayouts/slideLayout247.xml"/><Relationship Id="rId57" Type="http://schemas.openxmlformats.org/officeDocument/2006/relationships/slideLayout" Target="../slideLayouts/slideLayout255.xml"/><Relationship Id="rId61" Type="http://schemas.openxmlformats.org/officeDocument/2006/relationships/slideLayout" Target="../slideLayouts/slideLayout259.xml"/><Relationship Id="rId10" Type="http://schemas.openxmlformats.org/officeDocument/2006/relationships/slideLayout" Target="../slideLayouts/slideLayout208.xml"/><Relationship Id="rId19" Type="http://schemas.openxmlformats.org/officeDocument/2006/relationships/slideLayout" Target="../slideLayouts/slideLayout217.xml"/><Relationship Id="rId31" Type="http://schemas.openxmlformats.org/officeDocument/2006/relationships/slideLayout" Target="../slideLayouts/slideLayout229.xml"/><Relationship Id="rId44" Type="http://schemas.openxmlformats.org/officeDocument/2006/relationships/slideLayout" Target="../slideLayouts/slideLayout242.xml"/><Relationship Id="rId52" Type="http://schemas.openxmlformats.org/officeDocument/2006/relationships/slideLayout" Target="../slideLayouts/slideLayout250.xml"/><Relationship Id="rId60" Type="http://schemas.openxmlformats.org/officeDocument/2006/relationships/slideLayout" Target="../slideLayouts/slideLayout258.xml"/><Relationship Id="rId65" Type="http://schemas.openxmlformats.org/officeDocument/2006/relationships/slideLayout" Target="../slideLayouts/slideLayout263.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slideLayout" Target="../slideLayouts/slideLayout220.xml"/><Relationship Id="rId27" Type="http://schemas.openxmlformats.org/officeDocument/2006/relationships/slideLayout" Target="../slideLayouts/slideLayout225.xml"/><Relationship Id="rId30" Type="http://schemas.openxmlformats.org/officeDocument/2006/relationships/slideLayout" Target="../slideLayouts/slideLayout228.xml"/><Relationship Id="rId35" Type="http://schemas.openxmlformats.org/officeDocument/2006/relationships/slideLayout" Target="../slideLayouts/slideLayout233.xml"/><Relationship Id="rId43" Type="http://schemas.openxmlformats.org/officeDocument/2006/relationships/slideLayout" Target="../slideLayouts/slideLayout241.xml"/><Relationship Id="rId48" Type="http://schemas.openxmlformats.org/officeDocument/2006/relationships/slideLayout" Target="../slideLayouts/slideLayout246.xml"/><Relationship Id="rId56" Type="http://schemas.openxmlformats.org/officeDocument/2006/relationships/slideLayout" Target="../slideLayouts/slideLayout254.xml"/><Relationship Id="rId64" Type="http://schemas.openxmlformats.org/officeDocument/2006/relationships/slideLayout" Target="../slideLayouts/slideLayout262.xml"/><Relationship Id="rId8" Type="http://schemas.openxmlformats.org/officeDocument/2006/relationships/slideLayout" Target="../slideLayouts/slideLayout206.xml"/><Relationship Id="rId51" Type="http://schemas.openxmlformats.org/officeDocument/2006/relationships/slideLayout" Target="../slideLayouts/slideLayout249.xml"/><Relationship Id="rId3" Type="http://schemas.openxmlformats.org/officeDocument/2006/relationships/slideLayout" Target="../slideLayouts/slideLayout201.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5" Type="http://schemas.openxmlformats.org/officeDocument/2006/relationships/slideLayout" Target="../slideLayouts/slideLayout223.xml"/><Relationship Id="rId33" Type="http://schemas.openxmlformats.org/officeDocument/2006/relationships/slideLayout" Target="../slideLayouts/slideLayout231.xml"/><Relationship Id="rId38" Type="http://schemas.openxmlformats.org/officeDocument/2006/relationships/slideLayout" Target="../slideLayouts/slideLayout236.xml"/><Relationship Id="rId46" Type="http://schemas.openxmlformats.org/officeDocument/2006/relationships/slideLayout" Target="../slideLayouts/slideLayout244.xml"/><Relationship Id="rId59" Type="http://schemas.openxmlformats.org/officeDocument/2006/relationships/slideLayout" Target="../slideLayouts/slideLayout257.xml"/><Relationship Id="rId67" Type="http://schemas.openxmlformats.org/officeDocument/2006/relationships/theme" Target="../theme/theme4.xml"/><Relationship Id="rId20" Type="http://schemas.openxmlformats.org/officeDocument/2006/relationships/slideLayout" Target="../slideLayouts/slideLayout218.xml"/><Relationship Id="rId41" Type="http://schemas.openxmlformats.org/officeDocument/2006/relationships/slideLayout" Target="../slideLayouts/slideLayout239.xml"/><Relationship Id="rId54" Type="http://schemas.openxmlformats.org/officeDocument/2006/relationships/slideLayout" Target="../slideLayouts/slideLayout252.xml"/><Relationship Id="rId62" Type="http://schemas.openxmlformats.org/officeDocument/2006/relationships/slideLayout" Target="../slideLayouts/slideLayout2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42900" y="2184313"/>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 name="Google Shape;13;p1"/>
          <p:cNvSpPr txBox="1"/>
          <p:nvPr/>
        </p:nvSpPr>
        <p:spPr>
          <a:xfrm>
            <a:off x="8218488" y="6355080"/>
            <a:ext cx="3530600" cy="13716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2020 </a:t>
            </a:r>
            <a:endParaRPr/>
          </a:p>
        </p:txBody>
      </p:sp>
      <p:sp>
        <p:nvSpPr>
          <p:cNvPr id="14" name="Google Shape;14;p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15" name="Google Shape;15;p1"/>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750">
                <a:solidFill>
                  <a:schemeClr val="dk1"/>
                </a:solidFill>
              </a:rPr>
              <a:t>Förvaltnings AB Framtiden </a:t>
            </a:r>
            <a:endParaRPr sz="750">
              <a:solidFill>
                <a:schemeClr val="dk1"/>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7"/>
        <p:cNvGrpSpPr/>
        <p:nvPr/>
      </p:nvGrpSpPr>
      <p:grpSpPr>
        <a:xfrm>
          <a:off x="0" y="0"/>
          <a:ext cx="0" cy="0"/>
          <a:chOff x="0" y="0"/>
          <a:chExt cx="0" cy="0"/>
        </a:xfrm>
      </p:grpSpPr>
      <p:sp>
        <p:nvSpPr>
          <p:cNvPr id="388" name="Google Shape;388;p6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89" name="Google Shape;389;p68"/>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390" name="Google Shape;390;p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91" name="Google Shape;391;p68"/>
          <p:cNvSpPr txBox="1"/>
          <p:nvPr/>
        </p:nvSpPr>
        <p:spPr>
          <a:xfrm>
            <a:off x="11037888" y="6355080"/>
            <a:ext cx="35307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solidFill>
                  <a:schemeClr val="dk1"/>
                </a:solidFill>
              </a:rPr>
              <a:t>November 2019</a:t>
            </a:r>
            <a:endParaRPr/>
          </a:p>
        </p:txBody>
      </p:sp>
      <p:sp>
        <p:nvSpPr>
          <p:cNvPr id="392" name="Google Shape;392;p6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393" name="Google Shape;393;p68"/>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t>Gårdstensbostäder AB</a:t>
            </a:r>
            <a:endParaRPr b="1">
              <a:solidFill>
                <a:schemeClr val="dk1"/>
              </a:solidFill>
              <a:highlight>
                <a:srgbClr val="FFFF00"/>
              </a:highlight>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 id="2147483777" r:id="rId64"/>
    <p:sldLayoutId id="2147483778" r:id="rId65"/>
    <p:sldLayoutId id="2147483779"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3"/>
        <p:cNvGrpSpPr/>
        <p:nvPr/>
      </p:nvGrpSpPr>
      <p:grpSpPr>
        <a:xfrm>
          <a:off x="0" y="0"/>
          <a:ext cx="0" cy="0"/>
          <a:chOff x="0" y="0"/>
          <a:chExt cx="0" cy="0"/>
        </a:xfrm>
      </p:grpSpPr>
      <p:sp>
        <p:nvSpPr>
          <p:cNvPr id="764" name="Google Shape;764;p13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65" name="Google Shape;765;p135"/>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66" name="Google Shape;766;p1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67" name="Google Shape;767;p13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768" name="Google Shape;768;p135"/>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750">
                <a:solidFill>
                  <a:schemeClr val="dk1"/>
                </a:solidFill>
              </a:rPr>
              <a:t>Gårdstensbostäder AB</a:t>
            </a:r>
            <a:endParaRPr sz="750">
              <a:solidFill>
                <a:schemeClr val="dk1"/>
              </a:solidFill>
            </a:endParaRPr>
          </a:p>
        </p:txBody>
      </p:sp>
      <p:sp>
        <p:nvSpPr>
          <p:cNvPr id="769" name="Google Shape;769;p135"/>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November 2019</a:t>
            </a:r>
            <a:endParaRPr/>
          </a:p>
        </p:txBody>
      </p:sp>
    </p:spTree>
  </p:cSld>
  <p:clrMap bg1="lt1" tx1="dk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 id="2147483806" r:id="rId27"/>
    <p:sldLayoutId id="2147483807" r:id="rId28"/>
    <p:sldLayoutId id="2147483808" r:id="rId29"/>
    <p:sldLayoutId id="2147483809" r:id="rId30"/>
    <p:sldLayoutId id="2147483810" r:id="rId31"/>
    <p:sldLayoutId id="2147483811" r:id="rId32"/>
    <p:sldLayoutId id="2147483812" r:id="rId33"/>
    <p:sldLayoutId id="2147483813" r:id="rId34"/>
    <p:sldLayoutId id="2147483814" r:id="rId35"/>
    <p:sldLayoutId id="2147483815" r:id="rId36"/>
    <p:sldLayoutId id="2147483816" r:id="rId37"/>
    <p:sldLayoutId id="2147483817" r:id="rId38"/>
    <p:sldLayoutId id="2147483818" r:id="rId39"/>
    <p:sldLayoutId id="2147483819" r:id="rId40"/>
    <p:sldLayoutId id="2147483820" r:id="rId41"/>
    <p:sldLayoutId id="2147483821" r:id="rId42"/>
    <p:sldLayoutId id="2147483822" r:id="rId43"/>
    <p:sldLayoutId id="2147483823" r:id="rId44"/>
    <p:sldLayoutId id="2147483824" r:id="rId45"/>
    <p:sldLayoutId id="2147483825" r:id="rId46"/>
    <p:sldLayoutId id="2147483826"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 id="2147483836" r:id="rId57"/>
    <p:sldLayoutId id="2147483837" r:id="rId58"/>
    <p:sldLayoutId id="2147483838" r:id="rId59"/>
    <p:sldLayoutId id="2147483839" r:id="rId60"/>
    <p:sldLayoutId id="2147483840" r:id="rId61"/>
    <p:sldLayoutId id="2147483841" r:id="rId62"/>
    <p:sldLayoutId id="2147483842" r:id="rId63"/>
    <p:sldLayoutId id="2147483843" r:id="rId64"/>
    <p:sldLayoutId id="2147483844" r:id="rId65"/>
    <p:sldLayoutId id="2147483845"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2"/>
        <p:cNvGrpSpPr/>
        <p:nvPr/>
      </p:nvGrpSpPr>
      <p:grpSpPr>
        <a:xfrm>
          <a:off x="0" y="0"/>
          <a:ext cx="0" cy="0"/>
          <a:chOff x="0" y="0"/>
          <a:chExt cx="0" cy="0"/>
        </a:xfrm>
      </p:grpSpPr>
      <p:sp>
        <p:nvSpPr>
          <p:cNvPr id="1143" name="Google Shape;1143;p20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44" name="Google Shape;1144;p20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45" name="Google Shape;1145;p2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46" name="Google Shape;1146;p20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1147" name="Google Shape;1147;p202"/>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Presentation Title [View &gt; Master and edit/delete on very top slide master]</a:t>
            </a:r>
            <a:endParaRPr/>
          </a:p>
        </p:txBody>
      </p:sp>
      <p:sp>
        <p:nvSpPr>
          <p:cNvPr id="1148" name="Google Shape;1148;p202"/>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b="0" i="0" u="none" strike="noStrike" cap="none">
                <a:solidFill>
                  <a:schemeClr val="dk1"/>
                </a:solidFill>
                <a:latin typeface="Arial"/>
                <a:ea typeface="Arial"/>
                <a:cs typeface="Arial"/>
                <a:sym typeface="Arial"/>
              </a:rPr>
              <a:t>Date [View &gt; Master and edit/delete on very top slide master]</a:t>
            </a:r>
            <a:endParaRPr/>
          </a:p>
        </p:txBody>
      </p:sp>
    </p:spTree>
  </p:cSld>
  <p:clrMap bg1="lt1" tx1="dk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 id="2147483868" r:id="rId23"/>
    <p:sldLayoutId id="2147483869" r:id="rId24"/>
    <p:sldLayoutId id="2147483870" r:id="rId25"/>
    <p:sldLayoutId id="2147483871" r:id="rId26"/>
    <p:sldLayoutId id="2147483872" r:id="rId27"/>
    <p:sldLayoutId id="2147483873" r:id="rId28"/>
    <p:sldLayoutId id="2147483874" r:id="rId29"/>
    <p:sldLayoutId id="2147483875" r:id="rId30"/>
    <p:sldLayoutId id="2147483876" r:id="rId31"/>
    <p:sldLayoutId id="2147483877" r:id="rId32"/>
    <p:sldLayoutId id="2147483878" r:id="rId33"/>
    <p:sldLayoutId id="2147483879" r:id="rId34"/>
    <p:sldLayoutId id="2147483880" r:id="rId35"/>
    <p:sldLayoutId id="2147483881" r:id="rId36"/>
    <p:sldLayoutId id="2147483882" r:id="rId37"/>
    <p:sldLayoutId id="2147483883" r:id="rId38"/>
    <p:sldLayoutId id="2147483884" r:id="rId39"/>
    <p:sldLayoutId id="2147483885" r:id="rId40"/>
    <p:sldLayoutId id="2147483886" r:id="rId41"/>
    <p:sldLayoutId id="2147483887" r:id="rId42"/>
    <p:sldLayoutId id="2147483888" r:id="rId43"/>
    <p:sldLayoutId id="2147483889" r:id="rId44"/>
    <p:sldLayoutId id="2147483890" r:id="rId45"/>
    <p:sldLayoutId id="2147483891" r:id="rId46"/>
    <p:sldLayoutId id="2147483892" r:id="rId47"/>
    <p:sldLayoutId id="2147483893" r:id="rId48"/>
    <p:sldLayoutId id="2147483894" r:id="rId49"/>
    <p:sldLayoutId id="2147483895" r:id="rId50"/>
    <p:sldLayoutId id="2147483896" r:id="rId51"/>
    <p:sldLayoutId id="2147483897" r:id="rId52"/>
    <p:sldLayoutId id="2147483898" r:id="rId53"/>
    <p:sldLayoutId id="2147483899" r:id="rId54"/>
    <p:sldLayoutId id="2147483900" r:id="rId55"/>
    <p:sldLayoutId id="2147483901" r:id="rId56"/>
    <p:sldLayoutId id="2147483902" r:id="rId57"/>
    <p:sldLayoutId id="2147483903" r:id="rId58"/>
    <p:sldLayoutId id="2147483904" r:id="rId59"/>
    <p:sldLayoutId id="2147483905" r:id="rId60"/>
    <p:sldLayoutId id="2147483906" r:id="rId61"/>
    <p:sldLayoutId id="2147483907" r:id="rId62"/>
    <p:sldLayoutId id="2147483908" r:id="rId63"/>
    <p:sldLayoutId id="2147483909" r:id="rId64"/>
    <p:sldLayoutId id="2147483910" r:id="rId65"/>
    <p:sldLayoutId id="2147483911"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0.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25"/>
        <p:cNvGrpSpPr/>
        <p:nvPr/>
      </p:nvGrpSpPr>
      <p:grpSpPr>
        <a:xfrm>
          <a:off x="0" y="0"/>
          <a:ext cx="0" cy="0"/>
          <a:chOff x="0" y="0"/>
          <a:chExt cx="0" cy="0"/>
        </a:xfrm>
      </p:grpSpPr>
      <p:pic>
        <p:nvPicPr>
          <p:cNvPr id="1526" name="Google Shape;1526;p269"/>
          <p:cNvPicPr preferRelativeResize="0"/>
          <p:nvPr/>
        </p:nvPicPr>
        <p:blipFill rotWithShape="1">
          <a:blip r:embed="rId3">
            <a:alphaModFix/>
          </a:blip>
          <a:srcRect r="38241" b="57907"/>
          <a:stretch/>
        </p:blipFill>
        <p:spPr>
          <a:xfrm>
            <a:off x="0" y="50"/>
            <a:ext cx="5722800" cy="6858000"/>
          </a:xfrm>
          <a:prstGeom prst="rect">
            <a:avLst/>
          </a:prstGeom>
          <a:noFill/>
          <a:ln>
            <a:noFill/>
          </a:ln>
        </p:spPr>
      </p:pic>
      <p:sp>
        <p:nvSpPr>
          <p:cNvPr id="1527" name="Google Shape;1527;p269"/>
          <p:cNvSpPr txBox="1">
            <a:spLocks noGrp="1"/>
          </p:cNvSpPr>
          <p:nvPr>
            <p:ph type="ctrTitle"/>
          </p:nvPr>
        </p:nvSpPr>
        <p:spPr>
          <a:xfrm>
            <a:off x="442900" y="733425"/>
            <a:ext cx="5055000" cy="2651700"/>
          </a:xfrm>
          <a:prstGeom prst="rect">
            <a:avLst/>
          </a:prstGeom>
        </p:spPr>
        <p:txBody>
          <a:bodyPr spcFirstLastPara="1" wrap="square" lIns="0" tIns="0" rIns="0" bIns="0" anchor="b" anchorCtr="0">
            <a:noAutofit/>
          </a:bodyPr>
          <a:lstStyle/>
          <a:p>
            <a:pPr marL="0" lvl="0" indent="0" algn="l" rtl="0">
              <a:spcBef>
                <a:spcPts val="0"/>
              </a:spcBef>
              <a:spcAft>
                <a:spcPts val="0"/>
              </a:spcAft>
              <a:buClr>
                <a:schemeClr val="dk1"/>
              </a:buClr>
              <a:buSzPts val="1100"/>
              <a:buFont typeface="Arial"/>
              <a:buNone/>
            </a:pPr>
            <a:r>
              <a:rPr lang="en-GB" sz="4500" dirty="0"/>
              <a:t>Gårdstensbostäder AB</a:t>
            </a:r>
            <a:br>
              <a:rPr lang="en-GB" sz="4500" dirty="0"/>
            </a:br>
            <a:endParaRPr sz="3000" dirty="0"/>
          </a:p>
          <a:p>
            <a:pPr marL="0" lvl="0" indent="0" algn="l" rtl="0">
              <a:spcBef>
                <a:spcPts val="0"/>
              </a:spcBef>
              <a:spcAft>
                <a:spcPts val="0"/>
              </a:spcAft>
              <a:buClr>
                <a:schemeClr val="dk1"/>
              </a:buClr>
              <a:buSzPts val="1100"/>
              <a:buFont typeface="Arial"/>
              <a:buNone/>
            </a:pPr>
            <a:r>
              <a:rPr lang="en-GB" sz="3600" dirty="0"/>
              <a:t>Lägesrapport 2019</a:t>
            </a:r>
            <a:endParaRPr sz="3600" dirty="0"/>
          </a:p>
        </p:txBody>
      </p:sp>
      <p:sp>
        <p:nvSpPr>
          <p:cNvPr id="1528" name="Google Shape;1528;p269"/>
          <p:cNvSpPr/>
          <p:nvPr/>
        </p:nvSpPr>
        <p:spPr>
          <a:xfrm>
            <a:off x="5722850" y="-75"/>
            <a:ext cx="180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69"/>
          <p:cNvSpPr/>
          <p:nvPr/>
        </p:nvSpPr>
        <p:spPr>
          <a:xfrm>
            <a:off x="-11050" y="3939050"/>
            <a:ext cx="57975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69"/>
          <p:cNvSpPr/>
          <p:nvPr/>
        </p:nvSpPr>
        <p:spPr>
          <a:xfrm>
            <a:off x="-11050" y="5158250"/>
            <a:ext cx="23340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69"/>
          <p:cNvSpPr/>
          <p:nvPr/>
        </p:nvSpPr>
        <p:spPr>
          <a:xfrm rot="5400000">
            <a:off x="1555700" y="5925500"/>
            <a:ext cx="17145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32" name="Google Shape;1532;p269"/>
          <p:cNvPicPr preferRelativeResize="0"/>
          <p:nvPr/>
        </p:nvPicPr>
        <p:blipFill rotWithShape="1">
          <a:blip r:embed="rId4">
            <a:alphaModFix/>
          </a:blip>
          <a:srcRect l="22269" t="130" r="21108" b="-129"/>
          <a:stretch/>
        </p:blipFill>
        <p:spPr>
          <a:xfrm>
            <a:off x="5902852" y="-75"/>
            <a:ext cx="6308526" cy="6876476"/>
          </a:xfrm>
          <a:prstGeom prst="rect">
            <a:avLst/>
          </a:prstGeom>
          <a:noFill/>
          <a:ln>
            <a:noFill/>
          </a:ln>
        </p:spPr>
      </p:pic>
      <p:sp>
        <p:nvSpPr>
          <p:cNvPr id="1533" name="Google Shape;1533;p269"/>
          <p:cNvSpPr txBox="1">
            <a:spLocks noGrp="1"/>
          </p:cNvSpPr>
          <p:nvPr>
            <p:ph type="subTitle" idx="1"/>
          </p:nvPr>
        </p:nvSpPr>
        <p:spPr>
          <a:xfrm>
            <a:off x="442922" y="4391525"/>
            <a:ext cx="3884700" cy="5943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t> </a:t>
            </a:r>
            <a:endParaRPr/>
          </a:p>
          <a:p>
            <a:pPr marL="0" lvl="0" indent="0" algn="l" rtl="0">
              <a:spcBef>
                <a:spcPts val="0"/>
              </a:spcBef>
              <a:spcAft>
                <a:spcPts val="0"/>
              </a:spcAft>
              <a:buClr>
                <a:schemeClr val="dk1"/>
              </a:buClr>
              <a:buSzPts val="1100"/>
              <a:buFont typeface="Arial"/>
              <a:buNone/>
            </a:pPr>
            <a:r>
              <a:rPr lang="en-GB"/>
              <a:t>November 2019</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539" name="Google Shape;1539;p270"/>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dirty="0"/>
          </a:p>
        </p:txBody>
      </p:sp>
      <p:sp>
        <p:nvSpPr>
          <p:cNvPr id="1540" name="Google Shape;1540;p270"/>
          <p:cNvSpPr/>
          <p:nvPr/>
        </p:nvSpPr>
        <p:spPr>
          <a:xfrm>
            <a:off x="2825700" y="486350"/>
            <a:ext cx="7748100" cy="8382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2400"/>
              </a:spcBef>
              <a:spcAft>
                <a:spcPts val="600"/>
              </a:spcAft>
              <a:buClr>
                <a:schemeClr val="dk1"/>
              </a:buClr>
              <a:buSzPts val="1100"/>
              <a:buFont typeface="Arial"/>
              <a:buNone/>
            </a:pPr>
            <a:r>
              <a:rPr lang="en-GB" sz="1200" b="1" dirty="0">
                <a:solidFill>
                  <a:schemeClr val="dk1"/>
                </a:solidFill>
              </a:rPr>
              <a:t>Lägesrapport avseende rekommendationer till förstärkning och effektivisering av intern kontroll samt Early Warning avseende väsentliga redovisnings- och revisionsfrågor.</a:t>
            </a:r>
            <a:endParaRPr sz="1200" b="1" dirty="0">
              <a:solidFill>
                <a:schemeClr val="dk1"/>
              </a:solidFill>
            </a:endParaRPr>
          </a:p>
        </p:txBody>
      </p:sp>
      <p:sp>
        <p:nvSpPr>
          <p:cNvPr id="1541" name="Google Shape;1541;p270"/>
          <p:cNvSpPr txBox="1"/>
          <p:nvPr/>
        </p:nvSpPr>
        <p:spPr>
          <a:xfrm>
            <a:off x="2794775" y="1518625"/>
            <a:ext cx="8954400" cy="4425000"/>
          </a:xfrm>
          <a:prstGeom prst="rect">
            <a:avLst/>
          </a:prstGeom>
          <a:noFill/>
          <a:ln>
            <a:noFill/>
          </a:ln>
        </p:spPr>
        <p:txBody>
          <a:bodyPr spcFirstLastPara="1" wrap="square" lIns="0" tIns="0" rIns="0" bIns="0" anchor="t" anchorCtr="0">
            <a:noAutofit/>
          </a:bodyPr>
          <a:lstStyle/>
          <a:p>
            <a:pPr marL="0" marR="0" lvl="0" indent="0" algn="l" rtl="0">
              <a:spcBef>
                <a:spcPts val="600"/>
              </a:spcBef>
              <a:spcAft>
                <a:spcPts val="0"/>
              </a:spcAft>
              <a:buClr>
                <a:schemeClr val="dk1"/>
              </a:buClr>
              <a:buSzPts val="1100"/>
              <a:buFont typeface="Arial"/>
              <a:buNone/>
            </a:pPr>
            <a:r>
              <a:rPr lang="en-GB" sz="1000" dirty="0">
                <a:solidFill>
                  <a:schemeClr val="dk1"/>
                </a:solidFill>
              </a:rPr>
              <a:t>Vi har under hösten 2019 genomfört förberedande granskning av styrelsens och verkställande direktörens förvaltning och den löpande redovisningen för tiden fram till 2019-09-30. Syftet med vår granskning är att förbereda och planera för vår revision av bolagets årsredovisning och styrelsens förvaltning, inte att genomföra en självständig granskning och uttalande avseende bolagets interna kontroll. Vår löpande granskning är inte en full revision varför det inte kan uteslutas att det vid senare tillfällen kan framkomma förhållanden som hade kunnat identifieras tidigare om vi hade gjort en fullständig revision.</a:t>
            </a:r>
            <a:endParaRPr sz="1000" dirty="0">
              <a:solidFill>
                <a:schemeClr val="dk1"/>
              </a:solidFill>
            </a:endParaRPr>
          </a:p>
          <a:p>
            <a:pPr marL="0" marR="0" lvl="0" indent="0" algn="l" rtl="0">
              <a:spcBef>
                <a:spcPts val="600"/>
              </a:spcBef>
              <a:spcAft>
                <a:spcPts val="0"/>
              </a:spcAft>
              <a:buClr>
                <a:schemeClr val="dk1"/>
              </a:buClr>
              <a:buSzPts val="1100"/>
              <a:buFont typeface="Arial"/>
              <a:buNone/>
            </a:pPr>
            <a:r>
              <a:rPr lang="en-GB" sz="1000" dirty="0">
                <a:solidFill>
                  <a:schemeClr val="dk1"/>
                </a:solidFill>
              </a:rPr>
              <a:t>Vår granskning har omfattat bolagets system och processer för:</a:t>
            </a:r>
            <a:br>
              <a:rPr lang="en-GB" sz="1000" dirty="0">
                <a:solidFill>
                  <a:schemeClr val="dk1"/>
                </a:solidFill>
              </a:rPr>
            </a:br>
            <a:endParaRPr sz="600" dirty="0">
              <a:solidFill>
                <a:schemeClr val="dk1"/>
              </a:solidFill>
            </a:endParaRPr>
          </a:p>
          <a:p>
            <a:pPr marL="914400" lvl="0" indent="-228600" algn="l" rtl="0">
              <a:lnSpc>
                <a:spcPct val="115000"/>
              </a:lnSpc>
              <a:spcBef>
                <a:spcPts val="0"/>
              </a:spcBef>
              <a:spcAft>
                <a:spcPts val="0"/>
              </a:spcAft>
              <a:buClr>
                <a:schemeClr val="dk1"/>
              </a:buClr>
              <a:buSzPts val="1100"/>
              <a:buFont typeface="Arial"/>
              <a:buNone/>
            </a:pPr>
            <a:r>
              <a:rPr lang="en-GB" sz="1000" dirty="0">
                <a:solidFill>
                  <a:schemeClr val="dk1"/>
                </a:solidFill>
                <a:latin typeface="Courier New"/>
                <a:ea typeface="Courier New"/>
                <a:cs typeface="Courier New"/>
                <a:sym typeface="Courier New"/>
              </a:rPr>
              <a:t>o</a:t>
            </a:r>
            <a:r>
              <a:rPr lang="en-GB" sz="1000" dirty="0">
                <a:solidFill>
                  <a:schemeClr val="dk1"/>
                </a:solidFill>
                <a:latin typeface="Times New Roman"/>
                <a:ea typeface="Times New Roman"/>
                <a:cs typeface="Times New Roman"/>
                <a:sym typeface="Times New Roman"/>
              </a:rPr>
              <a:t>    </a:t>
            </a:r>
            <a:r>
              <a:rPr lang="en-GB" sz="1000" dirty="0">
                <a:solidFill>
                  <a:schemeClr val="dk1"/>
                </a:solidFill>
              </a:rPr>
              <a:t>Hyresintäkter</a:t>
            </a:r>
            <a:endParaRPr sz="1000" dirty="0">
              <a:solidFill>
                <a:schemeClr val="dk1"/>
              </a:solidFill>
            </a:endParaRPr>
          </a:p>
          <a:p>
            <a:pPr marL="914400" lvl="0" indent="-228600" algn="l" rtl="0">
              <a:lnSpc>
                <a:spcPct val="115000"/>
              </a:lnSpc>
              <a:spcBef>
                <a:spcPts val="0"/>
              </a:spcBef>
              <a:spcAft>
                <a:spcPts val="0"/>
              </a:spcAft>
              <a:buClr>
                <a:schemeClr val="dk1"/>
              </a:buClr>
              <a:buSzPts val="1100"/>
              <a:buFont typeface="Arial"/>
              <a:buNone/>
            </a:pPr>
            <a:r>
              <a:rPr lang="en-GB" sz="1000" dirty="0">
                <a:solidFill>
                  <a:schemeClr val="dk1"/>
                </a:solidFill>
                <a:latin typeface="Courier New"/>
                <a:ea typeface="Courier New"/>
                <a:cs typeface="Courier New"/>
                <a:sym typeface="Courier New"/>
              </a:rPr>
              <a:t>o</a:t>
            </a:r>
            <a:r>
              <a:rPr lang="en-GB" sz="1000" dirty="0">
                <a:solidFill>
                  <a:schemeClr val="dk1"/>
                </a:solidFill>
                <a:latin typeface="Times New Roman"/>
                <a:ea typeface="Times New Roman"/>
                <a:cs typeface="Times New Roman"/>
                <a:sym typeface="Times New Roman"/>
              </a:rPr>
              <a:t>    </a:t>
            </a:r>
            <a:r>
              <a:rPr lang="en-GB" sz="1000" dirty="0">
                <a:solidFill>
                  <a:schemeClr val="dk1"/>
                </a:solidFill>
              </a:rPr>
              <a:t>Driftskostnader, inköp och utbetalningar</a:t>
            </a:r>
            <a:endParaRPr sz="1000" dirty="0">
              <a:solidFill>
                <a:schemeClr val="dk1"/>
              </a:solidFill>
            </a:endParaRPr>
          </a:p>
          <a:p>
            <a:pPr marL="914400" lvl="0" indent="-228600" algn="l" rtl="0">
              <a:lnSpc>
                <a:spcPct val="115000"/>
              </a:lnSpc>
              <a:spcBef>
                <a:spcPts val="0"/>
              </a:spcBef>
              <a:spcAft>
                <a:spcPts val="0"/>
              </a:spcAft>
              <a:buClr>
                <a:schemeClr val="dk1"/>
              </a:buClr>
              <a:buSzPts val="1100"/>
              <a:buFont typeface="Arial"/>
              <a:buNone/>
            </a:pPr>
            <a:r>
              <a:rPr lang="en-GB" sz="1000" dirty="0">
                <a:solidFill>
                  <a:schemeClr val="dk1"/>
                </a:solidFill>
                <a:latin typeface="Courier New"/>
                <a:ea typeface="Courier New"/>
                <a:cs typeface="Courier New"/>
                <a:sym typeface="Courier New"/>
              </a:rPr>
              <a:t>o</a:t>
            </a:r>
            <a:r>
              <a:rPr lang="en-GB" sz="1000" dirty="0">
                <a:solidFill>
                  <a:schemeClr val="dk1"/>
                </a:solidFill>
                <a:latin typeface="Times New Roman"/>
                <a:ea typeface="Times New Roman"/>
                <a:cs typeface="Times New Roman"/>
                <a:sym typeface="Times New Roman"/>
              </a:rPr>
              <a:t>    </a:t>
            </a:r>
            <a:r>
              <a:rPr lang="en-GB" sz="1000" dirty="0">
                <a:solidFill>
                  <a:schemeClr val="dk1"/>
                </a:solidFill>
              </a:rPr>
              <a:t>Underhålls- och nybyggnadsprojekt</a:t>
            </a:r>
            <a:endParaRPr sz="1000" dirty="0">
              <a:solidFill>
                <a:schemeClr val="dk1"/>
              </a:solidFill>
            </a:endParaRPr>
          </a:p>
          <a:p>
            <a:pPr marL="914400" lvl="0" indent="-228600" algn="l" rtl="0">
              <a:lnSpc>
                <a:spcPct val="115000"/>
              </a:lnSpc>
              <a:spcBef>
                <a:spcPts val="0"/>
              </a:spcBef>
              <a:spcAft>
                <a:spcPts val="0"/>
              </a:spcAft>
              <a:buClr>
                <a:schemeClr val="dk1"/>
              </a:buClr>
              <a:buSzPts val="1100"/>
              <a:buFont typeface="Arial"/>
              <a:buNone/>
            </a:pPr>
            <a:r>
              <a:rPr lang="en-GB" sz="1000" dirty="0">
                <a:solidFill>
                  <a:schemeClr val="dk1"/>
                </a:solidFill>
                <a:latin typeface="Courier New"/>
                <a:ea typeface="Courier New"/>
                <a:cs typeface="Courier New"/>
                <a:sym typeface="Courier New"/>
              </a:rPr>
              <a:t>o</a:t>
            </a:r>
            <a:r>
              <a:rPr lang="en-GB" sz="1000" dirty="0">
                <a:solidFill>
                  <a:schemeClr val="dk1"/>
                </a:solidFill>
                <a:latin typeface="Times New Roman"/>
                <a:ea typeface="Times New Roman"/>
                <a:cs typeface="Times New Roman"/>
                <a:sym typeface="Times New Roman"/>
              </a:rPr>
              <a:t>    </a:t>
            </a:r>
            <a:r>
              <a:rPr lang="en-GB" sz="1000" dirty="0">
                <a:solidFill>
                  <a:schemeClr val="dk1"/>
                </a:solidFill>
              </a:rPr>
              <a:t>Löner, skatter och avgifter</a:t>
            </a:r>
            <a:endParaRPr sz="1000" dirty="0">
              <a:solidFill>
                <a:schemeClr val="dk1"/>
              </a:solidFill>
            </a:endParaRPr>
          </a:p>
          <a:p>
            <a:pPr marL="914400" lvl="0" indent="-228600" algn="l" rtl="0">
              <a:lnSpc>
                <a:spcPct val="115000"/>
              </a:lnSpc>
              <a:spcBef>
                <a:spcPts val="0"/>
              </a:spcBef>
              <a:spcAft>
                <a:spcPts val="0"/>
              </a:spcAft>
              <a:buClr>
                <a:schemeClr val="dk1"/>
              </a:buClr>
              <a:buSzPts val="1100"/>
              <a:buFont typeface="Arial"/>
              <a:buNone/>
            </a:pPr>
            <a:r>
              <a:rPr lang="en-GB" sz="1000" dirty="0">
                <a:solidFill>
                  <a:schemeClr val="dk1"/>
                </a:solidFill>
                <a:latin typeface="Courier New"/>
                <a:ea typeface="Courier New"/>
                <a:cs typeface="Courier New"/>
                <a:sym typeface="Courier New"/>
              </a:rPr>
              <a:t>o</a:t>
            </a:r>
            <a:r>
              <a:rPr lang="en-GB" sz="1000" dirty="0">
                <a:solidFill>
                  <a:schemeClr val="dk1"/>
                </a:solidFill>
                <a:latin typeface="Times New Roman"/>
                <a:ea typeface="Times New Roman"/>
                <a:cs typeface="Times New Roman"/>
                <a:sym typeface="Times New Roman"/>
              </a:rPr>
              <a:t>    </a:t>
            </a:r>
            <a:r>
              <a:rPr lang="en-GB" sz="1000" dirty="0">
                <a:solidFill>
                  <a:schemeClr val="dk1"/>
                </a:solidFill>
              </a:rPr>
              <a:t>Löpande bokföring inklusive uppföljning av attest- och avstämningsrutiner</a:t>
            </a:r>
            <a:endParaRPr sz="1000" dirty="0">
              <a:solidFill>
                <a:schemeClr val="dk1"/>
              </a:solidFill>
            </a:endParaRPr>
          </a:p>
          <a:p>
            <a:pPr marL="914400" lvl="0" indent="-228600" algn="l" rtl="0">
              <a:lnSpc>
                <a:spcPct val="115000"/>
              </a:lnSpc>
              <a:spcBef>
                <a:spcPts val="0"/>
              </a:spcBef>
              <a:spcAft>
                <a:spcPts val="0"/>
              </a:spcAft>
              <a:buClr>
                <a:schemeClr val="dk1"/>
              </a:buClr>
              <a:buSzPts val="1100"/>
              <a:buFont typeface="Arial"/>
              <a:buNone/>
            </a:pPr>
            <a:r>
              <a:rPr lang="en-GB" sz="1000" dirty="0">
                <a:solidFill>
                  <a:schemeClr val="dk1"/>
                </a:solidFill>
                <a:latin typeface="Courier New"/>
                <a:ea typeface="Courier New"/>
                <a:cs typeface="Courier New"/>
                <a:sym typeface="Courier New"/>
              </a:rPr>
              <a:t>o</a:t>
            </a:r>
            <a:r>
              <a:rPr lang="en-GB" sz="1000" dirty="0">
                <a:solidFill>
                  <a:schemeClr val="dk1"/>
                </a:solidFill>
                <a:latin typeface="Times New Roman"/>
                <a:ea typeface="Times New Roman"/>
                <a:cs typeface="Times New Roman"/>
                <a:sym typeface="Times New Roman"/>
              </a:rPr>
              <a:t>    </a:t>
            </a:r>
            <a:r>
              <a:rPr lang="en-GB" sz="1000" dirty="0">
                <a:solidFill>
                  <a:schemeClr val="dk1"/>
                </a:solidFill>
              </a:rPr>
              <a:t>Bokslut och rapportering</a:t>
            </a:r>
            <a:br>
              <a:rPr lang="en-GB" sz="1000" dirty="0">
                <a:solidFill>
                  <a:schemeClr val="dk1"/>
                </a:solidFill>
              </a:rPr>
            </a:br>
            <a:endParaRPr sz="6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dirty="0">
                <a:solidFill>
                  <a:schemeClr val="dk1"/>
                </a:solidFill>
              </a:rPr>
              <a:t>I samband med vår förberedande granskning har vi gjort vissa noteringar och iakttagelser där åtgärder skulle kunna förstärka och effektivisera den interna kontrollen i bolaget, samt identifierat redovisnings- och revisionsfrågor som bör </a:t>
            </a:r>
            <a:r>
              <a:rPr lang="en-GB" sz="1000" dirty="0" err="1">
                <a:solidFill>
                  <a:schemeClr val="dk1"/>
                </a:solidFill>
              </a:rPr>
              <a:t>åtgärdas</a:t>
            </a:r>
            <a:r>
              <a:rPr lang="en-GB" sz="1000" dirty="0">
                <a:solidFill>
                  <a:schemeClr val="dk1"/>
                </a:solidFill>
              </a:rPr>
              <a:t> </a:t>
            </a:r>
            <a:r>
              <a:rPr lang="en-GB" sz="1000" dirty="0" err="1">
                <a:solidFill>
                  <a:schemeClr val="dk1"/>
                </a:solidFill>
              </a:rPr>
              <a:t>inför</a:t>
            </a:r>
            <a:r>
              <a:rPr lang="en-GB" sz="1000" dirty="0">
                <a:solidFill>
                  <a:schemeClr val="dk1"/>
                </a:solidFill>
              </a:rPr>
              <a:t> </a:t>
            </a:r>
            <a:r>
              <a:rPr lang="en-GB" sz="1000" dirty="0" err="1">
                <a:solidFill>
                  <a:schemeClr val="dk1"/>
                </a:solidFill>
              </a:rPr>
              <a:t>årsbokslutet</a:t>
            </a:r>
            <a:r>
              <a:rPr lang="en-GB" sz="1000" dirty="0">
                <a:solidFill>
                  <a:schemeClr val="dk1"/>
                </a:solidFill>
              </a:rPr>
              <a:t>, </a:t>
            </a:r>
            <a:r>
              <a:rPr lang="en-GB" sz="1000" dirty="0" err="1">
                <a:solidFill>
                  <a:schemeClr val="dk1"/>
                </a:solidFill>
              </a:rPr>
              <a:t>vilka</a:t>
            </a:r>
            <a:r>
              <a:rPr lang="en-GB" sz="1000" dirty="0">
                <a:solidFill>
                  <a:schemeClr val="dk1"/>
                </a:solidFill>
              </a:rPr>
              <a:t> </a:t>
            </a:r>
            <a:r>
              <a:rPr lang="en-GB" sz="1000" dirty="0" err="1">
                <a:solidFill>
                  <a:schemeClr val="dk1"/>
                </a:solidFill>
              </a:rPr>
              <a:t>sammanfattas</a:t>
            </a:r>
            <a:r>
              <a:rPr lang="en-GB" sz="1000" dirty="0">
                <a:solidFill>
                  <a:schemeClr val="dk1"/>
                </a:solidFill>
              </a:rPr>
              <a:t> i </a:t>
            </a:r>
            <a:r>
              <a:rPr lang="en-GB" sz="1000" dirty="0" err="1">
                <a:solidFill>
                  <a:schemeClr val="dk1"/>
                </a:solidFill>
              </a:rPr>
              <a:t>bifogade</a:t>
            </a:r>
            <a:r>
              <a:rPr lang="en-GB" sz="1000" dirty="0">
                <a:solidFill>
                  <a:schemeClr val="dk1"/>
                </a:solidFill>
              </a:rPr>
              <a:t> brev. </a:t>
            </a:r>
            <a:endParaRPr sz="1000" dirty="0">
              <a:solidFill>
                <a:schemeClr val="dk1"/>
              </a:solidFill>
            </a:endParaRPr>
          </a:p>
          <a:p>
            <a:pPr marL="0" marR="0" lvl="0" indent="0" algn="l" rtl="0">
              <a:spcBef>
                <a:spcPts val="600"/>
              </a:spcBef>
              <a:spcAft>
                <a:spcPts val="0"/>
              </a:spcAft>
              <a:buClr>
                <a:schemeClr val="dk1"/>
              </a:buClr>
              <a:buSzPts val="1100"/>
              <a:buFont typeface="Arial"/>
              <a:buNone/>
            </a:pPr>
            <a:r>
              <a:rPr lang="en-GB" sz="1000" dirty="0">
                <a:solidFill>
                  <a:schemeClr val="dk1"/>
                </a:solidFill>
              </a:rPr>
              <a:t>För </a:t>
            </a:r>
            <a:r>
              <a:rPr lang="en-GB" sz="1000" dirty="0" err="1">
                <a:solidFill>
                  <a:schemeClr val="dk1"/>
                </a:solidFill>
              </a:rPr>
              <a:t>ytterligare</a:t>
            </a:r>
            <a:r>
              <a:rPr lang="en-GB" sz="1000" dirty="0">
                <a:solidFill>
                  <a:schemeClr val="dk1"/>
                </a:solidFill>
              </a:rPr>
              <a:t> </a:t>
            </a:r>
            <a:r>
              <a:rPr lang="en-GB" sz="1000" dirty="0" err="1">
                <a:solidFill>
                  <a:schemeClr val="dk1"/>
                </a:solidFill>
              </a:rPr>
              <a:t>förklaringar</a:t>
            </a:r>
            <a:r>
              <a:rPr lang="en-GB" sz="1000" dirty="0">
                <a:solidFill>
                  <a:schemeClr val="dk1"/>
                </a:solidFill>
              </a:rPr>
              <a:t> och </a:t>
            </a:r>
            <a:r>
              <a:rPr lang="en-GB" sz="1000" dirty="0" err="1">
                <a:solidFill>
                  <a:schemeClr val="dk1"/>
                </a:solidFill>
              </a:rPr>
              <a:t>kommentarer</a:t>
            </a:r>
            <a:r>
              <a:rPr lang="en-GB" sz="1000" dirty="0">
                <a:solidFill>
                  <a:schemeClr val="dk1"/>
                </a:solidFill>
              </a:rPr>
              <a:t> </a:t>
            </a:r>
            <a:r>
              <a:rPr lang="en-GB" sz="1000" dirty="0" err="1">
                <a:solidFill>
                  <a:schemeClr val="dk1"/>
                </a:solidFill>
              </a:rPr>
              <a:t>står</a:t>
            </a:r>
            <a:r>
              <a:rPr lang="en-GB" sz="1000" dirty="0">
                <a:solidFill>
                  <a:schemeClr val="dk1"/>
                </a:solidFill>
              </a:rPr>
              <a:t> vi </a:t>
            </a:r>
            <a:r>
              <a:rPr lang="en-GB" sz="1000" dirty="0" err="1">
                <a:solidFill>
                  <a:schemeClr val="dk1"/>
                </a:solidFill>
              </a:rPr>
              <a:t>givetvis</a:t>
            </a:r>
            <a:r>
              <a:rPr lang="en-GB" sz="1000" dirty="0">
                <a:solidFill>
                  <a:schemeClr val="dk1"/>
                </a:solidFill>
              </a:rPr>
              <a:t> till </a:t>
            </a:r>
            <a:r>
              <a:rPr lang="en-GB" sz="1000" dirty="0" err="1">
                <a:solidFill>
                  <a:schemeClr val="dk1"/>
                </a:solidFill>
              </a:rPr>
              <a:t>förfogande</a:t>
            </a:r>
            <a:r>
              <a:rPr lang="en-GB" sz="1000" dirty="0">
                <a:solidFill>
                  <a:schemeClr val="dk1"/>
                </a:solidFill>
              </a:rPr>
              <a:t>.</a:t>
            </a:r>
            <a:endParaRPr sz="1000" dirty="0">
              <a:solidFill>
                <a:schemeClr val="dk1"/>
              </a:solidFill>
            </a:endParaRPr>
          </a:p>
          <a:p>
            <a:pPr marL="0" marR="0" lvl="0" indent="0" algn="l" rtl="0">
              <a:spcBef>
                <a:spcPts val="600"/>
              </a:spcBef>
              <a:spcAft>
                <a:spcPts val="0"/>
              </a:spcAft>
              <a:buClr>
                <a:schemeClr val="dk1"/>
              </a:buClr>
              <a:buSzPts val="1100"/>
              <a:buFont typeface="Arial"/>
              <a:buNone/>
            </a:pPr>
            <a:r>
              <a:rPr lang="en-GB" sz="1000" dirty="0">
                <a:solidFill>
                  <a:schemeClr val="dk1"/>
                </a:solidFill>
              </a:rPr>
              <a:t>Med </a:t>
            </a:r>
            <a:r>
              <a:rPr lang="en-GB" sz="1000" dirty="0" err="1">
                <a:solidFill>
                  <a:schemeClr val="dk1"/>
                </a:solidFill>
              </a:rPr>
              <a:t>vänliga</a:t>
            </a:r>
            <a:r>
              <a:rPr lang="en-GB" sz="1000" dirty="0">
                <a:solidFill>
                  <a:schemeClr val="dk1"/>
                </a:solidFill>
              </a:rPr>
              <a:t> </a:t>
            </a:r>
            <a:r>
              <a:rPr lang="en-GB" sz="1000" dirty="0" err="1">
                <a:solidFill>
                  <a:schemeClr val="dk1"/>
                </a:solidFill>
              </a:rPr>
              <a:t>hälsningar</a:t>
            </a:r>
            <a:r>
              <a:rPr lang="en-GB" sz="1000" dirty="0">
                <a:solidFill>
                  <a:schemeClr val="dk1"/>
                </a:solidFill>
              </a:rPr>
              <a:t>,</a:t>
            </a:r>
            <a:endParaRPr sz="1000" dirty="0">
              <a:solidFill>
                <a:schemeClr val="dk1"/>
              </a:solidFill>
            </a:endParaRPr>
          </a:p>
          <a:p>
            <a:pPr marL="0" marR="0" lvl="0" indent="0" algn="l" rtl="0">
              <a:spcBef>
                <a:spcPts val="600"/>
              </a:spcBef>
              <a:spcAft>
                <a:spcPts val="0"/>
              </a:spcAft>
              <a:buClr>
                <a:schemeClr val="dk1"/>
              </a:buClr>
              <a:buSzPts val="1100"/>
              <a:buFont typeface="Arial"/>
              <a:buNone/>
            </a:pPr>
            <a:endParaRPr sz="1000" dirty="0">
              <a:solidFill>
                <a:schemeClr val="dk1"/>
              </a:solidFill>
            </a:endParaRPr>
          </a:p>
          <a:p>
            <a:pPr marL="0" marR="0" lvl="0" indent="0" algn="l" rtl="0">
              <a:spcBef>
                <a:spcPts val="600"/>
              </a:spcBef>
              <a:spcAft>
                <a:spcPts val="0"/>
              </a:spcAft>
              <a:buClr>
                <a:schemeClr val="dk1"/>
              </a:buClr>
              <a:buSzPts val="1100"/>
              <a:buFont typeface="Arial"/>
              <a:buNone/>
            </a:pPr>
            <a:endParaRPr sz="1000" dirty="0">
              <a:solidFill>
                <a:schemeClr val="dk1"/>
              </a:solidFill>
            </a:endParaRPr>
          </a:p>
          <a:p>
            <a:pPr marL="0" marR="0" lvl="0" indent="0" algn="l" rtl="0">
              <a:spcBef>
                <a:spcPts val="0"/>
              </a:spcBef>
              <a:spcAft>
                <a:spcPts val="0"/>
              </a:spcAft>
              <a:buClr>
                <a:schemeClr val="dk1"/>
              </a:buClr>
              <a:buSzPts val="1100"/>
              <a:buFont typeface="Arial"/>
              <a:buNone/>
            </a:pPr>
            <a:r>
              <a:rPr lang="en-GB" sz="1000" dirty="0" err="1">
                <a:solidFill>
                  <a:schemeClr val="dk1"/>
                </a:solidFill>
              </a:rPr>
              <a:t>Huvudansvarig</a:t>
            </a:r>
            <a:r>
              <a:rPr lang="en-GB" sz="1000" dirty="0">
                <a:solidFill>
                  <a:schemeClr val="dk1"/>
                </a:solidFill>
              </a:rPr>
              <a:t> revisor							</a:t>
            </a:r>
            <a:r>
              <a:rPr lang="en-GB" sz="1000" dirty="0" err="1">
                <a:solidFill>
                  <a:schemeClr val="dk1"/>
                </a:solidFill>
              </a:rPr>
              <a:t>Granskningsledare</a:t>
            </a:r>
            <a:endParaRPr sz="1000" dirty="0">
              <a:solidFill>
                <a:schemeClr val="dk1"/>
              </a:solidFill>
            </a:endParaRPr>
          </a:p>
          <a:p>
            <a:pPr marL="0" marR="0" lvl="0" indent="0" algn="l" rtl="0">
              <a:spcBef>
                <a:spcPts val="0"/>
              </a:spcBef>
              <a:spcAft>
                <a:spcPts val="0"/>
              </a:spcAft>
              <a:buClr>
                <a:schemeClr val="dk1"/>
              </a:buClr>
              <a:buSzPts val="1100"/>
              <a:buFont typeface="Arial"/>
              <a:buNone/>
            </a:pPr>
            <a:r>
              <a:rPr lang="en-GB" sz="1000" dirty="0">
                <a:solidFill>
                  <a:schemeClr val="dk1"/>
                </a:solidFill>
              </a:rPr>
              <a:t>Karin Olsson								Anela Cmajcanin</a:t>
            </a:r>
            <a:endParaRPr sz="1000" dirty="0">
              <a:solidFill>
                <a:schemeClr val="dk1"/>
              </a:solidFill>
            </a:endParaRPr>
          </a:p>
          <a:p>
            <a:pPr marL="0" marR="0" lvl="0" indent="0" algn="l" rtl="0">
              <a:spcBef>
                <a:spcPts val="600"/>
              </a:spcBef>
              <a:spcAft>
                <a:spcPts val="0"/>
              </a:spcAft>
              <a:buNone/>
            </a:pPr>
            <a:endParaRPr sz="1000" dirty="0">
              <a:solidFill>
                <a:schemeClr val="dk1"/>
              </a:solidFill>
            </a:endParaRPr>
          </a:p>
        </p:txBody>
      </p:sp>
      <p:grpSp>
        <p:nvGrpSpPr>
          <p:cNvPr id="1542" name="Google Shape;1542;p270"/>
          <p:cNvGrpSpPr/>
          <p:nvPr/>
        </p:nvGrpSpPr>
        <p:grpSpPr>
          <a:xfrm>
            <a:off x="421904" y="442912"/>
            <a:ext cx="1218001" cy="925086"/>
            <a:chOff x="3835013" y="2828854"/>
            <a:chExt cx="1218001" cy="925086"/>
          </a:xfrm>
        </p:grpSpPr>
        <p:grpSp>
          <p:nvGrpSpPr>
            <p:cNvPr id="1543" name="Google Shape;1543;p270"/>
            <p:cNvGrpSpPr/>
            <p:nvPr/>
          </p:nvGrpSpPr>
          <p:grpSpPr>
            <a:xfrm>
              <a:off x="4609614" y="2828854"/>
              <a:ext cx="443400" cy="397669"/>
              <a:chOff x="4609614" y="2828854"/>
              <a:chExt cx="443400" cy="397669"/>
            </a:xfrm>
          </p:grpSpPr>
          <p:sp>
            <p:nvSpPr>
              <p:cNvPr id="1544" name="Google Shape;1544;p270"/>
              <p:cNvSpPr/>
              <p:nvPr/>
            </p:nvSpPr>
            <p:spPr>
              <a:xfrm>
                <a:off x="4609614" y="3112483"/>
                <a:ext cx="443400" cy="114000"/>
              </a:xfrm>
              <a:prstGeom prst="rect">
                <a:avLst/>
              </a:prstGeom>
              <a:solidFill>
                <a:srgbClr val="F445F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45" name="Google Shape;1545;p270"/>
              <p:cNvSpPr/>
              <p:nvPr/>
            </p:nvSpPr>
            <p:spPr>
              <a:xfrm>
                <a:off x="4609618" y="2873556"/>
                <a:ext cx="269700" cy="352800"/>
              </a:xfrm>
              <a:prstGeom prst="rect">
                <a:avLst/>
              </a:prstGeom>
              <a:solidFill>
                <a:srgbClr val="F6B6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46" name="Google Shape;1546;p270"/>
              <p:cNvSpPr/>
              <p:nvPr/>
            </p:nvSpPr>
            <p:spPr>
              <a:xfrm>
                <a:off x="4609618" y="2828854"/>
                <a:ext cx="224400" cy="397500"/>
              </a:xfrm>
              <a:prstGeom prst="rect">
                <a:avLst/>
              </a:prstGeom>
              <a:solidFill>
                <a:srgbClr val="F48F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47" name="Google Shape;1547;p270"/>
              <p:cNvSpPr/>
              <p:nvPr/>
            </p:nvSpPr>
            <p:spPr>
              <a:xfrm>
                <a:off x="4609617" y="2873555"/>
                <a:ext cx="224400" cy="352800"/>
              </a:xfrm>
              <a:prstGeom prst="rect">
                <a:avLst/>
              </a:prstGeom>
              <a:solidFill>
                <a:srgbClr val="EB660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48" name="Google Shape;1548;p270"/>
              <p:cNvSpPr/>
              <p:nvPr/>
            </p:nvSpPr>
            <p:spPr>
              <a:xfrm>
                <a:off x="4609615" y="2944211"/>
                <a:ext cx="383700" cy="282300"/>
              </a:xfrm>
              <a:prstGeom prst="rect">
                <a:avLst/>
              </a:prstGeom>
              <a:solidFill>
                <a:srgbClr val="F3BF0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49" name="Google Shape;1549;p270"/>
              <p:cNvSpPr/>
              <p:nvPr/>
            </p:nvSpPr>
            <p:spPr>
              <a:xfrm>
                <a:off x="4609616" y="3112483"/>
                <a:ext cx="383700" cy="114000"/>
              </a:xfrm>
              <a:prstGeom prst="rect">
                <a:avLst/>
              </a:prstGeom>
              <a:solidFill>
                <a:srgbClr val="E9340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0" name="Google Shape;1550;p270"/>
              <p:cNvSpPr/>
              <p:nvPr/>
            </p:nvSpPr>
            <p:spPr>
              <a:xfrm>
                <a:off x="4609616" y="2944211"/>
                <a:ext cx="269700" cy="282300"/>
              </a:xfrm>
              <a:prstGeom prst="rect">
                <a:avLst/>
              </a:prstGeom>
              <a:solidFill>
                <a:srgbClr val="EA880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1" name="Google Shape;1551;p270"/>
              <p:cNvSpPr/>
              <p:nvPr/>
            </p:nvSpPr>
            <p:spPr>
              <a:xfrm>
                <a:off x="4609616" y="3112483"/>
                <a:ext cx="269700" cy="114000"/>
              </a:xfrm>
              <a:prstGeom prst="rect">
                <a:avLst/>
              </a:prstGeom>
              <a:solidFill>
                <a:srgbClr val="E0250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2" name="Google Shape;1552;p270"/>
              <p:cNvSpPr/>
              <p:nvPr/>
            </p:nvSpPr>
            <p:spPr>
              <a:xfrm>
                <a:off x="4609616" y="2944211"/>
                <a:ext cx="224400" cy="282300"/>
              </a:xfrm>
              <a:prstGeom prst="rect">
                <a:avLst/>
              </a:prstGeom>
              <a:solidFill>
                <a:srgbClr val="E04C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3" name="Google Shape;1553;p270"/>
              <p:cNvSpPr/>
              <p:nvPr/>
            </p:nvSpPr>
            <p:spPr>
              <a:xfrm>
                <a:off x="4609617" y="3112483"/>
                <a:ext cx="224400" cy="114000"/>
              </a:xfrm>
              <a:prstGeom prst="rect">
                <a:avLst/>
              </a:prstGeom>
              <a:solidFill>
                <a:srgbClr val="D614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4" name="Google Shape;1554;p270"/>
              <p:cNvSpPr/>
              <p:nvPr/>
            </p:nvSpPr>
            <p:spPr>
              <a:xfrm>
                <a:off x="4609617" y="3052823"/>
                <a:ext cx="141000" cy="173700"/>
              </a:xfrm>
              <a:prstGeom prst="rect">
                <a:avLst/>
              </a:prstGeom>
              <a:solidFill>
                <a:srgbClr val="C93C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5" name="Google Shape;1555;p270"/>
              <p:cNvSpPr/>
              <p:nvPr/>
            </p:nvSpPr>
            <p:spPr>
              <a:xfrm>
                <a:off x="4609617" y="3112483"/>
                <a:ext cx="141000" cy="114000"/>
              </a:xfrm>
              <a:prstGeom prst="rect">
                <a:avLst/>
              </a:prstGeom>
              <a:solidFill>
                <a:srgbClr val="C01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556" name="Google Shape;1556;p270"/>
            <p:cNvGrpSpPr/>
            <p:nvPr/>
          </p:nvGrpSpPr>
          <p:grpSpPr>
            <a:xfrm>
              <a:off x="3835013" y="3226397"/>
              <a:ext cx="905400" cy="527543"/>
              <a:chOff x="3835013" y="3226397"/>
              <a:chExt cx="905400" cy="527543"/>
            </a:xfrm>
          </p:grpSpPr>
          <p:sp>
            <p:nvSpPr>
              <p:cNvPr id="1557" name="Google Shape;1557;p270"/>
              <p:cNvSpPr/>
              <p:nvPr/>
            </p:nvSpPr>
            <p:spPr>
              <a:xfrm>
                <a:off x="4381013" y="3226397"/>
                <a:ext cx="228600" cy="57300"/>
              </a:xfrm>
              <a:prstGeom prst="rect">
                <a:avLst/>
              </a:prstGeom>
              <a:solidFill>
                <a:srgbClr val="A1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58" name="Google Shape;1558;p270"/>
              <p:cNvSpPr/>
              <p:nvPr/>
            </p:nvSpPr>
            <p:spPr>
              <a:xfrm>
                <a:off x="3835013" y="3412840"/>
                <a:ext cx="905400" cy="341100"/>
              </a:xfrm>
              <a:custGeom>
                <a:avLst/>
                <a:gdLst/>
                <a:ahLst/>
                <a:cxnLst/>
                <a:rect l="l" t="t" r="r" b="b"/>
                <a:pathLst>
                  <a:path w="120000" h="120000" extrusionOk="0">
                    <a:moveTo>
                      <a:pt x="18609" y="17797"/>
                    </a:moveTo>
                    <a:lnTo>
                      <a:pt x="18085" y="17797"/>
                    </a:lnTo>
                    <a:lnTo>
                      <a:pt x="17533" y="17875"/>
                    </a:lnTo>
                    <a:lnTo>
                      <a:pt x="16893" y="18108"/>
                    </a:lnTo>
                    <a:lnTo>
                      <a:pt x="16079" y="18264"/>
                    </a:lnTo>
                    <a:lnTo>
                      <a:pt x="15149" y="18730"/>
                    </a:lnTo>
                    <a:lnTo>
                      <a:pt x="15149" y="73601"/>
                    </a:lnTo>
                    <a:lnTo>
                      <a:pt x="15643" y="73756"/>
                    </a:lnTo>
                    <a:lnTo>
                      <a:pt x="16079" y="73756"/>
                    </a:lnTo>
                    <a:lnTo>
                      <a:pt x="16457" y="73756"/>
                    </a:lnTo>
                    <a:lnTo>
                      <a:pt x="16806" y="73756"/>
                    </a:lnTo>
                    <a:lnTo>
                      <a:pt x="18318" y="73523"/>
                    </a:lnTo>
                    <a:lnTo>
                      <a:pt x="19685" y="72823"/>
                    </a:lnTo>
                    <a:lnTo>
                      <a:pt x="20935" y="71813"/>
                    </a:lnTo>
                    <a:lnTo>
                      <a:pt x="22040" y="70336"/>
                    </a:lnTo>
                    <a:lnTo>
                      <a:pt x="23057" y="68393"/>
                    </a:lnTo>
                    <a:lnTo>
                      <a:pt x="23959" y="66062"/>
                    </a:lnTo>
                    <a:lnTo>
                      <a:pt x="24686" y="63341"/>
                    </a:lnTo>
                    <a:lnTo>
                      <a:pt x="25296" y="60233"/>
                    </a:lnTo>
                    <a:lnTo>
                      <a:pt x="25762" y="56580"/>
                    </a:lnTo>
                    <a:lnTo>
                      <a:pt x="26081" y="52694"/>
                    </a:lnTo>
                    <a:lnTo>
                      <a:pt x="26314" y="48341"/>
                    </a:lnTo>
                    <a:lnTo>
                      <a:pt x="26372" y="43601"/>
                    </a:lnTo>
                    <a:lnTo>
                      <a:pt x="26314" y="39248"/>
                    </a:lnTo>
                    <a:lnTo>
                      <a:pt x="26081" y="35129"/>
                    </a:lnTo>
                    <a:lnTo>
                      <a:pt x="25762" y="31632"/>
                    </a:lnTo>
                    <a:lnTo>
                      <a:pt x="25296" y="28445"/>
                    </a:lnTo>
                    <a:lnTo>
                      <a:pt x="24715" y="25569"/>
                    </a:lnTo>
                    <a:lnTo>
                      <a:pt x="24017" y="23238"/>
                    </a:lnTo>
                    <a:lnTo>
                      <a:pt x="23174" y="21295"/>
                    </a:lnTo>
                    <a:lnTo>
                      <a:pt x="22185" y="19740"/>
                    </a:lnTo>
                    <a:lnTo>
                      <a:pt x="21138" y="18730"/>
                    </a:lnTo>
                    <a:lnTo>
                      <a:pt x="19946" y="18031"/>
                    </a:lnTo>
                    <a:lnTo>
                      <a:pt x="18609" y="17797"/>
                    </a:lnTo>
                    <a:close/>
                    <a:moveTo>
                      <a:pt x="12008" y="233"/>
                    </a:moveTo>
                    <a:lnTo>
                      <a:pt x="15149" y="233"/>
                    </a:lnTo>
                    <a:lnTo>
                      <a:pt x="15149" y="11113"/>
                    </a:lnTo>
                    <a:lnTo>
                      <a:pt x="16457" y="9093"/>
                    </a:lnTo>
                    <a:lnTo>
                      <a:pt x="17649" y="7227"/>
                    </a:lnTo>
                    <a:lnTo>
                      <a:pt x="18696" y="5751"/>
                    </a:lnTo>
                    <a:lnTo>
                      <a:pt x="19685" y="4430"/>
                    </a:lnTo>
                    <a:lnTo>
                      <a:pt x="20557" y="3419"/>
                    </a:lnTo>
                    <a:lnTo>
                      <a:pt x="21371" y="2564"/>
                    </a:lnTo>
                    <a:lnTo>
                      <a:pt x="22127" y="1865"/>
                    </a:lnTo>
                    <a:lnTo>
                      <a:pt x="22825" y="1398"/>
                    </a:lnTo>
                    <a:lnTo>
                      <a:pt x="23523" y="1010"/>
                    </a:lnTo>
                    <a:lnTo>
                      <a:pt x="24162" y="777"/>
                    </a:lnTo>
                    <a:lnTo>
                      <a:pt x="24860" y="699"/>
                    </a:lnTo>
                    <a:lnTo>
                      <a:pt x="25558" y="621"/>
                    </a:lnTo>
                    <a:lnTo>
                      <a:pt x="27070" y="932"/>
                    </a:lnTo>
                    <a:lnTo>
                      <a:pt x="28495" y="1787"/>
                    </a:lnTo>
                    <a:lnTo>
                      <a:pt x="29832" y="3108"/>
                    </a:lnTo>
                    <a:lnTo>
                      <a:pt x="31112" y="4974"/>
                    </a:lnTo>
                    <a:lnTo>
                      <a:pt x="32275" y="7305"/>
                    </a:lnTo>
                    <a:lnTo>
                      <a:pt x="33380" y="10103"/>
                    </a:lnTo>
                    <a:lnTo>
                      <a:pt x="34310" y="13367"/>
                    </a:lnTo>
                    <a:lnTo>
                      <a:pt x="35153" y="16943"/>
                    </a:lnTo>
                    <a:lnTo>
                      <a:pt x="35851" y="20829"/>
                    </a:lnTo>
                    <a:lnTo>
                      <a:pt x="36404" y="25181"/>
                    </a:lnTo>
                    <a:lnTo>
                      <a:pt x="36782" y="29766"/>
                    </a:lnTo>
                    <a:lnTo>
                      <a:pt x="37043" y="34663"/>
                    </a:lnTo>
                    <a:lnTo>
                      <a:pt x="37160" y="39792"/>
                    </a:lnTo>
                    <a:lnTo>
                      <a:pt x="37043" y="44922"/>
                    </a:lnTo>
                    <a:lnTo>
                      <a:pt x="36782" y="49818"/>
                    </a:lnTo>
                    <a:lnTo>
                      <a:pt x="36404" y="54481"/>
                    </a:lnTo>
                    <a:lnTo>
                      <a:pt x="35822" y="58756"/>
                    </a:lnTo>
                    <a:lnTo>
                      <a:pt x="35037" y="62875"/>
                    </a:lnTo>
                    <a:lnTo>
                      <a:pt x="34165" y="66606"/>
                    </a:lnTo>
                    <a:lnTo>
                      <a:pt x="33147" y="70025"/>
                    </a:lnTo>
                    <a:lnTo>
                      <a:pt x="31955" y="73134"/>
                    </a:lnTo>
                    <a:lnTo>
                      <a:pt x="30646" y="75854"/>
                    </a:lnTo>
                    <a:lnTo>
                      <a:pt x="29222" y="78186"/>
                    </a:lnTo>
                    <a:lnTo>
                      <a:pt x="27652" y="80129"/>
                    </a:lnTo>
                    <a:lnTo>
                      <a:pt x="25994" y="81683"/>
                    </a:lnTo>
                    <a:lnTo>
                      <a:pt x="24162" y="82772"/>
                    </a:lnTo>
                    <a:lnTo>
                      <a:pt x="22272" y="83471"/>
                    </a:lnTo>
                    <a:lnTo>
                      <a:pt x="20237" y="83782"/>
                    </a:lnTo>
                    <a:lnTo>
                      <a:pt x="19481" y="83782"/>
                    </a:lnTo>
                    <a:lnTo>
                      <a:pt x="18521" y="83626"/>
                    </a:lnTo>
                    <a:lnTo>
                      <a:pt x="17475" y="83471"/>
                    </a:lnTo>
                    <a:lnTo>
                      <a:pt x="16312" y="83238"/>
                    </a:lnTo>
                    <a:lnTo>
                      <a:pt x="15149" y="83005"/>
                    </a:lnTo>
                    <a:lnTo>
                      <a:pt x="15149" y="109430"/>
                    </a:lnTo>
                    <a:lnTo>
                      <a:pt x="20121" y="112461"/>
                    </a:lnTo>
                    <a:lnTo>
                      <a:pt x="20121" y="120000"/>
                    </a:lnTo>
                    <a:lnTo>
                      <a:pt x="523" y="120000"/>
                    </a:lnTo>
                    <a:lnTo>
                      <a:pt x="523" y="112461"/>
                    </a:lnTo>
                    <a:lnTo>
                      <a:pt x="4972" y="109430"/>
                    </a:lnTo>
                    <a:lnTo>
                      <a:pt x="4972" y="17797"/>
                    </a:lnTo>
                    <a:lnTo>
                      <a:pt x="0" y="17797"/>
                    </a:lnTo>
                    <a:lnTo>
                      <a:pt x="0" y="9948"/>
                    </a:lnTo>
                    <a:lnTo>
                      <a:pt x="12008" y="233"/>
                    </a:lnTo>
                    <a:close/>
                    <a:moveTo>
                      <a:pt x="107904" y="0"/>
                    </a:moveTo>
                    <a:lnTo>
                      <a:pt x="109619" y="233"/>
                    </a:lnTo>
                    <a:lnTo>
                      <a:pt x="111218" y="699"/>
                    </a:lnTo>
                    <a:lnTo>
                      <a:pt x="112701" y="1554"/>
                    </a:lnTo>
                    <a:lnTo>
                      <a:pt x="114068" y="2642"/>
                    </a:lnTo>
                    <a:lnTo>
                      <a:pt x="115289" y="4119"/>
                    </a:lnTo>
                    <a:lnTo>
                      <a:pt x="116423" y="5829"/>
                    </a:lnTo>
                    <a:lnTo>
                      <a:pt x="117354" y="7772"/>
                    </a:lnTo>
                    <a:lnTo>
                      <a:pt x="118168" y="10025"/>
                    </a:lnTo>
                    <a:lnTo>
                      <a:pt x="118807" y="12435"/>
                    </a:lnTo>
                    <a:lnTo>
                      <a:pt x="119302" y="15077"/>
                    </a:lnTo>
                    <a:lnTo>
                      <a:pt x="119592" y="18031"/>
                    </a:lnTo>
                    <a:lnTo>
                      <a:pt x="119709" y="21062"/>
                    </a:lnTo>
                    <a:lnTo>
                      <a:pt x="119622" y="23626"/>
                    </a:lnTo>
                    <a:lnTo>
                      <a:pt x="119360" y="25958"/>
                    </a:lnTo>
                    <a:lnTo>
                      <a:pt x="118953" y="28134"/>
                    </a:lnTo>
                    <a:lnTo>
                      <a:pt x="118458" y="30077"/>
                    </a:lnTo>
                    <a:lnTo>
                      <a:pt x="117790" y="31632"/>
                    </a:lnTo>
                    <a:lnTo>
                      <a:pt x="117034" y="32875"/>
                    </a:lnTo>
                    <a:lnTo>
                      <a:pt x="116161" y="33886"/>
                    </a:lnTo>
                    <a:lnTo>
                      <a:pt x="115173" y="34430"/>
                    </a:lnTo>
                    <a:lnTo>
                      <a:pt x="114126" y="34663"/>
                    </a:lnTo>
                    <a:lnTo>
                      <a:pt x="113137" y="34507"/>
                    </a:lnTo>
                    <a:lnTo>
                      <a:pt x="112207" y="34041"/>
                    </a:lnTo>
                    <a:lnTo>
                      <a:pt x="111247" y="33264"/>
                    </a:lnTo>
                    <a:lnTo>
                      <a:pt x="110259" y="32098"/>
                    </a:lnTo>
                    <a:lnTo>
                      <a:pt x="109241" y="30621"/>
                    </a:lnTo>
                    <a:lnTo>
                      <a:pt x="109241" y="8860"/>
                    </a:lnTo>
                    <a:lnTo>
                      <a:pt x="107904" y="9715"/>
                    </a:lnTo>
                    <a:lnTo>
                      <a:pt x="106653" y="10880"/>
                    </a:lnTo>
                    <a:lnTo>
                      <a:pt x="105577" y="12590"/>
                    </a:lnTo>
                    <a:lnTo>
                      <a:pt x="104589" y="14533"/>
                    </a:lnTo>
                    <a:lnTo>
                      <a:pt x="103746" y="16943"/>
                    </a:lnTo>
                    <a:lnTo>
                      <a:pt x="103019" y="19663"/>
                    </a:lnTo>
                    <a:lnTo>
                      <a:pt x="102437" y="22849"/>
                    </a:lnTo>
                    <a:lnTo>
                      <a:pt x="102001" y="26347"/>
                    </a:lnTo>
                    <a:lnTo>
                      <a:pt x="101681" y="30388"/>
                    </a:lnTo>
                    <a:lnTo>
                      <a:pt x="101448" y="34740"/>
                    </a:lnTo>
                    <a:lnTo>
                      <a:pt x="101390" y="39404"/>
                    </a:lnTo>
                    <a:lnTo>
                      <a:pt x="101448" y="43911"/>
                    </a:lnTo>
                    <a:lnTo>
                      <a:pt x="101681" y="47953"/>
                    </a:lnTo>
                    <a:lnTo>
                      <a:pt x="102030" y="51839"/>
                    </a:lnTo>
                    <a:lnTo>
                      <a:pt x="102524" y="55336"/>
                    </a:lnTo>
                    <a:lnTo>
                      <a:pt x="103135" y="58523"/>
                    </a:lnTo>
                    <a:lnTo>
                      <a:pt x="103833" y="61398"/>
                    </a:lnTo>
                    <a:lnTo>
                      <a:pt x="104676" y="63808"/>
                    </a:lnTo>
                    <a:lnTo>
                      <a:pt x="105606" y="65829"/>
                    </a:lnTo>
                    <a:lnTo>
                      <a:pt x="106653" y="67538"/>
                    </a:lnTo>
                    <a:lnTo>
                      <a:pt x="107787" y="68782"/>
                    </a:lnTo>
                    <a:lnTo>
                      <a:pt x="109038" y="69481"/>
                    </a:lnTo>
                    <a:lnTo>
                      <a:pt x="110346" y="69715"/>
                    </a:lnTo>
                    <a:lnTo>
                      <a:pt x="111102" y="69637"/>
                    </a:lnTo>
                    <a:lnTo>
                      <a:pt x="111858" y="69481"/>
                    </a:lnTo>
                    <a:lnTo>
                      <a:pt x="112643" y="69093"/>
                    </a:lnTo>
                    <a:lnTo>
                      <a:pt x="113428" y="68471"/>
                    </a:lnTo>
                    <a:lnTo>
                      <a:pt x="114300" y="67772"/>
                    </a:lnTo>
                    <a:lnTo>
                      <a:pt x="115260" y="66917"/>
                    </a:lnTo>
                    <a:lnTo>
                      <a:pt x="116278" y="65751"/>
                    </a:lnTo>
                    <a:lnTo>
                      <a:pt x="117354" y="64507"/>
                    </a:lnTo>
                    <a:lnTo>
                      <a:pt x="118604" y="62953"/>
                    </a:lnTo>
                    <a:lnTo>
                      <a:pt x="120000" y="61165"/>
                    </a:lnTo>
                    <a:lnTo>
                      <a:pt x="120000" y="75854"/>
                    </a:lnTo>
                    <a:lnTo>
                      <a:pt x="118313" y="77797"/>
                    </a:lnTo>
                    <a:lnTo>
                      <a:pt x="116772" y="79585"/>
                    </a:lnTo>
                    <a:lnTo>
                      <a:pt x="115318" y="80906"/>
                    </a:lnTo>
                    <a:lnTo>
                      <a:pt x="113952" y="82227"/>
                    </a:lnTo>
                    <a:lnTo>
                      <a:pt x="112643" y="83160"/>
                    </a:lnTo>
                    <a:lnTo>
                      <a:pt x="111364" y="83937"/>
                    </a:lnTo>
                    <a:lnTo>
                      <a:pt x="110084" y="84404"/>
                    </a:lnTo>
                    <a:lnTo>
                      <a:pt x="108805" y="84792"/>
                    </a:lnTo>
                    <a:lnTo>
                      <a:pt x="107496" y="85025"/>
                    </a:lnTo>
                    <a:lnTo>
                      <a:pt x="106159" y="85103"/>
                    </a:lnTo>
                    <a:lnTo>
                      <a:pt x="104327" y="84948"/>
                    </a:lnTo>
                    <a:lnTo>
                      <a:pt x="102641" y="84404"/>
                    </a:lnTo>
                    <a:lnTo>
                      <a:pt x="101070" y="83549"/>
                    </a:lnTo>
                    <a:lnTo>
                      <a:pt x="99617" y="82383"/>
                    </a:lnTo>
                    <a:lnTo>
                      <a:pt x="98221" y="80751"/>
                    </a:lnTo>
                    <a:lnTo>
                      <a:pt x="96942" y="78808"/>
                    </a:lnTo>
                    <a:lnTo>
                      <a:pt x="95779" y="76476"/>
                    </a:lnTo>
                    <a:lnTo>
                      <a:pt x="94645" y="73601"/>
                    </a:lnTo>
                    <a:lnTo>
                      <a:pt x="93598" y="70492"/>
                    </a:lnTo>
                    <a:lnTo>
                      <a:pt x="92696" y="67227"/>
                    </a:lnTo>
                    <a:lnTo>
                      <a:pt x="91940" y="63730"/>
                    </a:lnTo>
                    <a:lnTo>
                      <a:pt x="91301" y="60000"/>
                    </a:lnTo>
                    <a:lnTo>
                      <a:pt x="90835" y="56113"/>
                    </a:lnTo>
                    <a:lnTo>
                      <a:pt x="90457" y="52072"/>
                    </a:lnTo>
                    <a:lnTo>
                      <a:pt x="90254" y="47875"/>
                    </a:lnTo>
                    <a:lnTo>
                      <a:pt x="90167" y="43601"/>
                    </a:lnTo>
                    <a:lnTo>
                      <a:pt x="90283" y="38393"/>
                    </a:lnTo>
                    <a:lnTo>
                      <a:pt x="90574" y="33652"/>
                    </a:lnTo>
                    <a:lnTo>
                      <a:pt x="91010" y="28989"/>
                    </a:lnTo>
                    <a:lnTo>
                      <a:pt x="91679" y="24715"/>
                    </a:lnTo>
                    <a:lnTo>
                      <a:pt x="92435" y="20751"/>
                    </a:lnTo>
                    <a:lnTo>
                      <a:pt x="93423" y="17020"/>
                    </a:lnTo>
                    <a:lnTo>
                      <a:pt x="94499" y="13601"/>
                    </a:lnTo>
                    <a:lnTo>
                      <a:pt x="95749" y="10492"/>
                    </a:lnTo>
                    <a:lnTo>
                      <a:pt x="97145" y="7927"/>
                    </a:lnTo>
                    <a:lnTo>
                      <a:pt x="98628" y="5595"/>
                    </a:lnTo>
                    <a:lnTo>
                      <a:pt x="100256" y="3652"/>
                    </a:lnTo>
                    <a:lnTo>
                      <a:pt x="102001" y="2098"/>
                    </a:lnTo>
                    <a:lnTo>
                      <a:pt x="103891" y="932"/>
                    </a:lnTo>
                    <a:lnTo>
                      <a:pt x="105839" y="233"/>
                    </a:lnTo>
                    <a:lnTo>
                      <a:pt x="107904" y="0"/>
                    </a:lnTo>
                    <a:close/>
                    <a:moveTo>
                      <a:pt x="84613" y="0"/>
                    </a:moveTo>
                    <a:lnTo>
                      <a:pt x="85718" y="310"/>
                    </a:lnTo>
                    <a:lnTo>
                      <a:pt x="86736" y="1088"/>
                    </a:lnTo>
                    <a:lnTo>
                      <a:pt x="87637" y="2331"/>
                    </a:lnTo>
                    <a:lnTo>
                      <a:pt x="88393" y="4041"/>
                    </a:lnTo>
                    <a:lnTo>
                      <a:pt x="89062" y="6062"/>
                    </a:lnTo>
                    <a:lnTo>
                      <a:pt x="89527" y="8471"/>
                    </a:lnTo>
                    <a:lnTo>
                      <a:pt x="89818" y="11036"/>
                    </a:lnTo>
                    <a:lnTo>
                      <a:pt x="89934" y="13834"/>
                    </a:lnTo>
                    <a:lnTo>
                      <a:pt x="89876" y="15777"/>
                    </a:lnTo>
                    <a:lnTo>
                      <a:pt x="89789" y="17642"/>
                    </a:lnTo>
                    <a:lnTo>
                      <a:pt x="89585" y="19585"/>
                    </a:lnTo>
                    <a:lnTo>
                      <a:pt x="89294" y="21528"/>
                    </a:lnTo>
                    <a:lnTo>
                      <a:pt x="88975" y="23549"/>
                    </a:lnTo>
                    <a:lnTo>
                      <a:pt x="88509" y="25725"/>
                    </a:lnTo>
                    <a:lnTo>
                      <a:pt x="87957" y="28056"/>
                    </a:lnTo>
                    <a:lnTo>
                      <a:pt x="87346" y="30544"/>
                    </a:lnTo>
                    <a:lnTo>
                      <a:pt x="86590" y="33341"/>
                    </a:lnTo>
                    <a:lnTo>
                      <a:pt x="85718" y="36373"/>
                    </a:lnTo>
                    <a:lnTo>
                      <a:pt x="84729" y="39792"/>
                    </a:lnTo>
                    <a:lnTo>
                      <a:pt x="83624" y="43601"/>
                    </a:lnTo>
                    <a:lnTo>
                      <a:pt x="71877" y="83782"/>
                    </a:lnTo>
                    <a:lnTo>
                      <a:pt x="63445" y="83782"/>
                    </a:lnTo>
                    <a:lnTo>
                      <a:pt x="63445" y="32953"/>
                    </a:lnTo>
                    <a:lnTo>
                      <a:pt x="51873" y="83782"/>
                    </a:lnTo>
                    <a:lnTo>
                      <a:pt x="44138" y="83782"/>
                    </a:lnTo>
                    <a:lnTo>
                      <a:pt x="44138" y="18186"/>
                    </a:lnTo>
                    <a:lnTo>
                      <a:pt x="38177" y="16632"/>
                    </a:lnTo>
                    <a:lnTo>
                      <a:pt x="38177" y="9170"/>
                    </a:lnTo>
                    <a:lnTo>
                      <a:pt x="49139" y="1943"/>
                    </a:lnTo>
                    <a:lnTo>
                      <a:pt x="53268" y="1943"/>
                    </a:lnTo>
                    <a:lnTo>
                      <a:pt x="53268" y="55414"/>
                    </a:lnTo>
                    <a:lnTo>
                      <a:pt x="65335" y="1943"/>
                    </a:lnTo>
                    <a:lnTo>
                      <a:pt x="72604" y="1943"/>
                    </a:lnTo>
                    <a:lnTo>
                      <a:pt x="72604" y="63886"/>
                    </a:lnTo>
                    <a:lnTo>
                      <a:pt x="80222" y="36761"/>
                    </a:lnTo>
                    <a:lnTo>
                      <a:pt x="80222" y="4818"/>
                    </a:lnTo>
                    <a:lnTo>
                      <a:pt x="80804" y="3419"/>
                    </a:lnTo>
                    <a:lnTo>
                      <a:pt x="81589" y="2098"/>
                    </a:lnTo>
                    <a:lnTo>
                      <a:pt x="82490" y="1010"/>
                    </a:lnTo>
                    <a:lnTo>
                      <a:pt x="83508" y="310"/>
                    </a:lnTo>
                    <a:lnTo>
                      <a:pt x="84613" y="0"/>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cxnSp>
        <p:nvCxnSpPr>
          <p:cNvPr id="1559" name="Google Shape;1559;p270"/>
          <p:cNvCxnSpPr/>
          <p:nvPr/>
        </p:nvCxnSpPr>
        <p:spPr>
          <a:xfrm rot="10800000" flipH="1">
            <a:off x="2825700" y="1365100"/>
            <a:ext cx="8940000" cy="12300"/>
          </a:xfrm>
          <a:prstGeom prst="straightConnector1">
            <a:avLst/>
          </a:prstGeom>
          <a:noFill/>
          <a:ln w="19050" cap="rnd" cmpd="sng">
            <a:solidFill>
              <a:schemeClr val="accent1"/>
            </a:solidFill>
            <a:prstDash val="solid"/>
            <a:round/>
            <a:headEnd type="none" w="sm" len="sm"/>
            <a:tailEnd type="none" w="sm" len="sm"/>
          </a:ln>
        </p:spPr>
      </p:cxnSp>
      <p:sp>
        <p:nvSpPr>
          <p:cNvPr id="1560" name="Google Shape;1560;p270"/>
          <p:cNvSpPr/>
          <p:nvPr/>
        </p:nvSpPr>
        <p:spPr>
          <a:xfrm>
            <a:off x="-19350" y="5889075"/>
            <a:ext cx="12211500" cy="96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70"/>
          <p:cNvSpPr txBox="1"/>
          <p:nvPr/>
        </p:nvSpPr>
        <p:spPr>
          <a:xfrm>
            <a:off x="436788" y="5974527"/>
            <a:ext cx="2896200" cy="838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GB" sz="900">
                <a:solidFill>
                  <a:srgbClr val="FFFFFF"/>
                </a:solidFill>
              </a:rPr>
              <a:t>PwC, 405 32 Göteborg, Sweden</a:t>
            </a:r>
            <a:endParaRPr sz="900">
              <a:solidFill>
                <a:srgbClr val="FFFFFF"/>
              </a:solidFill>
            </a:endParaRPr>
          </a:p>
          <a:p>
            <a:pPr marL="0" marR="0" lvl="0" indent="0" algn="l" rtl="0">
              <a:spcBef>
                <a:spcPts val="0"/>
              </a:spcBef>
              <a:spcAft>
                <a:spcPts val="0"/>
              </a:spcAft>
              <a:buNone/>
            </a:pPr>
            <a:r>
              <a:rPr lang="en-GB" sz="900">
                <a:solidFill>
                  <a:srgbClr val="FFFFFF"/>
                </a:solidFill>
              </a:rPr>
              <a:t>T: +46 (10) 213 10 00, www.pwc.se</a:t>
            </a:r>
            <a:endParaRPr sz="900">
              <a:solidFill>
                <a:srgbClr val="FFFFFF"/>
              </a:solidFill>
            </a:endParaRPr>
          </a:p>
          <a:p>
            <a:pPr marL="0" marR="0" lvl="0" indent="0" algn="l" rtl="0">
              <a:spcBef>
                <a:spcPts val="0"/>
              </a:spcBef>
              <a:spcAft>
                <a:spcPts val="0"/>
              </a:spcAft>
              <a:buNone/>
            </a:pPr>
            <a:r>
              <a:rPr lang="en-GB" sz="900">
                <a:solidFill>
                  <a:srgbClr val="FFFFFF"/>
                </a:solidFill>
              </a:rPr>
              <a:t>Öhrlings PricewaterhouseCoopers AB</a:t>
            </a:r>
            <a:endParaRPr sz="900">
              <a:solidFill>
                <a:srgbClr val="FFFFFF"/>
              </a:solidFill>
            </a:endParaRPr>
          </a:p>
          <a:p>
            <a:pPr marL="0" marR="0" lvl="0" indent="0" algn="l" rtl="0">
              <a:spcBef>
                <a:spcPts val="0"/>
              </a:spcBef>
              <a:spcAft>
                <a:spcPts val="0"/>
              </a:spcAft>
              <a:buNone/>
            </a:pPr>
            <a:r>
              <a:rPr lang="en-GB" sz="900">
                <a:solidFill>
                  <a:srgbClr val="FFFFFF"/>
                </a:solidFill>
              </a:rPr>
              <a:t>Säte/Reg Office: Stockholm</a:t>
            </a:r>
            <a:endParaRPr sz="900">
              <a:solidFill>
                <a:srgbClr val="FFFFFF"/>
              </a:solidFill>
            </a:endParaRPr>
          </a:p>
          <a:p>
            <a:pPr marL="0" marR="0" lvl="0" indent="0" algn="l" rtl="0">
              <a:spcBef>
                <a:spcPts val="0"/>
              </a:spcBef>
              <a:spcAft>
                <a:spcPts val="0"/>
              </a:spcAft>
              <a:buNone/>
            </a:pPr>
            <a:r>
              <a:rPr lang="en-GB" sz="900">
                <a:solidFill>
                  <a:srgbClr val="FFFFFF"/>
                </a:solidFill>
              </a:rPr>
              <a:t>Org nr/Reg No: 556029-6740</a:t>
            </a:r>
            <a:endParaRPr sz="900">
              <a:solidFill>
                <a:srgbClr val="FFFFFF"/>
              </a:solidFill>
            </a:endParaRPr>
          </a:p>
        </p:txBody>
      </p:sp>
      <p:graphicFrame>
        <p:nvGraphicFramePr>
          <p:cNvPr id="1562" name="Google Shape;1562;p270"/>
          <p:cNvGraphicFramePr/>
          <p:nvPr/>
        </p:nvGraphicFramePr>
        <p:xfrm>
          <a:off x="421912" y="1890936"/>
          <a:ext cx="2042425" cy="683500"/>
        </p:xfrm>
        <a:graphic>
          <a:graphicData uri="http://schemas.openxmlformats.org/drawingml/2006/table">
            <a:tbl>
              <a:tblPr>
                <a:noFill/>
                <a:tableStyleId>{0688C2DF-294E-416D-82CB-C38F4DCC6F8C}</a:tableStyleId>
              </a:tblPr>
              <a:tblGrid>
                <a:gridCol w="2042425">
                  <a:extLst>
                    <a:ext uri="{9D8B030D-6E8A-4147-A177-3AD203B41FA5}">
                      <a16:colId xmlns:a16="http://schemas.microsoft.com/office/drawing/2014/main" val="20000"/>
                    </a:ext>
                  </a:extLst>
                </a:gridCol>
              </a:tblGrid>
              <a:tr h="683500">
                <a:tc>
                  <a:txBody>
                    <a:bodyPr/>
                    <a:lstStyle/>
                    <a:p>
                      <a:pPr marL="0" marR="0" lvl="0" indent="0" algn="l" rtl="0">
                        <a:lnSpc>
                          <a:spcPct val="100000"/>
                        </a:lnSpc>
                        <a:spcBef>
                          <a:spcPts val="0"/>
                        </a:spcBef>
                        <a:spcAft>
                          <a:spcPts val="0"/>
                        </a:spcAft>
                        <a:buClr>
                          <a:srgbClr val="968C6D"/>
                        </a:buClr>
                        <a:buSzPts val="900"/>
                        <a:buFont typeface="Georgia"/>
                        <a:buNone/>
                      </a:pPr>
                      <a:r>
                        <a:rPr lang="en-GB" sz="900" b="1">
                          <a:solidFill>
                            <a:schemeClr val="dk1"/>
                          </a:solidFill>
                        </a:rPr>
                        <a:t>Karin Olsson</a:t>
                      </a:r>
                      <a:endParaRPr sz="900" b="1" i="0" u="none" strike="noStrike" cap="none">
                        <a:solidFill>
                          <a:schemeClr val="dk1"/>
                        </a:solidFill>
                      </a:endParaRPr>
                    </a:p>
                    <a:p>
                      <a:pPr marL="0" marR="0" lvl="0" indent="0" algn="l" rtl="0">
                        <a:lnSpc>
                          <a:spcPct val="100000"/>
                        </a:lnSpc>
                        <a:spcBef>
                          <a:spcPts val="0"/>
                        </a:spcBef>
                        <a:spcAft>
                          <a:spcPts val="0"/>
                        </a:spcAft>
                        <a:buClr>
                          <a:srgbClr val="968C6D"/>
                        </a:buClr>
                        <a:buSzPts val="900"/>
                        <a:buFont typeface="Georgia"/>
                        <a:buNone/>
                      </a:pPr>
                      <a:r>
                        <a:rPr lang="en-GB" sz="900" i="1" u="none" strike="noStrike" cap="none">
                          <a:solidFill>
                            <a:schemeClr val="dk1"/>
                          </a:solidFill>
                        </a:rPr>
                        <a:t>Huvudansvarig revisor</a:t>
                      </a:r>
                      <a:endParaRPr>
                        <a:solidFill>
                          <a:schemeClr val="dk1"/>
                        </a:solidFill>
                      </a:endParaRPr>
                    </a:p>
                    <a:p>
                      <a:pPr marL="0" marR="0" lvl="0" indent="0" algn="l" rtl="0">
                        <a:lnSpc>
                          <a:spcPct val="100000"/>
                        </a:lnSpc>
                        <a:spcBef>
                          <a:spcPts val="0"/>
                        </a:spcBef>
                        <a:spcAft>
                          <a:spcPts val="0"/>
                        </a:spcAft>
                        <a:buClr>
                          <a:srgbClr val="000000"/>
                        </a:buClr>
                        <a:buSzPts val="900"/>
                        <a:buFont typeface="Georgia"/>
                        <a:buNone/>
                      </a:pPr>
                      <a:r>
                        <a:rPr lang="en-GB" sz="900">
                          <a:solidFill>
                            <a:schemeClr val="dk1"/>
                          </a:solidFill>
                        </a:rPr>
                        <a:t>karin.olsson</a:t>
                      </a:r>
                      <a:r>
                        <a:rPr lang="en-GB" sz="900" i="0" u="none" strike="noStrike" cap="none">
                          <a:solidFill>
                            <a:schemeClr val="dk1"/>
                          </a:solidFill>
                        </a:rPr>
                        <a:t>@pwc.com</a:t>
                      </a:r>
                      <a:endParaRPr>
                        <a:solidFill>
                          <a:schemeClr val="dk1"/>
                        </a:solidFill>
                      </a:endParaRPr>
                    </a:p>
                    <a:p>
                      <a:pPr marL="0" marR="0" lvl="0" indent="0" algn="l" rtl="0">
                        <a:lnSpc>
                          <a:spcPct val="100000"/>
                        </a:lnSpc>
                        <a:spcBef>
                          <a:spcPts val="0"/>
                        </a:spcBef>
                        <a:spcAft>
                          <a:spcPts val="0"/>
                        </a:spcAft>
                        <a:buClr>
                          <a:srgbClr val="000000"/>
                        </a:buClr>
                        <a:buSzPts val="900"/>
                        <a:buFont typeface="Georgia"/>
                        <a:buNone/>
                      </a:pPr>
                      <a:r>
                        <a:rPr lang="en-GB" sz="900" i="0" u="none" strike="noStrike" cap="none">
                          <a:solidFill>
                            <a:schemeClr val="dk1"/>
                          </a:solidFill>
                        </a:rPr>
                        <a:t>+46 (0) 10 213 12 81</a:t>
                      </a:r>
                      <a:endParaRPr>
                        <a:solidFill>
                          <a:schemeClr val="dk1"/>
                        </a:solidFill>
                      </a:endParaRPr>
                    </a:p>
                  </a:txBody>
                  <a:tcPr marL="32650" marR="32650" marT="65300" marB="65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D5D1C5"/>
                      </a:solidFill>
                      <a:prstDash val="solid"/>
                      <a:round/>
                      <a:headEnd type="none" w="sm" len="sm"/>
                      <a:tailEnd type="none" w="sm" len="sm"/>
                    </a:lnT>
                    <a:lnB w="9525" cap="flat" cmpd="sng">
                      <a:solidFill>
                        <a:srgbClr val="D5D1C5"/>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271"/>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dirty="0"/>
              <a:t>Förvaltning och intern kontroll </a:t>
            </a:r>
            <a:endParaRPr dirty="0"/>
          </a:p>
        </p:txBody>
      </p:sp>
      <p:sp>
        <p:nvSpPr>
          <p:cNvPr id="1569" name="Google Shape;1569;p271"/>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graphicFrame>
        <p:nvGraphicFramePr>
          <p:cNvPr id="1570" name="Google Shape;1570;p271"/>
          <p:cNvGraphicFramePr/>
          <p:nvPr>
            <p:extLst>
              <p:ext uri="{D42A27DB-BD31-4B8C-83A1-F6EECF244321}">
                <p14:modId xmlns:p14="http://schemas.microsoft.com/office/powerpoint/2010/main" val="2763115358"/>
              </p:ext>
            </p:extLst>
          </p:nvPr>
        </p:nvGraphicFramePr>
        <p:xfrm>
          <a:off x="442939" y="1440003"/>
          <a:ext cx="11306150" cy="4728395"/>
        </p:xfrm>
        <a:graphic>
          <a:graphicData uri="http://schemas.openxmlformats.org/drawingml/2006/table">
            <a:tbl>
              <a:tblPr>
                <a:noFill/>
                <a:tableStyleId>{0688C2DF-294E-416D-82CB-C38F4DCC6F8C}</a:tableStyleId>
              </a:tblPr>
              <a:tblGrid>
                <a:gridCol w="4026050">
                  <a:extLst>
                    <a:ext uri="{9D8B030D-6E8A-4147-A177-3AD203B41FA5}">
                      <a16:colId xmlns:a16="http://schemas.microsoft.com/office/drawing/2014/main" val="20000"/>
                    </a:ext>
                  </a:extLst>
                </a:gridCol>
                <a:gridCol w="4180558">
                  <a:extLst>
                    <a:ext uri="{9D8B030D-6E8A-4147-A177-3AD203B41FA5}">
                      <a16:colId xmlns:a16="http://schemas.microsoft.com/office/drawing/2014/main" val="20001"/>
                    </a:ext>
                  </a:extLst>
                </a:gridCol>
                <a:gridCol w="3099542">
                  <a:extLst>
                    <a:ext uri="{9D8B030D-6E8A-4147-A177-3AD203B41FA5}">
                      <a16:colId xmlns:a16="http://schemas.microsoft.com/office/drawing/2014/main" val="20002"/>
                    </a:ext>
                  </a:extLst>
                </a:gridCol>
              </a:tblGrid>
              <a:tr h="531875">
                <a:tc>
                  <a:txBody>
                    <a:bodyPr/>
                    <a:lstStyle/>
                    <a:p>
                      <a:pPr marL="0" marR="0" lvl="0" indent="0" algn="ctr" rtl="0">
                        <a:lnSpc>
                          <a:spcPct val="100000"/>
                        </a:lnSpc>
                        <a:spcBef>
                          <a:spcPts val="300"/>
                        </a:spcBef>
                        <a:spcAft>
                          <a:spcPts val="300"/>
                        </a:spcAft>
                        <a:buNone/>
                      </a:pPr>
                      <a:r>
                        <a:rPr lang="en-GB" sz="1000" b="1" dirty="0" err="1">
                          <a:solidFill>
                            <a:schemeClr val="lt1"/>
                          </a:solidFill>
                        </a:rPr>
                        <a:t>Våra</a:t>
                      </a:r>
                      <a:r>
                        <a:rPr lang="en-GB" sz="1000" b="1" dirty="0">
                          <a:solidFill>
                            <a:schemeClr val="lt1"/>
                          </a:solidFill>
                        </a:rPr>
                        <a:t> Iakttagelser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0000"/>
                        </a:lnSpc>
                        <a:spcBef>
                          <a:spcPts val="300"/>
                        </a:spcBef>
                        <a:spcAft>
                          <a:spcPts val="300"/>
                        </a:spcAft>
                        <a:buNone/>
                      </a:pPr>
                      <a:r>
                        <a:rPr lang="en-GB" sz="1000" b="1" dirty="0">
                          <a:solidFill>
                            <a:schemeClr val="lt1"/>
                          </a:solidFill>
                        </a:rPr>
                        <a:t>Vår </a:t>
                      </a:r>
                      <a:r>
                        <a:rPr lang="en-GB" sz="1000" b="1" dirty="0" err="1">
                          <a:solidFill>
                            <a:schemeClr val="lt1"/>
                          </a:solidFill>
                        </a:rPr>
                        <a:t>rekommendation</a:t>
                      </a:r>
                      <a:r>
                        <a:rPr lang="en-GB" sz="1000" b="1" dirty="0">
                          <a:solidFill>
                            <a:schemeClr val="lt1"/>
                          </a:solidFill>
                        </a:rPr>
                        <a:t>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0000"/>
                        </a:lnSpc>
                        <a:spcBef>
                          <a:spcPts val="300"/>
                        </a:spcBef>
                        <a:spcAft>
                          <a:spcPts val="300"/>
                        </a:spcAft>
                        <a:buNone/>
                      </a:pPr>
                      <a:r>
                        <a:rPr lang="en-GB" sz="1000" b="1" dirty="0">
                          <a:solidFill>
                            <a:schemeClr val="lt1"/>
                          </a:solidFill>
                        </a:rPr>
                        <a:t>Bolagets </a:t>
                      </a:r>
                      <a:r>
                        <a:rPr lang="en-GB" sz="1000" b="1" dirty="0" err="1">
                          <a:solidFill>
                            <a:schemeClr val="lt1"/>
                          </a:solidFill>
                        </a:rPr>
                        <a:t>kommentar</a:t>
                      </a:r>
                      <a:endParaRPr sz="1000" b="1"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4116575">
                <a:tc>
                  <a:txBody>
                    <a:bodyPr/>
                    <a:lstStyle/>
                    <a:p>
                      <a:pPr marL="0" lvl="0" indent="0" algn="l" rtl="0">
                        <a:lnSpc>
                          <a:spcPct val="100000"/>
                        </a:lnSpc>
                        <a:spcBef>
                          <a:spcPts val="300"/>
                        </a:spcBef>
                        <a:spcAft>
                          <a:spcPts val="0"/>
                        </a:spcAft>
                        <a:buClr>
                          <a:schemeClr val="dk1"/>
                        </a:buClr>
                        <a:buSzPts val="1100"/>
                        <a:buFont typeface="Arial"/>
                        <a:buNone/>
                      </a:pPr>
                      <a:r>
                        <a:rPr lang="en-GB" sz="1000" b="1" dirty="0" err="1">
                          <a:solidFill>
                            <a:schemeClr val="dk1"/>
                          </a:solidFill>
                        </a:rPr>
                        <a:t>Dokumentation</a:t>
                      </a:r>
                      <a:r>
                        <a:rPr lang="en-GB" sz="1000" b="1" dirty="0">
                          <a:solidFill>
                            <a:schemeClr val="dk1"/>
                          </a:solidFill>
                        </a:rPr>
                        <a:t> av </a:t>
                      </a:r>
                      <a:r>
                        <a:rPr lang="en-GB" sz="1000" b="1" dirty="0" err="1">
                          <a:solidFill>
                            <a:schemeClr val="dk1"/>
                          </a:solidFill>
                        </a:rPr>
                        <a:t>affärsmässighet</a:t>
                      </a:r>
                      <a:r>
                        <a:rPr lang="en-GB" sz="1000" b="1" dirty="0">
                          <a:solidFill>
                            <a:schemeClr val="dk1"/>
                          </a:solidFill>
                        </a:rPr>
                        <a:t> vid </a:t>
                      </a:r>
                      <a:r>
                        <a:rPr lang="en-GB" sz="1000" b="1" dirty="0" err="1">
                          <a:solidFill>
                            <a:schemeClr val="dk1"/>
                          </a:solidFill>
                        </a:rPr>
                        <a:t>nyinvesteringar</a:t>
                      </a:r>
                      <a:endParaRPr sz="1000" b="1" dirty="0">
                        <a:solidFill>
                          <a:schemeClr val="dk1"/>
                        </a:solidFill>
                      </a:endParaRPr>
                    </a:p>
                    <a:p>
                      <a:pPr marL="0" lvl="0" indent="0" algn="l" rtl="0">
                        <a:lnSpc>
                          <a:spcPct val="100000"/>
                        </a:lnSpc>
                        <a:spcBef>
                          <a:spcPts val="600"/>
                        </a:spcBef>
                        <a:spcAft>
                          <a:spcPts val="0"/>
                        </a:spcAft>
                        <a:buClr>
                          <a:schemeClr val="dk1"/>
                        </a:buClr>
                        <a:buSzPts val="1100"/>
                        <a:buFont typeface="Arial"/>
                        <a:buNone/>
                      </a:pPr>
                      <a:r>
                        <a:rPr lang="en-GB" sz="1000" dirty="0" err="1">
                          <a:solidFill>
                            <a:schemeClr val="dk1"/>
                          </a:solidFill>
                        </a:rPr>
                        <a:t>Bostadsbolaget</a:t>
                      </a:r>
                      <a:r>
                        <a:rPr lang="en-GB" sz="1000" dirty="0">
                          <a:solidFill>
                            <a:schemeClr val="dk1"/>
                          </a:solidFill>
                        </a:rPr>
                        <a:t> </a:t>
                      </a:r>
                      <a:r>
                        <a:rPr lang="en-GB" sz="1000" dirty="0">
                          <a:solidFill>
                            <a:schemeClr val="dk1"/>
                          </a:solidFill>
                          <a:highlight>
                            <a:schemeClr val="lt1"/>
                          </a:highlight>
                        </a:rPr>
                        <a:t>har att </a:t>
                      </a:r>
                      <a:r>
                        <a:rPr lang="en-GB" sz="1000" dirty="0" err="1">
                          <a:solidFill>
                            <a:schemeClr val="dk1"/>
                          </a:solidFill>
                          <a:highlight>
                            <a:schemeClr val="lt1"/>
                          </a:highlight>
                        </a:rPr>
                        <a:t>beakta</a:t>
                      </a:r>
                      <a:r>
                        <a:rPr lang="en-GB" sz="1000" dirty="0">
                          <a:solidFill>
                            <a:schemeClr val="dk1"/>
                          </a:solidFill>
                          <a:highlight>
                            <a:schemeClr val="lt1"/>
                          </a:highlight>
                        </a:rPr>
                        <a:t> </a:t>
                      </a:r>
                      <a:r>
                        <a:rPr lang="en-GB" sz="1000" dirty="0" err="1">
                          <a:solidFill>
                            <a:schemeClr val="dk1"/>
                          </a:solidFill>
                          <a:highlight>
                            <a:schemeClr val="lt1"/>
                          </a:highlight>
                        </a:rPr>
                        <a:t>särskilda</a:t>
                      </a:r>
                      <a:r>
                        <a:rPr lang="en-GB" sz="1000" dirty="0">
                          <a:solidFill>
                            <a:schemeClr val="dk1"/>
                          </a:solidFill>
                          <a:highlight>
                            <a:schemeClr val="lt1"/>
                          </a:highlight>
                        </a:rPr>
                        <a:t> </a:t>
                      </a:r>
                      <a:r>
                        <a:rPr lang="en-GB" sz="1000" dirty="0" err="1">
                          <a:solidFill>
                            <a:schemeClr val="dk1"/>
                          </a:solidFill>
                          <a:highlight>
                            <a:schemeClr val="lt1"/>
                          </a:highlight>
                        </a:rPr>
                        <a:t>regler</a:t>
                      </a:r>
                      <a:r>
                        <a:rPr lang="en-GB" sz="1000" dirty="0">
                          <a:solidFill>
                            <a:schemeClr val="dk1"/>
                          </a:solidFill>
                          <a:highlight>
                            <a:schemeClr val="lt1"/>
                          </a:highlight>
                        </a:rPr>
                        <a:t> för </a:t>
                      </a:r>
                      <a:r>
                        <a:rPr lang="en-GB" sz="1000" dirty="0" err="1">
                          <a:solidFill>
                            <a:schemeClr val="dk1"/>
                          </a:solidFill>
                          <a:highlight>
                            <a:schemeClr val="lt1"/>
                          </a:highlight>
                        </a:rPr>
                        <a:t>allmännyttiga</a:t>
                      </a:r>
                      <a:r>
                        <a:rPr lang="en-GB" sz="1000" dirty="0">
                          <a:solidFill>
                            <a:schemeClr val="dk1"/>
                          </a:solidFill>
                          <a:highlight>
                            <a:schemeClr val="lt1"/>
                          </a:highlight>
                        </a:rPr>
                        <a:t> </a:t>
                      </a:r>
                      <a:r>
                        <a:rPr lang="en-GB" sz="1000" dirty="0" err="1">
                          <a:solidFill>
                            <a:schemeClr val="dk1"/>
                          </a:solidFill>
                          <a:highlight>
                            <a:schemeClr val="lt1"/>
                          </a:highlight>
                        </a:rPr>
                        <a:t>bostadsbolag</a:t>
                      </a:r>
                      <a:r>
                        <a:rPr lang="en-GB" sz="1000" dirty="0">
                          <a:solidFill>
                            <a:schemeClr val="dk1"/>
                          </a:solidFill>
                          <a:highlight>
                            <a:schemeClr val="lt1"/>
                          </a:highlight>
                        </a:rPr>
                        <a:t> och </a:t>
                      </a:r>
                      <a:r>
                        <a:rPr lang="en-GB" sz="1000" dirty="0" err="1">
                          <a:solidFill>
                            <a:schemeClr val="dk1"/>
                          </a:solidFill>
                          <a:highlight>
                            <a:schemeClr val="lt1"/>
                          </a:highlight>
                        </a:rPr>
                        <a:t>affärsmässighet</a:t>
                      </a:r>
                      <a:r>
                        <a:rPr lang="en-GB" sz="1000" dirty="0">
                          <a:solidFill>
                            <a:schemeClr val="dk1"/>
                          </a:solidFill>
                          <a:highlight>
                            <a:schemeClr val="lt1"/>
                          </a:highlight>
                        </a:rPr>
                        <a:t> i </a:t>
                      </a:r>
                      <a:r>
                        <a:rPr lang="en-GB" sz="1000" dirty="0" err="1">
                          <a:solidFill>
                            <a:schemeClr val="dk1"/>
                          </a:solidFill>
                          <a:highlight>
                            <a:schemeClr val="lt1"/>
                          </a:highlight>
                        </a:rPr>
                        <a:t>beslut</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300"/>
                        </a:spcBef>
                        <a:spcAft>
                          <a:spcPts val="0"/>
                        </a:spcAft>
                        <a:buClr>
                          <a:schemeClr val="dk1"/>
                        </a:buClr>
                        <a:buSzPts val="1100"/>
                        <a:buFont typeface="Arial"/>
                        <a:buNone/>
                      </a:pPr>
                      <a:r>
                        <a:rPr lang="en-GB" sz="1000" dirty="0" err="1">
                          <a:solidFill>
                            <a:schemeClr val="dk1"/>
                          </a:solidFill>
                          <a:highlight>
                            <a:schemeClr val="lt1"/>
                          </a:highlight>
                        </a:rPr>
                        <a:t>Lönsamhetskrav</a:t>
                      </a:r>
                      <a:r>
                        <a:rPr lang="en-GB" sz="1000" dirty="0">
                          <a:solidFill>
                            <a:schemeClr val="dk1"/>
                          </a:solidFill>
                          <a:highlight>
                            <a:schemeClr val="lt1"/>
                          </a:highlight>
                        </a:rPr>
                        <a:t> för </a:t>
                      </a:r>
                      <a:r>
                        <a:rPr lang="en-GB" sz="1000" dirty="0" err="1">
                          <a:solidFill>
                            <a:schemeClr val="dk1"/>
                          </a:solidFill>
                          <a:highlight>
                            <a:schemeClr val="lt1"/>
                          </a:highlight>
                        </a:rPr>
                        <a:t>enskilda</a:t>
                      </a:r>
                      <a:r>
                        <a:rPr lang="en-GB" sz="1000" dirty="0">
                          <a:solidFill>
                            <a:schemeClr val="dk1"/>
                          </a:solidFill>
                          <a:highlight>
                            <a:schemeClr val="lt1"/>
                          </a:highlight>
                        </a:rPr>
                        <a:t> </a:t>
                      </a:r>
                      <a:r>
                        <a:rPr lang="en-GB" sz="1000" dirty="0" err="1">
                          <a:solidFill>
                            <a:schemeClr val="dk1"/>
                          </a:solidFill>
                          <a:highlight>
                            <a:schemeClr val="lt1"/>
                          </a:highlight>
                        </a:rPr>
                        <a:t>investeringsbeslut</a:t>
                      </a:r>
                      <a:r>
                        <a:rPr lang="en-GB" sz="1000" dirty="0">
                          <a:solidFill>
                            <a:schemeClr val="dk1"/>
                          </a:solidFill>
                          <a:highlight>
                            <a:schemeClr val="lt1"/>
                          </a:highlight>
                        </a:rPr>
                        <a:t> har i </a:t>
                      </a:r>
                      <a:r>
                        <a:rPr lang="en-GB" sz="1000" dirty="0" err="1">
                          <a:solidFill>
                            <a:schemeClr val="dk1"/>
                          </a:solidFill>
                          <a:highlight>
                            <a:schemeClr val="lt1"/>
                          </a:highlight>
                        </a:rPr>
                        <a:t>koncernen</a:t>
                      </a:r>
                      <a:r>
                        <a:rPr lang="en-GB" sz="1000" dirty="0">
                          <a:solidFill>
                            <a:schemeClr val="dk1"/>
                          </a:solidFill>
                          <a:highlight>
                            <a:schemeClr val="lt1"/>
                          </a:highlight>
                        </a:rPr>
                        <a:t> </a:t>
                      </a:r>
                      <a:r>
                        <a:rPr lang="en-GB" sz="1000" dirty="0" err="1">
                          <a:solidFill>
                            <a:schemeClr val="dk1"/>
                          </a:solidFill>
                          <a:highlight>
                            <a:schemeClr val="lt1"/>
                          </a:highlight>
                        </a:rPr>
                        <a:t>bedömts</a:t>
                      </a:r>
                      <a:r>
                        <a:rPr lang="en-GB" sz="1000" dirty="0">
                          <a:solidFill>
                            <a:schemeClr val="dk1"/>
                          </a:solidFill>
                          <a:highlight>
                            <a:schemeClr val="lt1"/>
                          </a:highlight>
                        </a:rPr>
                        <a:t> till 5% sedan 2014 och </a:t>
                      </a:r>
                      <a:r>
                        <a:rPr lang="en-GB" sz="1000" dirty="0" err="1">
                          <a:solidFill>
                            <a:schemeClr val="dk1"/>
                          </a:solidFill>
                          <a:highlight>
                            <a:schemeClr val="lt1"/>
                          </a:highlight>
                        </a:rPr>
                        <a:t>baseras</a:t>
                      </a:r>
                      <a:r>
                        <a:rPr lang="en-GB" sz="1000" dirty="0">
                          <a:solidFill>
                            <a:schemeClr val="dk1"/>
                          </a:solidFill>
                          <a:highlight>
                            <a:schemeClr val="lt1"/>
                          </a:highlight>
                        </a:rPr>
                        <a:t> </a:t>
                      </a:r>
                      <a:r>
                        <a:rPr lang="en-GB" sz="1000" dirty="0" err="1">
                          <a:solidFill>
                            <a:schemeClr val="dk1"/>
                          </a:solidFill>
                          <a:highlight>
                            <a:schemeClr val="lt1"/>
                          </a:highlight>
                        </a:rPr>
                        <a:t>på</a:t>
                      </a:r>
                      <a:r>
                        <a:rPr lang="en-GB" sz="1000" dirty="0">
                          <a:solidFill>
                            <a:schemeClr val="dk1"/>
                          </a:solidFill>
                          <a:highlight>
                            <a:schemeClr val="lt1"/>
                          </a:highlight>
                        </a:rPr>
                        <a:t> </a:t>
                      </a:r>
                      <a:r>
                        <a:rPr lang="en-GB" sz="1000" dirty="0" err="1">
                          <a:solidFill>
                            <a:schemeClr val="dk1"/>
                          </a:solidFill>
                          <a:highlight>
                            <a:schemeClr val="lt1"/>
                          </a:highlight>
                        </a:rPr>
                        <a:t>koncernens</a:t>
                      </a:r>
                      <a:r>
                        <a:rPr lang="en-GB" sz="1000" dirty="0">
                          <a:solidFill>
                            <a:schemeClr val="dk1"/>
                          </a:solidFill>
                          <a:highlight>
                            <a:schemeClr val="lt1"/>
                          </a:highlight>
                        </a:rPr>
                        <a:t> </a:t>
                      </a:r>
                      <a:r>
                        <a:rPr lang="en-GB" sz="1000" dirty="0" err="1">
                          <a:solidFill>
                            <a:schemeClr val="dk1"/>
                          </a:solidFill>
                          <a:highlight>
                            <a:schemeClr val="lt1"/>
                          </a:highlight>
                        </a:rPr>
                        <a:t>långsiktiga</a:t>
                      </a:r>
                      <a:r>
                        <a:rPr lang="en-GB" sz="1000" dirty="0">
                          <a:solidFill>
                            <a:schemeClr val="dk1"/>
                          </a:solidFill>
                          <a:highlight>
                            <a:schemeClr val="lt1"/>
                          </a:highlight>
                        </a:rPr>
                        <a:t> </a:t>
                      </a:r>
                      <a:r>
                        <a:rPr lang="en-GB" sz="1000" dirty="0" err="1">
                          <a:solidFill>
                            <a:schemeClr val="dk1"/>
                          </a:solidFill>
                          <a:highlight>
                            <a:schemeClr val="lt1"/>
                          </a:highlight>
                        </a:rPr>
                        <a:t>perspektiv</a:t>
                      </a:r>
                      <a:r>
                        <a:rPr lang="en-GB" sz="1000" dirty="0">
                          <a:solidFill>
                            <a:schemeClr val="dk1"/>
                          </a:solidFill>
                          <a:highlight>
                            <a:schemeClr val="lt1"/>
                          </a:highlight>
                        </a:rPr>
                        <a:t> som </a:t>
                      </a:r>
                      <a:r>
                        <a:rPr lang="en-GB" sz="1000" dirty="0" err="1">
                          <a:solidFill>
                            <a:schemeClr val="dk1"/>
                          </a:solidFill>
                          <a:highlight>
                            <a:schemeClr val="lt1"/>
                          </a:highlight>
                        </a:rPr>
                        <a:t>fastighetsägare</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300"/>
                        </a:spcBef>
                        <a:spcAft>
                          <a:spcPts val="0"/>
                        </a:spcAft>
                        <a:buClr>
                          <a:schemeClr val="dk1"/>
                        </a:buClr>
                        <a:buSzPts val="1100"/>
                        <a:buFont typeface="Arial"/>
                        <a:buNone/>
                      </a:pPr>
                      <a:r>
                        <a:rPr lang="en-GB" sz="1000" dirty="0" err="1">
                          <a:solidFill>
                            <a:schemeClr val="dk1"/>
                          </a:solidFill>
                          <a:highlight>
                            <a:schemeClr val="lt1"/>
                          </a:highlight>
                        </a:rPr>
                        <a:t>Investeringskalkyler</a:t>
                      </a:r>
                      <a:r>
                        <a:rPr lang="en-GB" sz="1000" dirty="0">
                          <a:solidFill>
                            <a:schemeClr val="dk1"/>
                          </a:solidFill>
                          <a:highlight>
                            <a:schemeClr val="lt1"/>
                          </a:highlight>
                        </a:rPr>
                        <a:t> som </a:t>
                      </a:r>
                      <a:r>
                        <a:rPr lang="en-GB" sz="1000" dirty="0" err="1">
                          <a:solidFill>
                            <a:schemeClr val="dk1"/>
                          </a:solidFill>
                          <a:highlight>
                            <a:schemeClr val="lt1"/>
                          </a:highlight>
                        </a:rPr>
                        <a:t>visar</a:t>
                      </a:r>
                      <a:r>
                        <a:rPr lang="en-GB" sz="1000" dirty="0">
                          <a:solidFill>
                            <a:schemeClr val="dk1"/>
                          </a:solidFill>
                          <a:highlight>
                            <a:schemeClr val="lt1"/>
                          </a:highlight>
                        </a:rPr>
                        <a:t> en </a:t>
                      </a:r>
                      <a:r>
                        <a:rPr lang="en-GB" sz="1000" dirty="0" err="1">
                          <a:solidFill>
                            <a:schemeClr val="dk1"/>
                          </a:solidFill>
                          <a:highlight>
                            <a:schemeClr val="lt1"/>
                          </a:highlight>
                        </a:rPr>
                        <a:t>lägre</a:t>
                      </a:r>
                      <a:r>
                        <a:rPr lang="en-GB" sz="1000" dirty="0">
                          <a:solidFill>
                            <a:schemeClr val="dk1"/>
                          </a:solidFill>
                          <a:highlight>
                            <a:schemeClr val="lt1"/>
                          </a:highlight>
                        </a:rPr>
                        <a:t> </a:t>
                      </a:r>
                      <a:r>
                        <a:rPr lang="en-GB" sz="1000" dirty="0" err="1">
                          <a:solidFill>
                            <a:schemeClr val="dk1"/>
                          </a:solidFill>
                          <a:highlight>
                            <a:schemeClr val="lt1"/>
                          </a:highlight>
                        </a:rPr>
                        <a:t>lönsamhet</a:t>
                      </a:r>
                      <a:r>
                        <a:rPr lang="en-GB" sz="1000" dirty="0">
                          <a:solidFill>
                            <a:schemeClr val="dk1"/>
                          </a:solidFill>
                          <a:highlight>
                            <a:schemeClr val="lt1"/>
                          </a:highlight>
                        </a:rPr>
                        <a:t> ska </a:t>
                      </a:r>
                      <a:r>
                        <a:rPr lang="en-GB" sz="1000" dirty="0" err="1">
                          <a:solidFill>
                            <a:schemeClr val="dk1"/>
                          </a:solidFill>
                          <a:highlight>
                            <a:schemeClr val="lt1"/>
                          </a:highlight>
                        </a:rPr>
                        <a:t>särskilt</a:t>
                      </a:r>
                      <a:r>
                        <a:rPr lang="en-GB" sz="1000" dirty="0">
                          <a:solidFill>
                            <a:schemeClr val="dk1"/>
                          </a:solidFill>
                          <a:highlight>
                            <a:schemeClr val="lt1"/>
                          </a:highlight>
                        </a:rPr>
                        <a:t> </a:t>
                      </a:r>
                      <a:r>
                        <a:rPr lang="en-GB" sz="1000" dirty="0" err="1">
                          <a:solidFill>
                            <a:schemeClr val="dk1"/>
                          </a:solidFill>
                          <a:highlight>
                            <a:schemeClr val="lt1"/>
                          </a:highlight>
                        </a:rPr>
                        <a:t>motiveras</a:t>
                      </a:r>
                      <a:r>
                        <a:rPr lang="en-GB" sz="1000" dirty="0">
                          <a:solidFill>
                            <a:schemeClr val="dk1"/>
                          </a:solidFill>
                          <a:highlight>
                            <a:schemeClr val="lt1"/>
                          </a:highlight>
                        </a:rPr>
                        <a:t> </a:t>
                      </a:r>
                      <a:r>
                        <a:rPr lang="en-GB" sz="1000" dirty="0" err="1">
                          <a:solidFill>
                            <a:schemeClr val="dk1"/>
                          </a:solidFill>
                          <a:highlight>
                            <a:schemeClr val="lt1"/>
                          </a:highlight>
                        </a:rPr>
                        <a:t>enligt</a:t>
                      </a:r>
                      <a:r>
                        <a:rPr lang="en-GB" sz="1000" dirty="0">
                          <a:solidFill>
                            <a:schemeClr val="dk1"/>
                          </a:solidFill>
                          <a:highlight>
                            <a:schemeClr val="lt1"/>
                          </a:highlight>
                        </a:rPr>
                        <a:t> </a:t>
                      </a:r>
                      <a:r>
                        <a:rPr lang="en-GB" sz="1000" dirty="0" err="1">
                          <a:solidFill>
                            <a:schemeClr val="dk1"/>
                          </a:solidFill>
                          <a:highlight>
                            <a:schemeClr val="lt1"/>
                          </a:highlight>
                        </a:rPr>
                        <a:t>riktlinjer</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koncernen</a:t>
                      </a:r>
                      <a:r>
                        <a:rPr lang="en-GB" sz="1000" dirty="0">
                          <a:solidFill>
                            <a:schemeClr val="dk1"/>
                          </a:solidFill>
                          <a:highlight>
                            <a:schemeClr val="lt1"/>
                          </a:highlight>
                        </a:rPr>
                        <a:t>. Som </a:t>
                      </a:r>
                      <a:r>
                        <a:rPr lang="en-GB" sz="1000" dirty="0" err="1">
                          <a:solidFill>
                            <a:schemeClr val="dk1"/>
                          </a:solidFill>
                          <a:highlight>
                            <a:schemeClr val="lt1"/>
                          </a:highlight>
                        </a:rPr>
                        <a:t>underlag</a:t>
                      </a:r>
                      <a:r>
                        <a:rPr lang="en-GB" sz="1000" dirty="0">
                          <a:solidFill>
                            <a:schemeClr val="dk1"/>
                          </a:solidFill>
                          <a:highlight>
                            <a:schemeClr val="lt1"/>
                          </a:highlight>
                        </a:rPr>
                        <a:t> för </a:t>
                      </a:r>
                      <a:r>
                        <a:rPr lang="en-GB" sz="1000" dirty="0" err="1">
                          <a:solidFill>
                            <a:schemeClr val="dk1"/>
                          </a:solidFill>
                          <a:highlight>
                            <a:schemeClr val="lt1"/>
                          </a:highlight>
                        </a:rPr>
                        <a:t>beräkning</a:t>
                      </a:r>
                      <a:r>
                        <a:rPr lang="en-GB" sz="1000" dirty="0">
                          <a:solidFill>
                            <a:schemeClr val="dk1"/>
                          </a:solidFill>
                          <a:highlight>
                            <a:schemeClr val="lt1"/>
                          </a:highlight>
                        </a:rPr>
                        <a:t> av </a:t>
                      </a:r>
                      <a:r>
                        <a:rPr lang="en-GB" sz="1000" dirty="0" err="1">
                          <a:solidFill>
                            <a:schemeClr val="dk1"/>
                          </a:solidFill>
                          <a:highlight>
                            <a:schemeClr val="lt1"/>
                          </a:highlight>
                        </a:rPr>
                        <a:t>marknadsvärde</a:t>
                      </a:r>
                      <a:r>
                        <a:rPr lang="en-GB" sz="1000" dirty="0">
                          <a:solidFill>
                            <a:schemeClr val="dk1"/>
                          </a:solidFill>
                          <a:highlight>
                            <a:schemeClr val="lt1"/>
                          </a:highlight>
                        </a:rPr>
                        <a:t> </a:t>
                      </a:r>
                      <a:r>
                        <a:rPr lang="en-GB" sz="1000" dirty="0" err="1">
                          <a:solidFill>
                            <a:schemeClr val="dk1"/>
                          </a:solidFill>
                          <a:highlight>
                            <a:schemeClr val="lt1"/>
                          </a:highlight>
                        </a:rPr>
                        <a:t>beaktas</a:t>
                      </a:r>
                      <a:r>
                        <a:rPr lang="en-GB" sz="1000" dirty="0">
                          <a:solidFill>
                            <a:schemeClr val="dk1"/>
                          </a:solidFill>
                          <a:highlight>
                            <a:schemeClr val="lt1"/>
                          </a:highlight>
                        </a:rPr>
                        <a:t> </a:t>
                      </a:r>
                      <a:r>
                        <a:rPr lang="en-GB" sz="1000" dirty="0" err="1">
                          <a:solidFill>
                            <a:schemeClr val="dk1"/>
                          </a:solidFill>
                          <a:highlight>
                            <a:schemeClr val="lt1"/>
                          </a:highlight>
                        </a:rPr>
                        <a:t>läge</a:t>
                      </a:r>
                      <a:r>
                        <a:rPr lang="en-GB" sz="1000" dirty="0">
                          <a:solidFill>
                            <a:schemeClr val="dk1"/>
                          </a:solidFill>
                          <a:highlight>
                            <a:schemeClr val="lt1"/>
                          </a:highlight>
                        </a:rPr>
                        <a:t> och </a:t>
                      </a:r>
                      <a:r>
                        <a:rPr lang="en-GB" sz="1000" dirty="0" err="1">
                          <a:solidFill>
                            <a:schemeClr val="dk1"/>
                          </a:solidFill>
                          <a:highlight>
                            <a:schemeClr val="lt1"/>
                          </a:highlight>
                        </a:rPr>
                        <a:t>värdeår</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300"/>
                        </a:spcBef>
                        <a:spcAft>
                          <a:spcPts val="0"/>
                        </a:spcAft>
                        <a:buClr>
                          <a:schemeClr val="dk1"/>
                        </a:buClr>
                        <a:buSzPts val="1100"/>
                        <a:buFont typeface="Arial"/>
                        <a:buNone/>
                      </a:pPr>
                      <a:r>
                        <a:rPr lang="en-GB" sz="1000" dirty="0" err="1">
                          <a:solidFill>
                            <a:schemeClr val="dk1"/>
                          </a:solidFill>
                          <a:highlight>
                            <a:schemeClr val="lt1"/>
                          </a:highlight>
                        </a:rPr>
                        <a:t>Nedskrivningar</a:t>
                      </a:r>
                      <a:r>
                        <a:rPr lang="en-GB" sz="1000" dirty="0">
                          <a:solidFill>
                            <a:schemeClr val="dk1"/>
                          </a:solidFill>
                          <a:highlight>
                            <a:schemeClr val="lt1"/>
                          </a:highlight>
                        </a:rPr>
                        <a:t> har </a:t>
                      </a:r>
                      <a:r>
                        <a:rPr lang="en-GB" sz="1000" dirty="0" err="1">
                          <a:solidFill>
                            <a:schemeClr val="dk1"/>
                          </a:solidFill>
                          <a:highlight>
                            <a:schemeClr val="lt1"/>
                          </a:highlight>
                        </a:rPr>
                        <a:t>ökat</a:t>
                      </a:r>
                      <a:r>
                        <a:rPr lang="en-GB" sz="1000" dirty="0">
                          <a:solidFill>
                            <a:schemeClr val="dk1"/>
                          </a:solidFill>
                          <a:highlight>
                            <a:schemeClr val="lt1"/>
                          </a:highlight>
                        </a:rPr>
                        <a:t> </a:t>
                      </a:r>
                      <a:r>
                        <a:rPr lang="en-GB" sz="1000" dirty="0" err="1">
                          <a:solidFill>
                            <a:schemeClr val="dk1"/>
                          </a:solidFill>
                          <a:highlight>
                            <a:schemeClr val="lt1"/>
                          </a:highlight>
                        </a:rPr>
                        <a:t>väsentligt</a:t>
                      </a:r>
                      <a:r>
                        <a:rPr lang="en-GB" sz="1000" dirty="0">
                          <a:solidFill>
                            <a:schemeClr val="dk1"/>
                          </a:solidFill>
                          <a:highlight>
                            <a:schemeClr val="lt1"/>
                          </a:highlight>
                        </a:rPr>
                        <a:t> i </a:t>
                      </a:r>
                      <a:r>
                        <a:rPr lang="en-GB" sz="1000" dirty="0" err="1">
                          <a:solidFill>
                            <a:schemeClr val="dk1"/>
                          </a:solidFill>
                          <a:highlight>
                            <a:schemeClr val="lt1"/>
                          </a:highlight>
                        </a:rPr>
                        <a:t>pågående</a:t>
                      </a:r>
                      <a:r>
                        <a:rPr lang="en-GB" sz="1000" dirty="0">
                          <a:solidFill>
                            <a:schemeClr val="dk1"/>
                          </a:solidFill>
                          <a:highlight>
                            <a:schemeClr val="lt1"/>
                          </a:highlight>
                        </a:rPr>
                        <a:t> </a:t>
                      </a:r>
                      <a:r>
                        <a:rPr lang="en-GB" sz="1000" dirty="0" err="1">
                          <a:solidFill>
                            <a:schemeClr val="dk1"/>
                          </a:solidFill>
                          <a:highlight>
                            <a:schemeClr val="lt1"/>
                          </a:highlight>
                        </a:rPr>
                        <a:t>nybyggnationsprojekt</a:t>
                      </a:r>
                      <a:r>
                        <a:rPr lang="en-GB" sz="1000" dirty="0">
                          <a:solidFill>
                            <a:schemeClr val="dk1"/>
                          </a:solidFill>
                          <a:highlight>
                            <a:schemeClr val="lt1"/>
                          </a:highlight>
                        </a:rPr>
                        <a:t> som </a:t>
                      </a:r>
                      <a:r>
                        <a:rPr lang="en-GB" sz="1000" dirty="0" err="1">
                          <a:solidFill>
                            <a:schemeClr val="dk1"/>
                          </a:solidFill>
                          <a:highlight>
                            <a:schemeClr val="lt1"/>
                          </a:highlight>
                        </a:rPr>
                        <a:t>resultat</a:t>
                      </a:r>
                      <a:r>
                        <a:rPr lang="en-GB" sz="1000" dirty="0">
                          <a:solidFill>
                            <a:schemeClr val="dk1"/>
                          </a:solidFill>
                          <a:highlight>
                            <a:schemeClr val="lt1"/>
                          </a:highlight>
                        </a:rPr>
                        <a:t> av </a:t>
                      </a:r>
                      <a:r>
                        <a:rPr lang="en-GB" sz="1000" dirty="0" err="1">
                          <a:solidFill>
                            <a:schemeClr val="dk1"/>
                          </a:solidFill>
                          <a:highlight>
                            <a:schemeClr val="lt1"/>
                          </a:highlight>
                        </a:rPr>
                        <a:t>hyresnivåer</a:t>
                      </a:r>
                      <a:r>
                        <a:rPr lang="en-GB" sz="1000" dirty="0">
                          <a:solidFill>
                            <a:schemeClr val="dk1"/>
                          </a:solidFill>
                          <a:highlight>
                            <a:schemeClr val="lt1"/>
                          </a:highlight>
                        </a:rPr>
                        <a:t> i </a:t>
                      </a:r>
                      <a:r>
                        <a:rPr lang="en-GB" sz="1000" dirty="0" err="1">
                          <a:solidFill>
                            <a:schemeClr val="dk1"/>
                          </a:solidFill>
                          <a:highlight>
                            <a:schemeClr val="lt1"/>
                          </a:highlight>
                        </a:rPr>
                        <a:t>kombination</a:t>
                      </a:r>
                      <a:r>
                        <a:rPr lang="en-GB" sz="1000" dirty="0">
                          <a:solidFill>
                            <a:schemeClr val="dk1"/>
                          </a:solidFill>
                          <a:highlight>
                            <a:schemeClr val="lt1"/>
                          </a:highlight>
                        </a:rPr>
                        <a:t> med </a:t>
                      </a:r>
                      <a:r>
                        <a:rPr lang="en-GB" sz="1000" dirty="0" err="1">
                          <a:solidFill>
                            <a:schemeClr val="dk1"/>
                          </a:solidFill>
                          <a:highlight>
                            <a:schemeClr val="lt1"/>
                          </a:highlight>
                        </a:rPr>
                        <a:t>projektkostnader</a:t>
                      </a:r>
                      <a:r>
                        <a:rPr lang="en-GB" sz="1000" dirty="0">
                          <a:solidFill>
                            <a:schemeClr val="dk1"/>
                          </a:solidFill>
                          <a:highlight>
                            <a:schemeClr val="lt1"/>
                          </a:highlight>
                        </a:rPr>
                        <a:t> </a:t>
                      </a:r>
                      <a:r>
                        <a:rPr lang="en-GB" sz="1000" dirty="0" err="1">
                          <a:solidFill>
                            <a:schemeClr val="dk1"/>
                          </a:solidFill>
                          <a:highlight>
                            <a:schemeClr val="lt1"/>
                          </a:highlight>
                        </a:rPr>
                        <a:t>vilket</a:t>
                      </a:r>
                      <a:r>
                        <a:rPr lang="en-GB" sz="1000" dirty="0">
                          <a:solidFill>
                            <a:schemeClr val="dk1"/>
                          </a:solidFill>
                          <a:highlight>
                            <a:schemeClr val="lt1"/>
                          </a:highlight>
                        </a:rPr>
                        <a:t> inte </a:t>
                      </a:r>
                      <a:r>
                        <a:rPr lang="en-GB" sz="1000" dirty="0" err="1">
                          <a:solidFill>
                            <a:schemeClr val="dk1"/>
                          </a:solidFill>
                          <a:highlight>
                            <a:schemeClr val="lt1"/>
                          </a:highlight>
                        </a:rPr>
                        <a:t>når</a:t>
                      </a:r>
                      <a:r>
                        <a:rPr lang="en-GB" sz="1000" dirty="0">
                          <a:solidFill>
                            <a:schemeClr val="dk1"/>
                          </a:solidFill>
                          <a:highlight>
                            <a:schemeClr val="lt1"/>
                          </a:highlight>
                        </a:rPr>
                        <a:t> </a:t>
                      </a:r>
                      <a:r>
                        <a:rPr lang="en-GB" sz="1000" dirty="0" err="1">
                          <a:solidFill>
                            <a:schemeClr val="dk1"/>
                          </a:solidFill>
                          <a:highlight>
                            <a:schemeClr val="lt1"/>
                          </a:highlight>
                        </a:rPr>
                        <a:t>marknadens</a:t>
                      </a:r>
                      <a:r>
                        <a:rPr lang="en-GB" sz="1000" dirty="0">
                          <a:solidFill>
                            <a:schemeClr val="dk1"/>
                          </a:solidFill>
                          <a:highlight>
                            <a:schemeClr val="lt1"/>
                          </a:highlight>
                        </a:rPr>
                        <a:t> </a:t>
                      </a:r>
                      <a:r>
                        <a:rPr lang="en-GB" sz="1000" dirty="0" err="1">
                          <a:solidFill>
                            <a:schemeClr val="dk1"/>
                          </a:solidFill>
                          <a:highlight>
                            <a:schemeClr val="lt1"/>
                          </a:highlight>
                        </a:rPr>
                        <a:t>avkastningskrav</a:t>
                      </a:r>
                      <a:r>
                        <a:rPr lang="en-GB" sz="1000" dirty="0">
                          <a:solidFill>
                            <a:schemeClr val="dk1"/>
                          </a:solidFill>
                          <a:highlight>
                            <a:schemeClr val="lt1"/>
                          </a:highlight>
                        </a:rPr>
                        <a:t> </a:t>
                      </a:r>
                      <a:r>
                        <a:rPr lang="en-GB" sz="1000" dirty="0" err="1">
                          <a:solidFill>
                            <a:schemeClr val="dk1"/>
                          </a:solidFill>
                          <a:highlight>
                            <a:schemeClr val="lt1"/>
                          </a:highlight>
                        </a:rPr>
                        <a:t>framför</a:t>
                      </a:r>
                      <a:r>
                        <a:rPr lang="en-GB" sz="1000" dirty="0">
                          <a:solidFill>
                            <a:schemeClr val="dk1"/>
                          </a:solidFill>
                          <a:highlight>
                            <a:schemeClr val="lt1"/>
                          </a:highlight>
                        </a:rPr>
                        <a:t> </a:t>
                      </a:r>
                      <a:r>
                        <a:rPr lang="en-GB" sz="1000" dirty="0" err="1">
                          <a:solidFill>
                            <a:schemeClr val="dk1"/>
                          </a:solidFill>
                          <a:highlight>
                            <a:schemeClr val="lt1"/>
                          </a:highlight>
                        </a:rPr>
                        <a:t>allt</a:t>
                      </a:r>
                      <a:r>
                        <a:rPr lang="en-GB" sz="1000" dirty="0">
                          <a:solidFill>
                            <a:schemeClr val="dk1"/>
                          </a:solidFill>
                          <a:highlight>
                            <a:schemeClr val="lt1"/>
                          </a:highlight>
                        </a:rPr>
                        <a:t> i B </a:t>
                      </a:r>
                      <a:r>
                        <a:rPr lang="en-GB" sz="1000" dirty="0" err="1">
                          <a:solidFill>
                            <a:schemeClr val="dk1"/>
                          </a:solidFill>
                          <a:highlight>
                            <a:schemeClr val="lt1"/>
                          </a:highlight>
                        </a:rPr>
                        <a:t>resp</a:t>
                      </a:r>
                      <a:r>
                        <a:rPr lang="en-GB" sz="1000" dirty="0">
                          <a:solidFill>
                            <a:schemeClr val="dk1"/>
                          </a:solidFill>
                          <a:highlight>
                            <a:schemeClr val="lt1"/>
                          </a:highlight>
                        </a:rPr>
                        <a:t> C </a:t>
                      </a:r>
                      <a:r>
                        <a:rPr lang="en-GB" sz="1000" dirty="0" err="1">
                          <a:solidFill>
                            <a:schemeClr val="dk1"/>
                          </a:solidFill>
                          <a:highlight>
                            <a:schemeClr val="lt1"/>
                          </a:highlight>
                        </a:rPr>
                        <a:t>lägen</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300"/>
                        </a:spcBef>
                        <a:spcAft>
                          <a:spcPts val="0"/>
                        </a:spcAft>
                        <a:buClr>
                          <a:schemeClr val="dk1"/>
                        </a:buClr>
                        <a:buSzPts val="1100"/>
                        <a:buFont typeface="Arial"/>
                        <a:buNone/>
                      </a:pPr>
                      <a:r>
                        <a:rPr lang="en-GB" sz="1000" dirty="0" err="1">
                          <a:solidFill>
                            <a:schemeClr val="dk1"/>
                          </a:solidFill>
                          <a:highlight>
                            <a:srgbClr val="FFFFFF"/>
                          </a:highlight>
                        </a:rPr>
                        <a:t>Investerings</a:t>
                      </a:r>
                      <a:r>
                        <a:rPr lang="en-GB" sz="1000" dirty="0">
                          <a:solidFill>
                            <a:schemeClr val="dk1"/>
                          </a:solidFill>
                          <a:highlight>
                            <a:srgbClr val="FFFFFF"/>
                          </a:highlight>
                        </a:rPr>
                        <a:t>- och </a:t>
                      </a:r>
                      <a:r>
                        <a:rPr lang="en-GB" sz="1000" dirty="0" err="1">
                          <a:solidFill>
                            <a:schemeClr val="dk1"/>
                          </a:solidFill>
                          <a:highlight>
                            <a:srgbClr val="FFFFFF"/>
                          </a:highlight>
                        </a:rPr>
                        <a:t>inriktningsbeslut</a:t>
                      </a:r>
                      <a:r>
                        <a:rPr lang="en-GB" sz="1000" dirty="0">
                          <a:solidFill>
                            <a:schemeClr val="dk1"/>
                          </a:solidFill>
                          <a:highlight>
                            <a:srgbClr val="FFFFFF"/>
                          </a:highlight>
                        </a:rPr>
                        <a:t> har </a:t>
                      </a:r>
                      <a:r>
                        <a:rPr lang="en-GB" sz="1000" dirty="0" err="1">
                          <a:solidFill>
                            <a:schemeClr val="dk1"/>
                          </a:solidFill>
                          <a:highlight>
                            <a:srgbClr val="FFFFFF"/>
                          </a:highlight>
                        </a:rPr>
                        <a:t>fattats</a:t>
                      </a:r>
                      <a:r>
                        <a:rPr lang="en-GB" sz="1000" dirty="0">
                          <a:solidFill>
                            <a:schemeClr val="dk1"/>
                          </a:solidFill>
                          <a:highlight>
                            <a:srgbClr val="FFFFFF"/>
                          </a:highlight>
                        </a:rPr>
                        <a:t> per 2019-10-31 som </a:t>
                      </a:r>
                      <a:r>
                        <a:rPr lang="en-GB" sz="1000" dirty="0" err="1">
                          <a:solidFill>
                            <a:schemeClr val="dk1"/>
                          </a:solidFill>
                          <a:highlight>
                            <a:srgbClr val="FFFFFF"/>
                          </a:highlight>
                        </a:rPr>
                        <a:t>bedöms</a:t>
                      </a:r>
                      <a:r>
                        <a:rPr lang="en-GB" sz="1000" dirty="0">
                          <a:solidFill>
                            <a:schemeClr val="dk1"/>
                          </a:solidFill>
                          <a:highlight>
                            <a:srgbClr val="FFFFFF"/>
                          </a:highlight>
                        </a:rPr>
                        <a:t> </a:t>
                      </a:r>
                      <a:r>
                        <a:rPr lang="en-GB" sz="1000" dirty="0" err="1">
                          <a:solidFill>
                            <a:schemeClr val="dk1"/>
                          </a:solidFill>
                          <a:highlight>
                            <a:srgbClr val="FFFFFF"/>
                          </a:highlight>
                        </a:rPr>
                        <a:t>innebära</a:t>
                      </a:r>
                      <a:r>
                        <a:rPr lang="en-GB" sz="1000" dirty="0">
                          <a:solidFill>
                            <a:schemeClr val="dk1"/>
                          </a:solidFill>
                          <a:highlight>
                            <a:srgbClr val="FFFFFF"/>
                          </a:highlight>
                        </a:rPr>
                        <a:t> </a:t>
                      </a:r>
                      <a:r>
                        <a:rPr lang="en-GB" sz="1000" dirty="0" err="1">
                          <a:solidFill>
                            <a:schemeClr val="tx1"/>
                          </a:solidFill>
                          <a:highlight>
                            <a:srgbClr val="FFFFFF"/>
                          </a:highlight>
                        </a:rPr>
                        <a:t>drygt</a:t>
                      </a:r>
                      <a:r>
                        <a:rPr lang="en-GB" sz="1000" dirty="0">
                          <a:solidFill>
                            <a:schemeClr val="tx1"/>
                          </a:solidFill>
                          <a:highlight>
                            <a:srgbClr val="FFFFFF"/>
                          </a:highlight>
                        </a:rPr>
                        <a:t> 15 </a:t>
                      </a:r>
                      <a:r>
                        <a:rPr lang="en-GB" sz="1000" dirty="0" err="1">
                          <a:solidFill>
                            <a:schemeClr val="tx1"/>
                          </a:solidFill>
                          <a:highlight>
                            <a:srgbClr val="FFFFFF"/>
                          </a:highlight>
                        </a:rPr>
                        <a:t>mkr</a:t>
                      </a:r>
                      <a:r>
                        <a:rPr lang="en-GB" sz="1000" dirty="0">
                          <a:solidFill>
                            <a:schemeClr val="tx1"/>
                          </a:solidFill>
                          <a:highlight>
                            <a:srgbClr val="FFFFFF"/>
                          </a:highlight>
                        </a:rPr>
                        <a:t> i </a:t>
                      </a:r>
                      <a:r>
                        <a:rPr lang="en-GB" sz="1000" dirty="0" err="1">
                          <a:solidFill>
                            <a:schemeClr val="tx1"/>
                          </a:solidFill>
                          <a:highlight>
                            <a:srgbClr val="FFFFFF"/>
                          </a:highlight>
                        </a:rPr>
                        <a:t>nedskrivningar</a:t>
                      </a:r>
                      <a:r>
                        <a:rPr lang="en-GB" sz="1000" dirty="0">
                          <a:solidFill>
                            <a:schemeClr val="tx1"/>
                          </a:solidFill>
                          <a:highlight>
                            <a:srgbClr val="FFFFFF"/>
                          </a:highlight>
                        </a:rPr>
                        <a:t> </a:t>
                      </a:r>
                      <a:r>
                        <a:rPr lang="en-GB" sz="1000" dirty="0" err="1">
                          <a:solidFill>
                            <a:schemeClr val="dk1"/>
                          </a:solidFill>
                          <a:highlight>
                            <a:srgbClr val="FFFFFF"/>
                          </a:highlight>
                        </a:rPr>
                        <a:t>baserat</a:t>
                      </a:r>
                      <a:r>
                        <a:rPr lang="en-GB" sz="1000" dirty="0">
                          <a:solidFill>
                            <a:schemeClr val="dk1"/>
                          </a:solidFill>
                          <a:highlight>
                            <a:srgbClr val="FFFFFF"/>
                          </a:highlight>
                        </a:rPr>
                        <a:t> </a:t>
                      </a:r>
                      <a:r>
                        <a:rPr lang="en-GB" sz="1000" dirty="0" err="1">
                          <a:solidFill>
                            <a:schemeClr val="dk1"/>
                          </a:solidFill>
                          <a:highlight>
                            <a:srgbClr val="FFFFFF"/>
                          </a:highlight>
                        </a:rPr>
                        <a:t>på</a:t>
                      </a:r>
                      <a:r>
                        <a:rPr lang="en-GB" sz="1000" dirty="0">
                          <a:solidFill>
                            <a:schemeClr val="dk1"/>
                          </a:solidFill>
                          <a:highlight>
                            <a:srgbClr val="FFFFFF"/>
                          </a:highlight>
                        </a:rPr>
                        <a:t> </a:t>
                      </a:r>
                      <a:r>
                        <a:rPr lang="en-GB" sz="1000" dirty="0" err="1">
                          <a:solidFill>
                            <a:schemeClr val="dk1"/>
                          </a:solidFill>
                          <a:highlight>
                            <a:srgbClr val="FFFFFF"/>
                          </a:highlight>
                        </a:rPr>
                        <a:t>uppskattade</a:t>
                      </a:r>
                      <a:r>
                        <a:rPr lang="en-GB" sz="1000" dirty="0">
                          <a:solidFill>
                            <a:schemeClr val="dk1"/>
                          </a:solidFill>
                          <a:highlight>
                            <a:srgbClr val="FFFFFF"/>
                          </a:highlight>
                        </a:rPr>
                        <a:t> </a:t>
                      </a:r>
                      <a:r>
                        <a:rPr lang="en-GB" sz="1000" dirty="0" err="1">
                          <a:solidFill>
                            <a:schemeClr val="dk1"/>
                          </a:solidFill>
                          <a:highlight>
                            <a:srgbClr val="FFFFFF"/>
                          </a:highlight>
                        </a:rPr>
                        <a:t>produktionskostnader</a:t>
                      </a:r>
                      <a:r>
                        <a:rPr lang="en-GB" sz="1000" dirty="0">
                          <a:solidFill>
                            <a:schemeClr val="dk1"/>
                          </a:solidFill>
                          <a:highlight>
                            <a:srgbClr val="FFFFFF"/>
                          </a:highlight>
                        </a:rPr>
                        <a:t>.  </a:t>
                      </a:r>
                      <a:endParaRPr sz="1000" dirty="0">
                        <a:solidFill>
                          <a:schemeClr val="dk1"/>
                        </a:solidFill>
                        <a:highlight>
                          <a:srgbClr val="FFFFFF"/>
                        </a:highlight>
                      </a:endParaRPr>
                    </a:p>
                    <a:p>
                      <a:pPr marL="0" lvl="0" indent="0" algn="l" rtl="0">
                        <a:lnSpc>
                          <a:spcPct val="115000"/>
                        </a:lnSpc>
                        <a:spcBef>
                          <a:spcPts val="300"/>
                        </a:spcBef>
                        <a:spcAft>
                          <a:spcPts val="0"/>
                        </a:spcAft>
                        <a:buClr>
                          <a:schemeClr val="dk1"/>
                        </a:buClr>
                        <a:buSzPts val="1100"/>
                        <a:buFont typeface="Arial"/>
                        <a:buNone/>
                      </a:pPr>
                      <a:r>
                        <a:rPr lang="en-GB" sz="1000" dirty="0" err="1">
                          <a:solidFill>
                            <a:schemeClr val="dk1"/>
                          </a:solidFill>
                          <a:highlight>
                            <a:schemeClr val="lt1"/>
                          </a:highlight>
                        </a:rPr>
                        <a:t>Styrelsen</a:t>
                      </a:r>
                      <a:r>
                        <a:rPr lang="en-GB" sz="1000" dirty="0">
                          <a:solidFill>
                            <a:schemeClr val="dk1"/>
                          </a:solidFill>
                          <a:highlight>
                            <a:schemeClr val="lt1"/>
                          </a:highlight>
                        </a:rPr>
                        <a:t> har </a:t>
                      </a:r>
                      <a:r>
                        <a:rPr lang="en-GB" sz="1000" dirty="0" err="1">
                          <a:solidFill>
                            <a:schemeClr val="dk1"/>
                          </a:solidFill>
                          <a:highlight>
                            <a:schemeClr val="lt1"/>
                          </a:highlight>
                        </a:rPr>
                        <a:t>vidare</a:t>
                      </a:r>
                      <a:r>
                        <a:rPr lang="en-GB" sz="1000" dirty="0">
                          <a:solidFill>
                            <a:schemeClr val="dk1"/>
                          </a:solidFill>
                          <a:highlight>
                            <a:schemeClr val="lt1"/>
                          </a:highlight>
                        </a:rPr>
                        <a:t> per 2019-06-13 </a:t>
                      </a:r>
                      <a:r>
                        <a:rPr lang="en-GB" sz="1000" dirty="0" err="1">
                          <a:solidFill>
                            <a:schemeClr val="dk1"/>
                          </a:solidFill>
                          <a:highlight>
                            <a:schemeClr val="lt1"/>
                          </a:highlight>
                        </a:rPr>
                        <a:t>fattat</a:t>
                      </a:r>
                      <a:r>
                        <a:rPr lang="en-GB" sz="1000" dirty="0">
                          <a:solidFill>
                            <a:schemeClr val="dk1"/>
                          </a:solidFill>
                          <a:highlight>
                            <a:schemeClr val="lt1"/>
                          </a:highlight>
                        </a:rPr>
                        <a:t> </a:t>
                      </a:r>
                      <a:r>
                        <a:rPr lang="en-GB" sz="1000" dirty="0" err="1">
                          <a:solidFill>
                            <a:schemeClr val="dk1"/>
                          </a:solidFill>
                          <a:highlight>
                            <a:schemeClr val="lt1"/>
                          </a:highlight>
                        </a:rPr>
                        <a:t>beslut</a:t>
                      </a:r>
                      <a:r>
                        <a:rPr lang="en-GB" sz="1000" dirty="0">
                          <a:solidFill>
                            <a:schemeClr val="dk1"/>
                          </a:solidFill>
                          <a:highlight>
                            <a:schemeClr val="lt1"/>
                          </a:highlight>
                        </a:rPr>
                        <a:t> om </a:t>
                      </a:r>
                      <a:r>
                        <a:rPr lang="en-GB" sz="1000" dirty="0" err="1">
                          <a:solidFill>
                            <a:schemeClr val="dk1"/>
                          </a:solidFill>
                          <a:highlight>
                            <a:schemeClr val="lt1"/>
                          </a:highlight>
                        </a:rPr>
                        <a:t>investering</a:t>
                      </a:r>
                      <a:r>
                        <a:rPr lang="en-GB" sz="1000" dirty="0">
                          <a:solidFill>
                            <a:schemeClr val="dk1"/>
                          </a:solidFill>
                          <a:highlight>
                            <a:schemeClr val="lt1"/>
                          </a:highlight>
                        </a:rPr>
                        <a:t> avseende att </a:t>
                      </a:r>
                      <a:r>
                        <a:rPr lang="en-GB" sz="1000" dirty="0" err="1">
                          <a:solidFill>
                            <a:schemeClr val="dk1"/>
                          </a:solidFill>
                          <a:highlight>
                            <a:schemeClr val="lt1"/>
                          </a:highlight>
                        </a:rPr>
                        <a:t>teckna</a:t>
                      </a:r>
                      <a:r>
                        <a:rPr lang="en-GB" sz="1000" dirty="0">
                          <a:solidFill>
                            <a:schemeClr val="dk1"/>
                          </a:solidFill>
                          <a:highlight>
                            <a:schemeClr val="lt1"/>
                          </a:highlight>
                        </a:rPr>
                        <a:t> </a:t>
                      </a:r>
                      <a:r>
                        <a:rPr lang="en-GB" sz="1000" dirty="0" err="1">
                          <a:solidFill>
                            <a:schemeClr val="dk1"/>
                          </a:solidFill>
                          <a:highlight>
                            <a:schemeClr val="lt1"/>
                          </a:highlight>
                        </a:rPr>
                        <a:t>föravtal</a:t>
                      </a:r>
                      <a:r>
                        <a:rPr lang="en-GB" sz="1000" dirty="0">
                          <a:solidFill>
                            <a:schemeClr val="dk1"/>
                          </a:solidFill>
                          <a:highlight>
                            <a:schemeClr val="lt1"/>
                          </a:highlight>
                        </a:rPr>
                        <a:t> med </a:t>
                      </a:r>
                      <a:r>
                        <a:rPr lang="en-GB" sz="1000" dirty="0" err="1">
                          <a:solidFill>
                            <a:schemeClr val="dk1"/>
                          </a:solidFill>
                          <a:highlight>
                            <a:schemeClr val="lt1"/>
                          </a:highlight>
                        </a:rPr>
                        <a:t>Serneke</a:t>
                      </a:r>
                      <a:r>
                        <a:rPr lang="en-GB" sz="1000" dirty="0">
                          <a:solidFill>
                            <a:schemeClr val="dk1"/>
                          </a:solidFill>
                          <a:highlight>
                            <a:schemeClr val="lt1"/>
                          </a:highlight>
                        </a:rPr>
                        <a:t> för att </a:t>
                      </a:r>
                      <a:r>
                        <a:rPr lang="en-GB" sz="1000" dirty="0" err="1">
                          <a:solidFill>
                            <a:schemeClr val="dk1"/>
                          </a:solidFill>
                          <a:highlight>
                            <a:schemeClr val="lt1"/>
                          </a:highlight>
                        </a:rPr>
                        <a:t>förvärva</a:t>
                      </a:r>
                      <a:r>
                        <a:rPr lang="en-GB" sz="1000" dirty="0">
                          <a:solidFill>
                            <a:schemeClr val="dk1"/>
                          </a:solidFill>
                          <a:highlight>
                            <a:schemeClr val="lt1"/>
                          </a:highlight>
                        </a:rPr>
                        <a:t> </a:t>
                      </a:r>
                      <a:r>
                        <a:rPr lang="en-GB" sz="1000" dirty="0" err="1">
                          <a:solidFill>
                            <a:schemeClr val="dk1"/>
                          </a:solidFill>
                          <a:highlight>
                            <a:schemeClr val="lt1"/>
                          </a:highlight>
                        </a:rPr>
                        <a:t>lägenheter</a:t>
                      </a:r>
                      <a:r>
                        <a:rPr lang="en-GB" sz="1000" dirty="0">
                          <a:solidFill>
                            <a:schemeClr val="dk1"/>
                          </a:solidFill>
                          <a:highlight>
                            <a:schemeClr val="lt1"/>
                          </a:highlight>
                        </a:rPr>
                        <a:t> i </a:t>
                      </a:r>
                      <a:r>
                        <a:rPr lang="en-GB" sz="1000" dirty="0" err="1">
                          <a:solidFill>
                            <a:schemeClr val="dk1"/>
                          </a:solidFill>
                          <a:highlight>
                            <a:schemeClr val="lt1"/>
                          </a:highlight>
                        </a:rPr>
                        <a:t>Brf</a:t>
                      </a:r>
                      <a:r>
                        <a:rPr lang="en-GB" sz="1000" dirty="0">
                          <a:solidFill>
                            <a:schemeClr val="dk1"/>
                          </a:solidFill>
                          <a:highlight>
                            <a:schemeClr val="lt1"/>
                          </a:highlight>
                        </a:rPr>
                        <a:t> </a:t>
                      </a:r>
                      <a:r>
                        <a:rPr lang="en-GB" sz="1000" dirty="0" err="1">
                          <a:solidFill>
                            <a:schemeClr val="dk1"/>
                          </a:solidFill>
                          <a:highlight>
                            <a:schemeClr val="lt1"/>
                          </a:highlight>
                        </a:rPr>
                        <a:t>Utsikten</a:t>
                      </a:r>
                      <a:r>
                        <a:rPr lang="en-GB" sz="1000" dirty="0">
                          <a:solidFill>
                            <a:schemeClr val="dk1"/>
                          </a:solidFill>
                          <a:highlight>
                            <a:schemeClr val="lt1"/>
                          </a:highlight>
                        </a:rPr>
                        <a:t> till </a:t>
                      </a:r>
                      <a:r>
                        <a:rPr lang="en-GB" sz="1000" dirty="0" err="1">
                          <a:solidFill>
                            <a:schemeClr val="dk1"/>
                          </a:solidFill>
                          <a:highlight>
                            <a:schemeClr val="lt1"/>
                          </a:highlight>
                        </a:rPr>
                        <a:t>ett</a:t>
                      </a:r>
                      <a:r>
                        <a:rPr lang="en-GB" sz="1000" dirty="0">
                          <a:solidFill>
                            <a:schemeClr val="dk1"/>
                          </a:solidFill>
                          <a:highlight>
                            <a:schemeClr val="lt1"/>
                          </a:highlight>
                        </a:rPr>
                        <a:t> </a:t>
                      </a:r>
                      <a:r>
                        <a:rPr lang="en-GB" sz="1000" dirty="0" err="1">
                          <a:solidFill>
                            <a:schemeClr val="dk1"/>
                          </a:solidFill>
                          <a:highlight>
                            <a:schemeClr val="lt1"/>
                          </a:highlight>
                        </a:rPr>
                        <a:t>maximalt</a:t>
                      </a:r>
                      <a:r>
                        <a:rPr lang="en-GB" sz="1000" dirty="0">
                          <a:solidFill>
                            <a:schemeClr val="dk1"/>
                          </a:solidFill>
                          <a:highlight>
                            <a:schemeClr val="lt1"/>
                          </a:highlight>
                        </a:rPr>
                        <a:t> </a:t>
                      </a:r>
                      <a:r>
                        <a:rPr lang="en-GB" sz="1000" dirty="0" err="1">
                          <a:solidFill>
                            <a:schemeClr val="dk1"/>
                          </a:solidFill>
                          <a:highlight>
                            <a:schemeClr val="lt1"/>
                          </a:highlight>
                        </a:rPr>
                        <a:t>belopp</a:t>
                      </a:r>
                      <a:r>
                        <a:rPr lang="en-GB" sz="1000" dirty="0">
                          <a:solidFill>
                            <a:schemeClr val="dk1"/>
                          </a:solidFill>
                          <a:highlight>
                            <a:schemeClr val="lt1"/>
                          </a:highlight>
                        </a:rPr>
                        <a:t> om 14,9 MSEK.</a:t>
                      </a:r>
                      <a:endParaRPr sz="1000" dirty="0">
                        <a:solidFill>
                          <a:schemeClr val="dk1"/>
                        </a:solidFill>
                        <a:highlight>
                          <a:schemeClr val="lt1"/>
                        </a:highlight>
                      </a:endParaRPr>
                    </a:p>
                    <a:p>
                      <a:pPr marL="0" lvl="0" indent="0" algn="l" rtl="0">
                        <a:lnSpc>
                          <a:spcPct val="115000"/>
                        </a:lnSpc>
                        <a:spcBef>
                          <a:spcPts val="300"/>
                        </a:spcBef>
                        <a:spcAft>
                          <a:spcPts val="0"/>
                        </a:spcAft>
                        <a:buClr>
                          <a:schemeClr val="dk1"/>
                        </a:buClr>
                        <a:buSzPts val="1100"/>
                        <a:buFont typeface="Arial"/>
                        <a:buNone/>
                      </a:pPr>
                      <a:r>
                        <a:rPr lang="en-GB" sz="1000" dirty="0" err="1">
                          <a:solidFill>
                            <a:schemeClr val="dk1"/>
                          </a:solidFill>
                          <a:highlight>
                            <a:schemeClr val="lt1"/>
                          </a:highlight>
                        </a:rPr>
                        <a:t>Då</a:t>
                      </a:r>
                      <a:r>
                        <a:rPr lang="en-GB" sz="1000" dirty="0">
                          <a:solidFill>
                            <a:schemeClr val="dk1"/>
                          </a:solidFill>
                          <a:highlight>
                            <a:schemeClr val="lt1"/>
                          </a:highlight>
                        </a:rPr>
                        <a:t> </a:t>
                      </a:r>
                      <a:r>
                        <a:rPr lang="en-GB" sz="1000" dirty="0" err="1">
                          <a:solidFill>
                            <a:schemeClr val="dk1"/>
                          </a:solidFill>
                          <a:highlight>
                            <a:schemeClr val="lt1"/>
                          </a:highlight>
                        </a:rPr>
                        <a:t>denna</a:t>
                      </a:r>
                      <a:r>
                        <a:rPr lang="en-GB" sz="1000" dirty="0">
                          <a:solidFill>
                            <a:schemeClr val="dk1"/>
                          </a:solidFill>
                          <a:highlight>
                            <a:schemeClr val="lt1"/>
                          </a:highlight>
                        </a:rPr>
                        <a:t> </a:t>
                      </a:r>
                      <a:r>
                        <a:rPr lang="en-GB" sz="1000" dirty="0" err="1">
                          <a:solidFill>
                            <a:schemeClr val="dk1"/>
                          </a:solidFill>
                          <a:highlight>
                            <a:schemeClr val="lt1"/>
                          </a:highlight>
                        </a:rPr>
                        <a:t>investering</a:t>
                      </a:r>
                      <a:r>
                        <a:rPr lang="en-GB" sz="1000" dirty="0">
                          <a:solidFill>
                            <a:schemeClr val="dk1"/>
                          </a:solidFill>
                          <a:highlight>
                            <a:schemeClr val="lt1"/>
                          </a:highlight>
                        </a:rPr>
                        <a:t> är </a:t>
                      </a:r>
                      <a:r>
                        <a:rPr lang="en-GB" sz="1000" dirty="0" err="1">
                          <a:solidFill>
                            <a:schemeClr val="dk1"/>
                          </a:solidFill>
                          <a:highlight>
                            <a:schemeClr val="lt1"/>
                          </a:highlight>
                        </a:rPr>
                        <a:t>ett</a:t>
                      </a:r>
                      <a:r>
                        <a:rPr lang="en-GB" sz="1000" dirty="0">
                          <a:solidFill>
                            <a:schemeClr val="dk1"/>
                          </a:solidFill>
                          <a:highlight>
                            <a:schemeClr val="lt1"/>
                          </a:highlight>
                        </a:rPr>
                        <a:t> </a:t>
                      </a:r>
                      <a:r>
                        <a:rPr lang="en-GB" sz="1000" dirty="0" err="1">
                          <a:solidFill>
                            <a:schemeClr val="dk1"/>
                          </a:solidFill>
                          <a:highlight>
                            <a:schemeClr val="lt1"/>
                          </a:highlight>
                        </a:rPr>
                        <a:t>avsteg</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koncernens</a:t>
                      </a:r>
                      <a:r>
                        <a:rPr lang="en-GB" sz="1000" dirty="0">
                          <a:solidFill>
                            <a:schemeClr val="dk1"/>
                          </a:solidFill>
                          <a:highlight>
                            <a:schemeClr val="lt1"/>
                          </a:highlight>
                        </a:rPr>
                        <a:t> </a:t>
                      </a:r>
                      <a:r>
                        <a:rPr lang="en-GB" sz="1000" dirty="0" err="1">
                          <a:solidFill>
                            <a:schemeClr val="dk1"/>
                          </a:solidFill>
                          <a:highlight>
                            <a:schemeClr val="lt1"/>
                          </a:highlight>
                        </a:rPr>
                        <a:t>finansiella</a:t>
                      </a:r>
                      <a:r>
                        <a:rPr lang="en-GB" sz="1000" dirty="0">
                          <a:solidFill>
                            <a:schemeClr val="dk1"/>
                          </a:solidFill>
                          <a:highlight>
                            <a:schemeClr val="lt1"/>
                          </a:highlight>
                        </a:rPr>
                        <a:t> </a:t>
                      </a:r>
                      <a:r>
                        <a:rPr lang="en-GB" sz="1000" dirty="0" err="1">
                          <a:solidFill>
                            <a:schemeClr val="dk1"/>
                          </a:solidFill>
                          <a:highlight>
                            <a:schemeClr val="lt1"/>
                          </a:highlight>
                        </a:rPr>
                        <a:t>anvisning</a:t>
                      </a:r>
                      <a:r>
                        <a:rPr lang="en-GB" sz="1000" dirty="0">
                          <a:solidFill>
                            <a:schemeClr val="dk1"/>
                          </a:solidFill>
                          <a:highlight>
                            <a:schemeClr val="lt1"/>
                          </a:highlight>
                        </a:rPr>
                        <a:t>, har bolaget </a:t>
                      </a:r>
                      <a:r>
                        <a:rPr lang="en-GB" sz="1000" dirty="0" err="1">
                          <a:solidFill>
                            <a:schemeClr val="dk1"/>
                          </a:solidFill>
                          <a:highlight>
                            <a:schemeClr val="lt1"/>
                          </a:highlight>
                        </a:rPr>
                        <a:t>hämtat</a:t>
                      </a:r>
                      <a:r>
                        <a:rPr lang="en-GB" sz="1000" dirty="0">
                          <a:solidFill>
                            <a:schemeClr val="dk1"/>
                          </a:solidFill>
                          <a:highlight>
                            <a:schemeClr val="lt1"/>
                          </a:highlight>
                        </a:rPr>
                        <a:t> in </a:t>
                      </a:r>
                      <a:r>
                        <a:rPr lang="en-GB" sz="1000" dirty="0" err="1">
                          <a:solidFill>
                            <a:schemeClr val="dk1"/>
                          </a:solidFill>
                          <a:highlight>
                            <a:schemeClr val="lt1"/>
                          </a:highlight>
                        </a:rPr>
                        <a:t>godkännande</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moderbolaget</a:t>
                      </a:r>
                      <a:r>
                        <a:rPr lang="en-GB" sz="1000" dirty="0">
                          <a:solidFill>
                            <a:schemeClr val="dk1"/>
                          </a:solidFill>
                          <a:highlight>
                            <a:schemeClr val="lt1"/>
                          </a:highlight>
                        </a:rPr>
                        <a:t>, </a:t>
                      </a:r>
                      <a:r>
                        <a:rPr lang="en-GB" sz="1000" dirty="0" err="1">
                          <a:solidFill>
                            <a:schemeClr val="dk1"/>
                          </a:solidFill>
                          <a:highlight>
                            <a:schemeClr val="lt1"/>
                          </a:highlight>
                        </a:rPr>
                        <a:t>Förvaltnings</a:t>
                      </a:r>
                      <a:r>
                        <a:rPr lang="en-GB" sz="1000" dirty="0">
                          <a:solidFill>
                            <a:schemeClr val="dk1"/>
                          </a:solidFill>
                          <a:highlight>
                            <a:schemeClr val="lt1"/>
                          </a:highlight>
                        </a:rPr>
                        <a:t> AB Framtidens </a:t>
                      </a:r>
                      <a:r>
                        <a:rPr lang="en-GB" sz="1000" dirty="0" err="1">
                          <a:solidFill>
                            <a:schemeClr val="dk1"/>
                          </a:solidFill>
                          <a:highlight>
                            <a:schemeClr val="lt1"/>
                          </a:highlight>
                        </a:rPr>
                        <a:t>styrelse</a:t>
                      </a:r>
                      <a:r>
                        <a:rPr lang="en-GB" sz="1000" dirty="0">
                          <a:solidFill>
                            <a:schemeClr val="dk1"/>
                          </a:solidFill>
                          <a:highlight>
                            <a:schemeClr val="lt1"/>
                          </a:highlight>
                        </a:rPr>
                        <a:t>. </a:t>
                      </a:r>
                      <a:r>
                        <a:rPr lang="en-GB" sz="1000" dirty="0" err="1">
                          <a:solidFill>
                            <a:schemeClr val="dk1"/>
                          </a:solidFill>
                          <a:highlight>
                            <a:schemeClr val="lt1"/>
                          </a:highlight>
                        </a:rPr>
                        <a:t>Moderbolagets</a:t>
                      </a:r>
                      <a:r>
                        <a:rPr lang="en-GB" sz="1000" dirty="0">
                          <a:solidFill>
                            <a:schemeClr val="dk1"/>
                          </a:solidFill>
                          <a:highlight>
                            <a:schemeClr val="lt1"/>
                          </a:highlight>
                        </a:rPr>
                        <a:t> </a:t>
                      </a:r>
                      <a:r>
                        <a:rPr lang="en-GB" sz="1000" dirty="0" err="1">
                          <a:solidFill>
                            <a:schemeClr val="dk1"/>
                          </a:solidFill>
                          <a:highlight>
                            <a:schemeClr val="lt1"/>
                          </a:highlight>
                        </a:rPr>
                        <a:t>styrelse</a:t>
                      </a:r>
                      <a:r>
                        <a:rPr lang="en-GB" sz="1000" dirty="0">
                          <a:solidFill>
                            <a:schemeClr val="dk1"/>
                          </a:solidFill>
                          <a:highlight>
                            <a:schemeClr val="lt1"/>
                          </a:highlight>
                        </a:rPr>
                        <a:t> </a:t>
                      </a:r>
                      <a:r>
                        <a:rPr lang="en-GB" sz="1000" dirty="0" err="1">
                          <a:solidFill>
                            <a:schemeClr val="dk1"/>
                          </a:solidFill>
                          <a:highlight>
                            <a:schemeClr val="lt1"/>
                          </a:highlight>
                        </a:rPr>
                        <a:t>godkände</a:t>
                      </a:r>
                      <a:r>
                        <a:rPr lang="en-GB" sz="1000" dirty="0">
                          <a:solidFill>
                            <a:schemeClr val="dk1"/>
                          </a:solidFill>
                          <a:highlight>
                            <a:schemeClr val="lt1"/>
                          </a:highlight>
                        </a:rPr>
                        <a:t> </a:t>
                      </a:r>
                      <a:r>
                        <a:rPr lang="en-GB" sz="1000" dirty="0" err="1">
                          <a:solidFill>
                            <a:schemeClr val="dk1"/>
                          </a:solidFill>
                          <a:highlight>
                            <a:schemeClr val="lt1"/>
                          </a:highlight>
                        </a:rPr>
                        <a:t>investeringen</a:t>
                      </a:r>
                      <a:r>
                        <a:rPr lang="en-GB" sz="1000" dirty="0">
                          <a:solidFill>
                            <a:schemeClr val="dk1"/>
                          </a:solidFill>
                          <a:highlight>
                            <a:schemeClr val="lt1"/>
                          </a:highlight>
                        </a:rPr>
                        <a:t> per 29 </a:t>
                      </a:r>
                      <a:r>
                        <a:rPr lang="en-GB" sz="1000" dirty="0" err="1">
                          <a:solidFill>
                            <a:schemeClr val="dk1"/>
                          </a:solidFill>
                          <a:highlight>
                            <a:schemeClr val="lt1"/>
                          </a:highlight>
                        </a:rPr>
                        <a:t>augusti</a:t>
                      </a:r>
                      <a:r>
                        <a:rPr lang="en-GB" sz="1000" dirty="0">
                          <a:solidFill>
                            <a:schemeClr val="dk1"/>
                          </a:solidFill>
                          <a:highlight>
                            <a:schemeClr val="lt1"/>
                          </a:highlight>
                        </a:rPr>
                        <a:t> 2019. </a:t>
                      </a:r>
                      <a:endParaRPr sz="1000" dirty="0">
                        <a:solidFill>
                          <a:schemeClr val="dk1"/>
                        </a:solidFill>
                        <a:highlight>
                          <a:schemeClr val="lt1"/>
                        </a:highlight>
                      </a:endParaRPr>
                    </a:p>
                    <a:p>
                      <a:pPr marL="0" lvl="0" indent="0" algn="l" rtl="0">
                        <a:lnSpc>
                          <a:spcPct val="100000"/>
                        </a:lnSpc>
                        <a:spcBef>
                          <a:spcPts val="300"/>
                        </a:spcBef>
                        <a:spcAft>
                          <a:spcPts val="300"/>
                        </a:spcAft>
                        <a:buClr>
                          <a:schemeClr val="dk1"/>
                        </a:buClr>
                        <a:buSzPts val="1100"/>
                        <a:buFont typeface="Arial"/>
                        <a:buNone/>
                      </a:pPr>
                      <a:endParaRPr sz="1000" dirty="0">
                        <a:solidFill>
                          <a:schemeClr val="dk1"/>
                        </a:solidFill>
                        <a:highlight>
                          <a:srgbClr val="FFFFFF"/>
                        </a:highlight>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lvl="0" indent="0" algn="l" rtl="0">
                        <a:lnSpc>
                          <a:spcPct val="100000"/>
                        </a:lnSpc>
                        <a:spcBef>
                          <a:spcPts val="300"/>
                        </a:spcBef>
                        <a:spcAft>
                          <a:spcPts val="0"/>
                        </a:spcAft>
                        <a:buClr>
                          <a:schemeClr val="dk1"/>
                        </a:buClr>
                        <a:buSzPts val="1100"/>
                        <a:buFont typeface="Arial"/>
                        <a:buNone/>
                      </a:pPr>
                      <a:endParaRPr sz="1000" dirty="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000" dirty="0" err="1">
                          <a:solidFill>
                            <a:schemeClr val="dk1"/>
                          </a:solidFill>
                          <a:highlight>
                            <a:schemeClr val="lt1"/>
                          </a:highlight>
                        </a:rPr>
                        <a:t>Avkastningskrav</a:t>
                      </a:r>
                      <a:r>
                        <a:rPr lang="en-GB" sz="1000" dirty="0">
                          <a:solidFill>
                            <a:schemeClr val="dk1"/>
                          </a:solidFill>
                          <a:highlight>
                            <a:schemeClr val="lt1"/>
                          </a:highlight>
                        </a:rPr>
                        <a:t> </a:t>
                      </a:r>
                      <a:r>
                        <a:rPr lang="en-GB" sz="1000" dirty="0" err="1">
                          <a:solidFill>
                            <a:schemeClr val="dk1"/>
                          </a:solidFill>
                          <a:highlight>
                            <a:schemeClr val="lt1"/>
                          </a:highlight>
                        </a:rPr>
                        <a:t>definieras</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2018 </a:t>
                      </a:r>
                      <a:r>
                        <a:rPr lang="en-GB" sz="1000" dirty="0" err="1">
                          <a:solidFill>
                            <a:schemeClr val="dk1"/>
                          </a:solidFill>
                          <a:highlight>
                            <a:schemeClr val="lt1"/>
                          </a:highlight>
                        </a:rPr>
                        <a:t>baserat</a:t>
                      </a:r>
                      <a:r>
                        <a:rPr lang="en-GB" sz="1000" dirty="0">
                          <a:solidFill>
                            <a:schemeClr val="dk1"/>
                          </a:solidFill>
                          <a:highlight>
                            <a:schemeClr val="lt1"/>
                          </a:highlight>
                        </a:rPr>
                        <a:t> </a:t>
                      </a:r>
                      <a:r>
                        <a:rPr lang="en-GB" sz="1000" dirty="0" err="1">
                          <a:solidFill>
                            <a:schemeClr val="dk1"/>
                          </a:solidFill>
                          <a:highlight>
                            <a:schemeClr val="lt1"/>
                          </a:highlight>
                        </a:rPr>
                        <a:t>på</a:t>
                      </a:r>
                      <a:r>
                        <a:rPr lang="en-GB" sz="1000" dirty="0">
                          <a:solidFill>
                            <a:schemeClr val="dk1"/>
                          </a:solidFill>
                          <a:highlight>
                            <a:schemeClr val="lt1"/>
                          </a:highlight>
                        </a:rPr>
                        <a:t> </a:t>
                      </a:r>
                      <a:r>
                        <a:rPr lang="en-GB" sz="1000" dirty="0" err="1">
                          <a:solidFill>
                            <a:schemeClr val="dk1"/>
                          </a:solidFill>
                          <a:highlight>
                            <a:schemeClr val="lt1"/>
                          </a:highlight>
                        </a:rPr>
                        <a:t>kassaflöde</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verksamheter</a:t>
                      </a:r>
                      <a:r>
                        <a:rPr lang="en-GB" sz="1000" dirty="0">
                          <a:solidFill>
                            <a:schemeClr val="dk1"/>
                          </a:solidFill>
                          <a:highlight>
                            <a:schemeClr val="lt1"/>
                          </a:highlight>
                        </a:rPr>
                        <a:t> </a:t>
                      </a:r>
                      <a:r>
                        <a:rPr lang="en-GB" sz="1000" dirty="0" err="1">
                          <a:solidFill>
                            <a:schemeClr val="dk1"/>
                          </a:solidFill>
                          <a:highlight>
                            <a:schemeClr val="lt1"/>
                          </a:highlight>
                        </a:rPr>
                        <a:t>exklusive</a:t>
                      </a:r>
                      <a:r>
                        <a:rPr lang="en-GB" sz="1000" dirty="0">
                          <a:solidFill>
                            <a:schemeClr val="dk1"/>
                          </a:solidFill>
                          <a:highlight>
                            <a:schemeClr val="lt1"/>
                          </a:highlight>
                        </a:rPr>
                        <a:t> </a:t>
                      </a:r>
                      <a:r>
                        <a:rPr lang="en-GB" sz="1000" dirty="0" err="1">
                          <a:solidFill>
                            <a:schemeClr val="dk1"/>
                          </a:solidFill>
                          <a:highlight>
                            <a:schemeClr val="lt1"/>
                          </a:highlight>
                        </a:rPr>
                        <a:t>investeringar</a:t>
                      </a:r>
                      <a:r>
                        <a:rPr lang="en-GB" sz="1000" dirty="0">
                          <a:solidFill>
                            <a:schemeClr val="dk1"/>
                          </a:solidFill>
                          <a:highlight>
                            <a:schemeClr val="lt1"/>
                          </a:highlight>
                        </a:rPr>
                        <a:t> i </a:t>
                      </a:r>
                      <a:r>
                        <a:rPr lang="en-GB" sz="1000" dirty="0" err="1">
                          <a:solidFill>
                            <a:schemeClr val="dk1"/>
                          </a:solidFill>
                          <a:highlight>
                            <a:schemeClr val="lt1"/>
                          </a:highlight>
                        </a:rPr>
                        <a:t>nybyggnation</a:t>
                      </a:r>
                      <a:r>
                        <a:rPr lang="en-GB" sz="1000" dirty="0">
                          <a:solidFill>
                            <a:schemeClr val="dk1"/>
                          </a:solidFill>
                          <a:highlight>
                            <a:schemeClr val="lt1"/>
                          </a:highlight>
                        </a:rPr>
                        <a:t> och </a:t>
                      </a:r>
                      <a:r>
                        <a:rPr lang="en-GB" sz="1000" dirty="0" err="1">
                          <a:solidFill>
                            <a:schemeClr val="dk1"/>
                          </a:solidFill>
                          <a:highlight>
                            <a:schemeClr val="lt1"/>
                          </a:highlight>
                        </a:rPr>
                        <a:t>konverteringar</a:t>
                      </a:r>
                      <a:r>
                        <a:rPr lang="en-GB" sz="1000" dirty="0">
                          <a:solidFill>
                            <a:schemeClr val="dk1"/>
                          </a:solidFill>
                          <a:highlight>
                            <a:schemeClr val="lt1"/>
                          </a:highlight>
                        </a:rPr>
                        <a:t> till </a:t>
                      </a:r>
                      <a:r>
                        <a:rPr lang="en-GB" sz="1000" dirty="0" err="1">
                          <a:solidFill>
                            <a:schemeClr val="dk1"/>
                          </a:solidFill>
                          <a:highlight>
                            <a:schemeClr val="lt1"/>
                          </a:highlight>
                        </a:rPr>
                        <a:t>lägenheter</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600"/>
                        </a:spcBef>
                        <a:spcAft>
                          <a:spcPts val="0"/>
                        </a:spcAft>
                        <a:buClr>
                          <a:schemeClr val="dk1"/>
                        </a:buClr>
                        <a:buSzPts val="1100"/>
                        <a:buFont typeface="Arial"/>
                        <a:buNone/>
                      </a:pPr>
                      <a:r>
                        <a:rPr lang="en-GB" sz="1000" dirty="0">
                          <a:solidFill>
                            <a:schemeClr val="dk1"/>
                          </a:solidFill>
                          <a:highlight>
                            <a:schemeClr val="lt1"/>
                          </a:highlight>
                        </a:rPr>
                        <a:t>Vi har </a:t>
                      </a:r>
                      <a:r>
                        <a:rPr lang="en-GB" sz="1000" dirty="0" err="1">
                          <a:solidFill>
                            <a:schemeClr val="dk1"/>
                          </a:solidFill>
                          <a:highlight>
                            <a:schemeClr val="lt1"/>
                          </a:highlight>
                        </a:rPr>
                        <a:t>tagit</a:t>
                      </a:r>
                      <a:r>
                        <a:rPr lang="en-GB" sz="1000" dirty="0">
                          <a:solidFill>
                            <a:schemeClr val="dk1"/>
                          </a:solidFill>
                          <a:highlight>
                            <a:schemeClr val="lt1"/>
                          </a:highlight>
                        </a:rPr>
                        <a:t> del av </a:t>
                      </a:r>
                      <a:r>
                        <a:rPr lang="en-GB" sz="1000" dirty="0" err="1">
                          <a:solidFill>
                            <a:schemeClr val="dk1"/>
                          </a:solidFill>
                          <a:highlight>
                            <a:schemeClr val="lt1"/>
                          </a:highlight>
                        </a:rPr>
                        <a:t>beslut</a:t>
                      </a:r>
                      <a:r>
                        <a:rPr lang="en-GB" sz="1000" dirty="0">
                          <a:solidFill>
                            <a:schemeClr val="dk1"/>
                          </a:solidFill>
                          <a:highlight>
                            <a:schemeClr val="lt1"/>
                          </a:highlight>
                        </a:rPr>
                        <a:t> </a:t>
                      </a:r>
                      <a:r>
                        <a:rPr lang="en-GB" sz="1000" dirty="0" err="1">
                          <a:solidFill>
                            <a:schemeClr val="dk1"/>
                          </a:solidFill>
                          <a:highlight>
                            <a:schemeClr val="lt1"/>
                          </a:highlight>
                        </a:rPr>
                        <a:t>relaterat</a:t>
                      </a:r>
                      <a:r>
                        <a:rPr lang="en-GB" sz="1000" dirty="0">
                          <a:solidFill>
                            <a:schemeClr val="dk1"/>
                          </a:solidFill>
                          <a:highlight>
                            <a:schemeClr val="lt1"/>
                          </a:highlight>
                        </a:rPr>
                        <a:t> till </a:t>
                      </a:r>
                      <a:r>
                        <a:rPr lang="en-GB" sz="1000" dirty="0" err="1">
                          <a:solidFill>
                            <a:schemeClr val="dk1"/>
                          </a:solidFill>
                          <a:highlight>
                            <a:schemeClr val="lt1"/>
                          </a:highlight>
                        </a:rPr>
                        <a:t>nybyggnationer</a:t>
                      </a:r>
                      <a:r>
                        <a:rPr lang="en-GB" sz="1000" dirty="0">
                          <a:solidFill>
                            <a:schemeClr val="dk1"/>
                          </a:solidFill>
                          <a:highlight>
                            <a:schemeClr val="lt1"/>
                          </a:highlight>
                        </a:rPr>
                        <a:t>/</a:t>
                      </a:r>
                      <a:r>
                        <a:rPr lang="en-GB" sz="1000" dirty="0" err="1">
                          <a:solidFill>
                            <a:schemeClr val="dk1"/>
                          </a:solidFill>
                          <a:highlight>
                            <a:schemeClr val="lt1"/>
                          </a:highlight>
                        </a:rPr>
                        <a:t>ombyggnationer</a:t>
                      </a:r>
                      <a:r>
                        <a:rPr lang="en-GB" sz="1000" dirty="0">
                          <a:solidFill>
                            <a:schemeClr val="dk1"/>
                          </a:solidFill>
                          <a:highlight>
                            <a:schemeClr val="lt1"/>
                          </a:highlight>
                        </a:rPr>
                        <a:t>. Vi har som tidigare </a:t>
                      </a:r>
                      <a:r>
                        <a:rPr lang="en-GB" sz="1000" dirty="0" err="1">
                          <a:solidFill>
                            <a:schemeClr val="dk1"/>
                          </a:solidFill>
                          <a:highlight>
                            <a:schemeClr val="lt1"/>
                          </a:highlight>
                        </a:rPr>
                        <a:t>rapporterat</a:t>
                      </a:r>
                      <a:r>
                        <a:rPr lang="en-GB" sz="1000" dirty="0">
                          <a:solidFill>
                            <a:schemeClr val="dk1"/>
                          </a:solidFill>
                          <a:highlight>
                            <a:schemeClr val="lt1"/>
                          </a:highlight>
                        </a:rPr>
                        <a:t> </a:t>
                      </a:r>
                      <a:r>
                        <a:rPr lang="en-GB" sz="1000" dirty="0" err="1">
                          <a:solidFill>
                            <a:schemeClr val="dk1"/>
                          </a:solidFill>
                          <a:highlight>
                            <a:schemeClr val="lt1"/>
                          </a:highlight>
                        </a:rPr>
                        <a:t>noterat</a:t>
                      </a:r>
                      <a:r>
                        <a:rPr lang="en-GB" sz="1000" dirty="0">
                          <a:solidFill>
                            <a:schemeClr val="dk1"/>
                          </a:solidFill>
                          <a:highlight>
                            <a:schemeClr val="lt1"/>
                          </a:highlight>
                        </a:rPr>
                        <a:t> att </a:t>
                      </a:r>
                      <a:r>
                        <a:rPr lang="en-GB" sz="1000" dirty="0" err="1">
                          <a:solidFill>
                            <a:schemeClr val="dk1"/>
                          </a:solidFill>
                          <a:highlight>
                            <a:schemeClr val="lt1"/>
                          </a:highlight>
                        </a:rPr>
                        <a:t>antalet</a:t>
                      </a:r>
                      <a:r>
                        <a:rPr lang="en-GB" sz="1000" dirty="0">
                          <a:solidFill>
                            <a:schemeClr val="dk1"/>
                          </a:solidFill>
                          <a:highlight>
                            <a:schemeClr val="lt1"/>
                          </a:highlight>
                        </a:rPr>
                        <a:t> </a:t>
                      </a:r>
                      <a:r>
                        <a:rPr lang="en-GB" sz="1000" dirty="0" err="1">
                          <a:solidFill>
                            <a:schemeClr val="dk1"/>
                          </a:solidFill>
                          <a:highlight>
                            <a:schemeClr val="lt1"/>
                          </a:highlight>
                        </a:rPr>
                        <a:t>investeringsbeslut</a:t>
                      </a:r>
                      <a:r>
                        <a:rPr lang="en-GB" sz="1000" dirty="0">
                          <a:solidFill>
                            <a:schemeClr val="dk1"/>
                          </a:solidFill>
                          <a:highlight>
                            <a:schemeClr val="lt1"/>
                          </a:highlight>
                        </a:rPr>
                        <a:t> med </a:t>
                      </a:r>
                      <a:r>
                        <a:rPr lang="en-GB" sz="1000" dirty="0" err="1">
                          <a:solidFill>
                            <a:schemeClr val="dk1"/>
                          </a:solidFill>
                          <a:highlight>
                            <a:schemeClr val="lt1"/>
                          </a:highlight>
                        </a:rPr>
                        <a:t>nedskrivningsbehov</a:t>
                      </a:r>
                      <a:r>
                        <a:rPr lang="en-GB" sz="1000" dirty="0">
                          <a:solidFill>
                            <a:schemeClr val="dk1"/>
                          </a:solidFill>
                          <a:highlight>
                            <a:schemeClr val="lt1"/>
                          </a:highlight>
                        </a:rPr>
                        <a:t> har </a:t>
                      </a:r>
                      <a:r>
                        <a:rPr lang="en-GB" sz="1000" dirty="0" err="1">
                          <a:solidFill>
                            <a:schemeClr val="dk1"/>
                          </a:solidFill>
                          <a:highlight>
                            <a:schemeClr val="lt1"/>
                          </a:highlight>
                        </a:rPr>
                        <a:t>ökat</a:t>
                      </a:r>
                      <a:r>
                        <a:rPr lang="en-GB" sz="1000" dirty="0">
                          <a:solidFill>
                            <a:schemeClr val="dk1"/>
                          </a:solidFill>
                          <a:highlight>
                            <a:schemeClr val="lt1"/>
                          </a:highlight>
                        </a:rPr>
                        <a:t> i takt med en </a:t>
                      </a:r>
                      <a:r>
                        <a:rPr lang="en-GB" sz="1000" dirty="0" err="1">
                          <a:solidFill>
                            <a:schemeClr val="dk1"/>
                          </a:solidFill>
                          <a:highlight>
                            <a:schemeClr val="lt1"/>
                          </a:highlight>
                        </a:rPr>
                        <a:t>ökad</a:t>
                      </a:r>
                      <a:r>
                        <a:rPr lang="en-GB" sz="1000" dirty="0">
                          <a:solidFill>
                            <a:schemeClr val="dk1"/>
                          </a:solidFill>
                          <a:highlight>
                            <a:schemeClr val="lt1"/>
                          </a:highlight>
                        </a:rPr>
                        <a:t> </a:t>
                      </a:r>
                      <a:r>
                        <a:rPr lang="en-GB" sz="1000" dirty="0" err="1">
                          <a:solidFill>
                            <a:schemeClr val="dk1"/>
                          </a:solidFill>
                          <a:highlight>
                            <a:schemeClr val="lt1"/>
                          </a:highlight>
                        </a:rPr>
                        <a:t>nybyggnation</a:t>
                      </a:r>
                      <a:r>
                        <a:rPr lang="en-GB" sz="1000" dirty="0">
                          <a:solidFill>
                            <a:schemeClr val="dk1"/>
                          </a:solidFill>
                          <a:highlight>
                            <a:schemeClr val="lt1"/>
                          </a:highlight>
                        </a:rPr>
                        <a:t> och </a:t>
                      </a:r>
                      <a:r>
                        <a:rPr lang="en-GB" sz="1000" dirty="0" err="1">
                          <a:solidFill>
                            <a:schemeClr val="dk1"/>
                          </a:solidFill>
                          <a:highlight>
                            <a:schemeClr val="lt1"/>
                          </a:highlight>
                        </a:rPr>
                        <a:t>satsning</a:t>
                      </a:r>
                      <a:r>
                        <a:rPr lang="en-GB" sz="1000" dirty="0">
                          <a:solidFill>
                            <a:schemeClr val="dk1"/>
                          </a:solidFill>
                          <a:highlight>
                            <a:schemeClr val="lt1"/>
                          </a:highlight>
                        </a:rPr>
                        <a:t> i </a:t>
                      </a:r>
                      <a:r>
                        <a:rPr lang="en-GB" sz="1000" dirty="0" err="1">
                          <a:solidFill>
                            <a:schemeClr val="dk1"/>
                          </a:solidFill>
                          <a:highlight>
                            <a:schemeClr val="lt1"/>
                          </a:highlight>
                        </a:rPr>
                        <a:t>ytterområden</a:t>
                      </a:r>
                      <a:r>
                        <a:rPr lang="en-GB" sz="1000" dirty="0">
                          <a:solidFill>
                            <a:schemeClr val="dk1"/>
                          </a:solidFill>
                          <a:highlight>
                            <a:schemeClr val="lt1"/>
                          </a:highlight>
                        </a:rPr>
                        <a:t> </a:t>
                      </a:r>
                      <a:r>
                        <a:rPr lang="en-GB" sz="1000" dirty="0" err="1">
                          <a:solidFill>
                            <a:schemeClr val="dk1"/>
                          </a:solidFill>
                          <a:highlight>
                            <a:schemeClr val="lt1"/>
                          </a:highlight>
                        </a:rPr>
                        <a:t>kopplat</a:t>
                      </a:r>
                      <a:r>
                        <a:rPr lang="en-GB" sz="1000" dirty="0">
                          <a:solidFill>
                            <a:schemeClr val="dk1"/>
                          </a:solidFill>
                          <a:highlight>
                            <a:schemeClr val="lt1"/>
                          </a:highlight>
                        </a:rPr>
                        <a:t> till </a:t>
                      </a:r>
                      <a:r>
                        <a:rPr lang="en-GB" sz="1000" dirty="0" err="1">
                          <a:solidFill>
                            <a:schemeClr val="dk1"/>
                          </a:solidFill>
                          <a:highlight>
                            <a:schemeClr val="lt1"/>
                          </a:highlight>
                        </a:rPr>
                        <a:t>hyresstrategi</a:t>
                      </a:r>
                      <a:r>
                        <a:rPr lang="en-GB" sz="1000" dirty="0">
                          <a:solidFill>
                            <a:schemeClr val="dk1"/>
                          </a:solidFill>
                          <a:highlight>
                            <a:schemeClr val="lt1"/>
                          </a:highlight>
                        </a:rPr>
                        <a:t> </a:t>
                      </a:r>
                      <a:r>
                        <a:rPr lang="en-GB" sz="1000" dirty="0" err="1">
                          <a:solidFill>
                            <a:schemeClr val="dk1"/>
                          </a:solidFill>
                          <a:highlight>
                            <a:schemeClr val="lt1"/>
                          </a:highlight>
                        </a:rPr>
                        <a:t>kring</a:t>
                      </a:r>
                      <a:r>
                        <a:rPr lang="en-GB" sz="1000" dirty="0">
                          <a:solidFill>
                            <a:schemeClr val="dk1"/>
                          </a:solidFill>
                          <a:highlight>
                            <a:schemeClr val="lt1"/>
                          </a:highlight>
                        </a:rPr>
                        <a:t> </a:t>
                      </a:r>
                      <a:r>
                        <a:rPr lang="en-GB" sz="1000" dirty="0" err="1">
                          <a:solidFill>
                            <a:schemeClr val="dk1"/>
                          </a:solidFill>
                          <a:highlight>
                            <a:schemeClr val="lt1"/>
                          </a:highlight>
                        </a:rPr>
                        <a:t>rimliga</a:t>
                      </a:r>
                      <a:r>
                        <a:rPr lang="en-GB" sz="1000" dirty="0">
                          <a:solidFill>
                            <a:schemeClr val="dk1"/>
                          </a:solidFill>
                          <a:highlight>
                            <a:schemeClr val="lt1"/>
                          </a:highlight>
                        </a:rPr>
                        <a:t> </a:t>
                      </a:r>
                      <a:r>
                        <a:rPr lang="en-GB" sz="1000" dirty="0" err="1">
                          <a:solidFill>
                            <a:schemeClr val="dk1"/>
                          </a:solidFill>
                          <a:highlight>
                            <a:schemeClr val="lt1"/>
                          </a:highlight>
                        </a:rPr>
                        <a:t>hyror</a:t>
                      </a:r>
                      <a:r>
                        <a:rPr lang="en-GB" sz="1000" dirty="0">
                          <a:solidFill>
                            <a:schemeClr val="dk1"/>
                          </a:solidFill>
                          <a:highlight>
                            <a:schemeClr val="lt1"/>
                          </a:highlight>
                        </a:rPr>
                        <a:t>. Vi har </a:t>
                      </a:r>
                      <a:r>
                        <a:rPr lang="en-GB" sz="1000" dirty="0" err="1">
                          <a:solidFill>
                            <a:schemeClr val="dk1"/>
                          </a:solidFill>
                          <a:highlight>
                            <a:schemeClr val="lt1"/>
                          </a:highlight>
                        </a:rPr>
                        <a:t>också</a:t>
                      </a:r>
                      <a:r>
                        <a:rPr lang="en-GB" sz="1000" dirty="0">
                          <a:solidFill>
                            <a:schemeClr val="dk1"/>
                          </a:solidFill>
                          <a:highlight>
                            <a:schemeClr val="lt1"/>
                          </a:highlight>
                        </a:rPr>
                        <a:t> </a:t>
                      </a:r>
                      <a:r>
                        <a:rPr lang="en-GB" sz="1000" dirty="0" err="1">
                          <a:solidFill>
                            <a:schemeClr val="dk1"/>
                          </a:solidFill>
                          <a:highlight>
                            <a:schemeClr val="lt1"/>
                          </a:highlight>
                        </a:rPr>
                        <a:t>rapporterat</a:t>
                      </a:r>
                      <a:r>
                        <a:rPr lang="en-GB" sz="1000" dirty="0">
                          <a:solidFill>
                            <a:schemeClr val="dk1"/>
                          </a:solidFill>
                          <a:highlight>
                            <a:schemeClr val="lt1"/>
                          </a:highlight>
                        </a:rPr>
                        <a:t> att </a:t>
                      </a:r>
                      <a:r>
                        <a:rPr lang="en-GB" sz="1000" dirty="0" err="1">
                          <a:solidFill>
                            <a:schemeClr val="dk1"/>
                          </a:solidFill>
                          <a:highlight>
                            <a:schemeClr val="lt1"/>
                          </a:highlight>
                        </a:rPr>
                        <a:t>dokumentation</a:t>
                      </a:r>
                      <a:r>
                        <a:rPr lang="en-GB" sz="1000" dirty="0">
                          <a:solidFill>
                            <a:schemeClr val="dk1"/>
                          </a:solidFill>
                          <a:highlight>
                            <a:schemeClr val="lt1"/>
                          </a:highlight>
                        </a:rPr>
                        <a:t> i </a:t>
                      </a:r>
                      <a:r>
                        <a:rPr lang="en-GB" sz="1000" dirty="0" err="1">
                          <a:solidFill>
                            <a:schemeClr val="dk1"/>
                          </a:solidFill>
                          <a:highlight>
                            <a:schemeClr val="lt1"/>
                          </a:highlight>
                        </a:rPr>
                        <a:t>investeringsbeslut</a:t>
                      </a:r>
                      <a:r>
                        <a:rPr lang="en-GB" sz="1000" dirty="0">
                          <a:solidFill>
                            <a:schemeClr val="dk1"/>
                          </a:solidFill>
                          <a:highlight>
                            <a:schemeClr val="lt1"/>
                          </a:highlight>
                        </a:rPr>
                        <a:t> </a:t>
                      </a:r>
                      <a:r>
                        <a:rPr lang="en-GB" sz="1000" dirty="0" err="1">
                          <a:solidFill>
                            <a:schemeClr val="dk1"/>
                          </a:solidFill>
                          <a:highlight>
                            <a:schemeClr val="lt1"/>
                          </a:highlight>
                        </a:rPr>
                        <a:t>kring</a:t>
                      </a:r>
                      <a:r>
                        <a:rPr lang="en-GB" sz="1000" dirty="0">
                          <a:solidFill>
                            <a:schemeClr val="dk1"/>
                          </a:solidFill>
                          <a:highlight>
                            <a:schemeClr val="lt1"/>
                          </a:highlight>
                        </a:rPr>
                        <a:t> dessa </a:t>
                      </a:r>
                      <a:r>
                        <a:rPr lang="en-GB" sz="1000" dirty="0" err="1">
                          <a:solidFill>
                            <a:schemeClr val="dk1"/>
                          </a:solidFill>
                          <a:highlight>
                            <a:schemeClr val="lt1"/>
                          </a:highlight>
                        </a:rPr>
                        <a:t>projekt</a:t>
                      </a:r>
                      <a:r>
                        <a:rPr lang="en-GB" sz="1000" dirty="0">
                          <a:solidFill>
                            <a:schemeClr val="dk1"/>
                          </a:solidFill>
                          <a:highlight>
                            <a:schemeClr val="lt1"/>
                          </a:highlight>
                        </a:rPr>
                        <a:t> </a:t>
                      </a:r>
                      <a:r>
                        <a:rPr lang="en-GB" sz="1000" dirty="0" err="1">
                          <a:solidFill>
                            <a:schemeClr val="dk1"/>
                          </a:solidFill>
                          <a:highlight>
                            <a:schemeClr val="lt1"/>
                          </a:highlight>
                        </a:rPr>
                        <a:t>behöver</a:t>
                      </a:r>
                      <a:r>
                        <a:rPr lang="en-GB" sz="1000" dirty="0">
                          <a:solidFill>
                            <a:schemeClr val="dk1"/>
                          </a:solidFill>
                          <a:highlight>
                            <a:schemeClr val="lt1"/>
                          </a:highlight>
                        </a:rPr>
                        <a:t> </a:t>
                      </a:r>
                      <a:r>
                        <a:rPr lang="en-GB" sz="1000" dirty="0" err="1">
                          <a:solidFill>
                            <a:schemeClr val="dk1"/>
                          </a:solidFill>
                          <a:highlight>
                            <a:schemeClr val="lt1"/>
                          </a:highlight>
                        </a:rPr>
                        <a:t>förtydligas</a:t>
                      </a:r>
                      <a:r>
                        <a:rPr lang="en-GB" sz="1000" dirty="0">
                          <a:solidFill>
                            <a:schemeClr val="dk1"/>
                          </a:solidFill>
                          <a:highlight>
                            <a:schemeClr val="lt1"/>
                          </a:highlight>
                        </a:rPr>
                        <a:t> i de </a:t>
                      </a:r>
                      <a:r>
                        <a:rPr lang="en-GB" sz="1000" dirty="0" err="1">
                          <a:solidFill>
                            <a:schemeClr val="dk1"/>
                          </a:solidFill>
                          <a:highlight>
                            <a:schemeClr val="lt1"/>
                          </a:highlight>
                        </a:rPr>
                        <a:t>faktorer</a:t>
                      </a:r>
                      <a:r>
                        <a:rPr lang="en-GB" sz="1000" dirty="0">
                          <a:solidFill>
                            <a:schemeClr val="dk1"/>
                          </a:solidFill>
                          <a:highlight>
                            <a:schemeClr val="lt1"/>
                          </a:highlight>
                        </a:rPr>
                        <a:t> som </a:t>
                      </a:r>
                      <a:r>
                        <a:rPr lang="en-GB" sz="1000" dirty="0" err="1">
                          <a:solidFill>
                            <a:schemeClr val="dk1"/>
                          </a:solidFill>
                          <a:highlight>
                            <a:schemeClr val="lt1"/>
                          </a:highlight>
                        </a:rPr>
                        <a:t>motiverar</a:t>
                      </a:r>
                      <a:r>
                        <a:rPr lang="en-GB" sz="1000" dirty="0">
                          <a:solidFill>
                            <a:schemeClr val="dk1"/>
                          </a:solidFill>
                          <a:highlight>
                            <a:schemeClr val="lt1"/>
                          </a:highlight>
                        </a:rPr>
                        <a:t> </a:t>
                      </a:r>
                      <a:r>
                        <a:rPr lang="en-GB" sz="1000" dirty="0" err="1">
                          <a:solidFill>
                            <a:schemeClr val="dk1"/>
                          </a:solidFill>
                          <a:highlight>
                            <a:schemeClr val="lt1"/>
                          </a:highlight>
                        </a:rPr>
                        <a:t>affärsmässigheten</a:t>
                      </a:r>
                      <a:r>
                        <a:rPr lang="en-GB" sz="1000" dirty="0">
                          <a:solidFill>
                            <a:schemeClr val="dk1"/>
                          </a:solidFill>
                          <a:highlight>
                            <a:schemeClr val="lt1"/>
                          </a:highlight>
                        </a:rPr>
                        <a:t> vid </a:t>
                      </a:r>
                      <a:r>
                        <a:rPr lang="en-GB" sz="1000" dirty="0" err="1">
                          <a:solidFill>
                            <a:schemeClr val="dk1"/>
                          </a:solidFill>
                          <a:highlight>
                            <a:schemeClr val="lt1"/>
                          </a:highlight>
                        </a:rPr>
                        <a:t>avvikelse</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marknadsmässiga</a:t>
                      </a:r>
                      <a:r>
                        <a:rPr lang="en-GB" sz="1000" dirty="0">
                          <a:solidFill>
                            <a:schemeClr val="dk1"/>
                          </a:solidFill>
                          <a:highlight>
                            <a:schemeClr val="lt1"/>
                          </a:highlight>
                        </a:rPr>
                        <a:t> </a:t>
                      </a:r>
                      <a:r>
                        <a:rPr lang="en-GB" sz="1000" dirty="0" err="1">
                          <a:solidFill>
                            <a:schemeClr val="dk1"/>
                          </a:solidFill>
                          <a:highlight>
                            <a:schemeClr val="lt1"/>
                          </a:highlight>
                        </a:rPr>
                        <a:t>avkastningskrav</a:t>
                      </a:r>
                      <a:r>
                        <a:rPr lang="en-GB" sz="1000" dirty="0">
                          <a:solidFill>
                            <a:schemeClr val="dk1"/>
                          </a:solidFill>
                          <a:highlight>
                            <a:schemeClr val="lt1"/>
                          </a:highlight>
                        </a:rPr>
                        <a:t> mm </a:t>
                      </a:r>
                      <a:r>
                        <a:rPr lang="en-GB" sz="1000" dirty="0" err="1">
                          <a:solidFill>
                            <a:schemeClr val="dk1"/>
                          </a:solidFill>
                          <a:highlight>
                            <a:schemeClr val="lt1"/>
                          </a:highlight>
                        </a:rPr>
                        <a:t>från</a:t>
                      </a:r>
                      <a:r>
                        <a:rPr lang="en-GB" sz="1000" dirty="0">
                          <a:solidFill>
                            <a:schemeClr val="dk1"/>
                          </a:solidFill>
                          <a:highlight>
                            <a:schemeClr val="lt1"/>
                          </a:highlight>
                        </a:rPr>
                        <a:t> bolagets </a:t>
                      </a:r>
                      <a:r>
                        <a:rPr lang="en-GB" sz="1000" dirty="0" err="1">
                          <a:solidFill>
                            <a:schemeClr val="dk1"/>
                          </a:solidFill>
                          <a:highlight>
                            <a:schemeClr val="lt1"/>
                          </a:highlight>
                        </a:rPr>
                        <a:t>perspektiv</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600"/>
                        </a:spcBef>
                        <a:spcAft>
                          <a:spcPts val="0"/>
                        </a:spcAft>
                        <a:buClr>
                          <a:schemeClr val="dk1"/>
                        </a:buClr>
                        <a:buSzPts val="1100"/>
                        <a:buFont typeface="Arial"/>
                        <a:buNone/>
                      </a:pPr>
                      <a:r>
                        <a:rPr lang="en-GB" sz="1000" dirty="0">
                          <a:solidFill>
                            <a:schemeClr val="dk1"/>
                          </a:solidFill>
                          <a:highlight>
                            <a:schemeClr val="lt1"/>
                          </a:highlight>
                        </a:rPr>
                        <a:t>Under </a:t>
                      </a:r>
                      <a:r>
                        <a:rPr lang="en-GB" sz="1000" dirty="0" err="1">
                          <a:solidFill>
                            <a:schemeClr val="dk1"/>
                          </a:solidFill>
                          <a:highlight>
                            <a:schemeClr val="lt1"/>
                          </a:highlight>
                        </a:rPr>
                        <a:t>året</a:t>
                      </a:r>
                      <a:r>
                        <a:rPr lang="en-GB" sz="1000" dirty="0">
                          <a:solidFill>
                            <a:schemeClr val="dk1"/>
                          </a:solidFill>
                          <a:highlight>
                            <a:schemeClr val="lt1"/>
                          </a:highlight>
                        </a:rPr>
                        <a:t> har </a:t>
                      </a:r>
                      <a:r>
                        <a:rPr lang="en-GB" sz="1000" dirty="0" err="1">
                          <a:solidFill>
                            <a:schemeClr val="dk1"/>
                          </a:solidFill>
                          <a:highlight>
                            <a:schemeClr val="lt1"/>
                          </a:highlight>
                        </a:rPr>
                        <a:t>moderbolaget</a:t>
                      </a:r>
                      <a:r>
                        <a:rPr lang="en-GB" sz="1000" dirty="0">
                          <a:solidFill>
                            <a:schemeClr val="dk1"/>
                          </a:solidFill>
                          <a:highlight>
                            <a:schemeClr val="lt1"/>
                          </a:highlight>
                        </a:rPr>
                        <a:t> </a:t>
                      </a:r>
                      <a:r>
                        <a:rPr lang="en-GB" sz="1000" dirty="0" err="1">
                          <a:solidFill>
                            <a:schemeClr val="dk1"/>
                          </a:solidFill>
                          <a:highlight>
                            <a:schemeClr val="lt1"/>
                          </a:highlight>
                        </a:rPr>
                        <a:t>arbetat</a:t>
                      </a:r>
                      <a:r>
                        <a:rPr lang="en-GB" sz="1000" dirty="0">
                          <a:solidFill>
                            <a:schemeClr val="dk1"/>
                          </a:solidFill>
                          <a:highlight>
                            <a:schemeClr val="lt1"/>
                          </a:highlight>
                        </a:rPr>
                        <a:t> med att ta fram </a:t>
                      </a:r>
                      <a:r>
                        <a:rPr lang="en-GB" sz="1000" dirty="0" err="1">
                          <a:solidFill>
                            <a:schemeClr val="dk1"/>
                          </a:solidFill>
                          <a:highlight>
                            <a:schemeClr val="lt1"/>
                          </a:highlight>
                        </a:rPr>
                        <a:t>riktlinjer</a:t>
                      </a:r>
                      <a:r>
                        <a:rPr lang="en-GB" sz="1000" dirty="0">
                          <a:solidFill>
                            <a:schemeClr val="dk1"/>
                          </a:solidFill>
                          <a:highlight>
                            <a:schemeClr val="lt1"/>
                          </a:highlight>
                        </a:rPr>
                        <a:t> för </a:t>
                      </a:r>
                      <a:r>
                        <a:rPr lang="en-GB" sz="1000" dirty="0" err="1">
                          <a:solidFill>
                            <a:schemeClr val="dk1"/>
                          </a:solidFill>
                          <a:highlight>
                            <a:schemeClr val="lt1"/>
                          </a:highlight>
                        </a:rPr>
                        <a:t>dokumentation</a:t>
                      </a:r>
                      <a:r>
                        <a:rPr lang="en-GB" sz="1000" dirty="0">
                          <a:solidFill>
                            <a:schemeClr val="dk1"/>
                          </a:solidFill>
                          <a:highlight>
                            <a:schemeClr val="lt1"/>
                          </a:highlight>
                        </a:rPr>
                        <a:t> av </a:t>
                      </a:r>
                      <a:r>
                        <a:rPr lang="en-GB" sz="1000" dirty="0" err="1">
                          <a:solidFill>
                            <a:schemeClr val="dk1"/>
                          </a:solidFill>
                          <a:highlight>
                            <a:schemeClr val="lt1"/>
                          </a:highlight>
                        </a:rPr>
                        <a:t>affärsmässigheten</a:t>
                      </a:r>
                      <a:r>
                        <a:rPr lang="en-GB" sz="1000" dirty="0">
                          <a:solidFill>
                            <a:schemeClr val="dk1"/>
                          </a:solidFill>
                          <a:highlight>
                            <a:schemeClr val="lt1"/>
                          </a:highlight>
                        </a:rPr>
                        <a:t> för att </a:t>
                      </a:r>
                      <a:r>
                        <a:rPr lang="en-GB" sz="1000" dirty="0" err="1">
                          <a:solidFill>
                            <a:schemeClr val="dk1"/>
                          </a:solidFill>
                          <a:highlight>
                            <a:schemeClr val="lt1"/>
                          </a:highlight>
                        </a:rPr>
                        <a:t>förtydliga</a:t>
                      </a:r>
                      <a:r>
                        <a:rPr lang="en-GB" sz="1000" dirty="0">
                          <a:solidFill>
                            <a:schemeClr val="dk1"/>
                          </a:solidFill>
                          <a:highlight>
                            <a:schemeClr val="lt1"/>
                          </a:highlight>
                        </a:rPr>
                        <a:t> den </a:t>
                      </a:r>
                      <a:r>
                        <a:rPr lang="en-GB" sz="1000" dirty="0" err="1">
                          <a:solidFill>
                            <a:schemeClr val="dk1"/>
                          </a:solidFill>
                          <a:highlight>
                            <a:schemeClr val="lt1"/>
                          </a:highlight>
                        </a:rPr>
                        <a:t>affärsmässiga</a:t>
                      </a:r>
                      <a:r>
                        <a:rPr lang="en-GB" sz="1000" dirty="0">
                          <a:solidFill>
                            <a:schemeClr val="dk1"/>
                          </a:solidFill>
                          <a:highlight>
                            <a:schemeClr val="lt1"/>
                          </a:highlight>
                        </a:rPr>
                        <a:t> </a:t>
                      </a:r>
                      <a:r>
                        <a:rPr lang="en-GB" sz="1000" dirty="0" err="1">
                          <a:solidFill>
                            <a:schemeClr val="dk1"/>
                          </a:solidFill>
                          <a:highlight>
                            <a:schemeClr val="lt1"/>
                          </a:highlight>
                        </a:rPr>
                        <a:t>bedömningen</a:t>
                      </a:r>
                      <a:r>
                        <a:rPr lang="en-GB" sz="1000" dirty="0">
                          <a:solidFill>
                            <a:schemeClr val="dk1"/>
                          </a:solidFill>
                          <a:highlight>
                            <a:schemeClr val="lt1"/>
                          </a:highlight>
                        </a:rPr>
                        <a:t> </a:t>
                      </a:r>
                      <a:r>
                        <a:rPr lang="en-GB" sz="1000" dirty="0" err="1">
                          <a:solidFill>
                            <a:schemeClr val="dk1"/>
                          </a:solidFill>
                          <a:highlight>
                            <a:schemeClr val="lt1"/>
                          </a:highlight>
                        </a:rPr>
                        <a:t>inför</a:t>
                      </a:r>
                      <a:r>
                        <a:rPr lang="en-GB" sz="1000" dirty="0">
                          <a:solidFill>
                            <a:schemeClr val="dk1"/>
                          </a:solidFill>
                          <a:highlight>
                            <a:schemeClr val="lt1"/>
                          </a:highlight>
                        </a:rPr>
                        <a:t> </a:t>
                      </a:r>
                      <a:r>
                        <a:rPr lang="en-GB" sz="1000" dirty="0" err="1">
                          <a:solidFill>
                            <a:schemeClr val="dk1"/>
                          </a:solidFill>
                          <a:highlight>
                            <a:schemeClr val="lt1"/>
                          </a:highlight>
                        </a:rPr>
                        <a:t>respektive</a:t>
                      </a:r>
                      <a:r>
                        <a:rPr lang="en-GB" sz="1000" dirty="0">
                          <a:solidFill>
                            <a:schemeClr val="dk1"/>
                          </a:solidFill>
                          <a:highlight>
                            <a:schemeClr val="lt1"/>
                          </a:highlight>
                        </a:rPr>
                        <a:t> </a:t>
                      </a:r>
                      <a:r>
                        <a:rPr lang="en-GB" sz="1000" dirty="0" err="1">
                          <a:solidFill>
                            <a:schemeClr val="dk1"/>
                          </a:solidFill>
                          <a:highlight>
                            <a:schemeClr val="lt1"/>
                          </a:highlight>
                        </a:rPr>
                        <a:t>investeringsbeslut</a:t>
                      </a:r>
                      <a:r>
                        <a:rPr lang="en-GB" sz="1000" dirty="0">
                          <a:solidFill>
                            <a:schemeClr val="dk1"/>
                          </a:solidFill>
                          <a:highlight>
                            <a:schemeClr val="lt1"/>
                          </a:highlight>
                        </a:rPr>
                        <a:t>. </a:t>
                      </a:r>
                      <a:endParaRPr sz="1000" dirty="0">
                        <a:solidFill>
                          <a:schemeClr val="dk1"/>
                        </a:solidFill>
                        <a:highlight>
                          <a:schemeClr val="lt1"/>
                        </a:highlight>
                      </a:endParaRPr>
                    </a:p>
                    <a:p>
                      <a:pPr marL="0" lvl="0" indent="0" algn="l" rtl="0">
                        <a:lnSpc>
                          <a:spcPct val="100000"/>
                        </a:lnSpc>
                        <a:spcBef>
                          <a:spcPts val="600"/>
                        </a:spcBef>
                        <a:spcAft>
                          <a:spcPts val="0"/>
                        </a:spcAft>
                        <a:buClr>
                          <a:schemeClr val="dk1"/>
                        </a:buClr>
                        <a:buSzPts val="1100"/>
                        <a:buFont typeface="Arial"/>
                        <a:buNone/>
                      </a:pPr>
                      <a:r>
                        <a:rPr lang="en-GB" sz="1000" dirty="0" err="1">
                          <a:solidFill>
                            <a:schemeClr val="dk1"/>
                          </a:solidFill>
                          <a:highlight>
                            <a:schemeClr val="lt1"/>
                          </a:highlight>
                        </a:rPr>
                        <a:t>Eftersom</a:t>
                      </a:r>
                      <a:r>
                        <a:rPr lang="en-GB" sz="1000" dirty="0">
                          <a:solidFill>
                            <a:schemeClr val="dk1"/>
                          </a:solidFill>
                          <a:highlight>
                            <a:schemeClr val="lt1"/>
                          </a:highlight>
                        </a:rPr>
                        <a:t> </a:t>
                      </a:r>
                      <a:r>
                        <a:rPr lang="en-GB" sz="1000" dirty="0" err="1">
                          <a:solidFill>
                            <a:schemeClr val="dk1"/>
                          </a:solidFill>
                          <a:highlight>
                            <a:schemeClr val="lt1"/>
                          </a:highlight>
                        </a:rPr>
                        <a:t>investeringsbeslut</a:t>
                      </a:r>
                      <a:r>
                        <a:rPr lang="en-GB" sz="1000" dirty="0">
                          <a:solidFill>
                            <a:schemeClr val="dk1"/>
                          </a:solidFill>
                          <a:highlight>
                            <a:schemeClr val="lt1"/>
                          </a:highlight>
                        </a:rPr>
                        <a:t> </a:t>
                      </a:r>
                      <a:r>
                        <a:rPr lang="en-GB" sz="1000" dirty="0" err="1">
                          <a:solidFill>
                            <a:schemeClr val="dk1"/>
                          </a:solidFill>
                          <a:highlight>
                            <a:schemeClr val="lt1"/>
                          </a:highlight>
                        </a:rPr>
                        <a:t>fattas</a:t>
                      </a:r>
                      <a:r>
                        <a:rPr lang="en-GB" sz="1000" dirty="0">
                          <a:solidFill>
                            <a:schemeClr val="dk1"/>
                          </a:solidFill>
                          <a:highlight>
                            <a:schemeClr val="lt1"/>
                          </a:highlight>
                        </a:rPr>
                        <a:t> av bolagets </a:t>
                      </a:r>
                      <a:r>
                        <a:rPr lang="en-GB" sz="1000" dirty="0" err="1">
                          <a:solidFill>
                            <a:schemeClr val="dk1"/>
                          </a:solidFill>
                          <a:highlight>
                            <a:schemeClr val="lt1"/>
                          </a:highlight>
                        </a:rPr>
                        <a:t>styrelse</a:t>
                      </a:r>
                      <a:r>
                        <a:rPr lang="en-GB" sz="1000" dirty="0">
                          <a:solidFill>
                            <a:schemeClr val="dk1"/>
                          </a:solidFill>
                          <a:highlight>
                            <a:schemeClr val="lt1"/>
                          </a:highlight>
                        </a:rPr>
                        <a:t> </a:t>
                      </a:r>
                      <a:r>
                        <a:rPr lang="en-GB" sz="1000" dirty="0" err="1">
                          <a:solidFill>
                            <a:schemeClr val="dk1"/>
                          </a:solidFill>
                          <a:highlight>
                            <a:schemeClr val="lt1"/>
                          </a:highlight>
                        </a:rPr>
                        <a:t>måste</a:t>
                      </a:r>
                      <a:r>
                        <a:rPr lang="en-GB" sz="1000" dirty="0">
                          <a:solidFill>
                            <a:schemeClr val="dk1"/>
                          </a:solidFill>
                          <a:highlight>
                            <a:schemeClr val="lt1"/>
                          </a:highlight>
                        </a:rPr>
                        <a:t> </a:t>
                      </a:r>
                      <a:r>
                        <a:rPr lang="en-GB" sz="1000" dirty="0" err="1">
                          <a:solidFill>
                            <a:schemeClr val="dk1"/>
                          </a:solidFill>
                          <a:highlight>
                            <a:schemeClr val="lt1"/>
                          </a:highlight>
                        </a:rPr>
                        <a:t>denna</a:t>
                      </a:r>
                      <a:r>
                        <a:rPr lang="en-GB" sz="1000" dirty="0">
                          <a:solidFill>
                            <a:schemeClr val="dk1"/>
                          </a:solidFill>
                          <a:highlight>
                            <a:schemeClr val="lt1"/>
                          </a:highlight>
                        </a:rPr>
                        <a:t> </a:t>
                      </a:r>
                      <a:r>
                        <a:rPr lang="en-GB" sz="1000" dirty="0" err="1">
                          <a:solidFill>
                            <a:schemeClr val="dk1"/>
                          </a:solidFill>
                          <a:highlight>
                            <a:schemeClr val="lt1"/>
                          </a:highlight>
                        </a:rPr>
                        <a:t>bedömning</a:t>
                      </a:r>
                      <a:r>
                        <a:rPr lang="en-GB" sz="1000" dirty="0">
                          <a:solidFill>
                            <a:schemeClr val="dk1"/>
                          </a:solidFill>
                          <a:highlight>
                            <a:schemeClr val="lt1"/>
                          </a:highlight>
                        </a:rPr>
                        <a:t> </a:t>
                      </a:r>
                      <a:r>
                        <a:rPr lang="en-GB" sz="1000" dirty="0" err="1">
                          <a:solidFill>
                            <a:schemeClr val="dk1"/>
                          </a:solidFill>
                          <a:highlight>
                            <a:schemeClr val="lt1"/>
                          </a:highlight>
                        </a:rPr>
                        <a:t>finnas</a:t>
                      </a:r>
                      <a:r>
                        <a:rPr lang="en-GB" sz="1000" dirty="0">
                          <a:solidFill>
                            <a:schemeClr val="dk1"/>
                          </a:solidFill>
                          <a:highlight>
                            <a:schemeClr val="lt1"/>
                          </a:highlight>
                        </a:rPr>
                        <a:t> med som </a:t>
                      </a:r>
                      <a:r>
                        <a:rPr lang="en-GB" sz="1000" dirty="0" err="1">
                          <a:solidFill>
                            <a:schemeClr val="dk1"/>
                          </a:solidFill>
                          <a:highlight>
                            <a:schemeClr val="lt1"/>
                          </a:highlight>
                        </a:rPr>
                        <a:t>underlag</a:t>
                      </a:r>
                      <a:r>
                        <a:rPr lang="en-GB" sz="1000" dirty="0">
                          <a:solidFill>
                            <a:schemeClr val="dk1"/>
                          </a:solidFill>
                          <a:highlight>
                            <a:schemeClr val="lt1"/>
                          </a:highlight>
                        </a:rPr>
                        <a:t> till </a:t>
                      </a:r>
                      <a:r>
                        <a:rPr lang="en-GB" sz="1000" dirty="0" err="1">
                          <a:solidFill>
                            <a:schemeClr val="dk1"/>
                          </a:solidFill>
                          <a:highlight>
                            <a:schemeClr val="lt1"/>
                          </a:highlight>
                        </a:rPr>
                        <a:t>styrelsebeslut</a:t>
                      </a:r>
                      <a:r>
                        <a:rPr lang="en-GB" sz="1000" dirty="0">
                          <a:solidFill>
                            <a:schemeClr val="dk1"/>
                          </a:solidFill>
                          <a:highlight>
                            <a:schemeClr val="lt1"/>
                          </a:highlight>
                        </a:rPr>
                        <a:t>. Bolaget </a:t>
                      </a:r>
                      <a:r>
                        <a:rPr lang="en-GB" sz="1000" dirty="0" err="1">
                          <a:solidFill>
                            <a:schemeClr val="dk1"/>
                          </a:solidFill>
                          <a:highlight>
                            <a:schemeClr val="lt1"/>
                          </a:highlight>
                        </a:rPr>
                        <a:t>behöver</a:t>
                      </a:r>
                      <a:r>
                        <a:rPr lang="en-GB" sz="1000" dirty="0">
                          <a:solidFill>
                            <a:schemeClr val="dk1"/>
                          </a:solidFill>
                          <a:highlight>
                            <a:schemeClr val="lt1"/>
                          </a:highlight>
                        </a:rPr>
                        <a:t> i </a:t>
                      </a:r>
                      <a:r>
                        <a:rPr lang="en-GB" sz="1000" dirty="0" err="1">
                          <a:solidFill>
                            <a:schemeClr val="dk1"/>
                          </a:solidFill>
                          <a:highlight>
                            <a:schemeClr val="lt1"/>
                          </a:highlight>
                        </a:rPr>
                        <a:t>kommunikation</a:t>
                      </a:r>
                      <a:r>
                        <a:rPr lang="en-GB" sz="1000" dirty="0">
                          <a:solidFill>
                            <a:schemeClr val="dk1"/>
                          </a:solidFill>
                          <a:highlight>
                            <a:schemeClr val="lt1"/>
                          </a:highlight>
                        </a:rPr>
                        <a:t> med </a:t>
                      </a:r>
                      <a:r>
                        <a:rPr lang="en-GB" sz="1000" dirty="0" err="1">
                          <a:solidFill>
                            <a:schemeClr val="dk1"/>
                          </a:solidFill>
                          <a:highlight>
                            <a:schemeClr val="lt1"/>
                          </a:highlight>
                        </a:rPr>
                        <a:t>moderbolaget</a:t>
                      </a:r>
                      <a:r>
                        <a:rPr lang="en-GB" sz="1000" dirty="0">
                          <a:solidFill>
                            <a:schemeClr val="dk1"/>
                          </a:solidFill>
                          <a:highlight>
                            <a:schemeClr val="lt1"/>
                          </a:highlight>
                        </a:rPr>
                        <a:t> </a:t>
                      </a:r>
                      <a:r>
                        <a:rPr lang="en-GB" sz="1000" dirty="0" err="1">
                          <a:solidFill>
                            <a:schemeClr val="dk1"/>
                          </a:solidFill>
                          <a:highlight>
                            <a:schemeClr val="lt1"/>
                          </a:highlight>
                        </a:rPr>
                        <a:t>komma</a:t>
                      </a:r>
                      <a:r>
                        <a:rPr lang="en-GB" sz="1000" dirty="0">
                          <a:solidFill>
                            <a:schemeClr val="dk1"/>
                          </a:solidFill>
                          <a:highlight>
                            <a:schemeClr val="lt1"/>
                          </a:highlight>
                        </a:rPr>
                        <a:t> fram till </a:t>
                      </a:r>
                      <a:r>
                        <a:rPr lang="en-GB" sz="1000" dirty="0" err="1">
                          <a:solidFill>
                            <a:schemeClr val="dk1"/>
                          </a:solidFill>
                          <a:highlight>
                            <a:schemeClr val="lt1"/>
                          </a:highlight>
                        </a:rPr>
                        <a:t>vem</a:t>
                      </a:r>
                      <a:r>
                        <a:rPr lang="en-GB" sz="1000" dirty="0">
                          <a:solidFill>
                            <a:schemeClr val="dk1"/>
                          </a:solidFill>
                          <a:highlight>
                            <a:schemeClr val="lt1"/>
                          </a:highlight>
                        </a:rPr>
                        <a:t> som </a:t>
                      </a:r>
                      <a:r>
                        <a:rPr lang="en-GB" sz="1000" dirty="0" err="1">
                          <a:solidFill>
                            <a:schemeClr val="dk1"/>
                          </a:solidFill>
                          <a:highlight>
                            <a:schemeClr val="lt1"/>
                          </a:highlight>
                        </a:rPr>
                        <a:t>ansvarar</a:t>
                      </a:r>
                      <a:r>
                        <a:rPr lang="en-GB" sz="1000" dirty="0">
                          <a:solidFill>
                            <a:schemeClr val="dk1"/>
                          </a:solidFill>
                          <a:highlight>
                            <a:schemeClr val="lt1"/>
                          </a:highlight>
                        </a:rPr>
                        <a:t> för att den </a:t>
                      </a:r>
                      <a:r>
                        <a:rPr lang="en-GB" sz="1000" dirty="0" err="1">
                          <a:solidFill>
                            <a:schemeClr val="dk1"/>
                          </a:solidFill>
                          <a:highlight>
                            <a:schemeClr val="lt1"/>
                          </a:highlight>
                        </a:rPr>
                        <a:t>affärsmässiga</a:t>
                      </a:r>
                      <a:r>
                        <a:rPr lang="en-GB" sz="1000" dirty="0">
                          <a:solidFill>
                            <a:schemeClr val="dk1"/>
                          </a:solidFill>
                          <a:highlight>
                            <a:schemeClr val="lt1"/>
                          </a:highlight>
                        </a:rPr>
                        <a:t> </a:t>
                      </a:r>
                      <a:r>
                        <a:rPr lang="en-GB" sz="1000" dirty="0" err="1">
                          <a:solidFill>
                            <a:schemeClr val="dk1"/>
                          </a:solidFill>
                          <a:highlight>
                            <a:schemeClr val="lt1"/>
                          </a:highlight>
                        </a:rPr>
                        <a:t>bedömningen</a:t>
                      </a:r>
                      <a:r>
                        <a:rPr lang="en-GB" sz="1000" dirty="0">
                          <a:solidFill>
                            <a:schemeClr val="dk1"/>
                          </a:solidFill>
                          <a:highlight>
                            <a:schemeClr val="lt1"/>
                          </a:highlight>
                        </a:rPr>
                        <a:t> </a:t>
                      </a:r>
                      <a:r>
                        <a:rPr lang="en-GB" sz="1000" dirty="0" err="1">
                          <a:solidFill>
                            <a:schemeClr val="dk1"/>
                          </a:solidFill>
                          <a:highlight>
                            <a:schemeClr val="lt1"/>
                          </a:highlight>
                        </a:rPr>
                        <a:t>görs</a:t>
                      </a:r>
                      <a:r>
                        <a:rPr lang="en-GB" sz="1000" dirty="0">
                          <a:solidFill>
                            <a:schemeClr val="dk1"/>
                          </a:solidFill>
                          <a:highlight>
                            <a:schemeClr val="lt1"/>
                          </a:highlight>
                        </a:rPr>
                        <a:t> i </a:t>
                      </a:r>
                      <a:r>
                        <a:rPr lang="en-GB" sz="1000" dirty="0" err="1">
                          <a:solidFill>
                            <a:schemeClr val="dk1"/>
                          </a:solidFill>
                          <a:highlight>
                            <a:schemeClr val="lt1"/>
                          </a:highlight>
                        </a:rPr>
                        <a:t>enlighet</a:t>
                      </a:r>
                      <a:r>
                        <a:rPr lang="en-GB" sz="1000" dirty="0">
                          <a:solidFill>
                            <a:schemeClr val="dk1"/>
                          </a:solidFill>
                          <a:highlight>
                            <a:schemeClr val="lt1"/>
                          </a:highlight>
                        </a:rPr>
                        <a:t> med </a:t>
                      </a:r>
                      <a:r>
                        <a:rPr lang="en-GB" sz="1000" dirty="0" err="1">
                          <a:solidFill>
                            <a:schemeClr val="dk1"/>
                          </a:solidFill>
                          <a:highlight>
                            <a:schemeClr val="lt1"/>
                          </a:highlight>
                        </a:rPr>
                        <a:t>framtagna</a:t>
                      </a:r>
                      <a:r>
                        <a:rPr lang="en-GB" sz="1000" dirty="0">
                          <a:solidFill>
                            <a:schemeClr val="dk1"/>
                          </a:solidFill>
                          <a:highlight>
                            <a:schemeClr val="lt1"/>
                          </a:highlight>
                        </a:rPr>
                        <a:t> </a:t>
                      </a:r>
                      <a:r>
                        <a:rPr lang="en-GB" sz="1000" dirty="0" err="1">
                          <a:solidFill>
                            <a:schemeClr val="dk1"/>
                          </a:solidFill>
                          <a:highlight>
                            <a:schemeClr val="lt1"/>
                          </a:highlight>
                        </a:rPr>
                        <a:t>riktlinjer</a:t>
                      </a:r>
                      <a:r>
                        <a:rPr lang="en-GB" sz="1000" dirty="0">
                          <a:solidFill>
                            <a:schemeClr val="dk1"/>
                          </a:solidFill>
                          <a:highlight>
                            <a:schemeClr val="lt1"/>
                          </a:highlight>
                        </a:rPr>
                        <a:t>.</a:t>
                      </a:r>
                      <a:endParaRPr sz="1000" dirty="0">
                        <a:solidFill>
                          <a:schemeClr val="dk1"/>
                        </a:solidFill>
                        <a:highlight>
                          <a:schemeClr val="lt1"/>
                        </a:highlight>
                      </a:endParaRPr>
                    </a:p>
                    <a:p>
                      <a:pPr marL="0" lvl="0" indent="0" algn="l" rtl="0">
                        <a:lnSpc>
                          <a:spcPct val="100000"/>
                        </a:lnSpc>
                        <a:spcBef>
                          <a:spcPts val="600"/>
                        </a:spcBef>
                        <a:spcAft>
                          <a:spcPts val="0"/>
                        </a:spcAft>
                        <a:buClr>
                          <a:schemeClr val="dk1"/>
                        </a:buClr>
                        <a:buSzPts val="1100"/>
                        <a:buFont typeface="Arial"/>
                        <a:buNone/>
                      </a:pPr>
                      <a:r>
                        <a:rPr lang="en-GB" sz="1000" dirty="0" err="1">
                          <a:solidFill>
                            <a:schemeClr val="dk1"/>
                          </a:solidFill>
                          <a:highlight>
                            <a:schemeClr val="lt1"/>
                          </a:highlight>
                        </a:rPr>
                        <a:t>Affärsmässighet</a:t>
                      </a:r>
                      <a:r>
                        <a:rPr lang="en-GB" sz="1000" dirty="0">
                          <a:solidFill>
                            <a:schemeClr val="dk1"/>
                          </a:solidFill>
                          <a:highlight>
                            <a:schemeClr val="lt1"/>
                          </a:highlight>
                        </a:rPr>
                        <a:t> bör </a:t>
                      </a:r>
                      <a:r>
                        <a:rPr lang="en-GB" sz="1000" dirty="0" err="1">
                          <a:solidFill>
                            <a:schemeClr val="dk1"/>
                          </a:solidFill>
                          <a:highlight>
                            <a:schemeClr val="lt1"/>
                          </a:highlight>
                        </a:rPr>
                        <a:t>vidare</a:t>
                      </a:r>
                      <a:r>
                        <a:rPr lang="en-GB" sz="1000" dirty="0">
                          <a:solidFill>
                            <a:schemeClr val="dk1"/>
                          </a:solidFill>
                          <a:highlight>
                            <a:schemeClr val="lt1"/>
                          </a:highlight>
                        </a:rPr>
                        <a:t> </a:t>
                      </a:r>
                      <a:r>
                        <a:rPr lang="en-GB" sz="1000" dirty="0" err="1">
                          <a:solidFill>
                            <a:schemeClr val="dk1"/>
                          </a:solidFill>
                          <a:highlight>
                            <a:schemeClr val="lt1"/>
                          </a:highlight>
                        </a:rPr>
                        <a:t>dokumenteras</a:t>
                      </a:r>
                      <a:r>
                        <a:rPr lang="en-GB" sz="1000" dirty="0">
                          <a:solidFill>
                            <a:schemeClr val="dk1"/>
                          </a:solidFill>
                          <a:highlight>
                            <a:schemeClr val="lt1"/>
                          </a:highlight>
                        </a:rPr>
                        <a:t> </a:t>
                      </a:r>
                      <a:r>
                        <a:rPr lang="en-GB" sz="1000" dirty="0" err="1">
                          <a:solidFill>
                            <a:schemeClr val="dk1"/>
                          </a:solidFill>
                          <a:highlight>
                            <a:schemeClr val="lt1"/>
                          </a:highlight>
                        </a:rPr>
                        <a:t>kopplat</a:t>
                      </a:r>
                      <a:r>
                        <a:rPr lang="en-GB" sz="1000" dirty="0">
                          <a:solidFill>
                            <a:schemeClr val="dk1"/>
                          </a:solidFill>
                          <a:highlight>
                            <a:schemeClr val="lt1"/>
                          </a:highlight>
                        </a:rPr>
                        <a:t> till </a:t>
                      </a:r>
                      <a:r>
                        <a:rPr lang="en-GB" sz="1000" dirty="0" err="1">
                          <a:solidFill>
                            <a:schemeClr val="dk1"/>
                          </a:solidFill>
                          <a:highlight>
                            <a:schemeClr val="lt1"/>
                          </a:highlight>
                        </a:rPr>
                        <a:t>beslut</a:t>
                      </a:r>
                      <a:r>
                        <a:rPr lang="en-GB" sz="1000" dirty="0">
                          <a:solidFill>
                            <a:schemeClr val="dk1"/>
                          </a:solidFill>
                          <a:highlight>
                            <a:schemeClr val="lt1"/>
                          </a:highlight>
                        </a:rPr>
                        <a:t> om </a:t>
                      </a:r>
                      <a:r>
                        <a:rPr lang="en-GB" sz="1000" dirty="0" err="1">
                          <a:solidFill>
                            <a:schemeClr val="dk1"/>
                          </a:solidFill>
                          <a:highlight>
                            <a:schemeClr val="lt1"/>
                          </a:highlight>
                        </a:rPr>
                        <a:t>förvärv</a:t>
                      </a:r>
                      <a:r>
                        <a:rPr lang="en-GB" sz="1000" dirty="0">
                          <a:solidFill>
                            <a:schemeClr val="dk1"/>
                          </a:solidFill>
                          <a:highlight>
                            <a:schemeClr val="lt1"/>
                          </a:highlight>
                        </a:rPr>
                        <a:t> av </a:t>
                      </a:r>
                      <a:r>
                        <a:rPr lang="en-GB" sz="1000" dirty="0" err="1">
                          <a:solidFill>
                            <a:schemeClr val="dk1"/>
                          </a:solidFill>
                          <a:highlight>
                            <a:schemeClr val="lt1"/>
                          </a:highlight>
                        </a:rPr>
                        <a:t>bostadsrätter</a:t>
                      </a:r>
                      <a:r>
                        <a:rPr lang="en-GB" sz="1000" dirty="0">
                          <a:solidFill>
                            <a:schemeClr val="dk1"/>
                          </a:solidFill>
                          <a:highlight>
                            <a:schemeClr val="lt1"/>
                          </a:highlight>
                        </a:rPr>
                        <a:t> som </a:t>
                      </a:r>
                      <a:r>
                        <a:rPr lang="en-GB" sz="1000" dirty="0" err="1">
                          <a:solidFill>
                            <a:schemeClr val="dk1"/>
                          </a:solidFill>
                          <a:highlight>
                            <a:schemeClr val="lt1"/>
                          </a:highlight>
                        </a:rPr>
                        <a:t>avsteg</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finansiella</a:t>
                      </a:r>
                      <a:r>
                        <a:rPr lang="en-GB" sz="1000" dirty="0">
                          <a:solidFill>
                            <a:schemeClr val="dk1"/>
                          </a:solidFill>
                          <a:highlight>
                            <a:schemeClr val="lt1"/>
                          </a:highlight>
                        </a:rPr>
                        <a:t> </a:t>
                      </a:r>
                      <a:r>
                        <a:rPr lang="en-GB" sz="1000" dirty="0" err="1">
                          <a:solidFill>
                            <a:schemeClr val="dk1"/>
                          </a:solidFill>
                          <a:highlight>
                            <a:schemeClr val="lt1"/>
                          </a:highlight>
                        </a:rPr>
                        <a:t>anvisningar</a:t>
                      </a:r>
                      <a:r>
                        <a:rPr lang="en-GB" sz="1000" dirty="0">
                          <a:solidFill>
                            <a:schemeClr val="dk1"/>
                          </a:solidFill>
                          <a:highlight>
                            <a:schemeClr val="lt1"/>
                          </a:highlight>
                        </a:rPr>
                        <a:t> och en </a:t>
                      </a:r>
                      <a:r>
                        <a:rPr lang="en-GB" sz="1000" dirty="0" err="1">
                          <a:solidFill>
                            <a:schemeClr val="dk1"/>
                          </a:solidFill>
                          <a:highlight>
                            <a:schemeClr val="lt1"/>
                          </a:highlight>
                        </a:rPr>
                        <a:t>potentiell</a:t>
                      </a:r>
                      <a:r>
                        <a:rPr lang="en-GB" sz="1000" dirty="0">
                          <a:solidFill>
                            <a:schemeClr val="dk1"/>
                          </a:solidFill>
                          <a:highlight>
                            <a:schemeClr val="lt1"/>
                          </a:highlight>
                        </a:rPr>
                        <a:t> risk för bolaget.</a:t>
                      </a:r>
                      <a:endParaRPr sz="1000" dirty="0">
                        <a:solidFill>
                          <a:schemeClr val="dk1"/>
                        </a:solidFill>
                        <a:highlight>
                          <a:schemeClr val="lt1"/>
                        </a:highlight>
                      </a:endParaRPr>
                    </a:p>
                    <a:p>
                      <a:pPr marL="0" lvl="0" indent="0" algn="l" rtl="0">
                        <a:lnSpc>
                          <a:spcPct val="100000"/>
                        </a:lnSpc>
                        <a:spcBef>
                          <a:spcPts val="300"/>
                        </a:spcBef>
                        <a:spcAft>
                          <a:spcPts val="300"/>
                        </a:spcAft>
                        <a:buClr>
                          <a:schemeClr val="dk1"/>
                        </a:buClr>
                        <a:buSzPts val="1100"/>
                        <a:buFont typeface="Arial"/>
                        <a:buNone/>
                      </a:pPr>
                      <a:endParaRPr sz="1000" dirty="0"/>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lvl="0" indent="0" algn="l" rtl="0">
                        <a:lnSpc>
                          <a:spcPct val="100000"/>
                        </a:lnSpc>
                        <a:spcBef>
                          <a:spcPts val="300"/>
                        </a:spcBef>
                        <a:spcAft>
                          <a:spcPts val="0"/>
                        </a:spcAft>
                        <a:buClr>
                          <a:schemeClr val="dk1"/>
                        </a:buClr>
                        <a:buSzPts val="1100"/>
                        <a:buFont typeface="Arial"/>
                        <a:buNone/>
                      </a:pPr>
                      <a:endParaRPr sz="1000" b="1" dirty="0">
                        <a:solidFill>
                          <a:schemeClr val="dk1"/>
                        </a:solidFill>
                      </a:endParaRPr>
                    </a:p>
                    <a:p>
                      <a:pPr marL="0" lvl="0" indent="0" algn="l" rtl="0">
                        <a:lnSpc>
                          <a:spcPct val="100000"/>
                        </a:lnSpc>
                        <a:spcBef>
                          <a:spcPts val="300"/>
                        </a:spcBef>
                        <a:spcAft>
                          <a:spcPts val="300"/>
                        </a:spcAft>
                        <a:buClr>
                          <a:schemeClr val="dk1"/>
                        </a:buClr>
                        <a:buSzPts val="1100"/>
                        <a:buFont typeface="Arial"/>
                        <a:buNone/>
                      </a:pPr>
                      <a:r>
                        <a:rPr lang="sv-SE" sz="1000" b="1" dirty="0">
                          <a:solidFill>
                            <a:schemeClr val="dk1"/>
                          </a:solidFill>
                        </a:rPr>
                        <a:t>Ambitionen är att bifoga dokumentation kring den affärsmässiga bedömningen i underlag till styrelsebeslut i de fall där projektet riskerar en nedskrivning.</a:t>
                      </a:r>
                    </a:p>
                    <a:p>
                      <a:pPr marL="0" lvl="0" indent="0" algn="l" rtl="0">
                        <a:lnSpc>
                          <a:spcPct val="100000"/>
                        </a:lnSpc>
                        <a:spcBef>
                          <a:spcPts val="300"/>
                        </a:spcBef>
                        <a:spcAft>
                          <a:spcPts val="300"/>
                        </a:spcAft>
                        <a:buClr>
                          <a:schemeClr val="dk1"/>
                        </a:buClr>
                        <a:buSzPts val="1100"/>
                        <a:buFont typeface="Arial"/>
                        <a:buNone/>
                      </a:pPr>
                      <a:endParaRPr sz="1000" b="1"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71" name="Google Shape;1571;p271">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6"/>
        <p:cNvGrpSpPr/>
        <p:nvPr/>
      </p:nvGrpSpPr>
      <p:grpSpPr>
        <a:xfrm>
          <a:off x="0" y="0"/>
          <a:ext cx="0" cy="0"/>
          <a:chOff x="0" y="0"/>
          <a:chExt cx="0" cy="0"/>
        </a:xfrm>
      </p:grpSpPr>
      <p:sp>
        <p:nvSpPr>
          <p:cNvPr id="1577" name="Google Shape;1577;p272"/>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dirty="0"/>
              <a:t>Förvaltning och intern kontroll </a:t>
            </a:r>
            <a:endParaRPr dirty="0"/>
          </a:p>
        </p:txBody>
      </p:sp>
      <p:sp>
        <p:nvSpPr>
          <p:cNvPr id="1578" name="Google Shape;1578;p272"/>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graphicFrame>
        <p:nvGraphicFramePr>
          <p:cNvPr id="1579" name="Google Shape;1579;p272"/>
          <p:cNvGraphicFramePr/>
          <p:nvPr>
            <p:extLst>
              <p:ext uri="{D42A27DB-BD31-4B8C-83A1-F6EECF244321}">
                <p14:modId xmlns:p14="http://schemas.microsoft.com/office/powerpoint/2010/main" val="57970538"/>
              </p:ext>
            </p:extLst>
          </p:nvPr>
        </p:nvGraphicFramePr>
        <p:xfrm>
          <a:off x="442939" y="1440003"/>
          <a:ext cx="11306150" cy="2047725"/>
        </p:xfrm>
        <a:graphic>
          <a:graphicData uri="http://schemas.openxmlformats.org/drawingml/2006/table">
            <a:tbl>
              <a:tblPr>
                <a:noFill/>
                <a:tableStyleId>{0688C2DF-294E-416D-82CB-C38F4DCC6F8C}</a:tableStyleId>
              </a:tblPr>
              <a:tblGrid>
                <a:gridCol w="4026050">
                  <a:extLst>
                    <a:ext uri="{9D8B030D-6E8A-4147-A177-3AD203B41FA5}">
                      <a16:colId xmlns:a16="http://schemas.microsoft.com/office/drawing/2014/main" val="20000"/>
                    </a:ext>
                  </a:extLst>
                </a:gridCol>
                <a:gridCol w="4187331">
                  <a:extLst>
                    <a:ext uri="{9D8B030D-6E8A-4147-A177-3AD203B41FA5}">
                      <a16:colId xmlns:a16="http://schemas.microsoft.com/office/drawing/2014/main" val="20001"/>
                    </a:ext>
                  </a:extLst>
                </a:gridCol>
                <a:gridCol w="3092769">
                  <a:extLst>
                    <a:ext uri="{9D8B030D-6E8A-4147-A177-3AD203B41FA5}">
                      <a16:colId xmlns:a16="http://schemas.microsoft.com/office/drawing/2014/main" val="20002"/>
                    </a:ext>
                  </a:extLst>
                </a:gridCol>
              </a:tblGrid>
              <a:tr h="234300">
                <a:tc>
                  <a:txBody>
                    <a:bodyPr/>
                    <a:lstStyle/>
                    <a:p>
                      <a:pPr marL="0" marR="0" lvl="0" indent="0" algn="ctr" rtl="0">
                        <a:lnSpc>
                          <a:spcPct val="100000"/>
                        </a:lnSpc>
                        <a:spcBef>
                          <a:spcPts val="300"/>
                        </a:spcBef>
                        <a:spcAft>
                          <a:spcPts val="300"/>
                        </a:spcAft>
                        <a:buNone/>
                      </a:pPr>
                      <a:r>
                        <a:rPr lang="en-GB" sz="1000" b="1" dirty="0" err="1">
                          <a:solidFill>
                            <a:schemeClr val="lt1"/>
                          </a:solidFill>
                        </a:rPr>
                        <a:t>Våra</a:t>
                      </a:r>
                      <a:r>
                        <a:rPr lang="en-GB" sz="1000" b="1" dirty="0">
                          <a:solidFill>
                            <a:schemeClr val="lt1"/>
                          </a:solidFill>
                        </a:rPr>
                        <a:t> Iakttagelser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0000"/>
                        </a:lnSpc>
                        <a:spcBef>
                          <a:spcPts val="300"/>
                        </a:spcBef>
                        <a:spcAft>
                          <a:spcPts val="300"/>
                        </a:spcAft>
                        <a:buNone/>
                      </a:pPr>
                      <a:r>
                        <a:rPr lang="en-GB" sz="1000" b="1" dirty="0">
                          <a:solidFill>
                            <a:schemeClr val="lt1"/>
                          </a:solidFill>
                        </a:rPr>
                        <a:t>Vår </a:t>
                      </a:r>
                      <a:r>
                        <a:rPr lang="en-GB" sz="1000" b="1" dirty="0" err="1">
                          <a:solidFill>
                            <a:schemeClr val="lt1"/>
                          </a:solidFill>
                        </a:rPr>
                        <a:t>rekommendation</a:t>
                      </a:r>
                      <a:r>
                        <a:rPr lang="en-GB" sz="1000" b="1" dirty="0">
                          <a:solidFill>
                            <a:schemeClr val="lt1"/>
                          </a:solidFill>
                        </a:rPr>
                        <a:t>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0000"/>
                        </a:lnSpc>
                        <a:spcBef>
                          <a:spcPts val="300"/>
                        </a:spcBef>
                        <a:spcAft>
                          <a:spcPts val="300"/>
                        </a:spcAft>
                        <a:buNone/>
                      </a:pPr>
                      <a:r>
                        <a:rPr lang="en-GB" sz="1000" b="1" dirty="0">
                          <a:solidFill>
                            <a:schemeClr val="lt1"/>
                          </a:solidFill>
                        </a:rPr>
                        <a:t>Bolagets </a:t>
                      </a:r>
                      <a:r>
                        <a:rPr lang="en-GB" sz="1000" b="1" dirty="0" err="1">
                          <a:solidFill>
                            <a:schemeClr val="lt1"/>
                          </a:solidFill>
                        </a:rPr>
                        <a:t>kommentar</a:t>
                      </a:r>
                      <a:endParaRPr sz="1000" b="1"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1813425">
                <a:tc>
                  <a:txBody>
                    <a:bodyPr/>
                    <a:lstStyle/>
                    <a:p>
                      <a:pPr marL="0" lvl="0" indent="0" algn="l" rtl="0">
                        <a:lnSpc>
                          <a:spcPct val="100000"/>
                        </a:lnSpc>
                        <a:spcBef>
                          <a:spcPts val="300"/>
                        </a:spcBef>
                        <a:spcAft>
                          <a:spcPts val="0"/>
                        </a:spcAft>
                        <a:buClr>
                          <a:schemeClr val="dk1"/>
                        </a:buClr>
                        <a:buSzPts val="1100"/>
                        <a:buFont typeface="Arial"/>
                        <a:buNone/>
                      </a:pPr>
                      <a:r>
                        <a:rPr lang="en-GB" sz="1000" b="1" dirty="0" err="1">
                          <a:solidFill>
                            <a:schemeClr val="dk1"/>
                          </a:solidFill>
                        </a:rPr>
                        <a:t>Förvärv</a:t>
                      </a:r>
                      <a:r>
                        <a:rPr lang="en-GB" sz="1000" b="1" dirty="0">
                          <a:solidFill>
                            <a:schemeClr val="dk1"/>
                          </a:solidFill>
                        </a:rPr>
                        <a:t> av </a:t>
                      </a:r>
                      <a:r>
                        <a:rPr lang="en-GB" sz="1000" b="1" dirty="0" err="1">
                          <a:solidFill>
                            <a:schemeClr val="dk1"/>
                          </a:solidFill>
                        </a:rPr>
                        <a:t>bostadsrättsandelar</a:t>
                      </a:r>
                      <a:endParaRPr sz="1000" b="1" dirty="0">
                        <a:solidFill>
                          <a:schemeClr val="dk1"/>
                        </a:solidFill>
                      </a:endParaRPr>
                    </a:p>
                    <a:p>
                      <a:pPr marL="0" lvl="0" indent="0" algn="l" rtl="0">
                        <a:lnSpc>
                          <a:spcPct val="115000"/>
                        </a:lnSpc>
                        <a:spcBef>
                          <a:spcPts val="300"/>
                        </a:spcBef>
                        <a:spcAft>
                          <a:spcPts val="0"/>
                        </a:spcAft>
                        <a:buClr>
                          <a:schemeClr val="dk1"/>
                        </a:buClr>
                        <a:buSzPts val="1100"/>
                        <a:buFont typeface="Arial"/>
                        <a:buNone/>
                      </a:pPr>
                      <a:r>
                        <a:rPr lang="en-GB" sz="1000" dirty="0" err="1">
                          <a:solidFill>
                            <a:schemeClr val="dk1"/>
                          </a:solidFill>
                          <a:highlight>
                            <a:schemeClr val="lt1"/>
                          </a:highlight>
                        </a:rPr>
                        <a:t>Styrelsen</a:t>
                      </a:r>
                      <a:r>
                        <a:rPr lang="en-GB" sz="1000" dirty="0">
                          <a:solidFill>
                            <a:schemeClr val="dk1"/>
                          </a:solidFill>
                          <a:highlight>
                            <a:schemeClr val="lt1"/>
                          </a:highlight>
                        </a:rPr>
                        <a:t> har </a:t>
                      </a:r>
                      <a:r>
                        <a:rPr lang="en-GB" sz="1000" dirty="0" err="1">
                          <a:solidFill>
                            <a:schemeClr val="dk1"/>
                          </a:solidFill>
                          <a:highlight>
                            <a:schemeClr val="lt1"/>
                          </a:highlight>
                        </a:rPr>
                        <a:t>vidare</a:t>
                      </a:r>
                      <a:r>
                        <a:rPr lang="en-GB" sz="1000" dirty="0">
                          <a:solidFill>
                            <a:schemeClr val="dk1"/>
                          </a:solidFill>
                          <a:highlight>
                            <a:schemeClr val="lt1"/>
                          </a:highlight>
                        </a:rPr>
                        <a:t> per 2019-06-13 </a:t>
                      </a:r>
                      <a:r>
                        <a:rPr lang="en-GB" sz="1000" dirty="0" err="1">
                          <a:solidFill>
                            <a:schemeClr val="dk1"/>
                          </a:solidFill>
                          <a:highlight>
                            <a:schemeClr val="lt1"/>
                          </a:highlight>
                        </a:rPr>
                        <a:t>fattat</a:t>
                      </a:r>
                      <a:r>
                        <a:rPr lang="en-GB" sz="1000" dirty="0">
                          <a:solidFill>
                            <a:schemeClr val="dk1"/>
                          </a:solidFill>
                          <a:highlight>
                            <a:schemeClr val="lt1"/>
                          </a:highlight>
                        </a:rPr>
                        <a:t> </a:t>
                      </a:r>
                      <a:r>
                        <a:rPr lang="en-GB" sz="1000" dirty="0" err="1">
                          <a:solidFill>
                            <a:schemeClr val="dk1"/>
                          </a:solidFill>
                          <a:highlight>
                            <a:schemeClr val="lt1"/>
                          </a:highlight>
                        </a:rPr>
                        <a:t>beslut</a:t>
                      </a:r>
                      <a:r>
                        <a:rPr lang="en-GB" sz="1000" dirty="0">
                          <a:solidFill>
                            <a:schemeClr val="dk1"/>
                          </a:solidFill>
                          <a:highlight>
                            <a:schemeClr val="lt1"/>
                          </a:highlight>
                        </a:rPr>
                        <a:t> om </a:t>
                      </a:r>
                      <a:r>
                        <a:rPr lang="en-GB" sz="1000" dirty="0" err="1">
                          <a:solidFill>
                            <a:schemeClr val="dk1"/>
                          </a:solidFill>
                          <a:highlight>
                            <a:schemeClr val="lt1"/>
                          </a:highlight>
                        </a:rPr>
                        <a:t>investering</a:t>
                      </a:r>
                      <a:r>
                        <a:rPr lang="en-GB" sz="1000" dirty="0">
                          <a:solidFill>
                            <a:schemeClr val="dk1"/>
                          </a:solidFill>
                          <a:highlight>
                            <a:schemeClr val="lt1"/>
                          </a:highlight>
                        </a:rPr>
                        <a:t> avseende att </a:t>
                      </a:r>
                      <a:r>
                        <a:rPr lang="en-GB" sz="1000" dirty="0" err="1">
                          <a:solidFill>
                            <a:schemeClr val="dk1"/>
                          </a:solidFill>
                          <a:highlight>
                            <a:schemeClr val="lt1"/>
                          </a:highlight>
                        </a:rPr>
                        <a:t>teckna</a:t>
                      </a:r>
                      <a:r>
                        <a:rPr lang="en-GB" sz="1000" dirty="0">
                          <a:solidFill>
                            <a:schemeClr val="dk1"/>
                          </a:solidFill>
                          <a:highlight>
                            <a:schemeClr val="lt1"/>
                          </a:highlight>
                        </a:rPr>
                        <a:t> </a:t>
                      </a:r>
                      <a:r>
                        <a:rPr lang="en-GB" sz="1000" dirty="0" err="1">
                          <a:solidFill>
                            <a:schemeClr val="dk1"/>
                          </a:solidFill>
                          <a:highlight>
                            <a:schemeClr val="lt1"/>
                          </a:highlight>
                        </a:rPr>
                        <a:t>föravtal</a:t>
                      </a:r>
                      <a:r>
                        <a:rPr lang="en-GB" sz="1000" dirty="0">
                          <a:solidFill>
                            <a:schemeClr val="dk1"/>
                          </a:solidFill>
                          <a:highlight>
                            <a:schemeClr val="lt1"/>
                          </a:highlight>
                        </a:rPr>
                        <a:t> med </a:t>
                      </a:r>
                      <a:r>
                        <a:rPr lang="en-GB" sz="1000" dirty="0" err="1">
                          <a:solidFill>
                            <a:schemeClr val="dk1"/>
                          </a:solidFill>
                          <a:highlight>
                            <a:schemeClr val="lt1"/>
                          </a:highlight>
                        </a:rPr>
                        <a:t>Serneke</a:t>
                      </a:r>
                      <a:r>
                        <a:rPr lang="en-GB" sz="1000" dirty="0">
                          <a:solidFill>
                            <a:schemeClr val="dk1"/>
                          </a:solidFill>
                          <a:highlight>
                            <a:schemeClr val="lt1"/>
                          </a:highlight>
                        </a:rPr>
                        <a:t> för att </a:t>
                      </a:r>
                      <a:r>
                        <a:rPr lang="en-GB" sz="1000" dirty="0" err="1">
                          <a:solidFill>
                            <a:schemeClr val="dk1"/>
                          </a:solidFill>
                          <a:highlight>
                            <a:schemeClr val="lt1"/>
                          </a:highlight>
                        </a:rPr>
                        <a:t>förvärva</a:t>
                      </a:r>
                      <a:r>
                        <a:rPr lang="en-GB" sz="1000" dirty="0">
                          <a:solidFill>
                            <a:schemeClr val="dk1"/>
                          </a:solidFill>
                          <a:highlight>
                            <a:schemeClr val="lt1"/>
                          </a:highlight>
                        </a:rPr>
                        <a:t> </a:t>
                      </a:r>
                      <a:r>
                        <a:rPr lang="en-GB" sz="1000" dirty="0" err="1">
                          <a:solidFill>
                            <a:schemeClr val="dk1"/>
                          </a:solidFill>
                          <a:highlight>
                            <a:schemeClr val="lt1"/>
                          </a:highlight>
                        </a:rPr>
                        <a:t>lägenheter</a:t>
                      </a:r>
                      <a:r>
                        <a:rPr lang="en-GB" sz="1000" dirty="0">
                          <a:solidFill>
                            <a:schemeClr val="dk1"/>
                          </a:solidFill>
                          <a:highlight>
                            <a:schemeClr val="lt1"/>
                          </a:highlight>
                        </a:rPr>
                        <a:t> i </a:t>
                      </a:r>
                      <a:r>
                        <a:rPr lang="en-GB" sz="1000" dirty="0" err="1">
                          <a:solidFill>
                            <a:schemeClr val="dk1"/>
                          </a:solidFill>
                          <a:highlight>
                            <a:schemeClr val="lt1"/>
                          </a:highlight>
                        </a:rPr>
                        <a:t>Brf</a:t>
                      </a:r>
                      <a:r>
                        <a:rPr lang="en-GB" sz="1000" dirty="0">
                          <a:solidFill>
                            <a:schemeClr val="dk1"/>
                          </a:solidFill>
                          <a:highlight>
                            <a:schemeClr val="lt1"/>
                          </a:highlight>
                        </a:rPr>
                        <a:t> </a:t>
                      </a:r>
                      <a:r>
                        <a:rPr lang="en-GB" sz="1000" dirty="0" err="1">
                          <a:solidFill>
                            <a:schemeClr val="dk1"/>
                          </a:solidFill>
                          <a:highlight>
                            <a:schemeClr val="lt1"/>
                          </a:highlight>
                        </a:rPr>
                        <a:t>Utsikten</a:t>
                      </a:r>
                      <a:r>
                        <a:rPr lang="en-GB" sz="1000" dirty="0">
                          <a:solidFill>
                            <a:schemeClr val="dk1"/>
                          </a:solidFill>
                          <a:highlight>
                            <a:schemeClr val="lt1"/>
                          </a:highlight>
                        </a:rPr>
                        <a:t> till </a:t>
                      </a:r>
                      <a:r>
                        <a:rPr lang="en-GB" sz="1000" dirty="0" err="1">
                          <a:solidFill>
                            <a:schemeClr val="dk1"/>
                          </a:solidFill>
                          <a:highlight>
                            <a:schemeClr val="lt1"/>
                          </a:highlight>
                        </a:rPr>
                        <a:t>ett</a:t>
                      </a:r>
                      <a:r>
                        <a:rPr lang="en-GB" sz="1000" dirty="0">
                          <a:solidFill>
                            <a:schemeClr val="dk1"/>
                          </a:solidFill>
                          <a:highlight>
                            <a:schemeClr val="lt1"/>
                          </a:highlight>
                        </a:rPr>
                        <a:t> </a:t>
                      </a:r>
                      <a:r>
                        <a:rPr lang="en-GB" sz="1000" dirty="0" err="1">
                          <a:solidFill>
                            <a:schemeClr val="dk1"/>
                          </a:solidFill>
                          <a:highlight>
                            <a:schemeClr val="lt1"/>
                          </a:highlight>
                        </a:rPr>
                        <a:t>maximalt</a:t>
                      </a:r>
                      <a:r>
                        <a:rPr lang="en-GB" sz="1000" dirty="0">
                          <a:solidFill>
                            <a:schemeClr val="dk1"/>
                          </a:solidFill>
                          <a:highlight>
                            <a:schemeClr val="lt1"/>
                          </a:highlight>
                        </a:rPr>
                        <a:t> </a:t>
                      </a:r>
                      <a:r>
                        <a:rPr lang="en-GB" sz="1000" dirty="0" err="1">
                          <a:solidFill>
                            <a:schemeClr val="dk1"/>
                          </a:solidFill>
                          <a:highlight>
                            <a:schemeClr val="lt1"/>
                          </a:highlight>
                        </a:rPr>
                        <a:t>belopp</a:t>
                      </a:r>
                      <a:r>
                        <a:rPr lang="en-GB" sz="1000" dirty="0">
                          <a:solidFill>
                            <a:schemeClr val="dk1"/>
                          </a:solidFill>
                          <a:highlight>
                            <a:schemeClr val="lt1"/>
                          </a:highlight>
                        </a:rPr>
                        <a:t> om 14,9 MSEK.</a:t>
                      </a:r>
                      <a:endParaRPr sz="1000" dirty="0">
                        <a:solidFill>
                          <a:schemeClr val="dk1"/>
                        </a:solidFill>
                        <a:highlight>
                          <a:schemeClr val="lt1"/>
                        </a:highlight>
                      </a:endParaRPr>
                    </a:p>
                    <a:p>
                      <a:pPr marL="0" lvl="0" indent="0" algn="l" rtl="0">
                        <a:lnSpc>
                          <a:spcPct val="115000"/>
                        </a:lnSpc>
                        <a:spcBef>
                          <a:spcPts val="300"/>
                        </a:spcBef>
                        <a:spcAft>
                          <a:spcPts val="300"/>
                        </a:spcAft>
                        <a:buClr>
                          <a:schemeClr val="dk1"/>
                        </a:buClr>
                        <a:buSzPts val="1100"/>
                        <a:buFont typeface="Arial"/>
                        <a:buNone/>
                      </a:pPr>
                      <a:r>
                        <a:rPr lang="en-GB" sz="1000" dirty="0" err="1">
                          <a:solidFill>
                            <a:schemeClr val="dk1"/>
                          </a:solidFill>
                          <a:highlight>
                            <a:schemeClr val="lt1"/>
                          </a:highlight>
                        </a:rPr>
                        <a:t>Då</a:t>
                      </a:r>
                      <a:r>
                        <a:rPr lang="en-GB" sz="1000" dirty="0">
                          <a:solidFill>
                            <a:schemeClr val="dk1"/>
                          </a:solidFill>
                          <a:highlight>
                            <a:schemeClr val="lt1"/>
                          </a:highlight>
                        </a:rPr>
                        <a:t> </a:t>
                      </a:r>
                      <a:r>
                        <a:rPr lang="en-GB" sz="1000" dirty="0" err="1">
                          <a:solidFill>
                            <a:schemeClr val="dk1"/>
                          </a:solidFill>
                          <a:highlight>
                            <a:schemeClr val="lt1"/>
                          </a:highlight>
                        </a:rPr>
                        <a:t>denna</a:t>
                      </a:r>
                      <a:r>
                        <a:rPr lang="en-GB" sz="1000" dirty="0">
                          <a:solidFill>
                            <a:schemeClr val="dk1"/>
                          </a:solidFill>
                          <a:highlight>
                            <a:schemeClr val="lt1"/>
                          </a:highlight>
                        </a:rPr>
                        <a:t> </a:t>
                      </a:r>
                      <a:r>
                        <a:rPr lang="en-GB" sz="1000" dirty="0" err="1">
                          <a:solidFill>
                            <a:schemeClr val="dk1"/>
                          </a:solidFill>
                          <a:highlight>
                            <a:schemeClr val="lt1"/>
                          </a:highlight>
                        </a:rPr>
                        <a:t>investering</a:t>
                      </a:r>
                      <a:r>
                        <a:rPr lang="en-GB" sz="1000" dirty="0">
                          <a:solidFill>
                            <a:schemeClr val="dk1"/>
                          </a:solidFill>
                          <a:highlight>
                            <a:schemeClr val="lt1"/>
                          </a:highlight>
                        </a:rPr>
                        <a:t> är </a:t>
                      </a:r>
                      <a:r>
                        <a:rPr lang="en-GB" sz="1000" dirty="0" err="1">
                          <a:solidFill>
                            <a:schemeClr val="dk1"/>
                          </a:solidFill>
                          <a:highlight>
                            <a:schemeClr val="lt1"/>
                          </a:highlight>
                        </a:rPr>
                        <a:t>ett</a:t>
                      </a:r>
                      <a:r>
                        <a:rPr lang="en-GB" sz="1000" dirty="0">
                          <a:solidFill>
                            <a:schemeClr val="dk1"/>
                          </a:solidFill>
                          <a:highlight>
                            <a:schemeClr val="lt1"/>
                          </a:highlight>
                        </a:rPr>
                        <a:t> </a:t>
                      </a:r>
                      <a:r>
                        <a:rPr lang="en-GB" sz="1000" dirty="0" err="1">
                          <a:solidFill>
                            <a:schemeClr val="dk1"/>
                          </a:solidFill>
                          <a:highlight>
                            <a:schemeClr val="lt1"/>
                          </a:highlight>
                        </a:rPr>
                        <a:t>avsteg</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koncernens</a:t>
                      </a:r>
                      <a:r>
                        <a:rPr lang="en-GB" sz="1000" dirty="0">
                          <a:solidFill>
                            <a:schemeClr val="dk1"/>
                          </a:solidFill>
                          <a:highlight>
                            <a:schemeClr val="lt1"/>
                          </a:highlight>
                        </a:rPr>
                        <a:t> </a:t>
                      </a:r>
                      <a:r>
                        <a:rPr lang="en-GB" sz="1000" dirty="0" err="1">
                          <a:solidFill>
                            <a:schemeClr val="dk1"/>
                          </a:solidFill>
                          <a:highlight>
                            <a:schemeClr val="lt1"/>
                          </a:highlight>
                        </a:rPr>
                        <a:t>finansiella</a:t>
                      </a:r>
                      <a:r>
                        <a:rPr lang="en-GB" sz="1000" dirty="0">
                          <a:solidFill>
                            <a:schemeClr val="dk1"/>
                          </a:solidFill>
                          <a:highlight>
                            <a:schemeClr val="lt1"/>
                          </a:highlight>
                        </a:rPr>
                        <a:t> </a:t>
                      </a:r>
                      <a:r>
                        <a:rPr lang="en-GB" sz="1000" dirty="0" err="1">
                          <a:solidFill>
                            <a:schemeClr val="dk1"/>
                          </a:solidFill>
                          <a:highlight>
                            <a:schemeClr val="lt1"/>
                          </a:highlight>
                        </a:rPr>
                        <a:t>anvisning</a:t>
                      </a:r>
                      <a:r>
                        <a:rPr lang="en-GB" sz="1000" dirty="0">
                          <a:solidFill>
                            <a:schemeClr val="dk1"/>
                          </a:solidFill>
                          <a:highlight>
                            <a:schemeClr val="lt1"/>
                          </a:highlight>
                        </a:rPr>
                        <a:t>, har bolaget </a:t>
                      </a:r>
                      <a:r>
                        <a:rPr lang="en-GB" sz="1000" dirty="0" err="1">
                          <a:solidFill>
                            <a:schemeClr val="dk1"/>
                          </a:solidFill>
                          <a:highlight>
                            <a:schemeClr val="lt1"/>
                          </a:highlight>
                        </a:rPr>
                        <a:t>hämtat</a:t>
                      </a:r>
                      <a:r>
                        <a:rPr lang="en-GB" sz="1000" dirty="0">
                          <a:solidFill>
                            <a:schemeClr val="dk1"/>
                          </a:solidFill>
                          <a:highlight>
                            <a:schemeClr val="lt1"/>
                          </a:highlight>
                        </a:rPr>
                        <a:t> in </a:t>
                      </a:r>
                      <a:r>
                        <a:rPr lang="en-GB" sz="1000" dirty="0" err="1">
                          <a:solidFill>
                            <a:schemeClr val="dk1"/>
                          </a:solidFill>
                          <a:highlight>
                            <a:schemeClr val="lt1"/>
                          </a:highlight>
                        </a:rPr>
                        <a:t>godkännande</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moderbolaget</a:t>
                      </a:r>
                      <a:r>
                        <a:rPr lang="en-GB" sz="1000" dirty="0">
                          <a:solidFill>
                            <a:schemeClr val="dk1"/>
                          </a:solidFill>
                          <a:highlight>
                            <a:schemeClr val="lt1"/>
                          </a:highlight>
                        </a:rPr>
                        <a:t>, </a:t>
                      </a:r>
                      <a:r>
                        <a:rPr lang="en-GB" sz="1000" dirty="0" err="1">
                          <a:solidFill>
                            <a:schemeClr val="dk1"/>
                          </a:solidFill>
                          <a:highlight>
                            <a:schemeClr val="lt1"/>
                          </a:highlight>
                        </a:rPr>
                        <a:t>Förvaltnings</a:t>
                      </a:r>
                      <a:r>
                        <a:rPr lang="en-GB" sz="1000" dirty="0">
                          <a:solidFill>
                            <a:schemeClr val="dk1"/>
                          </a:solidFill>
                          <a:highlight>
                            <a:schemeClr val="lt1"/>
                          </a:highlight>
                        </a:rPr>
                        <a:t> AB Framtidens </a:t>
                      </a:r>
                      <a:r>
                        <a:rPr lang="en-GB" sz="1000" dirty="0" err="1">
                          <a:solidFill>
                            <a:schemeClr val="dk1"/>
                          </a:solidFill>
                          <a:highlight>
                            <a:schemeClr val="lt1"/>
                          </a:highlight>
                        </a:rPr>
                        <a:t>styrelse</a:t>
                      </a:r>
                      <a:r>
                        <a:rPr lang="en-GB" sz="1000" dirty="0">
                          <a:solidFill>
                            <a:schemeClr val="dk1"/>
                          </a:solidFill>
                          <a:highlight>
                            <a:schemeClr val="lt1"/>
                          </a:highlight>
                        </a:rPr>
                        <a:t>. </a:t>
                      </a:r>
                      <a:r>
                        <a:rPr lang="en-GB" sz="1000" dirty="0" err="1">
                          <a:solidFill>
                            <a:schemeClr val="dk1"/>
                          </a:solidFill>
                          <a:highlight>
                            <a:schemeClr val="lt1"/>
                          </a:highlight>
                        </a:rPr>
                        <a:t>Moderbolagets</a:t>
                      </a:r>
                      <a:r>
                        <a:rPr lang="en-GB" sz="1000" dirty="0">
                          <a:solidFill>
                            <a:schemeClr val="dk1"/>
                          </a:solidFill>
                          <a:highlight>
                            <a:schemeClr val="lt1"/>
                          </a:highlight>
                        </a:rPr>
                        <a:t> </a:t>
                      </a:r>
                      <a:r>
                        <a:rPr lang="en-GB" sz="1000" dirty="0" err="1">
                          <a:solidFill>
                            <a:schemeClr val="dk1"/>
                          </a:solidFill>
                          <a:highlight>
                            <a:schemeClr val="lt1"/>
                          </a:highlight>
                        </a:rPr>
                        <a:t>styrelse</a:t>
                      </a:r>
                      <a:r>
                        <a:rPr lang="en-GB" sz="1000" dirty="0">
                          <a:solidFill>
                            <a:schemeClr val="dk1"/>
                          </a:solidFill>
                          <a:highlight>
                            <a:schemeClr val="lt1"/>
                          </a:highlight>
                        </a:rPr>
                        <a:t> </a:t>
                      </a:r>
                      <a:r>
                        <a:rPr lang="en-GB" sz="1000" dirty="0" err="1">
                          <a:solidFill>
                            <a:schemeClr val="dk1"/>
                          </a:solidFill>
                          <a:highlight>
                            <a:schemeClr val="lt1"/>
                          </a:highlight>
                        </a:rPr>
                        <a:t>godkände</a:t>
                      </a:r>
                      <a:r>
                        <a:rPr lang="en-GB" sz="1000" dirty="0">
                          <a:solidFill>
                            <a:schemeClr val="dk1"/>
                          </a:solidFill>
                          <a:highlight>
                            <a:schemeClr val="lt1"/>
                          </a:highlight>
                        </a:rPr>
                        <a:t> </a:t>
                      </a:r>
                      <a:r>
                        <a:rPr lang="en-GB" sz="1000" dirty="0" err="1">
                          <a:solidFill>
                            <a:schemeClr val="dk1"/>
                          </a:solidFill>
                          <a:highlight>
                            <a:schemeClr val="lt1"/>
                          </a:highlight>
                        </a:rPr>
                        <a:t>investeringen</a:t>
                      </a:r>
                      <a:r>
                        <a:rPr lang="en-GB" sz="1000" dirty="0">
                          <a:solidFill>
                            <a:schemeClr val="dk1"/>
                          </a:solidFill>
                          <a:highlight>
                            <a:schemeClr val="lt1"/>
                          </a:highlight>
                        </a:rPr>
                        <a:t> per 29 </a:t>
                      </a:r>
                      <a:r>
                        <a:rPr lang="en-GB" sz="1000" dirty="0" err="1">
                          <a:solidFill>
                            <a:schemeClr val="dk1"/>
                          </a:solidFill>
                          <a:highlight>
                            <a:schemeClr val="lt1"/>
                          </a:highlight>
                        </a:rPr>
                        <a:t>augusti</a:t>
                      </a:r>
                      <a:r>
                        <a:rPr lang="en-GB" sz="1000" dirty="0">
                          <a:solidFill>
                            <a:schemeClr val="dk1"/>
                          </a:solidFill>
                          <a:highlight>
                            <a:schemeClr val="lt1"/>
                          </a:highlight>
                        </a:rPr>
                        <a:t> 2019. </a:t>
                      </a:r>
                      <a:endParaRPr sz="1000" dirty="0">
                        <a:solidFill>
                          <a:schemeClr val="dk1"/>
                        </a:solidFill>
                        <a:highlight>
                          <a:srgbClr val="FFFFFF"/>
                        </a:highlight>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lvl="0" indent="0" algn="l" rtl="0">
                        <a:lnSpc>
                          <a:spcPct val="100000"/>
                        </a:lnSpc>
                        <a:spcBef>
                          <a:spcPts val="600"/>
                        </a:spcBef>
                        <a:spcAft>
                          <a:spcPts val="0"/>
                        </a:spcAft>
                        <a:buClr>
                          <a:schemeClr val="dk1"/>
                        </a:buClr>
                        <a:buSzPts val="1100"/>
                        <a:buFont typeface="Arial"/>
                        <a:buNone/>
                      </a:pPr>
                      <a:r>
                        <a:rPr lang="en-GB" sz="1000" dirty="0" err="1">
                          <a:solidFill>
                            <a:schemeClr val="dk1"/>
                          </a:solidFill>
                          <a:highlight>
                            <a:schemeClr val="lt1"/>
                          </a:highlight>
                        </a:rPr>
                        <a:t>Affärsmässighet</a:t>
                      </a:r>
                      <a:r>
                        <a:rPr lang="en-GB" sz="1000" dirty="0">
                          <a:solidFill>
                            <a:schemeClr val="dk1"/>
                          </a:solidFill>
                          <a:highlight>
                            <a:schemeClr val="lt1"/>
                          </a:highlight>
                        </a:rPr>
                        <a:t> bör </a:t>
                      </a:r>
                      <a:r>
                        <a:rPr lang="en-GB" sz="1000" dirty="0" err="1">
                          <a:solidFill>
                            <a:schemeClr val="dk1"/>
                          </a:solidFill>
                          <a:highlight>
                            <a:schemeClr val="lt1"/>
                          </a:highlight>
                        </a:rPr>
                        <a:t>dokumenteras</a:t>
                      </a:r>
                      <a:r>
                        <a:rPr lang="en-GB" sz="1000" dirty="0">
                          <a:solidFill>
                            <a:schemeClr val="dk1"/>
                          </a:solidFill>
                          <a:highlight>
                            <a:schemeClr val="lt1"/>
                          </a:highlight>
                        </a:rPr>
                        <a:t> </a:t>
                      </a:r>
                      <a:r>
                        <a:rPr lang="en-GB" sz="1000" dirty="0" err="1">
                          <a:solidFill>
                            <a:schemeClr val="dk1"/>
                          </a:solidFill>
                          <a:highlight>
                            <a:schemeClr val="lt1"/>
                          </a:highlight>
                        </a:rPr>
                        <a:t>kopplat</a:t>
                      </a:r>
                      <a:r>
                        <a:rPr lang="en-GB" sz="1000" dirty="0">
                          <a:solidFill>
                            <a:schemeClr val="dk1"/>
                          </a:solidFill>
                          <a:highlight>
                            <a:schemeClr val="lt1"/>
                          </a:highlight>
                        </a:rPr>
                        <a:t> till </a:t>
                      </a:r>
                      <a:r>
                        <a:rPr lang="en-GB" sz="1000" dirty="0" err="1">
                          <a:solidFill>
                            <a:schemeClr val="dk1"/>
                          </a:solidFill>
                          <a:highlight>
                            <a:schemeClr val="lt1"/>
                          </a:highlight>
                        </a:rPr>
                        <a:t>beslut</a:t>
                      </a:r>
                      <a:r>
                        <a:rPr lang="en-GB" sz="1000" dirty="0">
                          <a:solidFill>
                            <a:schemeClr val="dk1"/>
                          </a:solidFill>
                          <a:highlight>
                            <a:schemeClr val="lt1"/>
                          </a:highlight>
                        </a:rPr>
                        <a:t> om </a:t>
                      </a:r>
                      <a:r>
                        <a:rPr lang="en-GB" sz="1000" dirty="0" err="1">
                          <a:solidFill>
                            <a:schemeClr val="dk1"/>
                          </a:solidFill>
                          <a:highlight>
                            <a:schemeClr val="lt1"/>
                          </a:highlight>
                        </a:rPr>
                        <a:t>förvärv</a:t>
                      </a:r>
                      <a:r>
                        <a:rPr lang="en-GB" sz="1000" dirty="0">
                          <a:solidFill>
                            <a:schemeClr val="dk1"/>
                          </a:solidFill>
                          <a:highlight>
                            <a:schemeClr val="lt1"/>
                          </a:highlight>
                        </a:rPr>
                        <a:t> av </a:t>
                      </a:r>
                      <a:r>
                        <a:rPr lang="en-GB" sz="1000" dirty="0" err="1">
                          <a:solidFill>
                            <a:schemeClr val="dk1"/>
                          </a:solidFill>
                          <a:highlight>
                            <a:schemeClr val="lt1"/>
                          </a:highlight>
                        </a:rPr>
                        <a:t>bostadsrätter</a:t>
                      </a:r>
                      <a:r>
                        <a:rPr lang="en-GB" sz="1000" dirty="0">
                          <a:solidFill>
                            <a:schemeClr val="dk1"/>
                          </a:solidFill>
                          <a:highlight>
                            <a:schemeClr val="lt1"/>
                          </a:highlight>
                        </a:rPr>
                        <a:t> som </a:t>
                      </a:r>
                      <a:r>
                        <a:rPr lang="en-GB" sz="1000" dirty="0" err="1">
                          <a:solidFill>
                            <a:schemeClr val="dk1"/>
                          </a:solidFill>
                          <a:highlight>
                            <a:schemeClr val="lt1"/>
                          </a:highlight>
                        </a:rPr>
                        <a:t>avsteg</a:t>
                      </a:r>
                      <a:r>
                        <a:rPr lang="en-GB" sz="1000" dirty="0">
                          <a:solidFill>
                            <a:schemeClr val="dk1"/>
                          </a:solidFill>
                          <a:highlight>
                            <a:schemeClr val="lt1"/>
                          </a:highlight>
                        </a:rPr>
                        <a:t> </a:t>
                      </a:r>
                      <a:r>
                        <a:rPr lang="en-GB" sz="1000" dirty="0" err="1">
                          <a:solidFill>
                            <a:schemeClr val="dk1"/>
                          </a:solidFill>
                          <a:highlight>
                            <a:schemeClr val="lt1"/>
                          </a:highlight>
                        </a:rPr>
                        <a:t>från</a:t>
                      </a:r>
                      <a:r>
                        <a:rPr lang="en-GB" sz="1000" dirty="0">
                          <a:solidFill>
                            <a:schemeClr val="dk1"/>
                          </a:solidFill>
                          <a:highlight>
                            <a:schemeClr val="lt1"/>
                          </a:highlight>
                        </a:rPr>
                        <a:t> </a:t>
                      </a:r>
                      <a:r>
                        <a:rPr lang="en-GB" sz="1000" dirty="0" err="1">
                          <a:solidFill>
                            <a:schemeClr val="dk1"/>
                          </a:solidFill>
                          <a:highlight>
                            <a:schemeClr val="lt1"/>
                          </a:highlight>
                        </a:rPr>
                        <a:t>finansiella</a:t>
                      </a:r>
                      <a:r>
                        <a:rPr lang="en-GB" sz="1000" dirty="0">
                          <a:solidFill>
                            <a:schemeClr val="dk1"/>
                          </a:solidFill>
                          <a:highlight>
                            <a:schemeClr val="lt1"/>
                          </a:highlight>
                        </a:rPr>
                        <a:t> </a:t>
                      </a:r>
                      <a:r>
                        <a:rPr lang="en-GB" sz="1000" dirty="0" err="1">
                          <a:solidFill>
                            <a:schemeClr val="dk1"/>
                          </a:solidFill>
                          <a:highlight>
                            <a:schemeClr val="lt1"/>
                          </a:highlight>
                        </a:rPr>
                        <a:t>anvisningar</a:t>
                      </a:r>
                      <a:r>
                        <a:rPr lang="en-GB" sz="1000" dirty="0">
                          <a:solidFill>
                            <a:schemeClr val="dk1"/>
                          </a:solidFill>
                          <a:highlight>
                            <a:schemeClr val="lt1"/>
                          </a:highlight>
                        </a:rPr>
                        <a:t> och en </a:t>
                      </a:r>
                      <a:r>
                        <a:rPr lang="en-GB" sz="1000" dirty="0" err="1">
                          <a:solidFill>
                            <a:schemeClr val="dk1"/>
                          </a:solidFill>
                          <a:highlight>
                            <a:schemeClr val="lt1"/>
                          </a:highlight>
                        </a:rPr>
                        <a:t>potentiell</a:t>
                      </a:r>
                      <a:r>
                        <a:rPr lang="en-GB" sz="1000" dirty="0">
                          <a:solidFill>
                            <a:schemeClr val="dk1"/>
                          </a:solidFill>
                          <a:highlight>
                            <a:schemeClr val="lt1"/>
                          </a:highlight>
                        </a:rPr>
                        <a:t> risk för bolaget.</a:t>
                      </a:r>
                      <a:endParaRPr sz="1000" dirty="0">
                        <a:solidFill>
                          <a:schemeClr val="dk1"/>
                        </a:solidFill>
                        <a:highlight>
                          <a:schemeClr val="lt1"/>
                        </a:highlight>
                      </a:endParaRPr>
                    </a:p>
                    <a:p>
                      <a:pPr marL="0" lvl="0" indent="0" algn="l" rtl="0">
                        <a:lnSpc>
                          <a:spcPct val="100000"/>
                        </a:lnSpc>
                        <a:spcBef>
                          <a:spcPts val="300"/>
                        </a:spcBef>
                        <a:spcAft>
                          <a:spcPts val="300"/>
                        </a:spcAft>
                        <a:buClr>
                          <a:schemeClr val="dk1"/>
                        </a:buClr>
                        <a:buSzPts val="1100"/>
                        <a:buFont typeface="Arial"/>
                        <a:buNone/>
                      </a:pPr>
                      <a:endParaRPr sz="1000" dirty="0"/>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lvl="0" indent="0" algn="l" rtl="0">
                        <a:lnSpc>
                          <a:spcPct val="100000"/>
                        </a:lnSpc>
                        <a:spcBef>
                          <a:spcPts val="300"/>
                        </a:spcBef>
                        <a:spcAft>
                          <a:spcPts val="0"/>
                        </a:spcAft>
                        <a:buClr>
                          <a:schemeClr val="dk1"/>
                        </a:buClr>
                        <a:buSzPts val="1100"/>
                        <a:buFont typeface="Arial"/>
                        <a:buNone/>
                      </a:pPr>
                      <a:endParaRPr sz="1000" b="1" dirty="0">
                        <a:solidFill>
                          <a:schemeClr val="dk1"/>
                        </a:solidFill>
                        <a:highlight>
                          <a:srgbClr val="FFFF00"/>
                        </a:highlight>
                      </a:endParaRPr>
                    </a:p>
                    <a:p>
                      <a:pPr marL="0" marR="0" lvl="0" indent="0" algn="l" defTabSz="914400" rtl="0" eaLnBrk="1" fontAlgn="auto" latinLnBrk="0" hangingPunct="1">
                        <a:lnSpc>
                          <a:spcPct val="100000"/>
                        </a:lnSpc>
                        <a:spcBef>
                          <a:spcPts val="300"/>
                        </a:spcBef>
                        <a:spcAft>
                          <a:spcPts val="300"/>
                        </a:spcAft>
                        <a:buClr>
                          <a:schemeClr val="dk1"/>
                        </a:buClr>
                        <a:buSzPts val="1100"/>
                        <a:buFont typeface="Arial"/>
                        <a:buNone/>
                        <a:tabLst/>
                        <a:defRPr/>
                      </a:pPr>
                      <a:r>
                        <a:rPr lang="sv-SE" sz="1000" b="1" i="0" u="none" strike="noStrike" cap="none" dirty="0">
                          <a:solidFill>
                            <a:srgbClr val="000000"/>
                          </a:solidFill>
                          <a:effectLst/>
                          <a:latin typeface="Arial"/>
                          <a:ea typeface="Arial"/>
                          <a:cs typeface="Arial"/>
                          <a:sym typeface="Arial"/>
                        </a:rPr>
                        <a:t>För att uppfylla målet att utveckla hela centrum och bygga en blandstad, beslutades om köpet för att förvekliga visionen. Investeringsbeslutet villkoras av att </a:t>
                      </a:r>
                      <a:r>
                        <a:rPr lang="sv-SE" sz="1000" b="1" i="0" u="none" strike="noStrike" cap="none" dirty="0" err="1">
                          <a:solidFill>
                            <a:srgbClr val="000000"/>
                          </a:solidFill>
                          <a:effectLst/>
                          <a:latin typeface="Arial"/>
                          <a:ea typeface="Arial"/>
                          <a:cs typeface="Arial"/>
                          <a:sym typeface="Arial"/>
                        </a:rPr>
                        <a:t>Serneke</a:t>
                      </a:r>
                      <a:r>
                        <a:rPr lang="sv-SE" sz="1000" b="1" i="0" u="none" strike="noStrike" cap="none" dirty="0">
                          <a:solidFill>
                            <a:srgbClr val="000000"/>
                          </a:solidFill>
                          <a:effectLst/>
                          <a:latin typeface="Arial"/>
                          <a:ea typeface="Arial"/>
                          <a:cs typeface="Arial"/>
                          <a:sym typeface="Arial"/>
                        </a:rPr>
                        <a:t> beviljas produktionsstartbesked för Brf Utsikten med kommersiell bottenvåning.</a:t>
                      </a:r>
                    </a:p>
                    <a:p>
                      <a:pPr marL="0" marR="0" lvl="0" indent="0" algn="l" defTabSz="914400" rtl="0" eaLnBrk="1" fontAlgn="auto" latinLnBrk="0" hangingPunct="1">
                        <a:lnSpc>
                          <a:spcPct val="100000"/>
                        </a:lnSpc>
                        <a:spcBef>
                          <a:spcPts val="300"/>
                        </a:spcBef>
                        <a:spcAft>
                          <a:spcPts val="300"/>
                        </a:spcAft>
                        <a:buClr>
                          <a:schemeClr val="dk1"/>
                        </a:buClr>
                        <a:buSzPts val="1100"/>
                        <a:buFont typeface="Arial"/>
                        <a:buNone/>
                        <a:tabLst/>
                        <a:defRPr/>
                      </a:pPr>
                      <a:r>
                        <a:rPr lang="sv-SE" sz="1000" b="1" i="1" u="none" strike="noStrike" cap="none" dirty="0">
                          <a:solidFill>
                            <a:srgbClr val="000000"/>
                          </a:solidFill>
                          <a:effectLst/>
                          <a:latin typeface="Arial"/>
                          <a:cs typeface="Arial"/>
                          <a:sym typeface="Arial"/>
                        </a:rPr>
                        <a:t>Se även bifogad dokumentation, investeringsbeslut förvärv Brf utsikten.</a:t>
                      </a:r>
                      <a:endParaRPr lang="sv-SE" sz="800" b="1" i="1" dirty="0">
                        <a:solidFill>
                          <a:schemeClr val="dk1"/>
                        </a:solidFill>
                      </a:endParaRPr>
                    </a:p>
                    <a:p>
                      <a:pPr marL="0" lvl="0" indent="0" algn="l" rtl="0">
                        <a:lnSpc>
                          <a:spcPct val="100000"/>
                        </a:lnSpc>
                        <a:spcBef>
                          <a:spcPts val="300"/>
                        </a:spcBef>
                        <a:spcAft>
                          <a:spcPts val="300"/>
                        </a:spcAft>
                        <a:buClr>
                          <a:schemeClr val="dk1"/>
                        </a:buClr>
                        <a:buSzPts val="1100"/>
                        <a:buFont typeface="Arial"/>
                        <a:buNone/>
                      </a:pPr>
                      <a:endParaRPr sz="1000" dirty="0">
                        <a:solidFill>
                          <a:schemeClr val="dk1"/>
                        </a:solidFill>
                        <a:highlight>
                          <a:srgbClr val="FFFF00"/>
                        </a:highlight>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80" name="Google Shape;1580;p272">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273"/>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dirty="0"/>
              <a:t>Förvaltning och intern kontroll </a:t>
            </a:r>
            <a:endParaRPr dirty="0"/>
          </a:p>
        </p:txBody>
      </p:sp>
      <p:sp>
        <p:nvSpPr>
          <p:cNvPr id="1587" name="Google Shape;1587;p273"/>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graphicFrame>
        <p:nvGraphicFramePr>
          <p:cNvPr id="1588" name="Google Shape;1588;p273"/>
          <p:cNvGraphicFramePr/>
          <p:nvPr>
            <p:extLst>
              <p:ext uri="{D42A27DB-BD31-4B8C-83A1-F6EECF244321}">
                <p14:modId xmlns:p14="http://schemas.microsoft.com/office/powerpoint/2010/main" val="3743226905"/>
              </p:ext>
            </p:extLst>
          </p:nvPr>
        </p:nvGraphicFramePr>
        <p:xfrm>
          <a:off x="442939" y="1440003"/>
          <a:ext cx="9910250" cy="4520617"/>
        </p:xfrm>
        <a:graphic>
          <a:graphicData uri="http://schemas.openxmlformats.org/drawingml/2006/table">
            <a:tbl>
              <a:tblPr>
                <a:noFill/>
                <a:tableStyleId>{0688C2DF-294E-416D-82CB-C38F4DCC6F8C}</a:tableStyleId>
              </a:tblPr>
              <a:tblGrid>
                <a:gridCol w="3701675">
                  <a:extLst>
                    <a:ext uri="{9D8B030D-6E8A-4147-A177-3AD203B41FA5}">
                      <a16:colId xmlns:a16="http://schemas.microsoft.com/office/drawing/2014/main" val="20000"/>
                    </a:ext>
                  </a:extLst>
                </a:gridCol>
                <a:gridCol w="3035119">
                  <a:extLst>
                    <a:ext uri="{9D8B030D-6E8A-4147-A177-3AD203B41FA5}">
                      <a16:colId xmlns:a16="http://schemas.microsoft.com/office/drawing/2014/main" val="20001"/>
                    </a:ext>
                  </a:extLst>
                </a:gridCol>
                <a:gridCol w="3173456">
                  <a:extLst>
                    <a:ext uri="{9D8B030D-6E8A-4147-A177-3AD203B41FA5}">
                      <a16:colId xmlns:a16="http://schemas.microsoft.com/office/drawing/2014/main" val="20002"/>
                    </a:ext>
                  </a:extLst>
                </a:gridCol>
              </a:tblGrid>
              <a:tr h="531875">
                <a:tc>
                  <a:txBody>
                    <a:bodyPr/>
                    <a:lstStyle/>
                    <a:p>
                      <a:pPr marL="0" marR="0" lvl="0" indent="0" algn="ctr" rtl="0">
                        <a:lnSpc>
                          <a:spcPct val="107000"/>
                        </a:lnSpc>
                        <a:spcBef>
                          <a:spcPts val="0"/>
                        </a:spcBef>
                        <a:spcAft>
                          <a:spcPts val="0"/>
                        </a:spcAft>
                        <a:buNone/>
                      </a:pPr>
                      <a:r>
                        <a:rPr lang="en-GB" sz="1000" b="1" dirty="0" err="1">
                          <a:solidFill>
                            <a:schemeClr val="lt1"/>
                          </a:solidFill>
                        </a:rPr>
                        <a:t>Våra</a:t>
                      </a:r>
                      <a:r>
                        <a:rPr lang="en-GB" sz="1000" b="1" dirty="0">
                          <a:solidFill>
                            <a:schemeClr val="lt1"/>
                          </a:solidFill>
                        </a:rPr>
                        <a:t> Iakttagelser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7000"/>
                        </a:lnSpc>
                        <a:spcBef>
                          <a:spcPts val="0"/>
                        </a:spcBef>
                        <a:spcAft>
                          <a:spcPts val="0"/>
                        </a:spcAft>
                        <a:buNone/>
                      </a:pPr>
                      <a:r>
                        <a:rPr lang="en-GB" sz="1000" b="1" dirty="0">
                          <a:solidFill>
                            <a:schemeClr val="lt1"/>
                          </a:solidFill>
                        </a:rPr>
                        <a:t>Vår </a:t>
                      </a:r>
                      <a:r>
                        <a:rPr lang="en-GB" sz="1000" b="1" dirty="0" err="1">
                          <a:solidFill>
                            <a:schemeClr val="lt1"/>
                          </a:solidFill>
                        </a:rPr>
                        <a:t>rekommendation</a:t>
                      </a:r>
                      <a:r>
                        <a:rPr lang="en-GB" sz="1000" b="1" dirty="0">
                          <a:solidFill>
                            <a:schemeClr val="lt1"/>
                          </a:solidFill>
                        </a:rPr>
                        <a:t>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7000"/>
                        </a:lnSpc>
                        <a:spcBef>
                          <a:spcPts val="0"/>
                        </a:spcBef>
                        <a:spcAft>
                          <a:spcPts val="0"/>
                        </a:spcAft>
                        <a:buNone/>
                      </a:pPr>
                      <a:r>
                        <a:rPr lang="en-GB" sz="1000" b="1" dirty="0">
                          <a:solidFill>
                            <a:schemeClr val="lt1"/>
                          </a:solidFill>
                        </a:rPr>
                        <a:t>Bolagets </a:t>
                      </a:r>
                      <a:r>
                        <a:rPr lang="en-GB" sz="1000" b="1" dirty="0" err="1">
                          <a:solidFill>
                            <a:schemeClr val="lt1"/>
                          </a:solidFill>
                        </a:rPr>
                        <a:t>kommentar</a:t>
                      </a:r>
                      <a:endParaRPr sz="1000" b="1"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1969700">
                <a:tc>
                  <a:txBody>
                    <a:bodyPr/>
                    <a:lstStyle/>
                    <a:p>
                      <a:pPr marL="0" marR="0" lvl="0" indent="0" algn="l" rtl="0">
                        <a:lnSpc>
                          <a:spcPct val="115000"/>
                        </a:lnSpc>
                        <a:spcBef>
                          <a:spcPts val="300"/>
                        </a:spcBef>
                        <a:spcAft>
                          <a:spcPts val="0"/>
                        </a:spcAft>
                        <a:buNone/>
                      </a:pPr>
                      <a:r>
                        <a:rPr lang="en-GB" sz="1100" b="1" dirty="0" err="1">
                          <a:solidFill>
                            <a:schemeClr val="dk1"/>
                          </a:solidFill>
                        </a:rPr>
                        <a:t>Dokumentation</a:t>
                      </a:r>
                      <a:r>
                        <a:rPr lang="en-GB" sz="1100" b="1" dirty="0">
                          <a:solidFill>
                            <a:schemeClr val="dk1"/>
                          </a:solidFill>
                        </a:rPr>
                        <a:t> av </a:t>
                      </a:r>
                      <a:r>
                        <a:rPr lang="en-GB" sz="1100" b="1" dirty="0" err="1">
                          <a:solidFill>
                            <a:schemeClr val="dk1"/>
                          </a:solidFill>
                        </a:rPr>
                        <a:t>processbeskrivningar</a:t>
                      </a:r>
                      <a:endParaRPr sz="1000" dirty="0">
                        <a:solidFill>
                          <a:schemeClr val="dk1"/>
                        </a:solidFill>
                      </a:endParaRPr>
                    </a:p>
                    <a:p>
                      <a:pPr marL="0" marR="0" lvl="0" indent="0" algn="l" rtl="0">
                        <a:lnSpc>
                          <a:spcPct val="115000"/>
                        </a:lnSpc>
                        <a:spcBef>
                          <a:spcPts val="300"/>
                        </a:spcBef>
                        <a:spcAft>
                          <a:spcPts val="0"/>
                        </a:spcAft>
                        <a:buNone/>
                      </a:pPr>
                      <a:r>
                        <a:rPr lang="en-GB" sz="1000" dirty="0">
                          <a:solidFill>
                            <a:schemeClr val="dk1"/>
                          </a:solidFill>
                        </a:rPr>
                        <a:t>Vid </a:t>
                      </a:r>
                      <a:r>
                        <a:rPr lang="en-GB" sz="1000" dirty="0" err="1">
                          <a:solidFill>
                            <a:schemeClr val="dk1"/>
                          </a:solidFill>
                        </a:rPr>
                        <a:t>genomgång</a:t>
                      </a:r>
                      <a:r>
                        <a:rPr lang="en-GB" sz="1000" dirty="0">
                          <a:solidFill>
                            <a:schemeClr val="dk1"/>
                          </a:solidFill>
                        </a:rPr>
                        <a:t> av </a:t>
                      </a:r>
                      <a:r>
                        <a:rPr lang="en-GB" sz="1000" dirty="0" err="1">
                          <a:solidFill>
                            <a:schemeClr val="dk1"/>
                          </a:solidFill>
                        </a:rPr>
                        <a:t>rutiner</a:t>
                      </a:r>
                      <a:r>
                        <a:rPr lang="en-GB" sz="1000" dirty="0">
                          <a:solidFill>
                            <a:schemeClr val="dk1"/>
                          </a:solidFill>
                        </a:rPr>
                        <a:t> och processer för inköp- och </a:t>
                      </a:r>
                      <a:r>
                        <a:rPr lang="en-GB" sz="1000" dirty="0" err="1">
                          <a:solidFill>
                            <a:schemeClr val="dk1"/>
                          </a:solidFill>
                        </a:rPr>
                        <a:t>intäktsredovisningen</a:t>
                      </a:r>
                      <a:r>
                        <a:rPr lang="en-GB" sz="1000" dirty="0">
                          <a:solidFill>
                            <a:schemeClr val="dk1"/>
                          </a:solidFill>
                        </a:rPr>
                        <a:t> har vi </a:t>
                      </a:r>
                      <a:r>
                        <a:rPr lang="en-GB" sz="1000" dirty="0" err="1">
                          <a:solidFill>
                            <a:schemeClr val="dk1"/>
                          </a:solidFill>
                        </a:rPr>
                        <a:t>noterat</a:t>
                      </a:r>
                      <a:r>
                        <a:rPr lang="en-GB" sz="1000" dirty="0">
                          <a:solidFill>
                            <a:schemeClr val="dk1"/>
                          </a:solidFill>
                        </a:rPr>
                        <a:t> att bolaget har </a:t>
                      </a:r>
                      <a:r>
                        <a:rPr lang="en-GB" sz="1000" dirty="0" err="1">
                          <a:solidFill>
                            <a:schemeClr val="dk1"/>
                          </a:solidFill>
                        </a:rPr>
                        <a:t>äldre</a:t>
                      </a:r>
                      <a:r>
                        <a:rPr lang="en-GB" sz="1000" dirty="0">
                          <a:solidFill>
                            <a:schemeClr val="dk1"/>
                          </a:solidFill>
                        </a:rPr>
                        <a:t> </a:t>
                      </a:r>
                      <a:r>
                        <a:rPr lang="en-GB" sz="1000" dirty="0" err="1">
                          <a:solidFill>
                            <a:schemeClr val="dk1"/>
                          </a:solidFill>
                        </a:rPr>
                        <a:t>rutinbeskrivningar</a:t>
                      </a:r>
                      <a:r>
                        <a:rPr lang="en-GB" sz="1000" dirty="0">
                          <a:solidFill>
                            <a:schemeClr val="dk1"/>
                          </a:solidFill>
                        </a:rPr>
                        <a:t> </a:t>
                      </a:r>
                      <a:r>
                        <a:rPr lang="en-GB" sz="1000" dirty="0" err="1">
                          <a:solidFill>
                            <a:schemeClr val="dk1"/>
                          </a:solidFill>
                        </a:rPr>
                        <a:t>från</a:t>
                      </a:r>
                      <a:r>
                        <a:rPr lang="en-GB" sz="1000" dirty="0">
                          <a:solidFill>
                            <a:schemeClr val="dk1"/>
                          </a:solidFill>
                        </a:rPr>
                        <a:t> 2013-2015. För </a:t>
                      </a:r>
                      <a:r>
                        <a:rPr lang="en-GB" sz="1000" dirty="0" err="1">
                          <a:solidFill>
                            <a:schemeClr val="dk1"/>
                          </a:solidFill>
                        </a:rPr>
                        <a:t>kontinuitet</a:t>
                      </a:r>
                      <a:r>
                        <a:rPr lang="en-GB" sz="1000" dirty="0">
                          <a:solidFill>
                            <a:schemeClr val="dk1"/>
                          </a:solidFill>
                        </a:rPr>
                        <a:t> och </a:t>
                      </a:r>
                      <a:r>
                        <a:rPr lang="en-GB" sz="1000" dirty="0" err="1">
                          <a:solidFill>
                            <a:schemeClr val="dk1"/>
                          </a:solidFill>
                        </a:rPr>
                        <a:t>förståelse</a:t>
                      </a:r>
                      <a:r>
                        <a:rPr lang="en-GB" sz="1000" dirty="0">
                          <a:solidFill>
                            <a:schemeClr val="dk1"/>
                          </a:solidFill>
                        </a:rPr>
                        <a:t> av bolagets </a:t>
                      </a:r>
                      <a:r>
                        <a:rPr lang="en-GB" sz="1000" dirty="0" err="1">
                          <a:solidFill>
                            <a:schemeClr val="dk1"/>
                          </a:solidFill>
                        </a:rPr>
                        <a:t>riskhantering</a:t>
                      </a:r>
                      <a:r>
                        <a:rPr lang="en-GB" sz="1000" dirty="0">
                          <a:solidFill>
                            <a:schemeClr val="dk1"/>
                          </a:solidFill>
                        </a:rPr>
                        <a:t> och intern kontroll bör </a:t>
                      </a:r>
                      <a:r>
                        <a:rPr lang="en-GB" sz="1000" dirty="0" err="1">
                          <a:solidFill>
                            <a:schemeClr val="dk1"/>
                          </a:solidFill>
                        </a:rPr>
                        <a:t>rutinerna</a:t>
                      </a:r>
                      <a:r>
                        <a:rPr lang="en-GB" sz="1000" dirty="0">
                          <a:solidFill>
                            <a:schemeClr val="dk1"/>
                          </a:solidFill>
                        </a:rPr>
                        <a:t> i </a:t>
                      </a:r>
                      <a:r>
                        <a:rPr lang="en-GB" sz="1000" dirty="0" err="1">
                          <a:solidFill>
                            <a:schemeClr val="dk1"/>
                          </a:solidFill>
                        </a:rPr>
                        <a:t>processen</a:t>
                      </a:r>
                      <a:r>
                        <a:rPr lang="en-GB" sz="1000" dirty="0">
                          <a:solidFill>
                            <a:schemeClr val="dk1"/>
                          </a:solidFill>
                        </a:rPr>
                        <a:t> </a:t>
                      </a:r>
                      <a:r>
                        <a:rPr lang="en-GB" sz="1000" dirty="0" err="1">
                          <a:solidFill>
                            <a:schemeClr val="dk1"/>
                          </a:solidFill>
                        </a:rPr>
                        <a:t>uppdateras</a:t>
                      </a:r>
                      <a:r>
                        <a:rPr lang="en-GB" sz="1000" dirty="0">
                          <a:solidFill>
                            <a:schemeClr val="dk1"/>
                          </a:solidFill>
                        </a:rPr>
                        <a:t> löpande </a:t>
                      </a:r>
                      <a:r>
                        <a:rPr lang="en-GB" sz="1000" dirty="0" err="1">
                          <a:solidFill>
                            <a:schemeClr val="dk1"/>
                          </a:solidFill>
                        </a:rPr>
                        <a:t>så</a:t>
                      </a:r>
                      <a:r>
                        <a:rPr lang="en-GB" sz="1000" dirty="0">
                          <a:solidFill>
                            <a:schemeClr val="dk1"/>
                          </a:solidFill>
                        </a:rPr>
                        <a:t> att </a:t>
                      </a:r>
                      <a:r>
                        <a:rPr lang="en-GB" sz="1000" dirty="0" err="1">
                          <a:solidFill>
                            <a:schemeClr val="dk1"/>
                          </a:solidFill>
                        </a:rPr>
                        <a:t>dokumenteras</a:t>
                      </a:r>
                      <a:r>
                        <a:rPr lang="en-GB" sz="1000" dirty="0">
                          <a:solidFill>
                            <a:schemeClr val="dk1"/>
                          </a:solidFill>
                        </a:rPr>
                        <a:t>.</a:t>
                      </a:r>
                      <a:endParaRPr sz="1000" dirty="0">
                        <a:solidFill>
                          <a:schemeClr val="dk1"/>
                        </a:solidFill>
                      </a:endParaRPr>
                    </a:p>
                    <a:p>
                      <a:pPr marL="0" marR="0" lvl="0" indent="0" algn="l" rtl="0">
                        <a:lnSpc>
                          <a:spcPct val="115000"/>
                        </a:lnSpc>
                        <a:spcBef>
                          <a:spcPts val="300"/>
                        </a:spcBef>
                        <a:spcAft>
                          <a:spcPts val="300"/>
                        </a:spcAft>
                        <a:buNone/>
                      </a:pPr>
                      <a:r>
                        <a:rPr lang="en-GB" sz="1000" dirty="0" err="1">
                          <a:solidFill>
                            <a:schemeClr val="dk1"/>
                          </a:solidFill>
                        </a:rPr>
                        <a:t>Efter</a:t>
                      </a:r>
                      <a:r>
                        <a:rPr lang="en-GB" sz="1000" dirty="0">
                          <a:solidFill>
                            <a:schemeClr val="dk1"/>
                          </a:solidFill>
                        </a:rPr>
                        <a:t> vår </a:t>
                      </a:r>
                      <a:r>
                        <a:rPr lang="en-GB" sz="1000" dirty="0" err="1">
                          <a:solidFill>
                            <a:schemeClr val="dk1"/>
                          </a:solidFill>
                        </a:rPr>
                        <a:t>genomgång</a:t>
                      </a:r>
                      <a:r>
                        <a:rPr lang="en-GB" sz="1000" dirty="0">
                          <a:solidFill>
                            <a:schemeClr val="dk1"/>
                          </a:solidFill>
                        </a:rPr>
                        <a:t> av </a:t>
                      </a:r>
                      <a:r>
                        <a:rPr lang="en-GB" sz="1000" dirty="0" err="1">
                          <a:solidFill>
                            <a:schemeClr val="dk1"/>
                          </a:solidFill>
                        </a:rPr>
                        <a:t>respektive</a:t>
                      </a:r>
                      <a:r>
                        <a:rPr lang="en-GB" sz="1000" dirty="0">
                          <a:solidFill>
                            <a:schemeClr val="dk1"/>
                          </a:solidFill>
                        </a:rPr>
                        <a:t> process har bolaget </a:t>
                      </a:r>
                      <a:r>
                        <a:rPr lang="en-GB" sz="1000" dirty="0" err="1">
                          <a:solidFill>
                            <a:schemeClr val="dk1"/>
                          </a:solidFill>
                        </a:rPr>
                        <a:t>satt</a:t>
                      </a:r>
                      <a:r>
                        <a:rPr lang="en-GB" sz="1000" dirty="0">
                          <a:solidFill>
                            <a:schemeClr val="dk1"/>
                          </a:solidFill>
                        </a:rPr>
                        <a:t> </a:t>
                      </a:r>
                      <a:r>
                        <a:rPr lang="en-GB" sz="1000" dirty="0" err="1">
                          <a:solidFill>
                            <a:schemeClr val="dk1"/>
                          </a:solidFill>
                        </a:rPr>
                        <a:t>igång</a:t>
                      </a:r>
                      <a:r>
                        <a:rPr lang="en-GB" sz="1000" dirty="0">
                          <a:solidFill>
                            <a:schemeClr val="dk1"/>
                          </a:solidFill>
                        </a:rPr>
                        <a:t> med att </a:t>
                      </a:r>
                      <a:r>
                        <a:rPr lang="en-GB" sz="1000" dirty="0" err="1">
                          <a:solidFill>
                            <a:schemeClr val="dk1"/>
                          </a:solidFill>
                        </a:rPr>
                        <a:t>uppdatera</a:t>
                      </a:r>
                      <a:r>
                        <a:rPr lang="en-GB" sz="1000" dirty="0">
                          <a:solidFill>
                            <a:schemeClr val="dk1"/>
                          </a:solidFill>
                        </a:rPr>
                        <a:t> </a:t>
                      </a:r>
                      <a:r>
                        <a:rPr lang="en-GB" sz="1000" dirty="0" err="1">
                          <a:solidFill>
                            <a:schemeClr val="dk1"/>
                          </a:solidFill>
                        </a:rPr>
                        <a:t>sina</a:t>
                      </a:r>
                      <a:r>
                        <a:rPr lang="en-GB" sz="1000" dirty="0">
                          <a:solidFill>
                            <a:schemeClr val="dk1"/>
                          </a:solidFill>
                        </a:rPr>
                        <a:t> </a:t>
                      </a:r>
                      <a:r>
                        <a:rPr lang="en-GB" sz="1000" dirty="0" err="1">
                          <a:solidFill>
                            <a:schemeClr val="dk1"/>
                          </a:solidFill>
                        </a:rPr>
                        <a:t>rutinbeskrivningar</a:t>
                      </a:r>
                      <a:r>
                        <a:rPr lang="en-GB" sz="1000" dirty="0">
                          <a:solidFill>
                            <a:schemeClr val="dk1"/>
                          </a:solidFill>
                        </a:rPr>
                        <a:t>. </a:t>
                      </a:r>
                      <a:endParaRPr sz="900" dirty="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15000"/>
                        </a:lnSpc>
                        <a:spcBef>
                          <a:spcPts val="1200"/>
                        </a:spcBef>
                        <a:spcAft>
                          <a:spcPts val="0"/>
                        </a:spcAft>
                        <a:buClr>
                          <a:schemeClr val="dk1"/>
                        </a:buClr>
                        <a:buSzPts val="1100"/>
                        <a:buFont typeface="Arial"/>
                        <a:buNone/>
                      </a:pPr>
                      <a:r>
                        <a:rPr lang="en-GB" sz="1000" dirty="0">
                          <a:solidFill>
                            <a:schemeClr val="dk1"/>
                          </a:solidFill>
                        </a:rPr>
                        <a:t>Vi </a:t>
                      </a:r>
                      <a:r>
                        <a:rPr lang="en-GB" sz="1000" dirty="0" err="1">
                          <a:solidFill>
                            <a:schemeClr val="dk1"/>
                          </a:solidFill>
                        </a:rPr>
                        <a:t>rekommenderar</a:t>
                      </a:r>
                      <a:r>
                        <a:rPr lang="en-GB" sz="1000" dirty="0">
                          <a:solidFill>
                            <a:schemeClr val="dk1"/>
                          </a:solidFill>
                        </a:rPr>
                        <a:t> att bolaget </a:t>
                      </a:r>
                      <a:r>
                        <a:rPr lang="en-GB" sz="1000" dirty="0" err="1">
                          <a:solidFill>
                            <a:schemeClr val="dk1"/>
                          </a:solidFill>
                        </a:rPr>
                        <a:t>uppdaterar</a:t>
                      </a:r>
                      <a:r>
                        <a:rPr lang="en-GB" sz="1000" dirty="0">
                          <a:solidFill>
                            <a:schemeClr val="dk1"/>
                          </a:solidFill>
                        </a:rPr>
                        <a:t> </a:t>
                      </a:r>
                      <a:r>
                        <a:rPr lang="en-GB" sz="1000" dirty="0" err="1">
                          <a:solidFill>
                            <a:schemeClr val="dk1"/>
                          </a:solidFill>
                        </a:rPr>
                        <a:t>processbeskrivningarna</a:t>
                      </a:r>
                      <a:r>
                        <a:rPr lang="en-GB" sz="1000" dirty="0">
                          <a:solidFill>
                            <a:schemeClr val="dk1"/>
                          </a:solidFill>
                        </a:rPr>
                        <a:t> löpande för att </a:t>
                      </a:r>
                      <a:r>
                        <a:rPr lang="en-GB" sz="1000" dirty="0" err="1">
                          <a:solidFill>
                            <a:schemeClr val="dk1"/>
                          </a:solidFill>
                        </a:rPr>
                        <a:t>minska</a:t>
                      </a:r>
                      <a:r>
                        <a:rPr lang="en-GB" sz="1000" dirty="0">
                          <a:solidFill>
                            <a:schemeClr val="dk1"/>
                          </a:solidFill>
                        </a:rPr>
                        <a:t> </a:t>
                      </a:r>
                      <a:r>
                        <a:rPr lang="en-GB" sz="1000" dirty="0" err="1">
                          <a:solidFill>
                            <a:schemeClr val="dk1"/>
                          </a:solidFill>
                        </a:rPr>
                        <a:t>sårbarhet</a:t>
                      </a:r>
                      <a:r>
                        <a:rPr lang="en-GB" sz="1000" dirty="0">
                          <a:solidFill>
                            <a:schemeClr val="dk1"/>
                          </a:solidFill>
                        </a:rPr>
                        <a:t> i att en/</a:t>
                      </a:r>
                      <a:r>
                        <a:rPr lang="en-GB" sz="1000" dirty="0" err="1">
                          <a:solidFill>
                            <a:schemeClr val="dk1"/>
                          </a:solidFill>
                        </a:rPr>
                        <a:t>fåtal</a:t>
                      </a:r>
                      <a:r>
                        <a:rPr lang="en-GB" sz="1000" dirty="0">
                          <a:solidFill>
                            <a:schemeClr val="dk1"/>
                          </a:solidFill>
                        </a:rPr>
                        <a:t> </a:t>
                      </a:r>
                      <a:r>
                        <a:rPr lang="en-GB" sz="1000" dirty="0" err="1">
                          <a:solidFill>
                            <a:schemeClr val="dk1"/>
                          </a:solidFill>
                        </a:rPr>
                        <a:t>anställda</a:t>
                      </a:r>
                      <a:r>
                        <a:rPr lang="en-GB" sz="1000" dirty="0">
                          <a:solidFill>
                            <a:schemeClr val="dk1"/>
                          </a:solidFill>
                        </a:rPr>
                        <a:t> </a:t>
                      </a:r>
                      <a:r>
                        <a:rPr lang="en-GB" sz="1000" dirty="0" err="1">
                          <a:solidFill>
                            <a:schemeClr val="dk1"/>
                          </a:solidFill>
                        </a:rPr>
                        <a:t>besitter</a:t>
                      </a:r>
                      <a:r>
                        <a:rPr lang="en-GB" sz="1000" dirty="0">
                          <a:solidFill>
                            <a:schemeClr val="dk1"/>
                          </a:solidFill>
                        </a:rPr>
                        <a:t> </a:t>
                      </a:r>
                      <a:r>
                        <a:rPr lang="en-GB" sz="1000" dirty="0" err="1">
                          <a:solidFill>
                            <a:schemeClr val="dk1"/>
                          </a:solidFill>
                        </a:rPr>
                        <a:t>kunskaper</a:t>
                      </a:r>
                      <a:r>
                        <a:rPr lang="en-GB" sz="1000" dirty="0">
                          <a:solidFill>
                            <a:schemeClr val="dk1"/>
                          </a:solidFill>
                        </a:rPr>
                        <a:t> om bland annat </a:t>
                      </a:r>
                      <a:r>
                        <a:rPr lang="en-GB" sz="1000" dirty="0" err="1">
                          <a:solidFill>
                            <a:schemeClr val="dk1"/>
                          </a:solidFill>
                        </a:rPr>
                        <a:t>intäktsredovisningen</a:t>
                      </a:r>
                      <a:r>
                        <a:rPr lang="en-GB" sz="1000" dirty="0">
                          <a:solidFill>
                            <a:schemeClr val="dk1"/>
                          </a:solidFill>
                        </a:rPr>
                        <a:t>. </a:t>
                      </a:r>
                      <a:endParaRPr sz="10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1000" dirty="0">
                        <a:solidFill>
                          <a:schemeClr val="dk1"/>
                        </a:solidFill>
                      </a:endParaRPr>
                    </a:p>
                    <a:p>
                      <a:pPr marL="0" lvl="0" indent="0" algn="l" rtl="0">
                        <a:lnSpc>
                          <a:spcPct val="107000"/>
                        </a:lnSpc>
                        <a:spcBef>
                          <a:spcPts val="300"/>
                        </a:spcBef>
                        <a:spcAft>
                          <a:spcPts val="0"/>
                        </a:spcAft>
                        <a:buClr>
                          <a:schemeClr val="dk1"/>
                        </a:buClr>
                        <a:buSzPts val="1100"/>
                        <a:buFont typeface="Arial"/>
                        <a:buNone/>
                      </a:pPr>
                      <a:endParaRPr sz="1000" dirty="0"/>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sv-SE" sz="1000" b="1" dirty="0">
                          <a:solidFill>
                            <a:schemeClr val="dk1"/>
                          </a:solidFill>
                        </a:rPr>
                        <a:t>Information har gått ut till berörda – rutiner ska ses över årligen och uppdateras.</a:t>
                      </a:r>
                      <a:endParaRPr sz="1000"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b="1" dirty="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sz="1000"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1"/>
                  </a:ext>
                </a:extLst>
              </a:tr>
              <a:tr h="1827125">
                <a:tc>
                  <a:txBody>
                    <a:bodyPr/>
                    <a:lstStyle/>
                    <a:p>
                      <a:pPr marL="0" lvl="0" indent="0" algn="l" rtl="0">
                        <a:lnSpc>
                          <a:spcPct val="115000"/>
                        </a:lnSpc>
                        <a:spcBef>
                          <a:spcPts val="300"/>
                        </a:spcBef>
                        <a:spcAft>
                          <a:spcPts val="0"/>
                        </a:spcAft>
                        <a:buClr>
                          <a:schemeClr val="dk1"/>
                        </a:buClr>
                        <a:buSzPts val="1100"/>
                        <a:buFont typeface="Arial"/>
                        <a:buNone/>
                      </a:pPr>
                      <a:r>
                        <a:rPr lang="en-GB" sz="1100" b="1" dirty="0" err="1">
                          <a:solidFill>
                            <a:schemeClr val="dk1"/>
                          </a:solidFill>
                        </a:rPr>
                        <a:t>Intäktsredovisning</a:t>
                      </a:r>
                      <a:endParaRPr sz="1000" dirty="0">
                        <a:solidFill>
                          <a:schemeClr val="dk1"/>
                        </a:solidFill>
                      </a:endParaRPr>
                    </a:p>
                    <a:p>
                      <a:pPr marL="0" marR="0" lvl="0" indent="0" algn="l" rtl="0">
                        <a:lnSpc>
                          <a:spcPct val="115000"/>
                        </a:lnSpc>
                        <a:spcBef>
                          <a:spcPts val="300"/>
                        </a:spcBef>
                        <a:spcAft>
                          <a:spcPts val="300"/>
                        </a:spcAft>
                        <a:buNone/>
                      </a:pPr>
                      <a:r>
                        <a:rPr lang="en-GB" sz="1000" dirty="0">
                          <a:solidFill>
                            <a:schemeClr val="dk1"/>
                          </a:solidFill>
                        </a:rPr>
                        <a:t>Vid </a:t>
                      </a:r>
                      <a:r>
                        <a:rPr lang="en-GB" sz="1000" dirty="0" err="1">
                          <a:solidFill>
                            <a:schemeClr val="dk1"/>
                          </a:solidFill>
                        </a:rPr>
                        <a:t>föregående</a:t>
                      </a:r>
                      <a:r>
                        <a:rPr lang="en-GB" sz="1000" dirty="0">
                          <a:solidFill>
                            <a:schemeClr val="dk1"/>
                          </a:solidFill>
                        </a:rPr>
                        <a:t> </a:t>
                      </a:r>
                      <a:r>
                        <a:rPr lang="en-GB" sz="1000" dirty="0" err="1">
                          <a:solidFill>
                            <a:schemeClr val="dk1"/>
                          </a:solidFill>
                        </a:rPr>
                        <a:t>års</a:t>
                      </a:r>
                      <a:r>
                        <a:rPr lang="en-GB" sz="1000" dirty="0">
                          <a:solidFill>
                            <a:schemeClr val="dk1"/>
                          </a:solidFill>
                        </a:rPr>
                        <a:t> </a:t>
                      </a:r>
                      <a:r>
                        <a:rPr lang="en-GB" sz="1000" dirty="0" err="1">
                          <a:solidFill>
                            <a:schemeClr val="dk1"/>
                          </a:solidFill>
                        </a:rPr>
                        <a:t>genomgång</a:t>
                      </a:r>
                      <a:r>
                        <a:rPr lang="en-GB" sz="1000" dirty="0">
                          <a:solidFill>
                            <a:schemeClr val="dk1"/>
                          </a:solidFill>
                        </a:rPr>
                        <a:t> av </a:t>
                      </a:r>
                      <a:r>
                        <a:rPr lang="en-GB" sz="1000" dirty="0" err="1">
                          <a:solidFill>
                            <a:schemeClr val="dk1"/>
                          </a:solidFill>
                        </a:rPr>
                        <a:t>rutin</a:t>
                      </a:r>
                      <a:r>
                        <a:rPr lang="en-GB" sz="1000" dirty="0">
                          <a:solidFill>
                            <a:schemeClr val="dk1"/>
                          </a:solidFill>
                        </a:rPr>
                        <a:t> för </a:t>
                      </a:r>
                      <a:r>
                        <a:rPr lang="en-GB" sz="1000" dirty="0" err="1">
                          <a:solidFill>
                            <a:schemeClr val="dk1"/>
                          </a:solidFill>
                        </a:rPr>
                        <a:t>intäktsredovisning</a:t>
                      </a:r>
                      <a:r>
                        <a:rPr lang="en-GB" sz="1000" dirty="0">
                          <a:solidFill>
                            <a:schemeClr val="dk1"/>
                          </a:solidFill>
                        </a:rPr>
                        <a:t> har vi </a:t>
                      </a:r>
                      <a:r>
                        <a:rPr lang="en-GB" sz="1000" dirty="0" err="1">
                          <a:solidFill>
                            <a:schemeClr val="dk1"/>
                          </a:solidFill>
                        </a:rPr>
                        <a:t>noterat</a:t>
                      </a:r>
                      <a:r>
                        <a:rPr lang="en-GB" sz="1000" dirty="0">
                          <a:solidFill>
                            <a:schemeClr val="dk1"/>
                          </a:solidFill>
                        </a:rPr>
                        <a:t> att </a:t>
                      </a:r>
                      <a:r>
                        <a:rPr lang="en-GB" sz="1000" dirty="0" err="1">
                          <a:solidFill>
                            <a:schemeClr val="dk1"/>
                          </a:solidFill>
                        </a:rPr>
                        <a:t>aviseringslistor</a:t>
                      </a:r>
                      <a:r>
                        <a:rPr lang="en-GB" sz="1000" dirty="0">
                          <a:solidFill>
                            <a:schemeClr val="dk1"/>
                          </a:solidFill>
                        </a:rPr>
                        <a:t> med </a:t>
                      </a:r>
                      <a:r>
                        <a:rPr lang="en-GB" sz="1000" dirty="0" err="1">
                          <a:solidFill>
                            <a:schemeClr val="dk1"/>
                          </a:solidFill>
                        </a:rPr>
                        <a:t>aviserade</a:t>
                      </a:r>
                      <a:r>
                        <a:rPr lang="en-GB" sz="1000" dirty="0">
                          <a:solidFill>
                            <a:schemeClr val="dk1"/>
                          </a:solidFill>
                        </a:rPr>
                        <a:t> </a:t>
                      </a:r>
                      <a:r>
                        <a:rPr lang="en-GB" sz="1000" dirty="0" err="1">
                          <a:solidFill>
                            <a:schemeClr val="dk1"/>
                          </a:solidFill>
                        </a:rPr>
                        <a:t>objekt</a:t>
                      </a:r>
                      <a:r>
                        <a:rPr lang="en-GB" sz="1000" dirty="0">
                          <a:solidFill>
                            <a:schemeClr val="dk1"/>
                          </a:solidFill>
                        </a:rPr>
                        <a:t> som kan </a:t>
                      </a:r>
                      <a:r>
                        <a:rPr lang="en-GB" sz="1000" dirty="0" err="1">
                          <a:solidFill>
                            <a:schemeClr val="dk1"/>
                          </a:solidFill>
                        </a:rPr>
                        <a:t>tas</a:t>
                      </a:r>
                      <a:r>
                        <a:rPr lang="en-GB" sz="1000" dirty="0">
                          <a:solidFill>
                            <a:schemeClr val="dk1"/>
                          </a:solidFill>
                        </a:rPr>
                        <a:t> </a:t>
                      </a:r>
                      <a:r>
                        <a:rPr lang="en-GB" sz="1000" dirty="0" err="1">
                          <a:solidFill>
                            <a:schemeClr val="dk1"/>
                          </a:solidFill>
                        </a:rPr>
                        <a:t>ut</a:t>
                      </a:r>
                      <a:r>
                        <a:rPr lang="en-GB" sz="1000" dirty="0">
                          <a:solidFill>
                            <a:schemeClr val="dk1"/>
                          </a:solidFill>
                        </a:rPr>
                        <a:t> </a:t>
                      </a:r>
                      <a:r>
                        <a:rPr lang="en-GB" sz="1000" dirty="0" err="1">
                          <a:solidFill>
                            <a:schemeClr val="dk1"/>
                          </a:solidFill>
                        </a:rPr>
                        <a:t>från</a:t>
                      </a:r>
                      <a:r>
                        <a:rPr lang="en-GB" sz="1000" dirty="0">
                          <a:solidFill>
                            <a:schemeClr val="dk1"/>
                          </a:solidFill>
                        </a:rPr>
                        <a:t> Fast2 </a:t>
                      </a:r>
                      <a:r>
                        <a:rPr lang="en-GB" sz="1000" dirty="0" err="1">
                          <a:solidFill>
                            <a:schemeClr val="dk1"/>
                          </a:solidFill>
                        </a:rPr>
                        <a:t>månatligen</a:t>
                      </a:r>
                      <a:r>
                        <a:rPr lang="en-GB" sz="1000" dirty="0">
                          <a:solidFill>
                            <a:schemeClr val="dk1"/>
                          </a:solidFill>
                        </a:rPr>
                        <a:t>, </a:t>
                      </a:r>
                      <a:r>
                        <a:rPr lang="en-GB" sz="1000" dirty="0" err="1">
                          <a:solidFill>
                            <a:schemeClr val="dk1"/>
                          </a:solidFill>
                        </a:rPr>
                        <a:t>saknar</a:t>
                      </a:r>
                      <a:r>
                        <a:rPr lang="en-GB" sz="1000" dirty="0">
                          <a:solidFill>
                            <a:schemeClr val="dk1"/>
                          </a:solidFill>
                        </a:rPr>
                        <a:t> en del </a:t>
                      </a:r>
                      <a:r>
                        <a:rPr lang="en-GB" sz="1000" dirty="0" err="1">
                          <a:solidFill>
                            <a:schemeClr val="dk1"/>
                          </a:solidFill>
                        </a:rPr>
                        <a:t>aviseringar</a:t>
                      </a:r>
                      <a:r>
                        <a:rPr lang="en-GB" sz="1000" dirty="0">
                          <a:solidFill>
                            <a:schemeClr val="dk1"/>
                          </a:solidFill>
                        </a:rPr>
                        <a:t> (</a:t>
                      </a:r>
                      <a:r>
                        <a:rPr lang="en-GB" sz="1000" dirty="0" err="1">
                          <a:solidFill>
                            <a:schemeClr val="dk1"/>
                          </a:solidFill>
                        </a:rPr>
                        <a:t>glapp</a:t>
                      </a:r>
                      <a:r>
                        <a:rPr lang="en-GB" sz="1000" dirty="0">
                          <a:solidFill>
                            <a:schemeClr val="dk1"/>
                          </a:solidFill>
                        </a:rPr>
                        <a:t> i </a:t>
                      </a:r>
                      <a:r>
                        <a:rPr lang="en-GB" sz="1000" dirty="0" err="1">
                          <a:solidFill>
                            <a:schemeClr val="dk1"/>
                          </a:solidFill>
                        </a:rPr>
                        <a:t>nummerserien</a:t>
                      </a:r>
                      <a:r>
                        <a:rPr lang="en-GB" sz="1000" dirty="0">
                          <a:solidFill>
                            <a:schemeClr val="dk1"/>
                          </a:solidFill>
                        </a:rPr>
                        <a:t>). Dessa </a:t>
                      </a:r>
                      <a:r>
                        <a:rPr lang="en-GB" sz="1000" dirty="0" err="1">
                          <a:solidFill>
                            <a:schemeClr val="dk1"/>
                          </a:solidFill>
                        </a:rPr>
                        <a:t>avser</a:t>
                      </a:r>
                      <a:r>
                        <a:rPr lang="en-GB" sz="1000" dirty="0">
                          <a:solidFill>
                            <a:schemeClr val="dk1"/>
                          </a:solidFill>
                        </a:rPr>
                        <a:t> </a:t>
                      </a:r>
                      <a:r>
                        <a:rPr lang="en-GB" sz="1000" dirty="0" err="1">
                          <a:solidFill>
                            <a:schemeClr val="dk1"/>
                          </a:solidFill>
                        </a:rPr>
                        <a:t>parkeringsplatser</a:t>
                      </a:r>
                      <a:r>
                        <a:rPr lang="en-GB" sz="1000" dirty="0">
                          <a:solidFill>
                            <a:schemeClr val="dk1"/>
                          </a:solidFill>
                        </a:rPr>
                        <a:t>. </a:t>
                      </a:r>
                      <a:r>
                        <a:rPr lang="en-GB" sz="1000" dirty="0" err="1">
                          <a:solidFill>
                            <a:schemeClr val="dk1"/>
                          </a:solidFill>
                        </a:rPr>
                        <a:t>På</a:t>
                      </a:r>
                      <a:r>
                        <a:rPr lang="en-GB" sz="1000" dirty="0">
                          <a:solidFill>
                            <a:schemeClr val="dk1"/>
                          </a:solidFill>
                        </a:rPr>
                        <a:t> </a:t>
                      </a:r>
                      <a:r>
                        <a:rPr lang="en-GB" sz="1000" dirty="0" err="1">
                          <a:solidFill>
                            <a:schemeClr val="dk1"/>
                          </a:solidFill>
                        </a:rPr>
                        <a:t>grund</a:t>
                      </a:r>
                      <a:r>
                        <a:rPr lang="en-GB" sz="1000" dirty="0">
                          <a:solidFill>
                            <a:schemeClr val="dk1"/>
                          </a:solidFill>
                        </a:rPr>
                        <a:t> av </a:t>
                      </a:r>
                      <a:r>
                        <a:rPr lang="en-GB" sz="1000" dirty="0" err="1">
                          <a:solidFill>
                            <a:schemeClr val="dk1"/>
                          </a:solidFill>
                        </a:rPr>
                        <a:t>systemuppgradering</a:t>
                      </a:r>
                      <a:r>
                        <a:rPr lang="en-GB" sz="1000" dirty="0">
                          <a:solidFill>
                            <a:schemeClr val="dk1"/>
                          </a:solidFill>
                        </a:rPr>
                        <a:t> har bolaget inte kunnat </a:t>
                      </a:r>
                      <a:r>
                        <a:rPr lang="en-GB" sz="1000" dirty="0" err="1">
                          <a:solidFill>
                            <a:schemeClr val="dk1"/>
                          </a:solidFill>
                        </a:rPr>
                        <a:t>komplettera</a:t>
                      </a:r>
                      <a:r>
                        <a:rPr lang="en-GB" sz="1000" dirty="0">
                          <a:solidFill>
                            <a:schemeClr val="dk1"/>
                          </a:solidFill>
                        </a:rPr>
                        <a:t> med </a:t>
                      </a:r>
                      <a:r>
                        <a:rPr lang="en-GB" sz="1000" dirty="0" err="1">
                          <a:solidFill>
                            <a:schemeClr val="dk1"/>
                          </a:solidFill>
                        </a:rPr>
                        <a:t>listor</a:t>
                      </a:r>
                      <a:r>
                        <a:rPr lang="en-GB" sz="1000" dirty="0">
                          <a:solidFill>
                            <a:schemeClr val="dk1"/>
                          </a:solidFill>
                        </a:rPr>
                        <a:t> för </a:t>
                      </a:r>
                      <a:r>
                        <a:rPr lang="en-GB" sz="1000" dirty="0" err="1">
                          <a:solidFill>
                            <a:schemeClr val="dk1"/>
                          </a:solidFill>
                        </a:rPr>
                        <a:t>parkeringsplatser</a:t>
                      </a:r>
                      <a:r>
                        <a:rPr lang="en-GB" sz="1000" dirty="0">
                          <a:solidFill>
                            <a:schemeClr val="dk1"/>
                          </a:solidFill>
                        </a:rPr>
                        <a:t>. </a:t>
                      </a:r>
                      <a:r>
                        <a:rPr lang="en-GB" sz="1000" dirty="0" err="1">
                          <a:solidFill>
                            <a:schemeClr val="dk1"/>
                          </a:solidFill>
                        </a:rPr>
                        <a:t>Problematiken</a:t>
                      </a:r>
                      <a:r>
                        <a:rPr lang="en-GB" sz="1000" dirty="0">
                          <a:solidFill>
                            <a:schemeClr val="dk1"/>
                          </a:solidFill>
                        </a:rPr>
                        <a:t> </a:t>
                      </a:r>
                      <a:r>
                        <a:rPr lang="en-GB" sz="1000" dirty="0" err="1">
                          <a:solidFill>
                            <a:schemeClr val="dk1"/>
                          </a:solidFill>
                        </a:rPr>
                        <a:t>kvarstår</a:t>
                      </a:r>
                      <a:r>
                        <a:rPr lang="en-GB" sz="1000" dirty="0">
                          <a:solidFill>
                            <a:schemeClr val="dk1"/>
                          </a:solidFill>
                        </a:rPr>
                        <a:t> i </a:t>
                      </a:r>
                      <a:r>
                        <a:rPr lang="en-GB" sz="1000" dirty="0" err="1">
                          <a:solidFill>
                            <a:schemeClr val="dk1"/>
                          </a:solidFill>
                        </a:rPr>
                        <a:t>år</a:t>
                      </a:r>
                      <a:r>
                        <a:rPr lang="en-GB" sz="1000" dirty="0">
                          <a:solidFill>
                            <a:schemeClr val="dk1"/>
                          </a:solidFill>
                        </a:rPr>
                        <a:t>. </a:t>
                      </a:r>
                      <a:endParaRPr sz="1100" b="1" dirty="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marR="0" lvl="0" indent="0" algn="l" rtl="0">
                        <a:lnSpc>
                          <a:spcPct val="115000"/>
                        </a:lnSpc>
                        <a:spcBef>
                          <a:spcPts val="300"/>
                        </a:spcBef>
                        <a:spcAft>
                          <a:spcPts val="0"/>
                        </a:spcAft>
                        <a:buNone/>
                      </a:pPr>
                      <a:endParaRPr sz="1000" dirty="0">
                        <a:solidFill>
                          <a:schemeClr val="dk1"/>
                        </a:solidFill>
                      </a:endParaRPr>
                    </a:p>
                    <a:p>
                      <a:pPr marL="0" marR="0" lvl="0" indent="0" algn="l" rtl="0">
                        <a:lnSpc>
                          <a:spcPct val="115000"/>
                        </a:lnSpc>
                        <a:spcBef>
                          <a:spcPts val="300"/>
                        </a:spcBef>
                        <a:spcAft>
                          <a:spcPts val="0"/>
                        </a:spcAft>
                        <a:buNone/>
                      </a:pPr>
                      <a:r>
                        <a:rPr lang="en-GB" sz="1000" dirty="0">
                          <a:solidFill>
                            <a:schemeClr val="dk1"/>
                          </a:solidFill>
                        </a:rPr>
                        <a:t>Vår </a:t>
                      </a:r>
                      <a:r>
                        <a:rPr lang="en-GB" sz="1000" dirty="0" err="1">
                          <a:solidFill>
                            <a:schemeClr val="dk1"/>
                          </a:solidFill>
                        </a:rPr>
                        <a:t>rekommendation</a:t>
                      </a:r>
                      <a:r>
                        <a:rPr lang="en-GB" sz="1000" dirty="0">
                          <a:solidFill>
                            <a:schemeClr val="dk1"/>
                          </a:solidFill>
                        </a:rPr>
                        <a:t> är att bolaget </a:t>
                      </a:r>
                      <a:r>
                        <a:rPr lang="en-GB" sz="1000" dirty="0" err="1">
                          <a:solidFill>
                            <a:schemeClr val="dk1"/>
                          </a:solidFill>
                        </a:rPr>
                        <a:t>tillsammans</a:t>
                      </a:r>
                      <a:r>
                        <a:rPr lang="en-GB" sz="1000" dirty="0">
                          <a:solidFill>
                            <a:schemeClr val="dk1"/>
                          </a:solidFill>
                        </a:rPr>
                        <a:t> med </a:t>
                      </a:r>
                      <a:r>
                        <a:rPr lang="en-GB" sz="1000" dirty="0" err="1">
                          <a:solidFill>
                            <a:schemeClr val="dk1"/>
                          </a:solidFill>
                        </a:rPr>
                        <a:t>systemleverantören</a:t>
                      </a:r>
                      <a:r>
                        <a:rPr lang="en-GB" sz="1000" dirty="0">
                          <a:solidFill>
                            <a:schemeClr val="dk1"/>
                          </a:solidFill>
                        </a:rPr>
                        <a:t> </a:t>
                      </a:r>
                      <a:r>
                        <a:rPr lang="en-GB" sz="1000" dirty="0" err="1">
                          <a:solidFill>
                            <a:schemeClr val="dk1"/>
                          </a:solidFill>
                        </a:rPr>
                        <a:t>säkerställer</a:t>
                      </a:r>
                      <a:r>
                        <a:rPr lang="en-GB" sz="1000" dirty="0">
                          <a:solidFill>
                            <a:schemeClr val="dk1"/>
                          </a:solidFill>
                        </a:rPr>
                        <a:t> att </a:t>
                      </a:r>
                      <a:r>
                        <a:rPr lang="en-GB" sz="1000" dirty="0" err="1">
                          <a:solidFill>
                            <a:schemeClr val="dk1"/>
                          </a:solidFill>
                        </a:rPr>
                        <a:t>systemfel</a:t>
                      </a:r>
                      <a:r>
                        <a:rPr lang="en-GB" sz="1000" dirty="0">
                          <a:solidFill>
                            <a:schemeClr val="dk1"/>
                          </a:solidFill>
                        </a:rPr>
                        <a:t> </a:t>
                      </a:r>
                      <a:r>
                        <a:rPr lang="en-GB" sz="1000" dirty="0" err="1">
                          <a:solidFill>
                            <a:schemeClr val="dk1"/>
                          </a:solidFill>
                        </a:rPr>
                        <a:t>korrigeras</a:t>
                      </a:r>
                      <a:r>
                        <a:rPr lang="en-GB" sz="1000" dirty="0">
                          <a:solidFill>
                            <a:schemeClr val="dk1"/>
                          </a:solidFill>
                        </a:rPr>
                        <a:t> för att bolaget ska kunna </a:t>
                      </a:r>
                      <a:r>
                        <a:rPr lang="en-GB" sz="1000" dirty="0" err="1">
                          <a:solidFill>
                            <a:schemeClr val="dk1"/>
                          </a:solidFill>
                        </a:rPr>
                        <a:t>säkra</a:t>
                      </a:r>
                      <a:r>
                        <a:rPr lang="en-GB" sz="1000" dirty="0">
                          <a:solidFill>
                            <a:schemeClr val="dk1"/>
                          </a:solidFill>
                        </a:rPr>
                        <a:t> </a:t>
                      </a:r>
                      <a:r>
                        <a:rPr lang="en-GB" sz="1000" dirty="0" err="1">
                          <a:solidFill>
                            <a:schemeClr val="dk1"/>
                          </a:solidFill>
                        </a:rPr>
                        <a:t>fullständigheten</a:t>
                      </a:r>
                      <a:r>
                        <a:rPr lang="en-GB" sz="1000" dirty="0">
                          <a:solidFill>
                            <a:schemeClr val="dk1"/>
                          </a:solidFill>
                        </a:rPr>
                        <a:t> i </a:t>
                      </a:r>
                      <a:r>
                        <a:rPr lang="en-GB" sz="1000" dirty="0" err="1">
                          <a:solidFill>
                            <a:schemeClr val="dk1"/>
                          </a:solidFill>
                        </a:rPr>
                        <a:t>aviseringen</a:t>
                      </a:r>
                      <a:r>
                        <a:rPr lang="en-GB" sz="1000" dirty="0">
                          <a:solidFill>
                            <a:schemeClr val="dk1"/>
                          </a:solidFill>
                        </a:rPr>
                        <a:t>.</a:t>
                      </a:r>
                      <a:endParaRPr sz="1000" dirty="0">
                        <a:solidFill>
                          <a:schemeClr val="dk1"/>
                        </a:solidFill>
                      </a:endParaRPr>
                    </a:p>
                    <a:p>
                      <a:pPr marL="0" marR="0" lvl="0" indent="0" algn="l" rtl="0">
                        <a:lnSpc>
                          <a:spcPct val="115000"/>
                        </a:lnSpc>
                        <a:spcBef>
                          <a:spcPts val="300"/>
                        </a:spcBef>
                        <a:spcAft>
                          <a:spcPts val="300"/>
                        </a:spcAft>
                        <a:buNone/>
                      </a:pPr>
                      <a:r>
                        <a:rPr lang="en-GB" sz="1000" dirty="0">
                          <a:solidFill>
                            <a:schemeClr val="dk1"/>
                          </a:solidFill>
                        </a:rPr>
                        <a:t>Vi </a:t>
                      </a:r>
                      <a:r>
                        <a:rPr lang="en-GB" sz="1000" dirty="0" err="1">
                          <a:solidFill>
                            <a:schemeClr val="dk1"/>
                          </a:solidFill>
                        </a:rPr>
                        <a:t>kommer</a:t>
                      </a:r>
                      <a:r>
                        <a:rPr lang="en-GB" sz="1000" dirty="0">
                          <a:solidFill>
                            <a:schemeClr val="dk1"/>
                          </a:solidFill>
                        </a:rPr>
                        <a:t> att vid </a:t>
                      </a:r>
                      <a:r>
                        <a:rPr lang="en-GB" sz="1000" dirty="0" err="1">
                          <a:solidFill>
                            <a:schemeClr val="dk1"/>
                          </a:solidFill>
                        </a:rPr>
                        <a:t>årsbokslutsgranskningen</a:t>
                      </a:r>
                      <a:r>
                        <a:rPr lang="en-GB" sz="1000" dirty="0">
                          <a:solidFill>
                            <a:schemeClr val="dk1"/>
                          </a:solidFill>
                        </a:rPr>
                        <a:t> </a:t>
                      </a:r>
                      <a:r>
                        <a:rPr lang="en-GB" sz="1000" dirty="0" err="1">
                          <a:solidFill>
                            <a:schemeClr val="dk1"/>
                          </a:solidFill>
                        </a:rPr>
                        <a:t>stämma</a:t>
                      </a:r>
                      <a:r>
                        <a:rPr lang="en-GB" sz="1000" dirty="0">
                          <a:solidFill>
                            <a:schemeClr val="dk1"/>
                          </a:solidFill>
                        </a:rPr>
                        <a:t> av status </a:t>
                      </a:r>
                      <a:r>
                        <a:rPr lang="en-GB" sz="1000" dirty="0" err="1">
                          <a:solidFill>
                            <a:schemeClr val="dk1"/>
                          </a:solidFill>
                        </a:rPr>
                        <a:t>kring</a:t>
                      </a:r>
                      <a:r>
                        <a:rPr lang="en-GB" sz="1000" dirty="0">
                          <a:solidFill>
                            <a:schemeClr val="dk1"/>
                          </a:solidFill>
                        </a:rPr>
                        <a:t> </a:t>
                      </a:r>
                      <a:r>
                        <a:rPr lang="en-GB" sz="1000" dirty="0" err="1">
                          <a:solidFill>
                            <a:schemeClr val="dk1"/>
                          </a:solidFill>
                        </a:rPr>
                        <a:t>frågeställning</a:t>
                      </a:r>
                      <a:r>
                        <a:rPr lang="en-GB" sz="1000" dirty="0">
                          <a:solidFill>
                            <a:schemeClr val="dk1"/>
                          </a:solidFill>
                        </a:rPr>
                        <a:t> och </a:t>
                      </a:r>
                      <a:r>
                        <a:rPr lang="en-GB" sz="1000" dirty="0" err="1">
                          <a:solidFill>
                            <a:schemeClr val="dk1"/>
                          </a:solidFill>
                        </a:rPr>
                        <a:t>komplettera</a:t>
                      </a:r>
                      <a:r>
                        <a:rPr lang="en-GB" sz="1000" dirty="0">
                          <a:solidFill>
                            <a:schemeClr val="dk1"/>
                          </a:solidFill>
                        </a:rPr>
                        <a:t> vår granskning avseende </a:t>
                      </a:r>
                      <a:r>
                        <a:rPr lang="en-GB" sz="1000" dirty="0" err="1">
                          <a:solidFill>
                            <a:schemeClr val="dk1"/>
                          </a:solidFill>
                        </a:rPr>
                        <a:t>fullständigheten</a:t>
                      </a:r>
                      <a:r>
                        <a:rPr lang="en-GB" sz="1000" dirty="0">
                          <a:solidFill>
                            <a:schemeClr val="dk1"/>
                          </a:solidFill>
                        </a:rPr>
                        <a:t> i </a:t>
                      </a:r>
                      <a:r>
                        <a:rPr lang="en-GB" sz="1000" dirty="0" err="1">
                          <a:solidFill>
                            <a:schemeClr val="dk1"/>
                          </a:solidFill>
                        </a:rPr>
                        <a:t>aviseringen</a:t>
                      </a:r>
                      <a:r>
                        <a:rPr lang="en-GB" sz="1000" dirty="0">
                          <a:solidFill>
                            <a:schemeClr val="dk1"/>
                          </a:solidFill>
                        </a:rPr>
                        <a:t>. </a:t>
                      </a:r>
                      <a:endParaRPr sz="1000"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endParaRPr lang="sv-SE" sz="1000" dirty="0">
                        <a:solidFill>
                          <a:schemeClr val="dk1"/>
                        </a:solidFil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1000" b="1" i="0" u="none" strike="noStrike" cap="none" dirty="0">
                          <a:solidFill>
                            <a:schemeClr val="dk1"/>
                          </a:solidFill>
                          <a:latin typeface="Arial"/>
                          <a:ea typeface="Arial"/>
                          <a:cs typeface="Arial"/>
                          <a:sym typeface="Arial"/>
                        </a:rPr>
                        <a:t>Gårdstensbostäder</a:t>
                      </a:r>
                      <a:r>
                        <a:rPr lang="en-GB" sz="1400" b="1" i="0" u="none" strike="noStrike" cap="none" dirty="0">
                          <a:solidFill>
                            <a:srgbClr val="000000"/>
                          </a:solidFill>
                          <a:effectLst/>
                          <a:latin typeface="Arial"/>
                          <a:ea typeface="Arial"/>
                          <a:cs typeface="Arial"/>
                          <a:sym typeface="Arial"/>
                        </a:rPr>
                        <a:t> </a:t>
                      </a:r>
                      <a:r>
                        <a:rPr lang="en-GB" sz="1000" b="1" i="0" u="none" strike="noStrike" cap="none" dirty="0">
                          <a:solidFill>
                            <a:schemeClr val="dk1"/>
                          </a:solidFill>
                          <a:latin typeface="Arial"/>
                          <a:ea typeface="Arial"/>
                          <a:cs typeface="Arial"/>
                          <a:sym typeface="Arial"/>
                        </a:rPr>
                        <a:t>har under de </a:t>
                      </a:r>
                      <a:r>
                        <a:rPr lang="en-GB" sz="1000" b="1" i="0" u="none" strike="noStrike" cap="none" dirty="0" err="1">
                          <a:solidFill>
                            <a:schemeClr val="dk1"/>
                          </a:solidFill>
                          <a:latin typeface="Arial"/>
                          <a:ea typeface="Arial"/>
                          <a:cs typeface="Arial"/>
                          <a:sym typeface="Arial"/>
                        </a:rPr>
                        <a:t>senaste</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åren</a:t>
                      </a:r>
                      <a:r>
                        <a:rPr lang="en-GB" sz="1000" b="1" i="0" u="none" strike="noStrike" cap="none" dirty="0">
                          <a:solidFill>
                            <a:schemeClr val="dk1"/>
                          </a:solidFill>
                          <a:latin typeface="Arial"/>
                          <a:ea typeface="Arial"/>
                          <a:cs typeface="Arial"/>
                          <a:sym typeface="Arial"/>
                        </a:rPr>
                        <a:t> haft </a:t>
                      </a:r>
                      <a:r>
                        <a:rPr lang="en-GB" sz="1000" b="1" i="0" u="none" strike="noStrike" cap="none" dirty="0" err="1">
                          <a:solidFill>
                            <a:schemeClr val="dk1"/>
                          </a:solidFill>
                          <a:latin typeface="Arial"/>
                          <a:ea typeface="Arial"/>
                          <a:cs typeface="Arial"/>
                          <a:sym typeface="Arial"/>
                        </a:rPr>
                        <a:t>flera</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renoveringar</a:t>
                      </a:r>
                      <a:r>
                        <a:rPr lang="en-GB" sz="1000" b="1" i="0" u="none" strike="noStrike" cap="none" dirty="0">
                          <a:solidFill>
                            <a:schemeClr val="dk1"/>
                          </a:solidFill>
                          <a:latin typeface="Arial"/>
                          <a:ea typeface="Arial"/>
                          <a:cs typeface="Arial"/>
                          <a:sym typeface="Arial"/>
                        </a:rPr>
                        <a:t> av garage och p-</a:t>
                      </a:r>
                      <a:r>
                        <a:rPr lang="en-GB" sz="1000" b="1" i="0" u="none" strike="noStrike" cap="none" dirty="0" err="1">
                          <a:solidFill>
                            <a:schemeClr val="dk1"/>
                          </a:solidFill>
                          <a:latin typeface="Arial"/>
                          <a:ea typeface="Arial"/>
                          <a:cs typeface="Arial"/>
                          <a:sym typeface="Arial"/>
                        </a:rPr>
                        <a:t>platser</a:t>
                      </a:r>
                      <a:r>
                        <a:rPr lang="en-GB" sz="1000" b="1" i="0" u="none" strike="noStrike" cap="none" dirty="0">
                          <a:solidFill>
                            <a:schemeClr val="dk1"/>
                          </a:solidFill>
                          <a:latin typeface="Arial"/>
                          <a:ea typeface="Arial"/>
                          <a:cs typeface="Arial"/>
                          <a:sym typeface="Arial"/>
                        </a:rPr>
                        <a:t> samt </a:t>
                      </a:r>
                      <a:r>
                        <a:rPr lang="en-GB" sz="1000" b="1" i="0" u="none" strike="noStrike" cap="none" dirty="0" err="1">
                          <a:solidFill>
                            <a:schemeClr val="dk1"/>
                          </a:solidFill>
                          <a:latin typeface="Arial"/>
                          <a:ea typeface="Arial"/>
                          <a:cs typeface="Arial"/>
                          <a:sym typeface="Arial"/>
                        </a:rPr>
                        <a:t>viss</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nybyggnation</a:t>
                      </a:r>
                      <a:r>
                        <a:rPr lang="en-GB" sz="1000" b="1" i="0" u="none" strike="noStrike" cap="none" dirty="0">
                          <a:solidFill>
                            <a:schemeClr val="dk1"/>
                          </a:solidFill>
                          <a:latin typeface="Arial"/>
                          <a:ea typeface="Arial"/>
                          <a:cs typeface="Arial"/>
                          <a:sym typeface="Arial"/>
                        </a:rPr>
                        <a:t> som har gjort att </a:t>
                      </a:r>
                      <a:r>
                        <a:rPr lang="en-GB" sz="1000" b="1" i="0" u="none" strike="noStrike" cap="none" dirty="0" err="1">
                          <a:solidFill>
                            <a:schemeClr val="dk1"/>
                          </a:solidFill>
                          <a:latin typeface="Arial"/>
                          <a:ea typeface="Arial"/>
                          <a:cs typeface="Arial"/>
                          <a:sym typeface="Arial"/>
                        </a:rPr>
                        <a:t>nummerserier</a:t>
                      </a:r>
                      <a:r>
                        <a:rPr lang="en-GB" sz="1000" b="1" i="0" u="none" strike="noStrike" cap="none" dirty="0">
                          <a:solidFill>
                            <a:schemeClr val="dk1"/>
                          </a:solidFill>
                          <a:latin typeface="Arial"/>
                          <a:ea typeface="Arial"/>
                          <a:cs typeface="Arial"/>
                          <a:sym typeface="Arial"/>
                        </a:rPr>
                        <a:t> har </a:t>
                      </a:r>
                      <a:r>
                        <a:rPr lang="en-GB" sz="1000" b="1" i="0" u="none" strike="noStrike" cap="none" dirty="0" err="1">
                          <a:solidFill>
                            <a:schemeClr val="dk1"/>
                          </a:solidFill>
                          <a:latin typeface="Arial"/>
                          <a:ea typeface="Arial"/>
                          <a:cs typeface="Arial"/>
                          <a:sym typeface="Arial"/>
                        </a:rPr>
                        <a:t>ändrats</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tillfälligt</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på</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grund</a:t>
                      </a:r>
                      <a:r>
                        <a:rPr lang="en-GB" sz="1000" b="1" i="0" u="none" strike="noStrike" cap="none" dirty="0">
                          <a:solidFill>
                            <a:schemeClr val="dk1"/>
                          </a:solidFill>
                          <a:latin typeface="Arial"/>
                          <a:ea typeface="Arial"/>
                          <a:cs typeface="Arial"/>
                          <a:sym typeface="Arial"/>
                        </a:rPr>
                        <a:t> av att </a:t>
                      </a:r>
                      <a:r>
                        <a:rPr lang="en-GB" sz="1000" b="1" i="0" u="none" strike="noStrike" cap="none" dirty="0" err="1">
                          <a:solidFill>
                            <a:schemeClr val="dk1"/>
                          </a:solidFill>
                          <a:latin typeface="Arial"/>
                          <a:ea typeface="Arial"/>
                          <a:cs typeface="Arial"/>
                          <a:sym typeface="Arial"/>
                        </a:rPr>
                        <a:t>hyresgäster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behöver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evakueras</a:t>
                      </a:r>
                      <a:r>
                        <a:rPr lang="en-GB" sz="1000" b="1" i="0" u="none" strike="noStrike" cap="none" dirty="0">
                          <a:solidFill>
                            <a:schemeClr val="dk1"/>
                          </a:solidFill>
                          <a:latin typeface="Arial"/>
                          <a:ea typeface="Arial"/>
                          <a:cs typeface="Arial"/>
                          <a:sym typeface="Arial"/>
                        </a:rPr>
                        <a:t> till </a:t>
                      </a:r>
                      <a:r>
                        <a:rPr lang="en-GB" sz="1000" b="1" i="0" u="none" strike="noStrike" cap="none" dirty="0" err="1">
                          <a:solidFill>
                            <a:schemeClr val="dk1"/>
                          </a:solidFill>
                          <a:latin typeface="Arial"/>
                          <a:ea typeface="Arial"/>
                          <a:cs typeface="Arial"/>
                          <a:sym typeface="Arial"/>
                        </a:rPr>
                        <a:t>andra</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platser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alternativt</a:t>
                      </a:r>
                      <a:r>
                        <a:rPr lang="en-GB" sz="1000" b="1" i="0" u="none" strike="noStrike" cap="none" dirty="0">
                          <a:solidFill>
                            <a:schemeClr val="dk1"/>
                          </a:solidFill>
                          <a:latin typeface="Arial"/>
                          <a:ea typeface="Arial"/>
                          <a:cs typeface="Arial"/>
                          <a:sym typeface="Arial"/>
                        </a:rPr>
                        <a:t> har </a:t>
                      </a:r>
                      <a:r>
                        <a:rPr lang="en-GB" sz="1000" b="1" i="0" u="none" strike="noStrike" cap="none" dirty="0" err="1">
                          <a:solidFill>
                            <a:schemeClr val="dk1"/>
                          </a:solidFill>
                          <a:latin typeface="Arial"/>
                          <a:ea typeface="Arial"/>
                          <a:cs typeface="Arial"/>
                          <a:sym typeface="Arial"/>
                        </a:rPr>
                        <a:t>platser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ställts</a:t>
                      </a:r>
                      <a:r>
                        <a:rPr lang="en-GB" sz="1000" b="1" i="0" u="none" strike="noStrike" cap="none" dirty="0">
                          <a:solidFill>
                            <a:schemeClr val="dk1"/>
                          </a:solidFill>
                          <a:latin typeface="Arial"/>
                          <a:ea typeface="Arial"/>
                          <a:cs typeface="Arial"/>
                          <a:sym typeface="Arial"/>
                        </a:rPr>
                        <a:t> av. Under 2020 </a:t>
                      </a:r>
                      <a:r>
                        <a:rPr lang="en-GB" sz="1000" b="1" i="0" u="none" strike="noStrike" cap="none" dirty="0" err="1">
                          <a:solidFill>
                            <a:schemeClr val="dk1"/>
                          </a:solidFill>
                          <a:latin typeface="Arial"/>
                          <a:ea typeface="Arial"/>
                          <a:cs typeface="Arial"/>
                          <a:sym typeface="Arial"/>
                        </a:rPr>
                        <a:t>planeras</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flera</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stora</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renoveringar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vara</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slutförda</a:t>
                      </a:r>
                      <a:r>
                        <a:rPr lang="en-GB" sz="1000" b="1" i="0" u="none" strike="noStrike" cap="none" dirty="0">
                          <a:solidFill>
                            <a:schemeClr val="dk1"/>
                          </a:solidFill>
                          <a:latin typeface="Arial"/>
                          <a:ea typeface="Arial"/>
                          <a:cs typeface="Arial"/>
                          <a:sym typeface="Arial"/>
                        </a:rPr>
                        <a:t> och </a:t>
                      </a:r>
                      <a:r>
                        <a:rPr lang="en-GB" sz="1000" b="1" i="0" u="none" strike="noStrike" cap="none" dirty="0" err="1">
                          <a:solidFill>
                            <a:schemeClr val="dk1"/>
                          </a:solidFill>
                          <a:latin typeface="Arial"/>
                          <a:ea typeface="Arial"/>
                          <a:cs typeface="Arial"/>
                          <a:sym typeface="Arial"/>
                        </a:rPr>
                        <a:t>då</a:t>
                      </a:r>
                      <a:r>
                        <a:rPr lang="en-GB" sz="1000" b="1" i="0" u="none" strike="noStrike" cap="none" dirty="0">
                          <a:solidFill>
                            <a:schemeClr val="dk1"/>
                          </a:solidFill>
                          <a:latin typeface="Arial"/>
                          <a:ea typeface="Arial"/>
                          <a:cs typeface="Arial"/>
                          <a:sym typeface="Arial"/>
                        </a:rPr>
                        <a:t> Gårdstensbostäder </a:t>
                      </a:r>
                      <a:r>
                        <a:rPr lang="en-GB" sz="1000" b="1" i="0" u="none" strike="noStrike" cap="none" dirty="0" err="1">
                          <a:solidFill>
                            <a:schemeClr val="dk1"/>
                          </a:solidFill>
                          <a:latin typeface="Arial"/>
                          <a:ea typeface="Arial"/>
                          <a:cs typeface="Arial"/>
                          <a:sym typeface="Arial"/>
                        </a:rPr>
                        <a:t>möjlighet</a:t>
                      </a:r>
                      <a:r>
                        <a:rPr lang="en-GB" sz="1000" b="1" i="0" u="none" strike="noStrike" cap="none" dirty="0">
                          <a:solidFill>
                            <a:schemeClr val="dk1"/>
                          </a:solidFill>
                          <a:latin typeface="Arial"/>
                          <a:ea typeface="Arial"/>
                          <a:cs typeface="Arial"/>
                          <a:sym typeface="Arial"/>
                        </a:rPr>
                        <a:t> att </a:t>
                      </a:r>
                      <a:r>
                        <a:rPr lang="en-GB" sz="1000" b="1" i="0" u="none" strike="noStrike" cap="none" dirty="0" err="1">
                          <a:solidFill>
                            <a:schemeClr val="dk1"/>
                          </a:solidFill>
                          <a:latin typeface="Arial"/>
                          <a:ea typeface="Arial"/>
                          <a:cs typeface="Arial"/>
                          <a:sym typeface="Arial"/>
                        </a:rPr>
                        <a:t>gå</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igenom</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nummerserier</a:t>
                      </a:r>
                      <a:r>
                        <a:rPr lang="en-GB" sz="1000" b="1" i="0" u="none" strike="noStrike" cap="none" dirty="0">
                          <a:solidFill>
                            <a:schemeClr val="dk1"/>
                          </a:solidFill>
                          <a:latin typeface="Arial"/>
                          <a:ea typeface="Arial"/>
                          <a:cs typeface="Arial"/>
                          <a:sym typeface="Arial"/>
                        </a:rPr>
                        <a:t> och vid </a:t>
                      </a:r>
                      <a:r>
                        <a:rPr lang="en-GB" sz="1000" b="1" i="0" u="none" strike="noStrike" cap="none" dirty="0" err="1">
                          <a:solidFill>
                            <a:schemeClr val="dk1"/>
                          </a:solidFill>
                          <a:latin typeface="Arial"/>
                          <a:ea typeface="Arial"/>
                          <a:cs typeface="Arial"/>
                          <a:sym typeface="Arial"/>
                        </a:rPr>
                        <a:t>behov</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revidera</a:t>
                      </a:r>
                      <a:r>
                        <a:rPr lang="en-GB" sz="1000" b="1" i="0" u="none" strike="noStrike" cap="none" dirty="0">
                          <a:solidFill>
                            <a:schemeClr val="dk1"/>
                          </a:solidFill>
                          <a:latin typeface="Arial"/>
                          <a:ea typeface="Arial"/>
                          <a:cs typeface="Arial"/>
                          <a:sym typeface="Arial"/>
                        </a:rPr>
                        <a:t>. </a:t>
                      </a:r>
                    </a:p>
                    <a:p>
                      <a:pPr marL="0" lvl="0" indent="0" algn="l" rtl="0">
                        <a:lnSpc>
                          <a:spcPct val="115000"/>
                        </a:lnSpc>
                        <a:spcBef>
                          <a:spcPts val="0"/>
                        </a:spcBef>
                        <a:spcAft>
                          <a:spcPts val="0"/>
                        </a:spcAft>
                        <a:buNone/>
                      </a:pPr>
                      <a:endParaRPr lang="sv-SE" sz="1000"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89" name="Google Shape;1589;p273">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4"/>
        <p:cNvGrpSpPr/>
        <p:nvPr/>
      </p:nvGrpSpPr>
      <p:grpSpPr>
        <a:xfrm>
          <a:off x="0" y="0"/>
          <a:ext cx="0" cy="0"/>
          <a:chOff x="0" y="0"/>
          <a:chExt cx="0" cy="0"/>
        </a:xfrm>
      </p:grpSpPr>
      <p:sp>
        <p:nvSpPr>
          <p:cNvPr id="1595" name="Google Shape;1595;p274"/>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dirty="0"/>
              <a:t>Förvaltning och intern kontroll </a:t>
            </a:r>
            <a:endParaRPr dirty="0"/>
          </a:p>
        </p:txBody>
      </p:sp>
      <p:sp>
        <p:nvSpPr>
          <p:cNvPr id="1596" name="Google Shape;1596;p274"/>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graphicFrame>
        <p:nvGraphicFramePr>
          <p:cNvPr id="1597" name="Google Shape;1597;p274"/>
          <p:cNvGraphicFramePr/>
          <p:nvPr>
            <p:extLst>
              <p:ext uri="{D42A27DB-BD31-4B8C-83A1-F6EECF244321}">
                <p14:modId xmlns:p14="http://schemas.microsoft.com/office/powerpoint/2010/main" val="1907877372"/>
              </p:ext>
            </p:extLst>
          </p:nvPr>
        </p:nvGraphicFramePr>
        <p:xfrm>
          <a:off x="442939" y="1440003"/>
          <a:ext cx="9910250" cy="1964643"/>
        </p:xfrm>
        <a:graphic>
          <a:graphicData uri="http://schemas.openxmlformats.org/drawingml/2006/table">
            <a:tbl>
              <a:tblPr>
                <a:noFill/>
                <a:tableStyleId>{0688C2DF-294E-416D-82CB-C38F4DCC6F8C}</a:tableStyleId>
              </a:tblPr>
              <a:tblGrid>
                <a:gridCol w="3146775">
                  <a:extLst>
                    <a:ext uri="{9D8B030D-6E8A-4147-A177-3AD203B41FA5}">
                      <a16:colId xmlns:a16="http://schemas.microsoft.com/office/drawing/2014/main" val="20000"/>
                    </a:ext>
                  </a:extLst>
                </a:gridCol>
                <a:gridCol w="3052275">
                  <a:extLst>
                    <a:ext uri="{9D8B030D-6E8A-4147-A177-3AD203B41FA5}">
                      <a16:colId xmlns:a16="http://schemas.microsoft.com/office/drawing/2014/main" val="20001"/>
                    </a:ext>
                  </a:extLst>
                </a:gridCol>
                <a:gridCol w="3711200">
                  <a:extLst>
                    <a:ext uri="{9D8B030D-6E8A-4147-A177-3AD203B41FA5}">
                      <a16:colId xmlns:a16="http://schemas.microsoft.com/office/drawing/2014/main" val="20002"/>
                    </a:ext>
                  </a:extLst>
                </a:gridCol>
              </a:tblGrid>
              <a:tr h="328125">
                <a:tc>
                  <a:txBody>
                    <a:bodyPr/>
                    <a:lstStyle/>
                    <a:p>
                      <a:pPr marL="0" marR="0" lvl="0" indent="0" algn="ctr" rtl="0">
                        <a:lnSpc>
                          <a:spcPct val="107000"/>
                        </a:lnSpc>
                        <a:spcBef>
                          <a:spcPts val="0"/>
                        </a:spcBef>
                        <a:spcAft>
                          <a:spcPts val="0"/>
                        </a:spcAft>
                        <a:buNone/>
                      </a:pPr>
                      <a:r>
                        <a:rPr lang="en-GB" sz="1000" b="1" dirty="0" err="1">
                          <a:solidFill>
                            <a:schemeClr val="lt1"/>
                          </a:solidFill>
                        </a:rPr>
                        <a:t>Våra</a:t>
                      </a:r>
                      <a:r>
                        <a:rPr lang="en-GB" sz="1000" b="1" dirty="0">
                          <a:solidFill>
                            <a:schemeClr val="lt1"/>
                          </a:solidFill>
                        </a:rPr>
                        <a:t> Iakttagelser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7000"/>
                        </a:lnSpc>
                        <a:spcBef>
                          <a:spcPts val="0"/>
                        </a:spcBef>
                        <a:spcAft>
                          <a:spcPts val="0"/>
                        </a:spcAft>
                        <a:buNone/>
                      </a:pPr>
                      <a:r>
                        <a:rPr lang="en-GB" sz="1000" b="1" dirty="0">
                          <a:solidFill>
                            <a:schemeClr val="lt1"/>
                          </a:solidFill>
                        </a:rPr>
                        <a:t>Vår </a:t>
                      </a:r>
                      <a:r>
                        <a:rPr lang="en-GB" sz="1000" b="1" dirty="0" err="1">
                          <a:solidFill>
                            <a:schemeClr val="lt1"/>
                          </a:solidFill>
                        </a:rPr>
                        <a:t>rekommendation</a:t>
                      </a:r>
                      <a:r>
                        <a:rPr lang="en-GB" sz="1000" b="1" dirty="0">
                          <a:solidFill>
                            <a:schemeClr val="lt1"/>
                          </a:solidFill>
                        </a:rPr>
                        <a:t>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7000"/>
                        </a:lnSpc>
                        <a:spcBef>
                          <a:spcPts val="0"/>
                        </a:spcBef>
                        <a:spcAft>
                          <a:spcPts val="0"/>
                        </a:spcAft>
                        <a:buNone/>
                      </a:pPr>
                      <a:r>
                        <a:rPr lang="en-GB" sz="1000" b="1" dirty="0">
                          <a:solidFill>
                            <a:schemeClr val="lt1"/>
                          </a:solidFill>
                        </a:rPr>
                        <a:t>Bolagets </a:t>
                      </a:r>
                      <a:r>
                        <a:rPr lang="en-GB" sz="1000" b="1" dirty="0" err="1">
                          <a:solidFill>
                            <a:schemeClr val="lt1"/>
                          </a:solidFill>
                        </a:rPr>
                        <a:t>kommentar</a:t>
                      </a:r>
                      <a:endParaRPr sz="1000" b="1"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1470850">
                <a:tc>
                  <a:txBody>
                    <a:bodyPr/>
                    <a:lstStyle/>
                    <a:p>
                      <a:pPr marL="0" marR="0" lvl="0" indent="0" algn="l" rtl="0">
                        <a:lnSpc>
                          <a:spcPct val="115000"/>
                        </a:lnSpc>
                        <a:spcBef>
                          <a:spcPts val="300"/>
                        </a:spcBef>
                        <a:spcAft>
                          <a:spcPts val="0"/>
                        </a:spcAft>
                        <a:buNone/>
                      </a:pPr>
                      <a:r>
                        <a:rPr lang="en-GB" sz="1100" b="1" dirty="0" err="1">
                          <a:solidFill>
                            <a:schemeClr val="dk1"/>
                          </a:solidFill>
                        </a:rPr>
                        <a:t>Genomgång</a:t>
                      </a:r>
                      <a:r>
                        <a:rPr lang="en-GB" sz="1100" b="1" dirty="0">
                          <a:solidFill>
                            <a:schemeClr val="dk1"/>
                          </a:solidFill>
                        </a:rPr>
                        <a:t> av </a:t>
                      </a:r>
                      <a:r>
                        <a:rPr lang="en-GB" sz="1100" b="1" dirty="0" err="1">
                          <a:solidFill>
                            <a:schemeClr val="dk1"/>
                          </a:solidFill>
                        </a:rPr>
                        <a:t>behörigheter</a:t>
                      </a:r>
                      <a:r>
                        <a:rPr lang="en-GB" sz="1100" b="1" dirty="0">
                          <a:solidFill>
                            <a:schemeClr val="dk1"/>
                          </a:solidFill>
                        </a:rPr>
                        <a:t> i FAST2</a:t>
                      </a:r>
                      <a:endParaRPr sz="1100" b="1" dirty="0">
                        <a:solidFill>
                          <a:schemeClr val="dk1"/>
                        </a:solidFill>
                      </a:endParaRPr>
                    </a:p>
                    <a:p>
                      <a:pPr marL="0" marR="0" lvl="0" indent="0" algn="l" rtl="0">
                        <a:lnSpc>
                          <a:spcPct val="115000"/>
                        </a:lnSpc>
                        <a:spcBef>
                          <a:spcPts val="300"/>
                        </a:spcBef>
                        <a:spcAft>
                          <a:spcPts val="300"/>
                        </a:spcAft>
                        <a:buNone/>
                      </a:pPr>
                      <a:r>
                        <a:rPr lang="en-GB" sz="1000" dirty="0">
                          <a:solidFill>
                            <a:schemeClr val="dk1"/>
                          </a:solidFill>
                        </a:rPr>
                        <a:t>Vid </a:t>
                      </a:r>
                      <a:r>
                        <a:rPr lang="en-GB" sz="1000" dirty="0" err="1">
                          <a:solidFill>
                            <a:schemeClr val="dk1"/>
                          </a:solidFill>
                        </a:rPr>
                        <a:t>genomgång</a:t>
                      </a:r>
                      <a:r>
                        <a:rPr lang="en-GB" sz="1000" dirty="0">
                          <a:solidFill>
                            <a:schemeClr val="dk1"/>
                          </a:solidFill>
                        </a:rPr>
                        <a:t> av </a:t>
                      </a:r>
                      <a:r>
                        <a:rPr lang="en-GB" sz="1000" dirty="0" err="1">
                          <a:solidFill>
                            <a:schemeClr val="dk1"/>
                          </a:solidFill>
                        </a:rPr>
                        <a:t>rutiner</a:t>
                      </a:r>
                      <a:r>
                        <a:rPr lang="en-GB" sz="1000" dirty="0">
                          <a:solidFill>
                            <a:schemeClr val="dk1"/>
                          </a:solidFill>
                        </a:rPr>
                        <a:t> och processer för </a:t>
                      </a:r>
                      <a:r>
                        <a:rPr lang="en-GB" sz="1000" dirty="0" err="1">
                          <a:solidFill>
                            <a:schemeClr val="dk1"/>
                          </a:solidFill>
                        </a:rPr>
                        <a:t>behörigheter</a:t>
                      </a:r>
                      <a:r>
                        <a:rPr lang="en-GB" sz="1000" dirty="0">
                          <a:solidFill>
                            <a:schemeClr val="dk1"/>
                          </a:solidFill>
                        </a:rPr>
                        <a:t> i system som </a:t>
                      </a:r>
                      <a:r>
                        <a:rPr lang="en-GB" sz="1000" dirty="0" err="1">
                          <a:solidFill>
                            <a:schemeClr val="dk1"/>
                          </a:solidFill>
                        </a:rPr>
                        <a:t>används</a:t>
                      </a:r>
                      <a:r>
                        <a:rPr lang="en-GB" sz="1000" dirty="0">
                          <a:solidFill>
                            <a:schemeClr val="dk1"/>
                          </a:solidFill>
                        </a:rPr>
                        <a:t> har vi </a:t>
                      </a:r>
                      <a:r>
                        <a:rPr lang="en-GB" sz="1000" dirty="0" err="1">
                          <a:solidFill>
                            <a:schemeClr val="dk1"/>
                          </a:solidFill>
                        </a:rPr>
                        <a:t>noterat</a:t>
                      </a:r>
                      <a:r>
                        <a:rPr lang="en-GB" sz="1000" dirty="0">
                          <a:solidFill>
                            <a:schemeClr val="dk1"/>
                          </a:solidFill>
                        </a:rPr>
                        <a:t> att bolaget </a:t>
                      </a:r>
                      <a:r>
                        <a:rPr lang="en-GB" sz="1000" dirty="0" err="1">
                          <a:solidFill>
                            <a:schemeClr val="dk1"/>
                          </a:solidFill>
                        </a:rPr>
                        <a:t>följer</a:t>
                      </a:r>
                      <a:r>
                        <a:rPr lang="en-GB" sz="1000" dirty="0">
                          <a:solidFill>
                            <a:schemeClr val="dk1"/>
                          </a:solidFill>
                        </a:rPr>
                        <a:t> </a:t>
                      </a:r>
                      <a:r>
                        <a:rPr lang="en-GB" sz="1000" dirty="0" err="1">
                          <a:solidFill>
                            <a:schemeClr val="dk1"/>
                          </a:solidFill>
                        </a:rPr>
                        <a:t>upp</a:t>
                      </a:r>
                      <a:r>
                        <a:rPr lang="en-GB" sz="1000" dirty="0">
                          <a:solidFill>
                            <a:schemeClr val="dk1"/>
                          </a:solidFill>
                        </a:rPr>
                        <a:t> löpande </a:t>
                      </a:r>
                      <a:r>
                        <a:rPr lang="en-GB" sz="1000" dirty="0" err="1">
                          <a:solidFill>
                            <a:schemeClr val="dk1"/>
                          </a:solidFill>
                        </a:rPr>
                        <a:t>förändringar</a:t>
                      </a:r>
                      <a:r>
                        <a:rPr lang="en-GB" sz="1000" dirty="0">
                          <a:solidFill>
                            <a:schemeClr val="dk1"/>
                          </a:solidFill>
                        </a:rPr>
                        <a:t> i FAST2, dock </a:t>
                      </a:r>
                      <a:r>
                        <a:rPr lang="en-GB" sz="1000" dirty="0" err="1">
                          <a:solidFill>
                            <a:schemeClr val="dk1"/>
                          </a:solidFill>
                        </a:rPr>
                        <a:t>sker</a:t>
                      </a:r>
                      <a:r>
                        <a:rPr lang="en-GB" sz="1000" dirty="0">
                          <a:solidFill>
                            <a:schemeClr val="dk1"/>
                          </a:solidFill>
                        </a:rPr>
                        <a:t> det </a:t>
                      </a:r>
                      <a:r>
                        <a:rPr lang="en-GB" sz="1000" dirty="0" err="1">
                          <a:solidFill>
                            <a:schemeClr val="dk1"/>
                          </a:solidFill>
                        </a:rPr>
                        <a:t>ingen</a:t>
                      </a:r>
                      <a:r>
                        <a:rPr lang="en-GB" sz="1000" dirty="0">
                          <a:solidFill>
                            <a:schemeClr val="dk1"/>
                          </a:solidFill>
                        </a:rPr>
                        <a:t> </a:t>
                      </a:r>
                      <a:r>
                        <a:rPr lang="en-GB" sz="1000" dirty="0" err="1">
                          <a:solidFill>
                            <a:schemeClr val="dk1"/>
                          </a:solidFill>
                        </a:rPr>
                        <a:t>årlig</a:t>
                      </a:r>
                      <a:r>
                        <a:rPr lang="en-GB" sz="1000" dirty="0">
                          <a:solidFill>
                            <a:schemeClr val="dk1"/>
                          </a:solidFill>
                        </a:rPr>
                        <a:t> uppföljning av </a:t>
                      </a:r>
                      <a:r>
                        <a:rPr lang="en-GB" sz="1000" dirty="0" err="1">
                          <a:solidFill>
                            <a:schemeClr val="dk1"/>
                          </a:solidFill>
                        </a:rPr>
                        <a:t>behörigheter</a:t>
                      </a:r>
                      <a:r>
                        <a:rPr lang="en-GB" sz="1000" dirty="0">
                          <a:solidFill>
                            <a:schemeClr val="dk1"/>
                          </a:solidFill>
                        </a:rPr>
                        <a:t> i FAST2. </a:t>
                      </a:r>
                      <a:endParaRPr sz="900" dirty="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15000"/>
                        </a:lnSpc>
                        <a:spcBef>
                          <a:spcPts val="1200"/>
                        </a:spcBef>
                        <a:spcAft>
                          <a:spcPts val="0"/>
                        </a:spcAft>
                        <a:buClr>
                          <a:schemeClr val="dk1"/>
                        </a:buClr>
                        <a:buSzPts val="1100"/>
                        <a:buFont typeface="Arial"/>
                        <a:buNone/>
                      </a:pPr>
                      <a:r>
                        <a:rPr lang="en-GB" sz="1000" dirty="0">
                          <a:solidFill>
                            <a:schemeClr val="dk1"/>
                          </a:solidFill>
                        </a:rPr>
                        <a:t>Vi </a:t>
                      </a:r>
                      <a:r>
                        <a:rPr lang="en-GB" sz="1000" dirty="0" err="1">
                          <a:solidFill>
                            <a:schemeClr val="dk1"/>
                          </a:solidFill>
                        </a:rPr>
                        <a:t>rekommenderar</a:t>
                      </a:r>
                      <a:r>
                        <a:rPr lang="en-GB" sz="1000" dirty="0">
                          <a:solidFill>
                            <a:schemeClr val="dk1"/>
                          </a:solidFill>
                        </a:rPr>
                        <a:t> att bolaget i samband med </a:t>
                      </a:r>
                      <a:r>
                        <a:rPr lang="en-GB" sz="1000" dirty="0" err="1">
                          <a:solidFill>
                            <a:schemeClr val="dk1"/>
                          </a:solidFill>
                        </a:rPr>
                        <a:t>genomgång</a:t>
                      </a:r>
                      <a:r>
                        <a:rPr lang="en-GB" sz="1000" dirty="0">
                          <a:solidFill>
                            <a:schemeClr val="dk1"/>
                          </a:solidFill>
                        </a:rPr>
                        <a:t> av </a:t>
                      </a:r>
                      <a:r>
                        <a:rPr lang="en-GB" sz="1000" dirty="0" err="1">
                          <a:solidFill>
                            <a:schemeClr val="dk1"/>
                          </a:solidFill>
                        </a:rPr>
                        <a:t>loggarna</a:t>
                      </a:r>
                      <a:r>
                        <a:rPr lang="en-GB" sz="1000" dirty="0">
                          <a:solidFill>
                            <a:schemeClr val="dk1"/>
                          </a:solidFill>
                        </a:rPr>
                        <a:t>, </a:t>
                      </a:r>
                      <a:r>
                        <a:rPr lang="en-GB" sz="1000" dirty="0" err="1">
                          <a:solidFill>
                            <a:schemeClr val="dk1"/>
                          </a:solidFill>
                        </a:rPr>
                        <a:t>gör</a:t>
                      </a:r>
                      <a:r>
                        <a:rPr lang="en-GB" sz="1000" dirty="0">
                          <a:solidFill>
                            <a:schemeClr val="dk1"/>
                          </a:solidFill>
                        </a:rPr>
                        <a:t> en </a:t>
                      </a:r>
                      <a:r>
                        <a:rPr lang="en-GB" sz="1000" dirty="0" err="1">
                          <a:solidFill>
                            <a:schemeClr val="dk1"/>
                          </a:solidFill>
                        </a:rPr>
                        <a:t>årlig</a:t>
                      </a:r>
                      <a:r>
                        <a:rPr lang="en-GB" sz="1000" dirty="0">
                          <a:solidFill>
                            <a:schemeClr val="dk1"/>
                          </a:solidFill>
                        </a:rPr>
                        <a:t> uppföljning av </a:t>
                      </a:r>
                      <a:r>
                        <a:rPr lang="en-GB" sz="1000" dirty="0" err="1">
                          <a:solidFill>
                            <a:schemeClr val="dk1"/>
                          </a:solidFill>
                        </a:rPr>
                        <a:t>användare</a:t>
                      </a:r>
                      <a:r>
                        <a:rPr lang="en-GB" sz="1000" dirty="0">
                          <a:solidFill>
                            <a:schemeClr val="dk1"/>
                          </a:solidFill>
                        </a:rPr>
                        <a:t> och </a:t>
                      </a:r>
                      <a:r>
                        <a:rPr lang="en-GB" sz="1000" dirty="0" err="1">
                          <a:solidFill>
                            <a:schemeClr val="dk1"/>
                          </a:solidFill>
                        </a:rPr>
                        <a:t>deras</a:t>
                      </a:r>
                      <a:r>
                        <a:rPr lang="en-GB" sz="1000" dirty="0">
                          <a:solidFill>
                            <a:schemeClr val="dk1"/>
                          </a:solidFill>
                        </a:rPr>
                        <a:t> </a:t>
                      </a:r>
                      <a:r>
                        <a:rPr lang="en-GB" sz="1000" dirty="0" err="1">
                          <a:solidFill>
                            <a:schemeClr val="dk1"/>
                          </a:solidFill>
                        </a:rPr>
                        <a:t>behörigheter</a:t>
                      </a:r>
                      <a:r>
                        <a:rPr lang="en-GB" sz="1000" dirty="0">
                          <a:solidFill>
                            <a:schemeClr val="dk1"/>
                          </a:solidFill>
                        </a:rPr>
                        <a:t> i </a:t>
                      </a:r>
                      <a:r>
                        <a:rPr lang="en-GB" sz="1000" dirty="0" err="1">
                          <a:solidFill>
                            <a:schemeClr val="dk1"/>
                          </a:solidFill>
                        </a:rPr>
                        <a:t>systemet</a:t>
                      </a:r>
                      <a:r>
                        <a:rPr lang="en-GB" sz="1000" dirty="0">
                          <a:solidFill>
                            <a:schemeClr val="dk1"/>
                          </a:solidFill>
                        </a:rPr>
                        <a:t> samt att </a:t>
                      </a:r>
                      <a:r>
                        <a:rPr lang="en-GB" sz="1000" dirty="0" err="1">
                          <a:solidFill>
                            <a:schemeClr val="dk1"/>
                          </a:solidFill>
                        </a:rPr>
                        <a:t>denna</a:t>
                      </a:r>
                      <a:r>
                        <a:rPr lang="en-GB" sz="1000" dirty="0">
                          <a:solidFill>
                            <a:schemeClr val="dk1"/>
                          </a:solidFill>
                        </a:rPr>
                        <a:t> kontroll </a:t>
                      </a:r>
                      <a:r>
                        <a:rPr lang="en-GB" sz="1000" dirty="0" err="1">
                          <a:solidFill>
                            <a:schemeClr val="dk1"/>
                          </a:solidFill>
                        </a:rPr>
                        <a:t>attesteras</a:t>
                      </a:r>
                      <a:r>
                        <a:rPr lang="en-GB" sz="1000" dirty="0">
                          <a:solidFill>
                            <a:schemeClr val="dk1"/>
                          </a:solidFill>
                        </a:rPr>
                        <a:t> av </a:t>
                      </a:r>
                      <a:r>
                        <a:rPr lang="en-GB" sz="1000" dirty="0" err="1">
                          <a:solidFill>
                            <a:schemeClr val="dk1"/>
                          </a:solidFill>
                        </a:rPr>
                        <a:t>VD:n</a:t>
                      </a:r>
                      <a:r>
                        <a:rPr lang="en-GB" sz="1000" dirty="0">
                          <a:solidFill>
                            <a:schemeClr val="dk1"/>
                          </a:solidFill>
                        </a:rPr>
                        <a:t>. </a:t>
                      </a:r>
                      <a:endParaRPr sz="10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1000" dirty="0">
                        <a:solidFill>
                          <a:schemeClr val="dk1"/>
                        </a:solidFill>
                      </a:endParaRPr>
                    </a:p>
                    <a:p>
                      <a:pPr marL="0" lvl="0" indent="0" algn="l" rtl="0">
                        <a:lnSpc>
                          <a:spcPct val="107000"/>
                        </a:lnSpc>
                        <a:spcBef>
                          <a:spcPts val="300"/>
                        </a:spcBef>
                        <a:spcAft>
                          <a:spcPts val="0"/>
                        </a:spcAft>
                        <a:buClr>
                          <a:schemeClr val="dk1"/>
                        </a:buClr>
                        <a:buSzPts val="1100"/>
                        <a:buFont typeface="Arial"/>
                        <a:buNone/>
                      </a:pPr>
                      <a:endParaRPr sz="1000" dirty="0"/>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GB" sz="1000" b="1" i="0" u="none" strike="noStrike" cap="none" dirty="0" err="1">
                          <a:solidFill>
                            <a:schemeClr val="dk1"/>
                          </a:solidFill>
                          <a:latin typeface="Arial"/>
                          <a:ea typeface="Arial"/>
                          <a:cs typeface="Arial"/>
                          <a:sym typeface="Arial"/>
                        </a:rPr>
                        <a:t>Behörigheter</a:t>
                      </a:r>
                      <a:r>
                        <a:rPr lang="en-GB" sz="1000" b="1" i="0" u="none" strike="noStrike" cap="none" dirty="0">
                          <a:solidFill>
                            <a:schemeClr val="dk1"/>
                          </a:solidFill>
                          <a:latin typeface="Arial"/>
                          <a:ea typeface="Arial"/>
                          <a:cs typeface="Arial"/>
                          <a:sym typeface="Arial"/>
                        </a:rPr>
                        <a:t> i Fast2 </a:t>
                      </a:r>
                      <a:r>
                        <a:rPr lang="en-GB" sz="1000" b="1" i="0" u="none" strike="noStrike" cap="none" dirty="0" err="1">
                          <a:solidFill>
                            <a:schemeClr val="dk1"/>
                          </a:solidFill>
                          <a:latin typeface="Arial"/>
                          <a:ea typeface="Arial"/>
                          <a:cs typeface="Arial"/>
                          <a:sym typeface="Arial"/>
                        </a:rPr>
                        <a:t>följs</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upp</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kontinuerligt</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Behörigheter</a:t>
                      </a:r>
                      <a:r>
                        <a:rPr lang="en-GB" sz="1000" b="1" i="0" u="none" strike="noStrike" cap="none" dirty="0">
                          <a:solidFill>
                            <a:schemeClr val="dk1"/>
                          </a:solidFill>
                          <a:latin typeface="Arial"/>
                          <a:ea typeface="Arial"/>
                          <a:cs typeface="Arial"/>
                          <a:sym typeface="Arial"/>
                        </a:rPr>
                        <a:t> för </a:t>
                      </a:r>
                      <a:r>
                        <a:rPr lang="en-GB" sz="1000" b="1" i="0" u="none" strike="noStrike" cap="none" dirty="0" err="1">
                          <a:solidFill>
                            <a:schemeClr val="dk1"/>
                          </a:solidFill>
                          <a:latin typeface="Arial"/>
                          <a:ea typeface="Arial"/>
                          <a:cs typeface="Arial"/>
                          <a:sym typeface="Arial"/>
                        </a:rPr>
                        <a:t>entreprenörer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följs</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upp</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årligen</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gemensamt</a:t>
                      </a:r>
                      <a:r>
                        <a:rPr lang="en-GB" sz="1000" b="1" i="0" u="none" strike="noStrike" cap="none" dirty="0">
                          <a:solidFill>
                            <a:schemeClr val="dk1"/>
                          </a:solidFill>
                          <a:latin typeface="Arial"/>
                          <a:ea typeface="Arial"/>
                          <a:cs typeface="Arial"/>
                          <a:sym typeface="Arial"/>
                        </a:rPr>
                        <a:t> av </a:t>
                      </a:r>
                      <a:r>
                        <a:rPr lang="en-GB" sz="1000" b="1" i="0" u="none" strike="noStrike" cap="none" dirty="0" err="1">
                          <a:solidFill>
                            <a:schemeClr val="dk1"/>
                          </a:solidFill>
                          <a:latin typeface="Arial"/>
                          <a:ea typeface="Arial"/>
                          <a:cs typeface="Arial"/>
                          <a:sym typeface="Arial"/>
                        </a:rPr>
                        <a:t>förvaltningsavdelning</a:t>
                      </a:r>
                      <a:r>
                        <a:rPr lang="en-GB" sz="1000" b="1" i="0" u="none" strike="noStrike" cap="none" dirty="0">
                          <a:solidFill>
                            <a:schemeClr val="dk1"/>
                          </a:solidFill>
                          <a:latin typeface="Arial"/>
                          <a:ea typeface="Arial"/>
                          <a:cs typeface="Arial"/>
                          <a:sym typeface="Arial"/>
                        </a:rPr>
                        <a:t> och </a:t>
                      </a:r>
                      <a:r>
                        <a:rPr lang="en-GB" sz="1000" b="1" i="0" u="none" strike="noStrike" cap="none" dirty="0" err="1">
                          <a:solidFill>
                            <a:schemeClr val="dk1"/>
                          </a:solidFill>
                          <a:latin typeface="Arial"/>
                          <a:ea typeface="Arial"/>
                          <a:cs typeface="Arial"/>
                          <a:sym typeface="Arial"/>
                        </a:rPr>
                        <a:t>uthyrningsavdelning</a:t>
                      </a:r>
                      <a:r>
                        <a:rPr lang="en-GB" sz="1000" b="1" i="0" u="none" strike="noStrike" cap="none" dirty="0">
                          <a:solidFill>
                            <a:schemeClr val="dk1"/>
                          </a:solidFill>
                          <a:latin typeface="Arial"/>
                          <a:ea typeface="Arial"/>
                          <a:cs typeface="Arial"/>
                          <a:sym typeface="Arial"/>
                        </a:rPr>
                        <a:t>. Kontrollen </a:t>
                      </a:r>
                      <a:r>
                        <a:rPr lang="en-GB" sz="1000" b="1" i="0" u="none" strike="noStrike" cap="none" dirty="0" err="1">
                          <a:solidFill>
                            <a:schemeClr val="dk1"/>
                          </a:solidFill>
                          <a:latin typeface="Arial"/>
                          <a:ea typeface="Arial"/>
                          <a:cs typeface="Arial"/>
                          <a:sym typeface="Arial"/>
                        </a:rPr>
                        <a:t>kommer</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fortsättningsvis</a:t>
                      </a:r>
                      <a:r>
                        <a:rPr lang="en-GB" sz="1000" b="1" i="0" u="none" strike="noStrike" cap="none" dirty="0">
                          <a:solidFill>
                            <a:schemeClr val="dk1"/>
                          </a:solidFill>
                          <a:latin typeface="Arial"/>
                          <a:ea typeface="Arial"/>
                          <a:cs typeface="Arial"/>
                          <a:sym typeface="Arial"/>
                        </a:rPr>
                        <a:t> </a:t>
                      </a:r>
                      <a:r>
                        <a:rPr lang="en-GB" sz="1000" b="1" i="0" u="none" strike="noStrike" cap="none" dirty="0" err="1">
                          <a:solidFill>
                            <a:schemeClr val="dk1"/>
                          </a:solidFill>
                          <a:latin typeface="Arial"/>
                          <a:ea typeface="Arial"/>
                          <a:cs typeface="Arial"/>
                          <a:sym typeface="Arial"/>
                        </a:rPr>
                        <a:t>dokumenteras</a:t>
                      </a:r>
                      <a:r>
                        <a:rPr lang="en-GB" sz="1000" b="1" i="0" u="none" strike="noStrike" cap="none" dirty="0">
                          <a:solidFill>
                            <a:schemeClr val="dk1"/>
                          </a:solidFill>
                          <a:latin typeface="Arial"/>
                          <a:ea typeface="Arial"/>
                          <a:cs typeface="Arial"/>
                          <a:sym typeface="Arial"/>
                        </a:rPr>
                        <a:t> och </a:t>
                      </a:r>
                      <a:r>
                        <a:rPr lang="en-GB" sz="1000" b="1" i="0" u="none" strike="noStrike" cap="none" dirty="0" err="1">
                          <a:solidFill>
                            <a:schemeClr val="dk1"/>
                          </a:solidFill>
                          <a:latin typeface="Arial"/>
                          <a:ea typeface="Arial"/>
                          <a:cs typeface="Arial"/>
                          <a:sym typeface="Arial"/>
                        </a:rPr>
                        <a:t>attesteras</a:t>
                      </a:r>
                      <a:r>
                        <a:rPr lang="en-GB" sz="1000" b="1" i="0" u="none" strike="noStrike" cap="none" dirty="0">
                          <a:solidFill>
                            <a:schemeClr val="dk1"/>
                          </a:solidFill>
                          <a:latin typeface="Arial"/>
                          <a:ea typeface="Arial"/>
                          <a:cs typeface="Arial"/>
                          <a:sym typeface="Arial"/>
                        </a:rPr>
                        <a:t> av </a:t>
                      </a:r>
                      <a:r>
                        <a:rPr lang="en-GB" sz="1000" b="1" i="0" u="none" strike="noStrike" cap="none" dirty="0" err="1">
                          <a:solidFill>
                            <a:schemeClr val="dk1"/>
                          </a:solidFill>
                          <a:latin typeface="Arial"/>
                          <a:ea typeface="Arial"/>
                          <a:cs typeface="Arial"/>
                          <a:sym typeface="Arial"/>
                        </a:rPr>
                        <a:t>vd</a:t>
                      </a:r>
                      <a:r>
                        <a:rPr lang="en-GB" sz="1000" b="1" i="0" u="none" strike="noStrike" cap="none" dirty="0">
                          <a:solidFill>
                            <a:schemeClr val="dk1"/>
                          </a:solidFill>
                          <a:latin typeface="Arial"/>
                          <a:ea typeface="Arial"/>
                          <a:cs typeface="Arial"/>
                          <a:sym typeface="Arial"/>
                        </a:rPr>
                        <a:t>. </a:t>
                      </a:r>
                    </a:p>
                    <a:p>
                      <a:pPr marL="0" lvl="0" indent="0" algn="l" rtl="0">
                        <a:lnSpc>
                          <a:spcPct val="115000"/>
                        </a:lnSpc>
                        <a:spcBef>
                          <a:spcPts val="0"/>
                        </a:spcBef>
                        <a:spcAft>
                          <a:spcPts val="0"/>
                        </a:spcAft>
                        <a:buClr>
                          <a:schemeClr val="dk1"/>
                        </a:buClr>
                        <a:buSzPts val="1100"/>
                        <a:buFont typeface="Arial"/>
                        <a:buNone/>
                      </a:pPr>
                      <a:endParaRPr sz="1000" b="1" i="0" u="none" strike="noStrike" cap="none" dirty="0">
                        <a:solidFill>
                          <a:schemeClr val="dk1"/>
                        </a:solidFill>
                        <a:latin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sz="1000"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98" name="Google Shape;1598;p274">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275"/>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Redovisnings- och revisionsfrågor- Early Warning </a:t>
            </a:r>
            <a:endParaRPr/>
          </a:p>
        </p:txBody>
      </p:sp>
      <p:sp>
        <p:nvSpPr>
          <p:cNvPr id="1605" name="Google Shape;1605;p275"/>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graphicFrame>
        <p:nvGraphicFramePr>
          <p:cNvPr id="1606" name="Google Shape;1606;p275"/>
          <p:cNvGraphicFramePr/>
          <p:nvPr>
            <p:extLst>
              <p:ext uri="{D42A27DB-BD31-4B8C-83A1-F6EECF244321}">
                <p14:modId xmlns:p14="http://schemas.microsoft.com/office/powerpoint/2010/main" val="2892726617"/>
              </p:ext>
            </p:extLst>
          </p:nvPr>
        </p:nvGraphicFramePr>
        <p:xfrm>
          <a:off x="442914" y="1162578"/>
          <a:ext cx="9910250" cy="5060519"/>
        </p:xfrm>
        <a:graphic>
          <a:graphicData uri="http://schemas.openxmlformats.org/drawingml/2006/table">
            <a:tbl>
              <a:tblPr>
                <a:noFill/>
                <a:tableStyleId>{0688C2DF-294E-416D-82CB-C38F4DCC6F8C}</a:tableStyleId>
              </a:tblPr>
              <a:tblGrid>
                <a:gridCol w="4109175">
                  <a:extLst>
                    <a:ext uri="{9D8B030D-6E8A-4147-A177-3AD203B41FA5}">
                      <a16:colId xmlns:a16="http://schemas.microsoft.com/office/drawing/2014/main" val="20000"/>
                    </a:ext>
                  </a:extLst>
                </a:gridCol>
                <a:gridCol w="3000250">
                  <a:extLst>
                    <a:ext uri="{9D8B030D-6E8A-4147-A177-3AD203B41FA5}">
                      <a16:colId xmlns:a16="http://schemas.microsoft.com/office/drawing/2014/main" val="20001"/>
                    </a:ext>
                  </a:extLst>
                </a:gridCol>
                <a:gridCol w="2800825">
                  <a:extLst>
                    <a:ext uri="{9D8B030D-6E8A-4147-A177-3AD203B41FA5}">
                      <a16:colId xmlns:a16="http://schemas.microsoft.com/office/drawing/2014/main" val="20002"/>
                    </a:ext>
                  </a:extLst>
                </a:gridCol>
              </a:tblGrid>
              <a:tr h="467200">
                <a:tc>
                  <a:txBody>
                    <a:bodyPr/>
                    <a:lstStyle/>
                    <a:p>
                      <a:pPr marL="0" marR="0" lvl="0" indent="0" algn="ctr" rtl="0">
                        <a:lnSpc>
                          <a:spcPct val="107000"/>
                        </a:lnSpc>
                        <a:spcBef>
                          <a:spcPts val="0"/>
                        </a:spcBef>
                        <a:spcAft>
                          <a:spcPts val="0"/>
                        </a:spcAft>
                        <a:buNone/>
                      </a:pPr>
                      <a:r>
                        <a:rPr lang="en-GB" sz="1000" b="1" dirty="0" err="1">
                          <a:solidFill>
                            <a:schemeClr val="lt1"/>
                          </a:solidFill>
                        </a:rPr>
                        <a:t>Våra</a:t>
                      </a:r>
                      <a:r>
                        <a:rPr lang="en-GB" sz="1000" b="1" dirty="0">
                          <a:solidFill>
                            <a:schemeClr val="lt1"/>
                          </a:solidFill>
                        </a:rPr>
                        <a:t> Iakttagelser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7000"/>
                        </a:lnSpc>
                        <a:spcBef>
                          <a:spcPts val="0"/>
                        </a:spcBef>
                        <a:spcAft>
                          <a:spcPts val="0"/>
                        </a:spcAft>
                        <a:buNone/>
                      </a:pPr>
                      <a:r>
                        <a:rPr lang="en-GB" sz="1000" b="1" dirty="0">
                          <a:solidFill>
                            <a:schemeClr val="lt1"/>
                          </a:solidFill>
                        </a:rPr>
                        <a:t>Vår </a:t>
                      </a:r>
                      <a:r>
                        <a:rPr lang="en-GB" sz="1000" b="1" dirty="0" err="1">
                          <a:solidFill>
                            <a:schemeClr val="lt1"/>
                          </a:solidFill>
                        </a:rPr>
                        <a:t>rekommendation</a:t>
                      </a:r>
                      <a:r>
                        <a:rPr lang="en-GB" sz="1000" b="1" dirty="0">
                          <a:solidFill>
                            <a:schemeClr val="lt1"/>
                          </a:solidFill>
                        </a:rPr>
                        <a:t> </a:t>
                      </a:r>
                      <a:endParaRPr sz="1000"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tc>
                  <a:txBody>
                    <a:bodyPr/>
                    <a:lstStyle/>
                    <a:p>
                      <a:pPr marL="0" marR="0" lvl="0" indent="0" algn="ctr" rtl="0">
                        <a:lnSpc>
                          <a:spcPct val="107000"/>
                        </a:lnSpc>
                        <a:spcBef>
                          <a:spcPts val="0"/>
                        </a:spcBef>
                        <a:spcAft>
                          <a:spcPts val="0"/>
                        </a:spcAft>
                        <a:buNone/>
                      </a:pPr>
                      <a:r>
                        <a:rPr lang="en-GB" sz="1000" b="1" dirty="0">
                          <a:solidFill>
                            <a:schemeClr val="lt1"/>
                          </a:solidFill>
                        </a:rPr>
                        <a:t>Bolagets </a:t>
                      </a:r>
                      <a:r>
                        <a:rPr lang="en-GB" sz="1000" b="1" dirty="0" err="1">
                          <a:solidFill>
                            <a:schemeClr val="lt1"/>
                          </a:solidFill>
                        </a:rPr>
                        <a:t>kommentar</a:t>
                      </a:r>
                      <a:endParaRPr sz="1000" b="1" dirty="0">
                        <a:solidFill>
                          <a:schemeClr val="lt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2858475">
                <a:tc>
                  <a:txBody>
                    <a:bodyPr/>
                    <a:lstStyle/>
                    <a:p>
                      <a:pPr marL="0" lvl="0" indent="0" algn="l" rtl="0">
                        <a:lnSpc>
                          <a:spcPct val="115000"/>
                        </a:lnSpc>
                        <a:spcBef>
                          <a:spcPts val="300"/>
                        </a:spcBef>
                        <a:spcAft>
                          <a:spcPts val="0"/>
                        </a:spcAft>
                        <a:buClr>
                          <a:schemeClr val="dk1"/>
                        </a:buClr>
                        <a:buSzPts val="1100"/>
                        <a:buFont typeface="Arial"/>
                        <a:buNone/>
                      </a:pPr>
                      <a:r>
                        <a:rPr lang="en-GB" sz="1100" b="1" dirty="0">
                          <a:solidFill>
                            <a:schemeClr val="dk1"/>
                          </a:solidFill>
                        </a:rPr>
                        <a:t>Nya </a:t>
                      </a:r>
                      <a:r>
                        <a:rPr lang="en-GB" sz="1100" b="1" dirty="0" err="1">
                          <a:solidFill>
                            <a:schemeClr val="dk1"/>
                          </a:solidFill>
                        </a:rPr>
                        <a:t>generella</a:t>
                      </a:r>
                      <a:r>
                        <a:rPr lang="en-GB" sz="1100" b="1" dirty="0">
                          <a:solidFill>
                            <a:schemeClr val="dk1"/>
                          </a:solidFill>
                        </a:rPr>
                        <a:t> </a:t>
                      </a:r>
                      <a:r>
                        <a:rPr lang="en-GB" sz="1100" b="1" dirty="0" err="1">
                          <a:solidFill>
                            <a:schemeClr val="dk1"/>
                          </a:solidFill>
                        </a:rPr>
                        <a:t>ränteavdragsbegränsningsregler</a:t>
                      </a:r>
                      <a:endParaRPr sz="1100" b="1" dirty="0">
                        <a:solidFill>
                          <a:schemeClr val="dk1"/>
                        </a:solidFill>
                      </a:endParaRPr>
                    </a:p>
                    <a:p>
                      <a:pPr marL="0" lvl="0" indent="0" algn="l" rtl="0">
                        <a:lnSpc>
                          <a:spcPct val="115000"/>
                        </a:lnSpc>
                        <a:spcBef>
                          <a:spcPts val="300"/>
                        </a:spcBef>
                        <a:spcAft>
                          <a:spcPts val="0"/>
                        </a:spcAft>
                        <a:buClr>
                          <a:schemeClr val="dk1"/>
                        </a:buClr>
                        <a:buSzPts val="1100"/>
                        <a:buFont typeface="Arial"/>
                        <a:buNone/>
                      </a:pPr>
                      <a:r>
                        <a:rPr lang="en-GB" sz="1000" dirty="0" err="1">
                          <a:solidFill>
                            <a:schemeClr val="dk1"/>
                          </a:solidFill>
                        </a:rPr>
                        <a:t>Från</a:t>
                      </a:r>
                      <a:r>
                        <a:rPr lang="en-GB" sz="1000" dirty="0">
                          <a:solidFill>
                            <a:schemeClr val="dk1"/>
                          </a:solidFill>
                        </a:rPr>
                        <a:t> och med den 1 </a:t>
                      </a:r>
                      <a:r>
                        <a:rPr lang="en-GB" sz="1000" dirty="0" err="1">
                          <a:solidFill>
                            <a:schemeClr val="dk1"/>
                          </a:solidFill>
                        </a:rPr>
                        <a:t>januari</a:t>
                      </a:r>
                      <a:r>
                        <a:rPr lang="en-GB" sz="1000" dirty="0">
                          <a:solidFill>
                            <a:schemeClr val="dk1"/>
                          </a:solidFill>
                        </a:rPr>
                        <a:t> 2019 </a:t>
                      </a:r>
                      <a:r>
                        <a:rPr lang="en-GB" sz="1000" dirty="0" err="1">
                          <a:solidFill>
                            <a:schemeClr val="dk1"/>
                          </a:solidFill>
                        </a:rPr>
                        <a:t>gäller</a:t>
                      </a:r>
                      <a:r>
                        <a:rPr lang="en-GB" sz="1000" dirty="0">
                          <a:solidFill>
                            <a:schemeClr val="dk1"/>
                          </a:solidFill>
                        </a:rPr>
                        <a:t> </a:t>
                      </a:r>
                      <a:r>
                        <a:rPr lang="en-GB" sz="1000" dirty="0" err="1">
                          <a:solidFill>
                            <a:schemeClr val="dk1"/>
                          </a:solidFill>
                        </a:rPr>
                        <a:t>nya</a:t>
                      </a:r>
                      <a:r>
                        <a:rPr lang="en-GB" sz="1000" dirty="0">
                          <a:solidFill>
                            <a:schemeClr val="dk1"/>
                          </a:solidFill>
                        </a:rPr>
                        <a:t> </a:t>
                      </a:r>
                      <a:r>
                        <a:rPr lang="en-GB" sz="1000" dirty="0" err="1">
                          <a:solidFill>
                            <a:schemeClr val="dk1"/>
                          </a:solidFill>
                        </a:rPr>
                        <a:t>generella</a:t>
                      </a:r>
                      <a:r>
                        <a:rPr lang="en-GB" sz="1000" dirty="0">
                          <a:solidFill>
                            <a:schemeClr val="dk1"/>
                          </a:solidFill>
                        </a:rPr>
                        <a:t> </a:t>
                      </a:r>
                      <a:r>
                        <a:rPr lang="en-GB" sz="1000" dirty="0" err="1">
                          <a:solidFill>
                            <a:schemeClr val="dk1"/>
                          </a:solidFill>
                        </a:rPr>
                        <a:t>ränteavdragsbegränsningsregler</a:t>
                      </a:r>
                      <a:r>
                        <a:rPr lang="en-GB" sz="1000" dirty="0">
                          <a:solidFill>
                            <a:schemeClr val="dk1"/>
                          </a:solidFill>
                        </a:rPr>
                        <a:t> </a:t>
                      </a:r>
                      <a:r>
                        <a:rPr lang="en-GB" sz="1000" dirty="0" err="1">
                          <a:solidFill>
                            <a:schemeClr val="dk1"/>
                          </a:solidFill>
                        </a:rPr>
                        <a:t>vilket</a:t>
                      </a:r>
                      <a:r>
                        <a:rPr lang="en-GB" sz="1000" dirty="0">
                          <a:solidFill>
                            <a:schemeClr val="dk1"/>
                          </a:solidFill>
                        </a:rPr>
                        <a:t> </a:t>
                      </a:r>
                      <a:r>
                        <a:rPr lang="en-GB" sz="1000" dirty="0" err="1">
                          <a:solidFill>
                            <a:schemeClr val="dk1"/>
                          </a:solidFill>
                        </a:rPr>
                        <a:t>innebär</a:t>
                      </a:r>
                      <a:r>
                        <a:rPr lang="en-GB" sz="1000" dirty="0">
                          <a:solidFill>
                            <a:schemeClr val="dk1"/>
                          </a:solidFill>
                        </a:rPr>
                        <a:t> att </a:t>
                      </a:r>
                      <a:r>
                        <a:rPr lang="en-GB" sz="1000" dirty="0" err="1">
                          <a:solidFill>
                            <a:schemeClr val="dk1"/>
                          </a:solidFill>
                        </a:rPr>
                        <a:t>ränteutgifter</a:t>
                      </a:r>
                      <a:r>
                        <a:rPr lang="en-GB" sz="1000" dirty="0">
                          <a:solidFill>
                            <a:schemeClr val="dk1"/>
                          </a:solidFill>
                        </a:rPr>
                        <a:t> under vissa </a:t>
                      </a:r>
                      <a:r>
                        <a:rPr lang="en-GB" sz="1000" dirty="0" err="1">
                          <a:solidFill>
                            <a:schemeClr val="dk1"/>
                          </a:solidFill>
                        </a:rPr>
                        <a:t>förutsättningar</a:t>
                      </a:r>
                      <a:r>
                        <a:rPr lang="en-GB" sz="1000" dirty="0">
                          <a:solidFill>
                            <a:schemeClr val="dk1"/>
                          </a:solidFill>
                        </a:rPr>
                        <a:t> inte </a:t>
                      </a:r>
                      <a:r>
                        <a:rPr lang="en-GB" sz="1000" dirty="0" err="1">
                          <a:solidFill>
                            <a:schemeClr val="dk1"/>
                          </a:solidFill>
                        </a:rPr>
                        <a:t>blir</a:t>
                      </a:r>
                      <a:r>
                        <a:rPr lang="en-GB" sz="1000" dirty="0">
                          <a:solidFill>
                            <a:schemeClr val="dk1"/>
                          </a:solidFill>
                        </a:rPr>
                        <a:t> </a:t>
                      </a:r>
                      <a:r>
                        <a:rPr lang="en-GB" sz="1000" dirty="0" err="1">
                          <a:solidFill>
                            <a:schemeClr val="dk1"/>
                          </a:solidFill>
                        </a:rPr>
                        <a:t>fullt</a:t>
                      </a:r>
                      <a:r>
                        <a:rPr lang="en-GB" sz="1000" dirty="0">
                          <a:solidFill>
                            <a:schemeClr val="dk1"/>
                          </a:solidFill>
                        </a:rPr>
                        <a:t> </a:t>
                      </a:r>
                      <a:r>
                        <a:rPr lang="en-GB" sz="1000" dirty="0" err="1">
                          <a:solidFill>
                            <a:schemeClr val="dk1"/>
                          </a:solidFill>
                        </a:rPr>
                        <a:t>ut</a:t>
                      </a:r>
                      <a:r>
                        <a:rPr lang="en-GB" sz="1000" dirty="0">
                          <a:solidFill>
                            <a:schemeClr val="dk1"/>
                          </a:solidFill>
                        </a:rPr>
                        <a:t> </a:t>
                      </a:r>
                      <a:r>
                        <a:rPr lang="en-GB" sz="1000" dirty="0" err="1">
                          <a:solidFill>
                            <a:schemeClr val="dk1"/>
                          </a:solidFill>
                        </a:rPr>
                        <a:t>avdragsgilla</a:t>
                      </a:r>
                      <a:r>
                        <a:rPr lang="en-GB" sz="1000" dirty="0">
                          <a:solidFill>
                            <a:schemeClr val="dk1"/>
                          </a:solidFill>
                        </a:rPr>
                        <a:t>. </a:t>
                      </a:r>
                      <a:r>
                        <a:rPr lang="en-GB" sz="1000" dirty="0" err="1">
                          <a:solidFill>
                            <a:schemeClr val="dk1"/>
                          </a:solidFill>
                        </a:rPr>
                        <a:t>Huvudregeln</a:t>
                      </a:r>
                      <a:r>
                        <a:rPr lang="en-GB" sz="1000" dirty="0">
                          <a:solidFill>
                            <a:schemeClr val="dk1"/>
                          </a:solidFill>
                        </a:rPr>
                        <a:t> </a:t>
                      </a:r>
                      <a:r>
                        <a:rPr lang="en-GB" sz="1000" dirty="0" err="1">
                          <a:solidFill>
                            <a:schemeClr val="dk1"/>
                          </a:solidFill>
                        </a:rPr>
                        <a:t>innebär</a:t>
                      </a:r>
                      <a:r>
                        <a:rPr lang="en-GB" sz="1000" dirty="0">
                          <a:solidFill>
                            <a:schemeClr val="dk1"/>
                          </a:solidFill>
                        </a:rPr>
                        <a:t> att </a:t>
                      </a:r>
                      <a:r>
                        <a:rPr lang="en-GB" sz="1000" dirty="0" err="1">
                          <a:solidFill>
                            <a:schemeClr val="dk1"/>
                          </a:solidFill>
                        </a:rPr>
                        <a:t>avdrag</a:t>
                      </a:r>
                      <a:r>
                        <a:rPr lang="en-GB" sz="1000" dirty="0">
                          <a:solidFill>
                            <a:schemeClr val="dk1"/>
                          </a:solidFill>
                        </a:rPr>
                        <a:t> för </a:t>
                      </a:r>
                      <a:r>
                        <a:rPr lang="en-GB" sz="1000" dirty="0" err="1">
                          <a:solidFill>
                            <a:schemeClr val="dk1"/>
                          </a:solidFill>
                        </a:rPr>
                        <a:t>negativt</a:t>
                      </a:r>
                      <a:r>
                        <a:rPr lang="en-GB" sz="1000" dirty="0">
                          <a:solidFill>
                            <a:schemeClr val="dk1"/>
                          </a:solidFill>
                        </a:rPr>
                        <a:t> </a:t>
                      </a:r>
                      <a:r>
                        <a:rPr lang="en-GB" sz="1000" dirty="0" err="1">
                          <a:solidFill>
                            <a:schemeClr val="dk1"/>
                          </a:solidFill>
                        </a:rPr>
                        <a:t>räntenetto</a:t>
                      </a:r>
                      <a:r>
                        <a:rPr lang="en-GB" sz="1000" dirty="0">
                          <a:solidFill>
                            <a:schemeClr val="dk1"/>
                          </a:solidFill>
                        </a:rPr>
                        <a:t> </a:t>
                      </a:r>
                      <a:r>
                        <a:rPr lang="en-GB" sz="1000" dirty="0" err="1">
                          <a:solidFill>
                            <a:schemeClr val="dk1"/>
                          </a:solidFill>
                        </a:rPr>
                        <a:t>medges</a:t>
                      </a:r>
                      <a:r>
                        <a:rPr lang="en-GB" sz="1000" dirty="0">
                          <a:solidFill>
                            <a:schemeClr val="dk1"/>
                          </a:solidFill>
                        </a:rPr>
                        <a:t> med </a:t>
                      </a:r>
                      <a:r>
                        <a:rPr lang="en-GB" sz="1000" dirty="0" err="1">
                          <a:solidFill>
                            <a:schemeClr val="dk1"/>
                          </a:solidFill>
                        </a:rPr>
                        <a:t>högst</a:t>
                      </a:r>
                      <a:r>
                        <a:rPr lang="en-GB" sz="1000" dirty="0">
                          <a:solidFill>
                            <a:schemeClr val="dk1"/>
                          </a:solidFill>
                        </a:rPr>
                        <a:t> 30% av </a:t>
                      </a:r>
                      <a:r>
                        <a:rPr lang="en-GB" sz="1000" dirty="0" err="1">
                          <a:solidFill>
                            <a:schemeClr val="dk1"/>
                          </a:solidFill>
                        </a:rPr>
                        <a:t>skattemässigt</a:t>
                      </a:r>
                      <a:r>
                        <a:rPr lang="en-GB" sz="1000" dirty="0">
                          <a:solidFill>
                            <a:schemeClr val="dk1"/>
                          </a:solidFill>
                        </a:rPr>
                        <a:t> EBITDA.</a:t>
                      </a:r>
                      <a:endParaRPr sz="1000" dirty="0">
                        <a:solidFill>
                          <a:schemeClr val="dk1"/>
                        </a:solidFill>
                      </a:endParaRPr>
                    </a:p>
                    <a:p>
                      <a:pPr marL="0" lvl="0" indent="0" algn="l" rtl="0">
                        <a:lnSpc>
                          <a:spcPct val="115000"/>
                        </a:lnSpc>
                        <a:spcBef>
                          <a:spcPts val="900"/>
                        </a:spcBef>
                        <a:spcAft>
                          <a:spcPts val="0"/>
                        </a:spcAft>
                        <a:buClr>
                          <a:schemeClr val="dk1"/>
                        </a:buClr>
                        <a:buSzPts val="1100"/>
                        <a:buFont typeface="Arial"/>
                        <a:buNone/>
                      </a:pPr>
                      <a:r>
                        <a:rPr lang="en-GB" sz="1000" dirty="0" err="1">
                          <a:solidFill>
                            <a:schemeClr val="dk1"/>
                          </a:solidFill>
                        </a:rPr>
                        <a:t>Förenklingsregel</a:t>
                      </a:r>
                      <a:r>
                        <a:rPr lang="en-GB" sz="1000" dirty="0">
                          <a:solidFill>
                            <a:schemeClr val="dk1"/>
                          </a:solidFill>
                        </a:rPr>
                        <a:t> i form av </a:t>
                      </a:r>
                      <a:r>
                        <a:rPr lang="en-GB" sz="1000" dirty="0" err="1">
                          <a:solidFill>
                            <a:schemeClr val="dk1"/>
                          </a:solidFill>
                        </a:rPr>
                        <a:t>beloppsgräns</a:t>
                      </a:r>
                      <a:r>
                        <a:rPr lang="en-GB" sz="1000" dirty="0">
                          <a:solidFill>
                            <a:schemeClr val="dk1"/>
                          </a:solidFill>
                        </a:rPr>
                        <a:t> </a:t>
                      </a:r>
                      <a:r>
                        <a:rPr lang="en-GB" sz="1000" dirty="0" err="1">
                          <a:solidFill>
                            <a:schemeClr val="dk1"/>
                          </a:solidFill>
                        </a:rPr>
                        <a:t>införs</a:t>
                      </a:r>
                      <a:r>
                        <a:rPr lang="en-GB" sz="1000" dirty="0">
                          <a:solidFill>
                            <a:schemeClr val="dk1"/>
                          </a:solidFill>
                        </a:rPr>
                        <a:t> </a:t>
                      </a:r>
                      <a:r>
                        <a:rPr lang="en-GB" sz="1000" dirty="0" err="1">
                          <a:solidFill>
                            <a:schemeClr val="dk1"/>
                          </a:solidFill>
                        </a:rPr>
                        <a:t>vilket</a:t>
                      </a:r>
                      <a:r>
                        <a:rPr lang="en-GB" sz="1000" dirty="0">
                          <a:solidFill>
                            <a:schemeClr val="dk1"/>
                          </a:solidFill>
                        </a:rPr>
                        <a:t> </a:t>
                      </a:r>
                      <a:r>
                        <a:rPr lang="en-GB" sz="1000" dirty="0" err="1">
                          <a:solidFill>
                            <a:schemeClr val="dk1"/>
                          </a:solidFill>
                        </a:rPr>
                        <a:t>innebär</a:t>
                      </a:r>
                      <a:r>
                        <a:rPr lang="en-GB" sz="1000" dirty="0">
                          <a:solidFill>
                            <a:schemeClr val="dk1"/>
                          </a:solidFill>
                        </a:rPr>
                        <a:t> att </a:t>
                      </a:r>
                      <a:r>
                        <a:rPr lang="en-GB" sz="1000" dirty="0" err="1">
                          <a:solidFill>
                            <a:schemeClr val="dk1"/>
                          </a:solidFill>
                        </a:rPr>
                        <a:t>ett</a:t>
                      </a:r>
                      <a:r>
                        <a:rPr lang="en-GB" sz="1000" dirty="0">
                          <a:solidFill>
                            <a:schemeClr val="dk1"/>
                          </a:solidFill>
                        </a:rPr>
                        <a:t> </a:t>
                      </a:r>
                      <a:r>
                        <a:rPr lang="en-GB" sz="1000" dirty="0" err="1">
                          <a:solidFill>
                            <a:schemeClr val="dk1"/>
                          </a:solidFill>
                        </a:rPr>
                        <a:t>negativt</a:t>
                      </a:r>
                      <a:r>
                        <a:rPr lang="en-GB" sz="1000" dirty="0">
                          <a:solidFill>
                            <a:schemeClr val="dk1"/>
                          </a:solidFill>
                        </a:rPr>
                        <a:t> </a:t>
                      </a:r>
                      <a:r>
                        <a:rPr lang="en-GB" sz="1000" dirty="0" err="1">
                          <a:solidFill>
                            <a:schemeClr val="dk1"/>
                          </a:solidFill>
                        </a:rPr>
                        <a:t>räntenetto</a:t>
                      </a:r>
                      <a:r>
                        <a:rPr lang="en-GB" sz="1000" dirty="0">
                          <a:solidFill>
                            <a:schemeClr val="dk1"/>
                          </a:solidFill>
                        </a:rPr>
                        <a:t> </a:t>
                      </a:r>
                      <a:r>
                        <a:rPr lang="en-GB" sz="1000" dirty="0" err="1">
                          <a:solidFill>
                            <a:schemeClr val="dk1"/>
                          </a:solidFill>
                        </a:rPr>
                        <a:t>får</a:t>
                      </a:r>
                      <a:r>
                        <a:rPr lang="en-GB" sz="1000" dirty="0">
                          <a:solidFill>
                            <a:schemeClr val="dk1"/>
                          </a:solidFill>
                        </a:rPr>
                        <a:t> </a:t>
                      </a:r>
                      <a:r>
                        <a:rPr lang="en-GB" sz="1000" dirty="0" err="1">
                          <a:solidFill>
                            <a:schemeClr val="dk1"/>
                          </a:solidFill>
                        </a:rPr>
                        <a:t>dras</a:t>
                      </a:r>
                      <a:r>
                        <a:rPr lang="en-GB" sz="1000" dirty="0">
                          <a:solidFill>
                            <a:schemeClr val="dk1"/>
                          </a:solidFill>
                        </a:rPr>
                        <a:t> av </a:t>
                      </a:r>
                      <a:r>
                        <a:rPr lang="en-GB" sz="1000" dirty="0" err="1">
                          <a:solidFill>
                            <a:schemeClr val="dk1"/>
                          </a:solidFill>
                        </a:rPr>
                        <a:t>upp</a:t>
                      </a:r>
                      <a:r>
                        <a:rPr lang="en-GB" sz="1000" dirty="0">
                          <a:solidFill>
                            <a:schemeClr val="dk1"/>
                          </a:solidFill>
                        </a:rPr>
                        <a:t> till 5 </a:t>
                      </a:r>
                      <a:r>
                        <a:rPr lang="en-GB" sz="1000" dirty="0" err="1">
                          <a:solidFill>
                            <a:schemeClr val="dk1"/>
                          </a:solidFill>
                        </a:rPr>
                        <a:t>miljoner</a:t>
                      </a:r>
                      <a:r>
                        <a:rPr lang="en-GB" sz="1000" dirty="0">
                          <a:solidFill>
                            <a:schemeClr val="dk1"/>
                          </a:solidFill>
                        </a:rPr>
                        <a:t> kronor </a:t>
                      </a:r>
                      <a:r>
                        <a:rPr lang="en-GB" sz="1000" dirty="0" err="1">
                          <a:solidFill>
                            <a:schemeClr val="dk1"/>
                          </a:solidFill>
                        </a:rPr>
                        <a:t>räknat</a:t>
                      </a:r>
                      <a:r>
                        <a:rPr lang="en-GB" sz="1000" dirty="0">
                          <a:solidFill>
                            <a:schemeClr val="dk1"/>
                          </a:solidFill>
                        </a:rPr>
                        <a:t> för </a:t>
                      </a:r>
                      <a:r>
                        <a:rPr lang="en-GB" sz="1000" dirty="0" err="1">
                          <a:solidFill>
                            <a:schemeClr val="dk1"/>
                          </a:solidFill>
                        </a:rPr>
                        <a:t>hela</a:t>
                      </a:r>
                      <a:r>
                        <a:rPr lang="en-GB" sz="1000" dirty="0">
                          <a:solidFill>
                            <a:schemeClr val="dk1"/>
                          </a:solidFill>
                        </a:rPr>
                        <a:t> </a:t>
                      </a:r>
                      <a:r>
                        <a:rPr lang="en-GB" sz="1000" dirty="0" err="1">
                          <a:solidFill>
                            <a:schemeClr val="dk1"/>
                          </a:solidFill>
                        </a:rPr>
                        <a:t>koncernen</a:t>
                      </a:r>
                      <a:r>
                        <a:rPr lang="en-GB" sz="1000" dirty="0">
                          <a:solidFill>
                            <a:schemeClr val="dk1"/>
                          </a:solidFill>
                        </a:rPr>
                        <a:t> om det </a:t>
                      </a:r>
                      <a:r>
                        <a:rPr lang="en-GB" sz="1000" dirty="0" err="1">
                          <a:solidFill>
                            <a:schemeClr val="dk1"/>
                          </a:solidFill>
                        </a:rPr>
                        <a:t>finns</a:t>
                      </a:r>
                      <a:r>
                        <a:rPr lang="en-GB" sz="1000" dirty="0">
                          <a:solidFill>
                            <a:schemeClr val="dk1"/>
                          </a:solidFill>
                        </a:rPr>
                        <a:t> </a:t>
                      </a:r>
                      <a:r>
                        <a:rPr lang="en-GB" sz="1000" dirty="0" err="1">
                          <a:solidFill>
                            <a:schemeClr val="dk1"/>
                          </a:solidFill>
                        </a:rPr>
                        <a:t>koncernbidragsrätt</a:t>
                      </a:r>
                      <a:r>
                        <a:rPr lang="en-GB" sz="1000" dirty="0">
                          <a:solidFill>
                            <a:schemeClr val="dk1"/>
                          </a:solidFill>
                        </a:rPr>
                        <a:t>.</a:t>
                      </a:r>
                      <a:endParaRPr sz="1000" dirty="0">
                        <a:solidFill>
                          <a:schemeClr val="dk1"/>
                        </a:solidFill>
                      </a:endParaRPr>
                    </a:p>
                    <a:p>
                      <a:pPr marL="0" lvl="0" indent="0" algn="l" rtl="0">
                        <a:lnSpc>
                          <a:spcPct val="115000"/>
                        </a:lnSpc>
                        <a:spcBef>
                          <a:spcPts val="900"/>
                        </a:spcBef>
                        <a:spcAft>
                          <a:spcPts val="0"/>
                        </a:spcAft>
                        <a:buClr>
                          <a:schemeClr val="dk1"/>
                        </a:buClr>
                        <a:buSzPts val="1100"/>
                        <a:buFont typeface="Arial"/>
                        <a:buNone/>
                      </a:pPr>
                      <a:r>
                        <a:rPr lang="en-GB" sz="1000" dirty="0">
                          <a:solidFill>
                            <a:schemeClr val="dk1"/>
                          </a:solidFill>
                          <a:highlight>
                            <a:srgbClr val="FFFFFF"/>
                          </a:highlight>
                        </a:rPr>
                        <a:t>De </a:t>
                      </a:r>
                      <a:r>
                        <a:rPr lang="en-GB" sz="1000" dirty="0" err="1">
                          <a:solidFill>
                            <a:schemeClr val="dk1"/>
                          </a:solidFill>
                          <a:highlight>
                            <a:srgbClr val="FFFFFF"/>
                          </a:highlight>
                        </a:rPr>
                        <a:t>nya</a:t>
                      </a:r>
                      <a:r>
                        <a:rPr lang="en-GB" sz="1000" dirty="0">
                          <a:solidFill>
                            <a:schemeClr val="dk1"/>
                          </a:solidFill>
                          <a:highlight>
                            <a:srgbClr val="FFFFFF"/>
                          </a:highlight>
                        </a:rPr>
                        <a:t> </a:t>
                      </a:r>
                      <a:r>
                        <a:rPr lang="en-GB" sz="1000" dirty="0" err="1">
                          <a:solidFill>
                            <a:schemeClr val="dk1"/>
                          </a:solidFill>
                          <a:highlight>
                            <a:srgbClr val="FFFFFF"/>
                          </a:highlight>
                        </a:rPr>
                        <a:t>reglerna</a:t>
                      </a:r>
                      <a:r>
                        <a:rPr lang="en-GB" sz="1000" dirty="0">
                          <a:solidFill>
                            <a:schemeClr val="dk1"/>
                          </a:solidFill>
                          <a:highlight>
                            <a:srgbClr val="FFFFFF"/>
                          </a:highlight>
                        </a:rPr>
                        <a:t> är </a:t>
                      </a:r>
                      <a:r>
                        <a:rPr lang="en-GB" sz="1000" dirty="0" err="1">
                          <a:solidFill>
                            <a:schemeClr val="dk1"/>
                          </a:solidFill>
                          <a:highlight>
                            <a:srgbClr val="FFFFFF"/>
                          </a:highlight>
                        </a:rPr>
                        <a:t>mycket</a:t>
                      </a:r>
                      <a:r>
                        <a:rPr lang="en-GB" sz="1000" dirty="0">
                          <a:solidFill>
                            <a:schemeClr val="dk1"/>
                          </a:solidFill>
                          <a:highlight>
                            <a:srgbClr val="FFFFFF"/>
                          </a:highlight>
                        </a:rPr>
                        <a:t> </a:t>
                      </a:r>
                      <a:r>
                        <a:rPr lang="en-GB" sz="1000" dirty="0" err="1">
                          <a:solidFill>
                            <a:schemeClr val="dk1"/>
                          </a:solidFill>
                          <a:highlight>
                            <a:srgbClr val="FFFFFF"/>
                          </a:highlight>
                        </a:rPr>
                        <a:t>komplexa</a:t>
                      </a:r>
                      <a:r>
                        <a:rPr lang="en-GB" sz="1000" dirty="0">
                          <a:solidFill>
                            <a:schemeClr val="dk1"/>
                          </a:solidFill>
                          <a:highlight>
                            <a:srgbClr val="FFFFFF"/>
                          </a:highlight>
                        </a:rPr>
                        <a:t>, inte </a:t>
                      </a:r>
                      <a:r>
                        <a:rPr lang="en-GB" sz="1000" dirty="0" err="1">
                          <a:solidFill>
                            <a:schemeClr val="dk1"/>
                          </a:solidFill>
                          <a:highlight>
                            <a:srgbClr val="FFFFFF"/>
                          </a:highlight>
                        </a:rPr>
                        <a:t>minst</a:t>
                      </a:r>
                      <a:r>
                        <a:rPr lang="en-GB" sz="1000" dirty="0">
                          <a:solidFill>
                            <a:schemeClr val="dk1"/>
                          </a:solidFill>
                          <a:highlight>
                            <a:srgbClr val="FFFFFF"/>
                          </a:highlight>
                        </a:rPr>
                        <a:t> den </a:t>
                      </a:r>
                      <a:r>
                        <a:rPr lang="en-GB" sz="1000" dirty="0" err="1">
                          <a:solidFill>
                            <a:schemeClr val="dk1"/>
                          </a:solidFill>
                          <a:highlight>
                            <a:srgbClr val="FFFFFF"/>
                          </a:highlight>
                        </a:rPr>
                        <a:t>skattemässiga</a:t>
                      </a:r>
                      <a:r>
                        <a:rPr lang="en-GB" sz="1000" dirty="0">
                          <a:solidFill>
                            <a:schemeClr val="dk1"/>
                          </a:solidFill>
                          <a:highlight>
                            <a:srgbClr val="FFFFFF"/>
                          </a:highlight>
                        </a:rPr>
                        <a:t> </a:t>
                      </a:r>
                      <a:r>
                        <a:rPr lang="en-GB" sz="1000" dirty="0" err="1">
                          <a:solidFill>
                            <a:schemeClr val="dk1"/>
                          </a:solidFill>
                          <a:highlight>
                            <a:srgbClr val="FFFFFF"/>
                          </a:highlight>
                        </a:rPr>
                        <a:t>definitionen</a:t>
                      </a:r>
                      <a:r>
                        <a:rPr lang="en-GB" sz="1000" dirty="0">
                          <a:solidFill>
                            <a:schemeClr val="dk1"/>
                          </a:solidFill>
                          <a:highlight>
                            <a:srgbClr val="FFFFFF"/>
                          </a:highlight>
                        </a:rPr>
                        <a:t> av </a:t>
                      </a:r>
                      <a:r>
                        <a:rPr lang="en-GB" sz="1000" dirty="0" err="1">
                          <a:solidFill>
                            <a:schemeClr val="dk1"/>
                          </a:solidFill>
                          <a:highlight>
                            <a:srgbClr val="FFFFFF"/>
                          </a:highlight>
                        </a:rPr>
                        <a:t>vad</a:t>
                      </a:r>
                      <a:r>
                        <a:rPr lang="en-GB" sz="1000" dirty="0">
                          <a:solidFill>
                            <a:schemeClr val="dk1"/>
                          </a:solidFill>
                          <a:highlight>
                            <a:srgbClr val="FFFFFF"/>
                          </a:highlight>
                        </a:rPr>
                        <a:t> som är en </a:t>
                      </a:r>
                      <a:r>
                        <a:rPr lang="en-GB" sz="1000" dirty="0" err="1">
                          <a:solidFill>
                            <a:schemeClr val="dk1"/>
                          </a:solidFill>
                          <a:highlight>
                            <a:srgbClr val="FFFFFF"/>
                          </a:highlight>
                        </a:rPr>
                        <a:t>räntekostnad</a:t>
                      </a:r>
                      <a:r>
                        <a:rPr lang="en-GB" sz="1000" dirty="0">
                          <a:solidFill>
                            <a:schemeClr val="dk1"/>
                          </a:solidFill>
                          <a:highlight>
                            <a:srgbClr val="FFFFFF"/>
                          </a:highlight>
                        </a:rPr>
                        <a:t>  samt </a:t>
                      </a:r>
                      <a:r>
                        <a:rPr lang="en-GB" sz="1000" dirty="0" err="1">
                          <a:solidFill>
                            <a:schemeClr val="dk1"/>
                          </a:solidFill>
                          <a:highlight>
                            <a:srgbClr val="FFFFFF"/>
                          </a:highlight>
                        </a:rPr>
                        <a:t>beräkningar</a:t>
                      </a:r>
                      <a:r>
                        <a:rPr lang="en-GB" sz="1000" dirty="0">
                          <a:solidFill>
                            <a:schemeClr val="dk1"/>
                          </a:solidFill>
                          <a:highlight>
                            <a:srgbClr val="FFFFFF"/>
                          </a:highlight>
                        </a:rPr>
                        <a:t> i </a:t>
                      </a:r>
                      <a:r>
                        <a:rPr lang="en-GB" sz="1000" dirty="0" err="1">
                          <a:solidFill>
                            <a:schemeClr val="dk1"/>
                          </a:solidFill>
                          <a:highlight>
                            <a:srgbClr val="FFFFFF"/>
                          </a:highlight>
                        </a:rPr>
                        <a:t>större</a:t>
                      </a:r>
                      <a:r>
                        <a:rPr lang="en-GB" sz="1000" dirty="0">
                          <a:solidFill>
                            <a:schemeClr val="dk1"/>
                          </a:solidFill>
                          <a:highlight>
                            <a:srgbClr val="FFFFFF"/>
                          </a:highlight>
                        </a:rPr>
                        <a:t> </a:t>
                      </a:r>
                      <a:r>
                        <a:rPr lang="en-GB" sz="1000" dirty="0" err="1">
                          <a:solidFill>
                            <a:schemeClr val="dk1"/>
                          </a:solidFill>
                          <a:highlight>
                            <a:srgbClr val="FFFFFF"/>
                          </a:highlight>
                        </a:rPr>
                        <a:t>koncerner</a:t>
                      </a:r>
                      <a:r>
                        <a:rPr lang="en-GB" sz="1000" dirty="0">
                          <a:solidFill>
                            <a:schemeClr val="dk1"/>
                          </a:solidFill>
                          <a:highlight>
                            <a:srgbClr val="FFFFFF"/>
                          </a:highlight>
                        </a:rPr>
                        <a:t> med bl a </a:t>
                      </a:r>
                      <a:r>
                        <a:rPr lang="en-GB" sz="1000" dirty="0" err="1">
                          <a:solidFill>
                            <a:schemeClr val="dk1"/>
                          </a:solidFill>
                          <a:highlight>
                            <a:srgbClr val="FFFFFF"/>
                          </a:highlight>
                        </a:rPr>
                        <a:t>koncernbidrag</a:t>
                      </a:r>
                      <a:r>
                        <a:rPr lang="en-GB" sz="1000" dirty="0">
                          <a:solidFill>
                            <a:schemeClr val="dk1"/>
                          </a:solidFill>
                          <a:highlight>
                            <a:srgbClr val="FFFFFF"/>
                          </a:highlight>
                        </a:rPr>
                        <a:t> att </a:t>
                      </a:r>
                      <a:r>
                        <a:rPr lang="en-GB" sz="1000" dirty="0" err="1">
                          <a:solidFill>
                            <a:schemeClr val="dk1"/>
                          </a:solidFill>
                          <a:highlight>
                            <a:srgbClr val="FFFFFF"/>
                          </a:highlight>
                        </a:rPr>
                        <a:t>beakta</a:t>
                      </a:r>
                      <a:r>
                        <a:rPr lang="en-GB" sz="1000" dirty="0">
                          <a:solidFill>
                            <a:schemeClr val="dk1"/>
                          </a:solidFill>
                          <a:highlight>
                            <a:srgbClr val="FFFFFF"/>
                          </a:highlight>
                        </a:rPr>
                        <a:t>. Vi har </a:t>
                      </a:r>
                      <a:r>
                        <a:rPr lang="en-GB" sz="1000" dirty="0" err="1">
                          <a:solidFill>
                            <a:schemeClr val="dk1"/>
                          </a:solidFill>
                          <a:highlight>
                            <a:srgbClr val="FFFFFF"/>
                          </a:highlight>
                        </a:rPr>
                        <a:t>fått</a:t>
                      </a:r>
                      <a:r>
                        <a:rPr lang="en-GB" sz="1000" dirty="0">
                          <a:solidFill>
                            <a:schemeClr val="dk1"/>
                          </a:solidFill>
                          <a:highlight>
                            <a:srgbClr val="FFFFFF"/>
                          </a:highlight>
                        </a:rPr>
                        <a:t> information att </a:t>
                      </a:r>
                      <a:r>
                        <a:rPr lang="en-GB" sz="1000" dirty="0" err="1">
                          <a:solidFill>
                            <a:schemeClr val="dk1"/>
                          </a:solidFill>
                          <a:highlight>
                            <a:srgbClr val="FFFFFF"/>
                          </a:highlight>
                        </a:rPr>
                        <a:t>beräkningar</a:t>
                      </a:r>
                      <a:r>
                        <a:rPr lang="en-GB" sz="1000" dirty="0">
                          <a:solidFill>
                            <a:schemeClr val="dk1"/>
                          </a:solidFill>
                          <a:highlight>
                            <a:srgbClr val="FFFFFF"/>
                          </a:highlight>
                        </a:rPr>
                        <a:t> </a:t>
                      </a:r>
                      <a:r>
                        <a:rPr lang="en-GB" sz="1000" dirty="0" err="1">
                          <a:solidFill>
                            <a:schemeClr val="dk1"/>
                          </a:solidFill>
                          <a:highlight>
                            <a:srgbClr val="FFFFFF"/>
                          </a:highlight>
                        </a:rPr>
                        <a:t>kommer</a:t>
                      </a:r>
                      <a:r>
                        <a:rPr lang="en-GB" sz="1000" dirty="0">
                          <a:solidFill>
                            <a:schemeClr val="dk1"/>
                          </a:solidFill>
                          <a:highlight>
                            <a:srgbClr val="FFFFFF"/>
                          </a:highlight>
                        </a:rPr>
                        <a:t> att </a:t>
                      </a:r>
                      <a:r>
                        <a:rPr lang="en-GB" sz="1000" dirty="0" err="1">
                          <a:solidFill>
                            <a:schemeClr val="dk1"/>
                          </a:solidFill>
                          <a:highlight>
                            <a:srgbClr val="FFFFFF"/>
                          </a:highlight>
                        </a:rPr>
                        <a:t>utföras</a:t>
                      </a:r>
                      <a:r>
                        <a:rPr lang="en-GB" sz="1000" dirty="0">
                          <a:solidFill>
                            <a:schemeClr val="dk1"/>
                          </a:solidFill>
                          <a:highlight>
                            <a:srgbClr val="FFFFFF"/>
                          </a:highlight>
                        </a:rPr>
                        <a:t> av </a:t>
                      </a:r>
                      <a:r>
                        <a:rPr lang="en-GB" sz="1000" dirty="0" err="1">
                          <a:solidFill>
                            <a:schemeClr val="dk1"/>
                          </a:solidFill>
                          <a:highlight>
                            <a:srgbClr val="FFFFFF"/>
                          </a:highlight>
                        </a:rPr>
                        <a:t>Göteborgs</a:t>
                      </a:r>
                      <a:r>
                        <a:rPr lang="en-GB" sz="1000" dirty="0">
                          <a:solidFill>
                            <a:schemeClr val="dk1"/>
                          </a:solidFill>
                          <a:highlight>
                            <a:srgbClr val="FFFFFF"/>
                          </a:highlight>
                        </a:rPr>
                        <a:t> </a:t>
                      </a:r>
                      <a:r>
                        <a:rPr lang="en-GB" sz="1000" dirty="0" err="1">
                          <a:solidFill>
                            <a:schemeClr val="dk1"/>
                          </a:solidFill>
                          <a:highlight>
                            <a:srgbClr val="FFFFFF"/>
                          </a:highlight>
                        </a:rPr>
                        <a:t>Stadshus</a:t>
                      </a:r>
                      <a:r>
                        <a:rPr lang="en-GB" sz="1000" dirty="0">
                          <a:solidFill>
                            <a:schemeClr val="dk1"/>
                          </a:solidFill>
                          <a:highlight>
                            <a:srgbClr val="FFFFFF"/>
                          </a:highlight>
                        </a:rPr>
                        <a:t> AB i samband med </a:t>
                      </a:r>
                      <a:r>
                        <a:rPr lang="en-GB" sz="1000" dirty="0" err="1">
                          <a:solidFill>
                            <a:schemeClr val="dk1"/>
                          </a:solidFill>
                          <a:highlight>
                            <a:srgbClr val="FFFFFF"/>
                          </a:highlight>
                        </a:rPr>
                        <a:t>årsbokslut</a:t>
                      </a:r>
                      <a:r>
                        <a:rPr lang="en-GB" sz="1000" dirty="0">
                          <a:solidFill>
                            <a:schemeClr val="dk1"/>
                          </a:solidFill>
                          <a:highlight>
                            <a:srgbClr val="FFFFFF"/>
                          </a:highlight>
                        </a:rPr>
                        <a:t>. </a:t>
                      </a:r>
                      <a:endParaRPr sz="1000" dirty="0">
                        <a:solidFill>
                          <a:schemeClr val="dk1"/>
                        </a:solidFill>
                        <a:highlight>
                          <a:srgbClr val="FFFFFF"/>
                        </a:highlight>
                      </a:endParaRPr>
                    </a:p>
                    <a:p>
                      <a:pPr marL="0" marR="0" lvl="0" indent="0" algn="l" rtl="0">
                        <a:lnSpc>
                          <a:spcPct val="115000"/>
                        </a:lnSpc>
                        <a:spcBef>
                          <a:spcPts val="300"/>
                        </a:spcBef>
                        <a:spcAft>
                          <a:spcPts val="300"/>
                        </a:spcAft>
                        <a:buNone/>
                      </a:pPr>
                      <a:endParaRPr sz="1100" b="1" dirty="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15000"/>
                        </a:lnSpc>
                        <a:spcBef>
                          <a:spcPts val="300"/>
                        </a:spcBef>
                        <a:spcAft>
                          <a:spcPts val="0"/>
                        </a:spcAft>
                        <a:buClr>
                          <a:schemeClr val="dk1"/>
                        </a:buClr>
                        <a:buSzPts val="1100"/>
                        <a:buFont typeface="Arial"/>
                        <a:buNone/>
                      </a:pPr>
                      <a:endParaRPr sz="1000" dirty="0">
                        <a:solidFill>
                          <a:schemeClr val="dk1"/>
                        </a:solidFill>
                        <a:highlight>
                          <a:srgbClr val="FFFFFF"/>
                        </a:highlight>
                      </a:endParaRPr>
                    </a:p>
                    <a:p>
                      <a:pPr marL="0" lvl="0" indent="0" algn="l" rtl="0">
                        <a:lnSpc>
                          <a:spcPct val="115000"/>
                        </a:lnSpc>
                        <a:spcBef>
                          <a:spcPts val="300"/>
                        </a:spcBef>
                        <a:spcAft>
                          <a:spcPts val="0"/>
                        </a:spcAft>
                        <a:buClr>
                          <a:schemeClr val="dk1"/>
                        </a:buClr>
                        <a:buSzPts val="1100"/>
                        <a:buFont typeface="Arial"/>
                        <a:buNone/>
                      </a:pPr>
                      <a:r>
                        <a:rPr lang="en-GB" sz="1000" dirty="0">
                          <a:solidFill>
                            <a:schemeClr val="dk1"/>
                          </a:solidFill>
                          <a:highlight>
                            <a:srgbClr val="FFFFFF"/>
                          </a:highlight>
                        </a:rPr>
                        <a:t>Vi </a:t>
                      </a:r>
                      <a:r>
                        <a:rPr lang="en-GB" sz="1000" dirty="0" err="1">
                          <a:solidFill>
                            <a:schemeClr val="dk1"/>
                          </a:solidFill>
                          <a:highlight>
                            <a:srgbClr val="FFFFFF"/>
                          </a:highlight>
                        </a:rPr>
                        <a:t>förstår</a:t>
                      </a:r>
                      <a:r>
                        <a:rPr lang="en-GB" sz="1000" dirty="0">
                          <a:solidFill>
                            <a:schemeClr val="dk1"/>
                          </a:solidFill>
                          <a:highlight>
                            <a:srgbClr val="FFFFFF"/>
                          </a:highlight>
                        </a:rPr>
                        <a:t> att en </a:t>
                      </a:r>
                      <a:r>
                        <a:rPr lang="en-GB" sz="1000" dirty="0" err="1">
                          <a:solidFill>
                            <a:schemeClr val="dk1"/>
                          </a:solidFill>
                          <a:highlight>
                            <a:srgbClr val="FFFFFF"/>
                          </a:highlight>
                        </a:rPr>
                        <a:t>koncernövergripande</a:t>
                      </a:r>
                      <a:r>
                        <a:rPr lang="en-GB" sz="1000" dirty="0">
                          <a:solidFill>
                            <a:schemeClr val="dk1"/>
                          </a:solidFill>
                          <a:highlight>
                            <a:srgbClr val="FFFFFF"/>
                          </a:highlight>
                        </a:rPr>
                        <a:t> dialog och </a:t>
                      </a:r>
                      <a:r>
                        <a:rPr lang="en-GB" sz="1000" dirty="0" err="1">
                          <a:solidFill>
                            <a:schemeClr val="dk1"/>
                          </a:solidFill>
                          <a:highlight>
                            <a:srgbClr val="FFFFFF"/>
                          </a:highlight>
                        </a:rPr>
                        <a:t>samordning</a:t>
                      </a:r>
                      <a:r>
                        <a:rPr lang="en-GB" sz="1000" dirty="0">
                          <a:solidFill>
                            <a:schemeClr val="dk1"/>
                          </a:solidFill>
                          <a:highlight>
                            <a:srgbClr val="FFFFFF"/>
                          </a:highlight>
                        </a:rPr>
                        <a:t> </a:t>
                      </a:r>
                      <a:r>
                        <a:rPr lang="en-GB" sz="1000" dirty="0" err="1">
                          <a:solidFill>
                            <a:schemeClr val="dk1"/>
                          </a:solidFill>
                          <a:highlight>
                            <a:srgbClr val="FFFFFF"/>
                          </a:highlight>
                        </a:rPr>
                        <a:t>pågår</a:t>
                      </a:r>
                      <a:r>
                        <a:rPr lang="en-GB" sz="1000" dirty="0">
                          <a:solidFill>
                            <a:schemeClr val="dk1"/>
                          </a:solidFill>
                          <a:highlight>
                            <a:srgbClr val="FFFFFF"/>
                          </a:highlight>
                        </a:rPr>
                        <a:t>. Med avseende </a:t>
                      </a:r>
                      <a:r>
                        <a:rPr lang="en-GB" sz="1000" dirty="0" err="1">
                          <a:solidFill>
                            <a:schemeClr val="dk1"/>
                          </a:solidFill>
                          <a:highlight>
                            <a:srgbClr val="FFFFFF"/>
                          </a:highlight>
                        </a:rPr>
                        <a:t>på</a:t>
                      </a:r>
                      <a:r>
                        <a:rPr lang="en-GB" sz="1000" dirty="0">
                          <a:solidFill>
                            <a:schemeClr val="dk1"/>
                          </a:solidFill>
                          <a:highlight>
                            <a:srgbClr val="FFFFFF"/>
                          </a:highlight>
                        </a:rPr>
                        <a:t> den </a:t>
                      </a:r>
                      <a:r>
                        <a:rPr lang="en-GB" sz="1000" dirty="0" err="1">
                          <a:solidFill>
                            <a:schemeClr val="dk1"/>
                          </a:solidFill>
                          <a:highlight>
                            <a:srgbClr val="FFFFFF"/>
                          </a:highlight>
                        </a:rPr>
                        <a:t>pressade</a:t>
                      </a:r>
                      <a:r>
                        <a:rPr lang="en-GB" sz="1000" dirty="0">
                          <a:solidFill>
                            <a:schemeClr val="dk1"/>
                          </a:solidFill>
                          <a:highlight>
                            <a:srgbClr val="FFFFFF"/>
                          </a:highlight>
                        </a:rPr>
                        <a:t> </a:t>
                      </a:r>
                      <a:r>
                        <a:rPr lang="en-GB" sz="1000" dirty="0" err="1">
                          <a:solidFill>
                            <a:schemeClr val="dk1"/>
                          </a:solidFill>
                          <a:highlight>
                            <a:srgbClr val="FFFFFF"/>
                          </a:highlight>
                        </a:rPr>
                        <a:t>tidplanen</a:t>
                      </a:r>
                      <a:r>
                        <a:rPr lang="en-GB" sz="1000" dirty="0">
                          <a:solidFill>
                            <a:schemeClr val="dk1"/>
                          </a:solidFill>
                          <a:highlight>
                            <a:srgbClr val="FFFFFF"/>
                          </a:highlight>
                        </a:rPr>
                        <a:t> i </a:t>
                      </a:r>
                      <a:r>
                        <a:rPr lang="en-GB" sz="1000" dirty="0" err="1">
                          <a:solidFill>
                            <a:schemeClr val="dk1"/>
                          </a:solidFill>
                          <a:highlight>
                            <a:srgbClr val="FFFFFF"/>
                          </a:highlight>
                        </a:rPr>
                        <a:t>årsbokslutet</a:t>
                      </a:r>
                      <a:r>
                        <a:rPr lang="en-GB" sz="1000" dirty="0">
                          <a:solidFill>
                            <a:schemeClr val="dk1"/>
                          </a:solidFill>
                          <a:highlight>
                            <a:srgbClr val="FFFFFF"/>
                          </a:highlight>
                        </a:rPr>
                        <a:t> </a:t>
                      </a:r>
                      <a:r>
                        <a:rPr lang="en-GB" sz="1000" dirty="0" err="1">
                          <a:solidFill>
                            <a:schemeClr val="dk1"/>
                          </a:solidFill>
                          <a:highlight>
                            <a:srgbClr val="FFFFFF"/>
                          </a:highlight>
                        </a:rPr>
                        <a:t>rekommenderar</a:t>
                      </a:r>
                      <a:r>
                        <a:rPr lang="en-GB" sz="1000" dirty="0">
                          <a:solidFill>
                            <a:schemeClr val="dk1"/>
                          </a:solidFill>
                          <a:highlight>
                            <a:srgbClr val="FFFFFF"/>
                          </a:highlight>
                        </a:rPr>
                        <a:t> vi att </a:t>
                      </a:r>
                      <a:r>
                        <a:rPr lang="en-GB" sz="1000" dirty="0" err="1">
                          <a:solidFill>
                            <a:schemeClr val="dk1"/>
                          </a:solidFill>
                          <a:highlight>
                            <a:srgbClr val="FFFFFF"/>
                          </a:highlight>
                        </a:rPr>
                        <a:t>modellen</a:t>
                      </a:r>
                      <a:r>
                        <a:rPr lang="en-GB" sz="1000" dirty="0">
                          <a:solidFill>
                            <a:schemeClr val="dk1"/>
                          </a:solidFill>
                          <a:highlight>
                            <a:srgbClr val="FFFFFF"/>
                          </a:highlight>
                        </a:rPr>
                        <a:t> för </a:t>
                      </a:r>
                      <a:r>
                        <a:rPr lang="en-GB" sz="1000" dirty="0" err="1">
                          <a:solidFill>
                            <a:schemeClr val="dk1"/>
                          </a:solidFill>
                          <a:highlight>
                            <a:srgbClr val="FFFFFF"/>
                          </a:highlight>
                        </a:rPr>
                        <a:t>skatteberäkningar</a:t>
                      </a:r>
                      <a:r>
                        <a:rPr lang="en-GB" sz="1000" dirty="0">
                          <a:solidFill>
                            <a:schemeClr val="dk1"/>
                          </a:solidFill>
                          <a:highlight>
                            <a:srgbClr val="FFFFFF"/>
                          </a:highlight>
                        </a:rPr>
                        <a:t> </a:t>
                      </a:r>
                      <a:r>
                        <a:rPr lang="en-GB" sz="1000" dirty="0" err="1">
                          <a:solidFill>
                            <a:schemeClr val="dk1"/>
                          </a:solidFill>
                          <a:highlight>
                            <a:srgbClr val="FFFFFF"/>
                          </a:highlight>
                        </a:rPr>
                        <a:t>gås</a:t>
                      </a:r>
                      <a:r>
                        <a:rPr lang="en-GB" sz="1000" dirty="0">
                          <a:solidFill>
                            <a:schemeClr val="dk1"/>
                          </a:solidFill>
                          <a:highlight>
                            <a:srgbClr val="FFFFFF"/>
                          </a:highlight>
                        </a:rPr>
                        <a:t> </a:t>
                      </a:r>
                      <a:r>
                        <a:rPr lang="en-GB" sz="1000" dirty="0" err="1">
                          <a:solidFill>
                            <a:schemeClr val="dk1"/>
                          </a:solidFill>
                          <a:highlight>
                            <a:srgbClr val="FFFFFF"/>
                          </a:highlight>
                        </a:rPr>
                        <a:t>igenom</a:t>
                      </a:r>
                      <a:r>
                        <a:rPr lang="en-GB" sz="1000" dirty="0">
                          <a:solidFill>
                            <a:schemeClr val="dk1"/>
                          </a:solidFill>
                          <a:highlight>
                            <a:srgbClr val="FFFFFF"/>
                          </a:highlight>
                        </a:rPr>
                        <a:t> </a:t>
                      </a:r>
                      <a:r>
                        <a:rPr lang="en-GB" sz="1000" dirty="0" err="1">
                          <a:solidFill>
                            <a:schemeClr val="dk1"/>
                          </a:solidFill>
                          <a:highlight>
                            <a:srgbClr val="FFFFFF"/>
                          </a:highlight>
                        </a:rPr>
                        <a:t>redan</a:t>
                      </a:r>
                      <a:r>
                        <a:rPr lang="en-GB" sz="1000" dirty="0">
                          <a:solidFill>
                            <a:schemeClr val="dk1"/>
                          </a:solidFill>
                          <a:highlight>
                            <a:srgbClr val="FFFFFF"/>
                          </a:highlight>
                        </a:rPr>
                        <a:t> i </a:t>
                      </a:r>
                      <a:r>
                        <a:rPr lang="en-GB" sz="1000" dirty="0" err="1">
                          <a:solidFill>
                            <a:schemeClr val="dk1"/>
                          </a:solidFill>
                          <a:highlight>
                            <a:srgbClr val="FFFFFF"/>
                          </a:highlight>
                        </a:rPr>
                        <a:t>december</a:t>
                      </a:r>
                      <a:r>
                        <a:rPr lang="en-GB" sz="1000" dirty="0">
                          <a:solidFill>
                            <a:schemeClr val="dk1"/>
                          </a:solidFill>
                          <a:highlight>
                            <a:srgbClr val="FFFFFF"/>
                          </a:highlight>
                        </a:rPr>
                        <a:t> </a:t>
                      </a:r>
                      <a:r>
                        <a:rPr lang="en-GB" sz="1000" dirty="0" err="1">
                          <a:solidFill>
                            <a:schemeClr val="dk1"/>
                          </a:solidFill>
                          <a:highlight>
                            <a:srgbClr val="FFFFFF"/>
                          </a:highlight>
                        </a:rPr>
                        <a:t>på</a:t>
                      </a:r>
                      <a:r>
                        <a:rPr lang="en-GB" sz="1000" dirty="0">
                          <a:solidFill>
                            <a:schemeClr val="dk1"/>
                          </a:solidFill>
                          <a:highlight>
                            <a:srgbClr val="FFFFFF"/>
                          </a:highlight>
                        </a:rPr>
                        <a:t> </a:t>
                      </a:r>
                      <a:r>
                        <a:rPr lang="en-GB" sz="1000" dirty="0" err="1">
                          <a:solidFill>
                            <a:schemeClr val="dk1"/>
                          </a:solidFill>
                          <a:highlight>
                            <a:srgbClr val="FFFFFF"/>
                          </a:highlight>
                        </a:rPr>
                        <a:t>koncern</a:t>
                      </a:r>
                      <a:r>
                        <a:rPr lang="en-GB" sz="1000" dirty="0">
                          <a:solidFill>
                            <a:schemeClr val="dk1"/>
                          </a:solidFill>
                          <a:highlight>
                            <a:srgbClr val="FFFFFF"/>
                          </a:highlight>
                        </a:rPr>
                        <a:t>- och </a:t>
                      </a:r>
                      <a:r>
                        <a:rPr lang="en-GB" sz="1000" dirty="0" err="1">
                          <a:solidFill>
                            <a:schemeClr val="dk1"/>
                          </a:solidFill>
                          <a:highlight>
                            <a:srgbClr val="FFFFFF"/>
                          </a:highlight>
                        </a:rPr>
                        <a:t>bolagsnivå</a:t>
                      </a:r>
                      <a:r>
                        <a:rPr lang="en-GB" sz="1000" dirty="0">
                          <a:solidFill>
                            <a:schemeClr val="dk1"/>
                          </a:solidFill>
                          <a:highlight>
                            <a:srgbClr val="FFFFFF"/>
                          </a:highlight>
                        </a:rPr>
                        <a:t>. </a:t>
                      </a:r>
                      <a:endParaRPr sz="1000" dirty="0">
                        <a:solidFill>
                          <a:schemeClr val="dk1"/>
                        </a:solidFill>
                        <a:highlight>
                          <a:srgbClr val="FFFFFF"/>
                        </a:highlight>
                      </a:endParaRPr>
                    </a:p>
                    <a:p>
                      <a:pPr marL="0" lvl="0" indent="0" algn="l" rtl="0">
                        <a:lnSpc>
                          <a:spcPct val="115000"/>
                        </a:lnSpc>
                        <a:spcBef>
                          <a:spcPts val="120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1000" dirty="0">
                        <a:solidFill>
                          <a:schemeClr val="dk1"/>
                        </a:solidFill>
                      </a:endParaRPr>
                    </a:p>
                    <a:p>
                      <a:pPr marL="0" lvl="0" indent="0" algn="l" rtl="0">
                        <a:lnSpc>
                          <a:spcPct val="107000"/>
                        </a:lnSpc>
                        <a:spcBef>
                          <a:spcPts val="300"/>
                        </a:spcBef>
                        <a:spcAft>
                          <a:spcPts val="0"/>
                        </a:spcAft>
                        <a:buClr>
                          <a:schemeClr val="dk1"/>
                        </a:buClr>
                        <a:buSzPts val="1100"/>
                        <a:buFont typeface="Arial"/>
                        <a:buNone/>
                      </a:pPr>
                      <a:endParaRPr sz="1000" dirty="0"/>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sv-SE" sz="1000" b="1" dirty="0">
                          <a:solidFill>
                            <a:schemeClr val="dk1"/>
                          </a:solidFill>
                        </a:rPr>
                        <a:t>Modellen har introducerats av Framtidens redovisningschef.</a:t>
                      </a:r>
                    </a:p>
                    <a:p>
                      <a:pPr marL="0" lvl="0" indent="0" algn="l" rtl="0">
                        <a:lnSpc>
                          <a:spcPct val="115000"/>
                        </a:lnSpc>
                        <a:spcBef>
                          <a:spcPts val="0"/>
                        </a:spcBef>
                        <a:spcAft>
                          <a:spcPts val="0"/>
                        </a:spcAft>
                        <a:buClr>
                          <a:schemeClr val="dk1"/>
                        </a:buClr>
                        <a:buSzPts val="1100"/>
                        <a:buFont typeface="Arial"/>
                        <a:buNone/>
                      </a:pPr>
                      <a:r>
                        <a:rPr lang="sv-SE" sz="1000" b="1" dirty="0">
                          <a:solidFill>
                            <a:schemeClr val="dk1"/>
                          </a:solidFill>
                        </a:rPr>
                        <a:t>Frågan samordnas både inom </a:t>
                      </a:r>
                      <a:r>
                        <a:rPr lang="sv-SE" sz="1000" b="1" dirty="0" err="1">
                          <a:solidFill>
                            <a:schemeClr val="dk1"/>
                          </a:solidFill>
                        </a:rPr>
                        <a:t>Framtidenkoncernen</a:t>
                      </a:r>
                      <a:r>
                        <a:rPr lang="sv-SE" sz="1000" b="1" dirty="0">
                          <a:solidFill>
                            <a:schemeClr val="dk1"/>
                          </a:solidFill>
                        </a:rPr>
                        <a:t> och i Stadshuskoncernen. Gemensamma mallar har tagits fram och fortsatt diskussion förs kontinuerligt kring tidplanen.</a:t>
                      </a:r>
                      <a:endParaRPr sz="1000"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lang="sv-SE" sz="1000" dirty="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lang="sv-SE" sz="1000" dirty="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sz="1000"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rgbClr val="968C6D"/>
                      </a:solidFill>
                      <a:prstDash val="solid"/>
                      <a:round/>
                      <a:headEnd type="none" w="sm" len="sm"/>
                      <a:tailEnd type="none" w="sm" len="sm"/>
                    </a:lnB>
                  </a:tcPr>
                </a:tc>
                <a:extLst>
                  <a:ext uri="{0D108BD9-81ED-4DB2-BD59-A6C34878D82A}">
                    <a16:rowId xmlns:a16="http://schemas.microsoft.com/office/drawing/2014/main" val="10001"/>
                  </a:ext>
                </a:extLst>
              </a:tr>
              <a:tr h="1604950">
                <a:tc>
                  <a:txBody>
                    <a:bodyPr/>
                    <a:lstStyle/>
                    <a:p>
                      <a:pPr marL="0" lvl="0" indent="0" algn="l" rtl="0">
                        <a:lnSpc>
                          <a:spcPct val="138000"/>
                        </a:lnSpc>
                        <a:spcBef>
                          <a:spcPts val="300"/>
                        </a:spcBef>
                        <a:spcAft>
                          <a:spcPts val="0"/>
                        </a:spcAft>
                        <a:buClr>
                          <a:schemeClr val="dk1"/>
                        </a:buClr>
                        <a:buSzPts val="1100"/>
                        <a:buFont typeface="Arial"/>
                        <a:buNone/>
                      </a:pPr>
                      <a:r>
                        <a:rPr lang="en-GB" sz="1100" b="1" dirty="0" err="1">
                          <a:solidFill>
                            <a:schemeClr val="dk1"/>
                          </a:solidFill>
                          <a:highlight>
                            <a:srgbClr val="FFFFFF"/>
                          </a:highlight>
                        </a:rPr>
                        <a:t>Bedömningar</a:t>
                      </a:r>
                      <a:r>
                        <a:rPr lang="en-GB" sz="1100" b="1" dirty="0">
                          <a:solidFill>
                            <a:schemeClr val="dk1"/>
                          </a:solidFill>
                          <a:highlight>
                            <a:srgbClr val="FFFFFF"/>
                          </a:highlight>
                        </a:rPr>
                        <a:t> i </a:t>
                      </a:r>
                      <a:r>
                        <a:rPr lang="en-GB" sz="1100" b="1" dirty="0" err="1">
                          <a:solidFill>
                            <a:schemeClr val="dk1"/>
                          </a:solidFill>
                          <a:highlight>
                            <a:srgbClr val="FFFFFF"/>
                          </a:highlight>
                        </a:rPr>
                        <a:t>pågående</a:t>
                      </a:r>
                      <a:r>
                        <a:rPr lang="en-GB" sz="1100" b="1" dirty="0">
                          <a:solidFill>
                            <a:schemeClr val="dk1"/>
                          </a:solidFill>
                          <a:highlight>
                            <a:srgbClr val="FFFFFF"/>
                          </a:highlight>
                        </a:rPr>
                        <a:t> </a:t>
                      </a:r>
                      <a:r>
                        <a:rPr lang="en-GB" sz="1100" b="1" dirty="0" err="1">
                          <a:solidFill>
                            <a:schemeClr val="dk1"/>
                          </a:solidFill>
                          <a:highlight>
                            <a:srgbClr val="FFFFFF"/>
                          </a:highlight>
                        </a:rPr>
                        <a:t>nybyggnationsprojekt</a:t>
                      </a:r>
                      <a:endParaRPr sz="1100" b="1" dirty="0">
                        <a:solidFill>
                          <a:schemeClr val="dk1"/>
                        </a:solidFill>
                        <a:highlight>
                          <a:srgbClr val="FFFFFF"/>
                        </a:highlight>
                      </a:endParaRPr>
                    </a:p>
                    <a:p>
                      <a:pPr marL="0" lvl="0" indent="0" algn="l" rtl="0">
                        <a:lnSpc>
                          <a:spcPct val="120000"/>
                        </a:lnSpc>
                        <a:spcBef>
                          <a:spcPts val="300"/>
                        </a:spcBef>
                        <a:spcAft>
                          <a:spcPts val="900"/>
                        </a:spcAft>
                        <a:buClr>
                          <a:schemeClr val="dk1"/>
                        </a:buClr>
                        <a:buSzPts val="1100"/>
                        <a:buFont typeface="Arial"/>
                        <a:buNone/>
                      </a:pPr>
                      <a:r>
                        <a:rPr lang="en-GB" sz="1000" dirty="0">
                          <a:solidFill>
                            <a:schemeClr val="dk1"/>
                          </a:solidFill>
                          <a:highlight>
                            <a:srgbClr val="FFFFFF"/>
                          </a:highlight>
                        </a:rPr>
                        <a:t>Väsentliga </a:t>
                      </a:r>
                      <a:r>
                        <a:rPr lang="en-GB" sz="1000" dirty="0" err="1">
                          <a:solidFill>
                            <a:schemeClr val="dk1"/>
                          </a:solidFill>
                          <a:highlight>
                            <a:srgbClr val="FFFFFF"/>
                          </a:highlight>
                        </a:rPr>
                        <a:t>nybyggnationsprojekt</a:t>
                      </a:r>
                      <a:r>
                        <a:rPr lang="en-GB" sz="1000" dirty="0">
                          <a:solidFill>
                            <a:schemeClr val="dk1"/>
                          </a:solidFill>
                          <a:highlight>
                            <a:srgbClr val="FFFFFF"/>
                          </a:highlight>
                        </a:rPr>
                        <a:t> </a:t>
                      </a:r>
                      <a:r>
                        <a:rPr lang="en-GB" sz="1000" dirty="0" err="1">
                          <a:solidFill>
                            <a:schemeClr val="dk1"/>
                          </a:solidFill>
                          <a:highlight>
                            <a:srgbClr val="FFFFFF"/>
                          </a:highlight>
                        </a:rPr>
                        <a:t>pågår</a:t>
                      </a:r>
                      <a:r>
                        <a:rPr lang="en-GB" sz="1000" dirty="0">
                          <a:solidFill>
                            <a:schemeClr val="dk1"/>
                          </a:solidFill>
                          <a:highlight>
                            <a:srgbClr val="FFFFFF"/>
                          </a:highlight>
                        </a:rPr>
                        <a:t> och har </a:t>
                      </a:r>
                      <a:r>
                        <a:rPr lang="en-GB" sz="1000" dirty="0" err="1">
                          <a:solidFill>
                            <a:schemeClr val="dk1"/>
                          </a:solidFill>
                          <a:highlight>
                            <a:srgbClr val="FFFFFF"/>
                          </a:highlight>
                        </a:rPr>
                        <a:t>kontrakterats</a:t>
                      </a:r>
                      <a:r>
                        <a:rPr lang="en-GB" sz="1000" dirty="0">
                          <a:solidFill>
                            <a:schemeClr val="dk1"/>
                          </a:solidFill>
                          <a:highlight>
                            <a:srgbClr val="FFFFFF"/>
                          </a:highlight>
                        </a:rPr>
                        <a:t> under </a:t>
                      </a:r>
                      <a:r>
                        <a:rPr lang="en-GB" sz="1000" dirty="0" err="1">
                          <a:solidFill>
                            <a:schemeClr val="dk1"/>
                          </a:solidFill>
                          <a:highlight>
                            <a:srgbClr val="FFFFFF"/>
                          </a:highlight>
                        </a:rPr>
                        <a:t>året</a:t>
                      </a:r>
                      <a:r>
                        <a:rPr lang="en-GB" sz="1000" dirty="0">
                          <a:solidFill>
                            <a:schemeClr val="dk1"/>
                          </a:solidFill>
                          <a:highlight>
                            <a:srgbClr val="FFFFFF"/>
                          </a:highlight>
                        </a:rPr>
                        <a:t>. Vi </a:t>
                      </a:r>
                      <a:r>
                        <a:rPr lang="en-GB" sz="1000" dirty="0" err="1">
                          <a:solidFill>
                            <a:schemeClr val="dk1"/>
                          </a:solidFill>
                          <a:highlight>
                            <a:srgbClr val="FFFFFF"/>
                          </a:highlight>
                        </a:rPr>
                        <a:t>noterar</a:t>
                      </a:r>
                      <a:r>
                        <a:rPr lang="en-GB" sz="1000" dirty="0">
                          <a:solidFill>
                            <a:schemeClr val="dk1"/>
                          </a:solidFill>
                          <a:highlight>
                            <a:srgbClr val="FFFFFF"/>
                          </a:highlight>
                        </a:rPr>
                        <a:t> </a:t>
                      </a:r>
                      <a:r>
                        <a:rPr lang="en-GB" sz="1000" dirty="0" err="1">
                          <a:solidFill>
                            <a:schemeClr val="dk1"/>
                          </a:solidFill>
                          <a:highlight>
                            <a:srgbClr val="FFFFFF"/>
                          </a:highlight>
                        </a:rPr>
                        <a:t>vikten</a:t>
                      </a:r>
                      <a:r>
                        <a:rPr lang="en-GB" sz="1000" dirty="0">
                          <a:solidFill>
                            <a:schemeClr val="dk1"/>
                          </a:solidFill>
                          <a:highlight>
                            <a:srgbClr val="FFFFFF"/>
                          </a:highlight>
                        </a:rPr>
                        <a:t> av att </a:t>
                      </a:r>
                      <a:r>
                        <a:rPr lang="en-GB" sz="1000" dirty="0" err="1">
                          <a:solidFill>
                            <a:schemeClr val="dk1"/>
                          </a:solidFill>
                          <a:highlight>
                            <a:srgbClr val="FFFFFF"/>
                          </a:highlight>
                        </a:rPr>
                        <a:t>inför</a:t>
                      </a:r>
                      <a:r>
                        <a:rPr lang="en-GB" sz="1000" dirty="0">
                          <a:solidFill>
                            <a:schemeClr val="dk1"/>
                          </a:solidFill>
                          <a:highlight>
                            <a:srgbClr val="FFFFFF"/>
                          </a:highlight>
                        </a:rPr>
                        <a:t> </a:t>
                      </a:r>
                      <a:r>
                        <a:rPr lang="en-GB" sz="1000" dirty="0" err="1">
                          <a:solidFill>
                            <a:schemeClr val="dk1"/>
                          </a:solidFill>
                          <a:highlight>
                            <a:srgbClr val="FFFFFF"/>
                          </a:highlight>
                        </a:rPr>
                        <a:t>bokslutet</a:t>
                      </a:r>
                      <a:r>
                        <a:rPr lang="en-GB" sz="1000" dirty="0">
                          <a:solidFill>
                            <a:schemeClr val="dk1"/>
                          </a:solidFill>
                          <a:highlight>
                            <a:srgbClr val="FFFFFF"/>
                          </a:highlight>
                        </a:rPr>
                        <a:t> </a:t>
                      </a:r>
                      <a:r>
                        <a:rPr lang="en-GB" sz="1000" dirty="0" err="1">
                          <a:solidFill>
                            <a:schemeClr val="dk1"/>
                          </a:solidFill>
                          <a:highlight>
                            <a:srgbClr val="FFFFFF"/>
                          </a:highlight>
                        </a:rPr>
                        <a:t>uppdatera</a:t>
                      </a:r>
                      <a:r>
                        <a:rPr lang="en-GB" sz="1000" dirty="0">
                          <a:solidFill>
                            <a:schemeClr val="dk1"/>
                          </a:solidFill>
                          <a:highlight>
                            <a:srgbClr val="FFFFFF"/>
                          </a:highlight>
                        </a:rPr>
                        <a:t> och </a:t>
                      </a:r>
                      <a:r>
                        <a:rPr lang="en-GB" sz="1000" dirty="0" err="1">
                          <a:solidFill>
                            <a:schemeClr val="dk1"/>
                          </a:solidFill>
                          <a:highlight>
                            <a:srgbClr val="FFFFFF"/>
                          </a:highlight>
                        </a:rPr>
                        <a:t>dokumentera</a:t>
                      </a:r>
                      <a:r>
                        <a:rPr lang="en-GB" sz="1000" dirty="0">
                          <a:solidFill>
                            <a:schemeClr val="dk1"/>
                          </a:solidFill>
                          <a:highlight>
                            <a:srgbClr val="FFFFFF"/>
                          </a:highlight>
                        </a:rPr>
                        <a:t> status och </a:t>
                      </a:r>
                      <a:r>
                        <a:rPr lang="en-GB" sz="1000" dirty="0" err="1">
                          <a:solidFill>
                            <a:schemeClr val="dk1"/>
                          </a:solidFill>
                          <a:highlight>
                            <a:srgbClr val="FFFFFF"/>
                          </a:highlight>
                        </a:rPr>
                        <a:t>uppskattningar</a:t>
                      </a:r>
                      <a:r>
                        <a:rPr lang="en-GB" sz="1000" dirty="0">
                          <a:solidFill>
                            <a:schemeClr val="dk1"/>
                          </a:solidFill>
                          <a:highlight>
                            <a:srgbClr val="FFFFFF"/>
                          </a:highlight>
                        </a:rPr>
                        <a:t> avseende </a:t>
                      </a:r>
                      <a:r>
                        <a:rPr lang="en-GB" sz="1000" dirty="0" err="1">
                          <a:solidFill>
                            <a:schemeClr val="dk1"/>
                          </a:solidFill>
                          <a:highlight>
                            <a:srgbClr val="FFFFFF"/>
                          </a:highlight>
                        </a:rPr>
                        <a:t>produktionskostnader</a:t>
                      </a:r>
                      <a:r>
                        <a:rPr lang="en-GB" sz="1000" dirty="0">
                          <a:solidFill>
                            <a:schemeClr val="dk1"/>
                          </a:solidFill>
                          <a:highlight>
                            <a:srgbClr val="FFFFFF"/>
                          </a:highlight>
                        </a:rPr>
                        <a:t> och </a:t>
                      </a:r>
                      <a:r>
                        <a:rPr lang="en-GB" sz="1000" dirty="0" err="1">
                          <a:solidFill>
                            <a:schemeClr val="dk1"/>
                          </a:solidFill>
                          <a:highlight>
                            <a:srgbClr val="FFFFFF"/>
                          </a:highlight>
                        </a:rPr>
                        <a:t>kalkyler</a:t>
                      </a:r>
                      <a:r>
                        <a:rPr lang="en-GB" sz="1000" dirty="0">
                          <a:solidFill>
                            <a:schemeClr val="dk1"/>
                          </a:solidFill>
                          <a:highlight>
                            <a:srgbClr val="FFFFFF"/>
                          </a:highlight>
                        </a:rPr>
                        <a:t> för dessa </a:t>
                      </a:r>
                      <a:r>
                        <a:rPr lang="en-GB" sz="1000" dirty="0" err="1">
                          <a:solidFill>
                            <a:schemeClr val="dk1"/>
                          </a:solidFill>
                          <a:highlight>
                            <a:srgbClr val="FFFFFF"/>
                          </a:highlight>
                        </a:rPr>
                        <a:t>projekt</a:t>
                      </a:r>
                      <a:r>
                        <a:rPr lang="en-GB" sz="1000" dirty="0">
                          <a:solidFill>
                            <a:schemeClr val="dk1"/>
                          </a:solidFill>
                          <a:highlight>
                            <a:srgbClr val="FFFFFF"/>
                          </a:highlight>
                        </a:rPr>
                        <a:t> och att </a:t>
                      </a:r>
                      <a:r>
                        <a:rPr lang="en-GB" sz="1000" dirty="0" err="1">
                          <a:solidFill>
                            <a:schemeClr val="dk1"/>
                          </a:solidFill>
                          <a:highlight>
                            <a:srgbClr val="FFFFFF"/>
                          </a:highlight>
                        </a:rPr>
                        <a:t>uppdatera</a:t>
                      </a:r>
                      <a:r>
                        <a:rPr lang="en-GB" sz="1000" dirty="0">
                          <a:solidFill>
                            <a:schemeClr val="dk1"/>
                          </a:solidFill>
                          <a:highlight>
                            <a:srgbClr val="FFFFFF"/>
                          </a:highlight>
                        </a:rPr>
                        <a:t> </a:t>
                      </a:r>
                      <a:r>
                        <a:rPr lang="en-GB" sz="1000" dirty="0" err="1">
                          <a:solidFill>
                            <a:schemeClr val="dk1"/>
                          </a:solidFill>
                          <a:highlight>
                            <a:srgbClr val="FFFFFF"/>
                          </a:highlight>
                        </a:rPr>
                        <a:t>nedskrivningar</a:t>
                      </a:r>
                      <a:r>
                        <a:rPr lang="en-GB" sz="1000" dirty="0">
                          <a:solidFill>
                            <a:schemeClr val="dk1"/>
                          </a:solidFill>
                          <a:highlight>
                            <a:srgbClr val="FFFFFF"/>
                          </a:highlight>
                        </a:rPr>
                        <a:t> i </a:t>
                      </a:r>
                      <a:r>
                        <a:rPr lang="en-GB" sz="1000" dirty="0" err="1">
                          <a:solidFill>
                            <a:schemeClr val="dk1"/>
                          </a:solidFill>
                          <a:highlight>
                            <a:srgbClr val="FFFFFF"/>
                          </a:highlight>
                        </a:rPr>
                        <a:t>enlighet</a:t>
                      </a:r>
                      <a:r>
                        <a:rPr lang="en-GB" sz="1000" dirty="0">
                          <a:solidFill>
                            <a:schemeClr val="dk1"/>
                          </a:solidFill>
                          <a:highlight>
                            <a:srgbClr val="FFFFFF"/>
                          </a:highlight>
                        </a:rPr>
                        <a:t> med </a:t>
                      </a:r>
                      <a:r>
                        <a:rPr lang="en-GB" sz="1000" dirty="0" err="1">
                          <a:solidFill>
                            <a:schemeClr val="dk1"/>
                          </a:solidFill>
                          <a:highlight>
                            <a:srgbClr val="FFFFFF"/>
                          </a:highlight>
                        </a:rPr>
                        <a:t>gällande</a:t>
                      </a:r>
                      <a:r>
                        <a:rPr lang="en-GB" sz="1000" dirty="0">
                          <a:solidFill>
                            <a:schemeClr val="dk1"/>
                          </a:solidFill>
                          <a:highlight>
                            <a:srgbClr val="FFFFFF"/>
                          </a:highlight>
                        </a:rPr>
                        <a:t> </a:t>
                      </a:r>
                      <a:r>
                        <a:rPr lang="en-GB" sz="1000" dirty="0" err="1">
                          <a:solidFill>
                            <a:schemeClr val="dk1"/>
                          </a:solidFill>
                          <a:highlight>
                            <a:srgbClr val="FFFFFF"/>
                          </a:highlight>
                        </a:rPr>
                        <a:t>prognos</a:t>
                      </a:r>
                      <a:r>
                        <a:rPr lang="en-GB" sz="1000" dirty="0">
                          <a:solidFill>
                            <a:schemeClr val="dk1"/>
                          </a:solidFill>
                          <a:highlight>
                            <a:srgbClr val="FFFFFF"/>
                          </a:highlight>
                        </a:rPr>
                        <a:t>.</a:t>
                      </a:r>
                      <a:endParaRPr sz="1100" b="1" dirty="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marR="0" lvl="0" indent="0" algn="l" rtl="0">
                        <a:lnSpc>
                          <a:spcPct val="115000"/>
                        </a:lnSpc>
                        <a:spcBef>
                          <a:spcPts val="300"/>
                        </a:spcBef>
                        <a:spcAft>
                          <a:spcPts val="300"/>
                        </a:spcAft>
                        <a:buNone/>
                      </a:pPr>
                      <a:endParaRPr sz="100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sv-SE" sz="1000" b="1" dirty="0">
                          <a:solidFill>
                            <a:schemeClr val="dk1"/>
                          </a:solidFill>
                        </a:rPr>
                        <a:t>Information gällande detta erhålls från Framtidens Byggutveckling varje månad.</a:t>
                      </a:r>
                      <a:endParaRPr sz="1000" b="1" dirty="0">
                        <a:solidFill>
                          <a:schemeClr val="dk1"/>
                        </a:solidFill>
                      </a:endParaRPr>
                    </a:p>
                  </a:txBody>
                  <a:tcPr marL="83150" marR="83150" marT="36000" marB="0">
                    <a:lnL w="12700" cap="flat" cmpd="sng">
                      <a:solidFill>
                        <a:schemeClr val="accent5"/>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accent5"/>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07" name="Google Shape;1607;p275">
            <a:hlinkClick r:id="" action="ppaction://noaction"/>
          </p:cNvPr>
          <p:cNvSpPr/>
          <p:nvPr/>
        </p:nvSpPr>
        <p:spPr>
          <a:xfrm>
            <a:off x="11692776" y="108000"/>
            <a:ext cx="381300" cy="324000"/>
          </a:xfrm>
          <a:custGeom>
            <a:avLst/>
            <a:gdLst/>
            <a:ahLst/>
            <a:cxnLst/>
            <a:rect l="l" t="t" r="r" b="b"/>
            <a:pathLst>
              <a:path w="120000" h="120000" extrusionOk="0">
                <a:moveTo>
                  <a:pt x="48000" y="120000"/>
                </a:moveTo>
                <a:lnTo>
                  <a:pt x="48000" y="77647"/>
                </a:lnTo>
                <a:lnTo>
                  <a:pt x="72000" y="77647"/>
                </a:lnTo>
                <a:lnTo>
                  <a:pt x="72000" y="120000"/>
                </a:lnTo>
                <a:lnTo>
                  <a:pt x="102000" y="120000"/>
                </a:lnTo>
                <a:lnTo>
                  <a:pt x="102000" y="63529"/>
                </a:lnTo>
                <a:lnTo>
                  <a:pt x="120000" y="63529"/>
                </a:lnTo>
                <a:lnTo>
                  <a:pt x="60000" y="0"/>
                </a:lnTo>
                <a:lnTo>
                  <a:pt x="0" y="63529"/>
                </a:lnTo>
                <a:lnTo>
                  <a:pt x="18000" y="63529"/>
                </a:lnTo>
                <a:lnTo>
                  <a:pt x="18000" y="120000"/>
                </a:lnTo>
                <a:lnTo>
                  <a:pt x="48000" y="120000"/>
                </a:lnTo>
                <a:close/>
              </a:path>
            </a:pathLst>
          </a:custGeom>
          <a:solidFill>
            <a:srgbClr val="000000"/>
          </a:solidFill>
          <a:ln>
            <a:noFill/>
          </a:ln>
        </p:spPr>
        <p:txBody>
          <a:bodyPr spcFirstLastPara="1" wrap="square" lIns="121900" tIns="60925" rIns="121900" bIns="60925" anchor="t" anchorCtr="0">
            <a:noAutofit/>
          </a:bodyPr>
          <a:lstStyle/>
          <a:p>
            <a:pPr marL="0" marR="0" lvl="0" indent="0" algn="l" rtl="0">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1454</Words>
  <Application>Microsoft Office PowerPoint</Application>
  <PresentationFormat>Bredbild</PresentationFormat>
  <Paragraphs>131</Paragraphs>
  <Slides>7</Slides>
  <Notes>7</Notes>
  <HiddenSlides>0</HiddenSlides>
  <MMClips>0</MMClips>
  <ScaleCrop>false</ScaleCrop>
  <HeadingPairs>
    <vt:vector size="6" baseType="variant">
      <vt:variant>
        <vt:lpstr>Använt teckensnitt</vt:lpstr>
      </vt:variant>
      <vt:variant>
        <vt:i4>4</vt:i4>
      </vt:variant>
      <vt:variant>
        <vt:lpstr>Tema</vt:lpstr>
      </vt:variant>
      <vt:variant>
        <vt:i4>4</vt:i4>
      </vt:variant>
      <vt:variant>
        <vt:lpstr>Bildrubriker</vt:lpstr>
      </vt:variant>
      <vt:variant>
        <vt:i4>7</vt:i4>
      </vt:variant>
    </vt:vector>
  </HeadingPairs>
  <TitlesOfParts>
    <vt:vector size="15" baseType="lpstr">
      <vt:lpstr>Arial</vt:lpstr>
      <vt:lpstr>Courier New</vt:lpstr>
      <vt:lpstr>Georgia</vt:lpstr>
      <vt:lpstr>Times New Roman</vt:lpstr>
      <vt:lpstr>PwC</vt:lpstr>
      <vt:lpstr>PwC</vt:lpstr>
      <vt:lpstr>PwC</vt:lpstr>
      <vt:lpstr>PwC</vt:lpstr>
      <vt:lpstr>Gårdstensbostäder AB  Lägesrapport 2019</vt:lpstr>
      <vt:lpstr>PowerPoint-presentation</vt:lpstr>
      <vt:lpstr>Förvaltning och intern kontroll </vt:lpstr>
      <vt:lpstr>Förvaltning och intern kontroll </vt:lpstr>
      <vt:lpstr>Förvaltning och intern kontroll </vt:lpstr>
      <vt:lpstr>Förvaltning och intern kontroll </vt:lpstr>
      <vt:lpstr>Redovisnings- och revisionsfrågor- Early Warning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Gårdstensbostäder AB  Lägesrapport 2019</dc:title>
  <dc:creator>Vivie Karlsson</dc:creator>
  <cp:lastModifiedBy>Karin Burö</cp:lastModifiedBy>
  <cp:revision>10</cp:revision>
  <dcterms:modified xsi:type="dcterms:W3CDTF">2019-12-09T07:03:00Z</dcterms:modified>
</cp:coreProperties>
</file>