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theme/theme3.xml" ContentType="application/vnd.openxmlformats-officedocument.theme+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slideLayouts/slideLayout210.xml" ContentType="application/vnd.openxmlformats-officedocument.presentationml.slideLayout+xml"/>
  <Override PartName="/ppt/slideLayouts/slideLayout211.xml" ContentType="application/vnd.openxmlformats-officedocument.presentationml.slideLayout+xml"/>
  <Override PartName="/ppt/slideLayouts/slideLayout212.xml" ContentType="application/vnd.openxmlformats-officedocument.presentationml.slideLayout+xml"/>
  <Override PartName="/ppt/slideLayouts/slideLayout213.xml" ContentType="application/vnd.openxmlformats-officedocument.presentationml.slideLayout+xml"/>
  <Override PartName="/ppt/slideLayouts/slideLayout214.xml" ContentType="application/vnd.openxmlformats-officedocument.presentationml.slideLayout+xml"/>
  <Override PartName="/ppt/slideLayouts/slideLayout215.xml" ContentType="application/vnd.openxmlformats-officedocument.presentationml.slideLayout+xml"/>
  <Override PartName="/ppt/slideLayouts/slideLayout216.xml" ContentType="application/vnd.openxmlformats-officedocument.presentationml.slideLayout+xml"/>
  <Override PartName="/ppt/slideLayouts/slideLayout217.xml" ContentType="application/vnd.openxmlformats-officedocument.presentationml.slideLayout+xml"/>
  <Override PartName="/ppt/slideLayouts/slideLayout218.xml" ContentType="application/vnd.openxmlformats-officedocument.presentationml.slideLayout+xml"/>
  <Override PartName="/ppt/slideLayouts/slideLayout219.xml" ContentType="application/vnd.openxmlformats-officedocument.presentationml.slideLayout+xml"/>
  <Override PartName="/ppt/slideLayouts/slideLayout220.xml" ContentType="application/vnd.openxmlformats-officedocument.presentationml.slideLayout+xml"/>
  <Override PartName="/ppt/slideLayouts/slideLayout221.xml" ContentType="application/vnd.openxmlformats-officedocument.presentationml.slideLayout+xml"/>
  <Override PartName="/ppt/slideLayouts/slideLayout222.xml" ContentType="application/vnd.openxmlformats-officedocument.presentationml.slideLayout+xml"/>
  <Override PartName="/ppt/slideLayouts/slideLayout223.xml" ContentType="application/vnd.openxmlformats-officedocument.presentationml.slideLayout+xml"/>
  <Override PartName="/ppt/slideLayouts/slideLayout224.xml" ContentType="application/vnd.openxmlformats-officedocument.presentationml.slideLayout+xml"/>
  <Override PartName="/ppt/slideLayouts/slideLayout225.xml" ContentType="application/vnd.openxmlformats-officedocument.presentationml.slideLayout+xml"/>
  <Override PartName="/ppt/slideLayouts/slideLayout226.xml" ContentType="application/vnd.openxmlformats-officedocument.presentationml.slideLayout+xml"/>
  <Override PartName="/ppt/slideLayouts/slideLayout227.xml" ContentType="application/vnd.openxmlformats-officedocument.presentationml.slideLayout+xml"/>
  <Override PartName="/ppt/slideLayouts/slideLayout228.xml" ContentType="application/vnd.openxmlformats-officedocument.presentationml.slideLayout+xml"/>
  <Override PartName="/ppt/slideLayouts/slideLayout229.xml" ContentType="application/vnd.openxmlformats-officedocument.presentationml.slideLayout+xml"/>
  <Override PartName="/ppt/slideLayouts/slideLayout230.xml" ContentType="application/vnd.openxmlformats-officedocument.presentationml.slideLayout+xml"/>
  <Override PartName="/ppt/slideLayouts/slideLayout231.xml" ContentType="application/vnd.openxmlformats-officedocument.presentationml.slideLayout+xml"/>
  <Override PartName="/ppt/slideLayouts/slideLayout232.xml" ContentType="application/vnd.openxmlformats-officedocument.presentationml.slideLayout+xml"/>
  <Override PartName="/ppt/slideLayouts/slideLayout233.xml" ContentType="application/vnd.openxmlformats-officedocument.presentationml.slideLayout+xml"/>
  <Override PartName="/ppt/slideLayouts/slideLayout234.xml" ContentType="application/vnd.openxmlformats-officedocument.presentationml.slideLayout+xml"/>
  <Override PartName="/ppt/slideLayouts/slideLayout235.xml" ContentType="application/vnd.openxmlformats-officedocument.presentationml.slideLayout+xml"/>
  <Override PartName="/ppt/slideLayouts/slideLayout236.xml" ContentType="application/vnd.openxmlformats-officedocument.presentationml.slideLayout+xml"/>
  <Override PartName="/ppt/slideLayouts/slideLayout237.xml" ContentType="application/vnd.openxmlformats-officedocument.presentationml.slideLayout+xml"/>
  <Override PartName="/ppt/slideLayouts/slideLayout238.xml" ContentType="application/vnd.openxmlformats-officedocument.presentationml.slideLayout+xml"/>
  <Override PartName="/ppt/slideLayouts/slideLayout239.xml" ContentType="application/vnd.openxmlformats-officedocument.presentationml.slideLayout+xml"/>
  <Override PartName="/ppt/slideLayouts/slideLayout240.xml" ContentType="application/vnd.openxmlformats-officedocument.presentationml.slideLayout+xml"/>
  <Override PartName="/ppt/slideLayouts/slideLayout241.xml" ContentType="application/vnd.openxmlformats-officedocument.presentationml.slideLayout+xml"/>
  <Override PartName="/ppt/slideLayouts/slideLayout242.xml" ContentType="application/vnd.openxmlformats-officedocument.presentationml.slideLayout+xml"/>
  <Override PartName="/ppt/slideLayouts/slideLayout243.xml" ContentType="application/vnd.openxmlformats-officedocument.presentationml.slideLayout+xml"/>
  <Override PartName="/ppt/slideLayouts/slideLayout244.xml" ContentType="application/vnd.openxmlformats-officedocument.presentationml.slideLayout+xml"/>
  <Override PartName="/ppt/slideLayouts/slideLayout245.xml" ContentType="application/vnd.openxmlformats-officedocument.presentationml.slideLayout+xml"/>
  <Override PartName="/ppt/slideLayouts/slideLayout246.xml" ContentType="application/vnd.openxmlformats-officedocument.presentationml.slideLayout+xml"/>
  <Override PartName="/ppt/slideLayouts/slideLayout247.xml" ContentType="application/vnd.openxmlformats-officedocument.presentationml.slideLayout+xml"/>
  <Override PartName="/ppt/slideLayouts/slideLayout248.xml" ContentType="application/vnd.openxmlformats-officedocument.presentationml.slideLayout+xml"/>
  <Override PartName="/ppt/slideLayouts/slideLayout249.xml" ContentType="application/vnd.openxmlformats-officedocument.presentationml.slideLayout+xml"/>
  <Override PartName="/ppt/slideLayouts/slideLayout250.xml" ContentType="application/vnd.openxmlformats-officedocument.presentationml.slideLayout+xml"/>
  <Override PartName="/ppt/slideLayouts/slideLayout251.xml" ContentType="application/vnd.openxmlformats-officedocument.presentationml.slideLayout+xml"/>
  <Override PartName="/ppt/slideLayouts/slideLayout252.xml" ContentType="application/vnd.openxmlformats-officedocument.presentationml.slideLayout+xml"/>
  <Override PartName="/ppt/slideLayouts/slideLayout253.xml" ContentType="application/vnd.openxmlformats-officedocument.presentationml.slideLayout+xml"/>
  <Override PartName="/ppt/slideLayouts/slideLayout254.xml" ContentType="application/vnd.openxmlformats-officedocument.presentationml.slideLayout+xml"/>
  <Override PartName="/ppt/slideLayouts/slideLayout255.xml" ContentType="application/vnd.openxmlformats-officedocument.presentationml.slideLayout+xml"/>
  <Override PartName="/ppt/slideLayouts/slideLayout256.xml" ContentType="application/vnd.openxmlformats-officedocument.presentationml.slideLayout+xml"/>
  <Override PartName="/ppt/slideLayouts/slideLayout257.xml" ContentType="application/vnd.openxmlformats-officedocument.presentationml.slideLayout+xml"/>
  <Override PartName="/ppt/slideLayouts/slideLayout258.xml" ContentType="application/vnd.openxmlformats-officedocument.presentationml.slideLayout+xml"/>
  <Override PartName="/ppt/slideLayouts/slideLayout259.xml" ContentType="application/vnd.openxmlformats-officedocument.presentationml.slideLayout+xml"/>
  <Override PartName="/ppt/slideLayouts/slideLayout260.xml" ContentType="application/vnd.openxmlformats-officedocument.presentationml.slideLayout+xml"/>
  <Override PartName="/ppt/slideLayouts/slideLayout261.xml" ContentType="application/vnd.openxmlformats-officedocument.presentationml.slideLayout+xml"/>
  <Override PartName="/ppt/slideLayouts/slideLayout262.xml" ContentType="application/vnd.openxmlformats-officedocument.presentationml.slideLayout+xml"/>
  <Override PartName="/ppt/slideLayouts/slideLayout263.xml" ContentType="application/vnd.openxmlformats-officedocument.presentationml.slideLayout+xml"/>
  <Override PartName="/ppt/slideLayouts/slideLayout26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912" r:id="rId1"/>
    <p:sldMasterId id="2147483913" r:id="rId2"/>
    <p:sldMasterId id="2147483914" r:id="rId3"/>
    <p:sldMasterId id="2147483915" r:id="rId4"/>
  </p:sldMasterIdLst>
  <p:notesMasterIdLst>
    <p:notesMasterId r:id="rId12"/>
  </p:notesMasterIdLst>
  <p:sldIdLst>
    <p:sldId id="256" r:id="rId5"/>
    <p:sldId id="257" r:id="rId6"/>
    <p:sldId id="258" r:id="rId7"/>
    <p:sldId id="259" r:id="rId8"/>
    <p:sldId id="260" r:id="rId9"/>
    <p:sldId id="261" r:id="rId10"/>
    <p:sldId id="262"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907">
          <p15:clr>
            <a:srgbClr val="9AA0A6"/>
          </p15:clr>
        </p15:guide>
        <p15:guide id="2" orient="horz" pos="340">
          <p15:clr>
            <a:srgbClr val="9AA0A6"/>
          </p15:clr>
        </p15:guide>
        <p15:guide id="3" pos="6709">
          <p15:clr>
            <a:srgbClr val="9AA0A6"/>
          </p15:clr>
        </p15:guide>
        <p15:guide id="4" orient="horz" pos="3402">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688C2DF-294E-416D-82CB-C38F4DCC6F8C}">
  <a:tblStyle styleId="{0688C2DF-294E-416D-82CB-C38F4DCC6F8C}"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628" y="64"/>
      </p:cViewPr>
      <p:guideLst>
        <p:guide orient="horz" pos="907"/>
        <p:guide orient="horz" pos="340"/>
        <p:guide pos="6709"/>
        <p:guide orient="horz" pos="340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1"/>
        <p:cNvGrpSpPr/>
        <p:nvPr/>
      </p:nvGrpSpPr>
      <p:grpSpPr>
        <a:xfrm>
          <a:off x="0" y="0"/>
          <a:ext cx="0" cy="0"/>
          <a:chOff x="0" y="0"/>
          <a:chExt cx="0" cy="0"/>
        </a:xfrm>
      </p:grpSpPr>
      <p:sp>
        <p:nvSpPr>
          <p:cNvPr id="1522" name="Google Shape;1522;g5629ada4c8_2_12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3" name="Google Shape;1523;g5629ada4c8_2_121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90000"/>
              </a:lnSpc>
              <a:spcBef>
                <a:spcPts val="600"/>
              </a:spcBef>
              <a:spcAft>
                <a:spcPts val="0"/>
              </a:spcAft>
              <a:buClr>
                <a:schemeClr val="dk1"/>
              </a:buClr>
              <a:buFont typeface="Arial"/>
              <a:buNone/>
            </a:pPr>
            <a:endParaRPr b="1"/>
          </a:p>
        </p:txBody>
      </p:sp>
      <p:sp>
        <p:nvSpPr>
          <p:cNvPr id="1524" name="Google Shape;1524;g5629ada4c8_2_121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4"/>
        <p:cNvGrpSpPr/>
        <p:nvPr/>
      </p:nvGrpSpPr>
      <p:grpSpPr>
        <a:xfrm>
          <a:off x="0" y="0"/>
          <a:ext cx="0" cy="0"/>
          <a:chOff x="0" y="0"/>
          <a:chExt cx="0" cy="0"/>
        </a:xfrm>
      </p:grpSpPr>
      <p:sp>
        <p:nvSpPr>
          <p:cNvPr id="1535" name="Google Shape;1535;g616feecd8e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6" name="Google Shape;1536;g616feecd8e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Exempel</a:t>
            </a:r>
            <a:r>
              <a:rPr lang="en-GB" dirty="0"/>
              <a:t> </a:t>
            </a:r>
            <a:r>
              <a:rPr lang="en-GB" dirty="0" err="1"/>
              <a:t>på</a:t>
            </a:r>
            <a:r>
              <a:rPr lang="en-GB" dirty="0"/>
              <a:t> </a:t>
            </a:r>
            <a:r>
              <a:rPr lang="en-GB" dirty="0" err="1"/>
              <a:t>följebrev</a:t>
            </a:r>
            <a:r>
              <a:rPr lang="en-GB" dirty="0"/>
              <a:t> om </a:t>
            </a:r>
            <a:r>
              <a:rPr lang="en-GB" dirty="0" err="1"/>
              <a:t>sådant</a:t>
            </a:r>
            <a:r>
              <a:rPr lang="en-GB" dirty="0"/>
              <a:t> </a:t>
            </a:r>
            <a:r>
              <a:rPr lang="en-GB" dirty="0" err="1"/>
              <a:t>önskas</a:t>
            </a:r>
            <a:r>
              <a:rPr lang="en-GB" dirty="0"/>
              <a:t>. </a:t>
            </a:r>
            <a:r>
              <a:rPr lang="en-GB" dirty="0" err="1"/>
              <a:t>Lyfts</a:t>
            </a:r>
            <a:r>
              <a:rPr lang="en-GB" dirty="0"/>
              <a:t> </a:t>
            </a:r>
            <a:r>
              <a:rPr lang="en-GB" dirty="0" err="1"/>
              <a:t>upp</a:t>
            </a:r>
            <a:r>
              <a:rPr lang="en-GB" dirty="0"/>
              <a:t> i </a:t>
            </a:r>
            <a:r>
              <a:rPr lang="en-GB" dirty="0" err="1"/>
              <a:t>huvuddokumentet</a:t>
            </a:r>
            <a:r>
              <a:rPr lang="en-GB" dirty="0"/>
              <a:t>.</a:t>
            </a:r>
            <a:endParaRPr dirty="0"/>
          </a:p>
        </p:txBody>
      </p:sp>
      <p:sp>
        <p:nvSpPr>
          <p:cNvPr id="1537" name="Google Shape;1537;g616feecd8e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3"/>
        <p:cNvGrpSpPr/>
        <p:nvPr/>
      </p:nvGrpSpPr>
      <p:grpSpPr>
        <a:xfrm>
          <a:off x="0" y="0"/>
          <a:ext cx="0" cy="0"/>
          <a:chOff x="0" y="0"/>
          <a:chExt cx="0" cy="0"/>
        </a:xfrm>
      </p:grpSpPr>
      <p:sp>
        <p:nvSpPr>
          <p:cNvPr id="1564" name="Google Shape;1564;g61d0f155c2_0_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5" name="Google Shape;1565;g61d0f155c2_0_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endParaRPr sz="1000"/>
          </a:p>
          <a:p>
            <a:pPr marL="0" lvl="0" indent="0" algn="l" rtl="0">
              <a:spcBef>
                <a:spcPts val="0"/>
              </a:spcBef>
              <a:spcAft>
                <a:spcPts val="0"/>
              </a:spcAft>
              <a:buClr>
                <a:schemeClr val="dk1"/>
              </a:buClr>
              <a:buFont typeface="Arial"/>
              <a:buNone/>
            </a:pPr>
            <a:endParaRPr/>
          </a:p>
          <a:p>
            <a:pPr marL="0" lvl="0" indent="0" algn="l" rtl="0">
              <a:spcBef>
                <a:spcPts val="0"/>
              </a:spcBef>
              <a:spcAft>
                <a:spcPts val="0"/>
              </a:spcAft>
              <a:buNone/>
            </a:pPr>
            <a:endParaRPr/>
          </a:p>
        </p:txBody>
      </p:sp>
      <p:sp>
        <p:nvSpPr>
          <p:cNvPr id="1566" name="Google Shape;1566;g61d0f155c2_0_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2"/>
        <p:cNvGrpSpPr/>
        <p:nvPr/>
      </p:nvGrpSpPr>
      <p:grpSpPr>
        <a:xfrm>
          <a:off x="0" y="0"/>
          <a:ext cx="0" cy="0"/>
          <a:chOff x="0" y="0"/>
          <a:chExt cx="0" cy="0"/>
        </a:xfrm>
      </p:grpSpPr>
      <p:sp>
        <p:nvSpPr>
          <p:cNvPr id="1573" name="Google Shape;1573;g7917c44422_1_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4" name="Google Shape;1574;g7917c44422_1_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endParaRPr sz="1000"/>
          </a:p>
          <a:p>
            <a:pPr marL="0" lvl="0" indent="0" algn="l" rtl="0">
              <a:spcBef>
                <a:spcPts val="0"/>
              </a:spcBef>
              <a:spcAft>
                <a:spcPts val="0"/>
              </a:spcAft>
              <a:buClr>
                <a:schemeClr val="dk1"/>
              </a:buClr>
              <a:buFont typeface="Arial"/>
              <a:buNone/>
            </a:pPr>
            <a:endParaRPr/>
          </a:p>
          <a:p>
            <a:pPr marL="0" lvl="0" indent="0" algn="l" rtl="0">
              <a:spcBef>
                <a:spcPts val="0"/>
              </a:spcBef>
              <a:spcAft>
                <a:spcPts val="0"/>
              </a:spcAft>
              <a:buNone/>
            </a:pPr>
            <a:endParaRPr/>
          </a:p>
        </p:txBody>
      </p:sp>
      <p:sp>
        <p:nvSpPr>
          <p:cNvPr id="1575" name="Google Shape;1575;g7917c44422_1_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1"/>
        <p:cNvGrpSpPr/>
        <p:nvPr/>
      </p:nvGrpSpPr>
      <p:grpSpPr>
        <a:xfrm>
          <a:off x="0" y="0"/>
          <a:ext cx="0" cy="0"/>
          <a:chOff x="0" y="0"/>
          <a:chExt cx="0" cy="0"/>
        </a:xfrm>
      </p:grpSpPr>
      <p:sp>
        <p:nvSpPr>
          <p:cNvPr id="1582" name="Google Shape;1582;g616feecd8e_0_4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3" name="Google Shape;1583;g616feecd8e_0_41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000" dirty="0"/>
              <a:t>Om du har gjort </a:t>
            </a:r>
            <a:r>
              <a:rPr lang="en-GB" sz="1000" dirty="0" err="1"/>
              <a:t>ett</a:t>
            </a:r>
            <a:r>
              <a:rPr lang="en-GB" sz="1000" dirty="0"/>
              <a:t> </a:t>
            </a:r>
            <a:r>
              <a:rPr lang="en-GB" sz="1000" dirty="0" err="1"/>
              <a:t>revisionsutlåtande</a:t>
            </a:r>
            <a:r>
              <a:rPr lang="en-GB" sz="1000" dirty="0"/>
              <a:t> bör du </a:t>
            </a:r>
            <a:r>
              <a:rPr lang="en-GB" sz="1000" dirty="0" err="1"/>
              <a:t>inkludera</a:t>
            </a:r>
            <a:r>
              <a:rPr lang="en-GB" sz="1000" dirty="0"/>
              <a:t> </a:t>
            </a:r>
            <a:r>
              <a:rPr lang="en-GB" sz="1000" dirty="0" err="1"/>
              <a:t>uppgifter</a:t>
            </a:r>
            <a:r>
              <a:rPr lang="en-GB" sz="1000" dirty="0"/>
              <a:t> som </a:t>
            </a:r>
            <a:r>
              <a:rPr lang="en-GB" sz="1000" dirty="0" err="1"/>
              <a:t>måste</a:t>
            </a:r>
            <a:r>
              <a:rPr lang="en-GB" sz="1000" dirty="0"/>
              <a:t> </a:t>
            </a:r>
            <a:r>
              <a:rPr lang="en-GB" sz="1000" dirty="0" err="1"/>
              <a:t>lämnas</a:t>
            </a:r>
            <a:r>
              <a:rPr lang="en-GB" sz="1000" dirty="0"/>
              <a:t> till </a:t>
            </a:r>
            <a:r>
              <a:rPr lang="en-GB" sz="1000" dirty="0" err="1"/>
              <a:t>revisionskommittén</a:t>
            </a:r>
            <a:r>
              <a:rPr lang="en-GB" sz="1000" dirty="0"/>
              <a:t>. </a:t>
            </a:r>
            <a:r>
              <a:rPr lang="en-GB" sz="1000" dirty="0" err="1"/>
              <a:t>Uppgifterna</a:t>
            </a:r>
            <a:r>
              <a:rPr lang="en-GB" sz="1000" dirty="0"/>
              <a:t> ska </a:t>
            </a:r>
            <a:r>
              <a:rPr lang="en-GB" sz="1000" b="1" dirty="0" err="1"/>
              <a:t>anpassas</a:t>
            </a:r>
            <a:r>
              <a:rPr lang="en-GB" sz="1000" b="1" dirty="0"/>
              <a:t> till </a:t>
            </a:r>
            <a:r>
              <a:rPr lang="en-GB" sz="1000" b="1" dirty="0" err="1"/>
              <a:t>kunden</a:t>
            </a:r>
            <a:r>
              <a:rPr lang="en-GB" sz="1000" dirty="0"/>
              <a:t>.</a:t>
            </a:r>
            <a:r>
              <a:rPr lang="en-GB" sz="1000" b="1" dirty="0"/>
              <a:t> Du kan </a:t>
            </a:r>
            <a:r>
              <a:rPr lang="en-GB" sz="1000" b="1" dirty="0" err="1"/>
              <a:t>också</a:t>
            </a:r>
            <a:r>
              <a:rPr lang="en-GB" sz="1000" b="1" dirty="0"/>
              <a:t> ta </a:t>
            </a:r>
            <a:r>
              <a:rPr lang="en-GB" sz="1000" b="1" dirty="0" err="1"/>
              <a:t>bort</a:t>
            </a:r>
            <a:r>
              <a:rPr lang="en-GB" sz="1000" b="1" dirty="0"/>
              <a:t> </a:t>
            </a:r>
            <a:r>
              <a:rPr lang="en-GB" sz="1000" b="1" dirty="0" err="1"/>
              <a:t>kolumnen</a:t>
            </a:r>
            <a:r>
              <a:rPr lang="en-GB" sz="1000" b="1" dirty="0"/>
              <a:t> ”</a:t>
            </a:r>
            <a:r>
              <a:rPr lang="en-GB" sz="1000" b="1" dirty="0" err="1"/>
              <a:t>Referens</a:t>
            </a:r>
            <a:r>
              <a:rPr lang="en-GB" sz="1000" b="1" dirty="0"/>
              <a:t>”.</a:t>
            </a:r>
            <a:endParaRPr sz="1000" b="1" dirty="0"/>
          </a:p>
          <a:p>
            <a:pPr marL="0" lvl="0" indent="0" algn="l" rtl="0">
              <a:lnSpc>
                <a:spcPct val="115000"/>
              </a:lnSpc>
              <a:spcBef>
                <a:spcPts val="0"/>
              </a:spcBef>
              <a:spcAft>
                <a:spcPts val="0"/>
              </a:spcAft>
              <a:buClr>
                <a:schemeClr val="dk1"/>
              </a:buClr>
              <a:buSzPts val="1100"/>
              <a:buFont typeface="Arial"/>
              <a:buNone/>
            </a:pPr>
            <a:endParaRPr sz="1000" dirty="0"/>
          </a:p>
          <a:p>
            <a:pPr marL="0" lvl="0" indent="0" algn="l" rtl="0">
              <a:spcBef>
                <a:spcPts val="0"/>
              </a:spcBef>
              <a:spcAft>
                <a:spcPts val="0"/>
              </a:spcAft>
              <a:buClr>
                <a:schemeClr val="dk1"/>
              </a:buClr>
              <a:buFont typeface="Arial"/>
              <a:buNone/>
            </a:pPr>
            <a:endParaRPr dirty="0"/>
          </a:p>
          <a:p>
            <a:pPr marL="0" lvl="0" indent="0" algn="l" rtl="0">
              <a:spcBef>
                <a:spcPts val="0"/>
              </a:spcBef>
              <a:spcAft>
                <a:spcPts val="0"/>
              </a:spcAft>
              <a:buNone/>
            </a:pPr>
            <a:endParaRPr dirty="0"/>
          </a:p>
        </p:txBody>
      </p:sp>
      <p:sp>
        <p:nvSpPr>
          <p:cNvPr id="1584" name="Google Shape;1584;g616feecd8e_0_41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0"/>
        <p:cNvGrpSpPr/>
        <p:nvPr/>
      </p:nvGrpSpPr>
      <p:grpSpPr>
        <a:xfrm>
          <a:off x="0" y="0"/>
          <a:ext cx="0" cy="0"/>
          <a:chOff x="0" y="0"/>
          <a:chExt cx="0" cy="0"/>
        </a:xfrm>
      </p:grpSpPr>
      <p:sp>
        <p:nvSpPr>
          <p:cNvPr id="1591" name="Google Shape;1591;g70ace91fb4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2" name="Google Shape;1592;g70ace91fb4_1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000" dirty="0"/>
              <a:t>Om du har gjort </a:t>
            </a:r>
            <a:r>
              <a:rPr lang="en-GB" sz="1000" dirty="0" err="1"/>
              <a:t>ett</a:t>
            </a:r>
            <a:r>
              <a:rPr lang="en-GB" sz="1000" dirty="0"/>
              <a:t> </a:t>
            </a:r>
            <a:r>
              <a:rPr lang="en-GB" sz="1000" dirty="0" err="1"/>
              <a:t>revisionsutlåtande</a:t>
            </a:r>
            <a:r>
              <a:rPr lang="en-GB" sz="1000" dirty="0"/>
              <a:t> bör du </a:t>
            </a:r>
            <a:r>
              <a:rPr lang="en-GB" sz="1000" dirty="0" err="1"/>
              <a:t>inkludera</a:t>
            </a:r>
            <a:r>
              <a:rPr lang="en-GB" sz="1000" dirty="0"/>
              <a:t> </a:t>
            </a:r>
            <a:r>
              <a:rPr lang="en-GB" sz="1000" dirty="0" err="1"/>
              <a:t>uppgifter</a:t>
            </a:r>
            <a:r>
              <a:rPr lang="en-GB" sz="1000" dirty="0"/>
              <a:t> som </a:t>
            </a:r>
            <a:r>
              <a:rPr lang="en-GB" sz="1000" dirty="0" err="1"/>
              <a:t>måste</a:t>
            </a:r>
            <a:r>
              <a:rPr lang="en-GB" sz="1000" dirty="0"/>
              <a:t> </a:t>
            </a:r>
            <a:r>
              <a:rPr lang="en-GB" sz="1000" dirty="0" err="1"/>
              <a:t>lämnas</a:t>
            </a:r>
            <a:r>
              <a:rPr lang="en-GB" sz="1000" dirty="0"/>
              <a:t> till </a:t>
            </a:r>
            <a:r>
              <a:rPr lang="en-GB" sz="1000" dirty="0" err="1"/>
              <a:t>revisionskommittén</a:t>
            </a:r>
            <a:r>
              <a:rPr lang="en-GB" sz="1000" dirty="0"/>
              <a:t>. </a:t>
            </a:r>
            <a:r>
              <a:rPr lang="en-GB" sz="1000" dirty="0" err="1"/>
              <a:t>Uppgifterna</a:t>
            </a:r>
            <a:r>
              <a:rPr lang="en-GB" sz="1000" dirty="0"/>
              <a:t> ska </a:t>
            </a:r>
            <a:r>
              <a:rPr lang="en-GB" sz="1000" b="1" dirty="0" err="1"/>
              <a:t>anpassas</a:t>
            </a:r>
            <a:r>
              <a:rPr lang="en-GB" sz="1000" b="1" dirty="0"/>
              <a:t> till </a:t>
            </a:r>
            <a:r>
              <a:rPr lang="en-GB" sz="1000" b="1" dirty="0" err="1"/>
              <a:t>kunden</a:t>
            </a:r>
            <a:r>
              <a:rPr lang="en-GB" sz="1000" dirty="0"/>
              <a:t>.</a:t>
            </a:r>
            <a:r>
              <a:rPr lang="en-GB" sz="1000" b="1" dirty="0"/>
              <a:t> Du kan </a:t>
            </a:r>
            <a:r>
              <a:rPr lang="en-GB" sz="1000" b="1" dirty="0" err="1"/>
              <a:t>också</a:t>
            </a:r>
            <a:r>
              <a:rPr lang="en-GB" sz="1000" b="1" dirty="0"/>
              <a:t> ta </a:t>
            </a:r>
            <a:r>
              <a:rPr lang="en-GB" sz="1000" b="1" dirty="0" err="1"/>
              <a:t>bort</a:t>
            </a:r>
            <a:r>
              <a:rPr lang="en-GB" sz="1000" b="1" dirty="0"/>
              <a:t> </a:t>
            </a:r>
            <a:r>
              <a:rPr lang="en-GB" sz="1000" b="1" dirty="0" err="1"/>
              <a:t>kolumnen</a:t>
            </a:r>
            <a:r>
              <a:rPr lang="en-GB" sz="1000" b="1" dirty="0"/>
              <a:t> ”</a:t>
            </a:r>
            <a:r>
              <a:rPr lang="en-GB" sz="1000" b="1" dirty="0" err="1"/>
              <a:t>Referens</a:t>
            </a:r>
            <a:r>
              <a:rPr lang="en-GB" sz="1000" b="1" dirty="0"/>
              <a:t>”.</a:t>
            </a:r>
            <a:endParaRPr sz="1000" b="1" dirty="0"/>
          </a:p>
          <a:p>
            <a:pPr marL="0" lvl="0" indent="0" algn="l" rtl="0">
              <a:lnSpc>
                <a:spcPct val="115000"/>
              </a:lnSpc>
              <a:spcBef>
                <a:spcPts val="0"/>
              </a:spcBef>
              <a:spcAft>
                <a:spcPts val="0"/>
              </a:spcAft>
              <a:buClr>
                <a:schemeClr val="dk1"/>
              </a:buClr>
              <a:buSzPts val="1100"/>
              <a:buFont typeface="Arial"/>
              <a:buNone/>
            </a:pPr>
            <a:endParaRPr sz="1000" dirty="0"/>
          </a:p>
          <a:p>
            <a:pPr marL="0" lvl="0" indent="0" algn="l" rtl="0">
              <a:spcBef>
                <a:spcPts val="0"/>
              </a:spcBef>
              <a:spcAft>
                <a:spcPts val="0"/>
              </a:spcAft>
              <a:buClr>
                <a:schemeClr val="dk1"/>
              </a:buClr>
              <a:buFont typeface="Arial"/>
              <a:buNone/>
            </a:pPr>
            <a:endParaRPr dirty="0"/>
          </a:p>
          <a:p>
            <a:pPr marL="0" lvl="0" indent="0" algn="l" rtl="0">
              <a:spcBef>
                <a:spcPts val="0"/>
              </a:spcBef>
              <a:spcAft>
                <a:spcPts val="0"/>
              </a:spcAft>
              <a:buNone/>
            </a:pPr>
            <a:endParaRPr dirty="0"/>
          </a:p>
        </p:txBody>
      </p:sp>
      <p:sp>
        <p:nvSpPr>
          <p:cNvPr id="1593" name="Google Shape;1593;g70ace91fb4_1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9"/>
        <p:cNvGrpSpPr/>
        <p:nvPr/>
      </p:nvGrpSpPr>
      <p:grpSpPr>
        <a:xfrm>
          <a:off x="0" y="0"/>
          <a:ext cx="0" cy="0"/>
          <a:chOff x="0" y="0"/>
          <a:chExt cx="0" cy="0"/>
        </a:xfrm>
      </p:grpSpPr>
      <p:sp>
        <p:nvSpPr>
          <p:cNvPr id="1600" name="Google Shape;1600;g6b56e203d0_0_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1" name="Google Shape;1601;g6b56e203d0_0_1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000" dirty="0"/>
              <a:t>Om du har gjort </a:t>
            </a:r>
            <a:r>
              <a:rPr lang="en-GB" sz="1000" dirty="0" err="1"/>
              <a:t>ett</a:t>
            </a:r>
            <a:r>
              <a:rPr lang="en-GB" sz="1000" dirty="0"/>
              <a:t> </a:t>
            </a:r>
            <a:r>
              <a:rPr lang="en-GB" sz="1000" dirty="0" err="1"/>
              <a:t>revisionsutlåtande</a:t>
            </a:r>
            <a:r>
              <a:rPr lang="en-GB" sz="1000" dirty="0"/>
              <a:t> bör du </a:t>
            </a:r>
            <a:r>
              <a:rPr lang="en-GB" sz="1000" dirty="0" err="1"/>
              <a:t>inkludera</a:t>
            </a:r>
            <a:r>
              <a:rPr lang="en-GB" sz="1000" dirty="0"/>
              <a:t> </a:t>
            </a:r>
            <a:r>
              <a:rPr lang="en-GB" sz="1000" dirty="0" err="1"/>
              <a:t>uppgifter</a:t>
            </a:r>
            <a:r>
              <a:rPr lang="en-GB" sz="1000" dirty="0"/>
              <a:t> som </a:t>
            </a:r>
            <a:r>
              <a:rPr lang="en-GB" sz="1000" dirty="0" err="1"/>
              <a:t>måste</a:t>
            </a:r>
            <a:r>
              <a:rPr lang="en-GB" sz="1000" dirty="0"/>
              <a:t> </a:t>
            </a:r>
            <a:r>
              <a:rPr lang="en-GB" sz="1000" dirty="0" err="1"/>
              <a:t>lämnas</a:t>
            </a:r>
            <a:r>
              <a:rPr lang="en-GB" sz="1000" dirty="0"/>
              <a:t> till </a:t>
            </a:r>
            <a:r>
              <a:rPr lang="en-GB" sz="1000" dirty="0" err="1"/>
              <a:t>revisionskommittén</a:t>
            </a:r>
            <a:r>
              <a:rPr lang="en-GB" sz="1000" dirty="0"/>
              <a:t>. </a:t>
            </a:r>
            <a:r>
              <a:rPr lang="en-GB" sz="1000" dirty="0" err="1"/>
              <a:t>Uppgifterna</a:t>
            </a:r>
            <a:r>
              <a:rPr lang="en-GB" sz="1000" dirty="0"/>
              <a:t> ska </a:t>
            </a:r>
            <a:r>
              <a:rPr lang="en-GB" sz="1000" b="1" dirty="0" err="1"/>
              <a:t>anpassas</a:t>
            </a:r>
            <a:r>
              <a:rPr lang="en-GB" sz="1000" b="1" dirty="0"/>
              <a:t> till </a:t>
            </a:r>
            <a:r>
              <a:rPr lang="en-GB" sz="1000" b="1" dirty="0" err="1"/>
              <a:t>kunden</a:t>
            </a:r>
            <a:r>
              <a:rPr lang="en-GB" sz="1000" dirty="0"/>
              <a:t>.</a:t>
            </a:r>
            <a:r>
              <a:rPr lang="en-GB" sz="1000" b="1" dirty="0"/>
              <a:t> Du kan </a:t>
            </a:r>
            <a:r>
              <a:rPr lang="en-GB" sz="1000" b="1" dirty="0" err="1"/>
              <a:t>också</a:t>
            </a:r>
            <a:r>
              <a:rPr lang="en-GB" sz="1000" b="1" dirty="0"/>
              <a:t> ta </a:t>
            </a:r>
            <a:r>
              <a:rPr lang="en-GB" sz="1000" b="1" dirty="0" err="1"/>
              <a:t>bort</a:t>
            </a:r>
            <a:r>
              <a:rPr lang="en-GB" sz="1000" b="1" dirty="0"/>
              <a:t> </a:t>
            </a:r>
            <a:r>
              <a:rPr lang="en-GB" sz="1000" b="1" dirty="0" err="1"/>
              <a:t>kolumnen</a:t>
            </a:r>
            <a:r>
              <a:rPr lang="en-GB" sz="1000" b="1" dirty="0"/>
              <a:t> ”</a:t>
            </a:r>
            <a:r>
              <a:rPr lang="en-GB" sz="1000" b="1" dirty="0" err="1"/>
              <a:t>Referens</a:t>
            </a:r>
            <a:r>
              <a:rPr lang="en-GB" sz="1000" b="1" dirty="0"/>
              <a:t>”.</a:t>
            </a:r>
            <a:endParaRPr sz="1000" b="1" dirty="0"/>
          </a:p>
          <a:p>
            <a:pPr marL="0" lvl="0" indent="0" algn="l" rtl="0">
              <a:lnSpc>
                <a:spcPct val="115000"/>
              </a:lnSpc>
              <a:spcBef>
                <a:spcPts val="0"/>
              </a:spcBef>
              <a:spcAft>
                <a:spcPts val="0"/>
              </a:spcAft>
              <a:buClr>
                <a:schemeClr val="dk1"/>
              </a:buClr>
              <a:buSzPts val="1100"/>
              <a:buFont typeface="Arial"/>
              <a:buNone/>
            </a:pPr>
            <a:endParaRPr sz="1000" dirty="0"/>
          </a:p>
          <a:p>
            <a:pPr marL="0" lvl="0" indent="0" algn="l" rtl="0">
              <a:spcBef>
                <a:spcPts val="0"/>
              </a:spcBef>
              <a:spcAft>
                <a:spcPts val="0"/>
              </a:spcAft>
              <a:buClr>
                <a:schemeClr val="dk1"/>
              </a:buClr>
              <a:buFont typeface="Arial"/>
              <a:buNone/>
            </a:pPr>
            <a:endParaRPr dirty="0"/>
          </a:p>
          <a:p>
            <a:pPr marL="0" lvl="0" indent="0" algn="l" rtl="0">
              <a:spcBef>
                <a:spcPts val="0"/>
              </a:spcBef>
              <a:spcAft>
                <a:spcPts val="0"/>
              </a:spcAft>
              <a:buNone/>
            </a:pPr>
            <a:endParaRPr dirty="0"/>
          </a:p>
        </p:txBody>
      </p:sp>
      <p:sp>
        <p:nvSpPr>
          <p:cNvPr id="1602" name="Google Shape;1602;g6b56e203d0_0_1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7</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0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0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0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16"/>
        <p:cNvGrpSpPr/>
        <p:nvPr/>
      </p:nvGrpSpPr>
      <p:grpSpPr>
        <a:xfrm>
          <a:off x="0" y="0"/>
          <a:ext cx="0" cy="0"/>
          <a:chOff x="0" y="0"/>
          <a:chExt cx="0" cy="0"/>
        </a:xfrm>
      </p:grpSpPr>
      <p:sp>
        <p:nvSpPr>
          <p:cNvPr id="17" name="Google Shape;17;p2"/>
          <p:cNvSpPr/>
          <p:nvPr/>
        </p:nvSpPr>
        <p:spPr>
          <a:xfrm>
            <a:off x="0" y="0"/>
            <a:ext cx="809625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2"/>
          <p:cNvSpPr/>
          <p:nvPr/>
        </p:nvSpPr>
        <p:spPr>
          <a:xfrm>
            <a:off x="0" y="3429000"/>
            <a:ext cx="8096250" cy="1143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9" name="Google Shape;19;p2"/>
          <p:cNvSpPr/>
          <p:nvPr/>
        </p:nvSpPr>
        <p:spPr>
          <a:xfrm>
            <a:off x="8096250" y="0"/>
            <a:ext cx="4095750" cy="3429000"/>
          </a:xfrm>
          <a:prstGeom prst="rect">
            <a:avLst/>
          </a:prstGeom>
          <a:solidFill>
            <a:srgbClr val="EB8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0" name="Google Shape;20;p2"/>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 name="Google Shape;21;p2"/>
          <p:cNvSpPr txBox="1">
            <a:spLocks noGrp="1"/>
          </p:cNvSpPr>
          <p:nvPr>
            <p:ph type="subTitle" idx="1"/>
          </p:nvPr>
        </p:nvSpPr>
        <p:spPr>
          <a:xfrm>
            <a:off x="442914"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22" name="Google Shape;22;p2"/>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Title Slide Lines 3">
  <p:cSld name="Title Slide Lines 3">
    <p:bg>
      <p:bgPr>
        <a:solidFill>
          <a:srgbClr val="D04A02"/>
        </a:solidFill>
        <a:effectLst/>
      </p:bgPr>
    </p:bg>
    <p:spTree>
      <p:nvGrpSpPr>
        <p:cNvPr id="1" name="Shape 73"/>
        <p:cNvGrpSpPr/>
        <p:nvPr/>
      </p:nvGrpSpPr>
      <p:grpSpPr>
        <a:xfrm>
          <a:off x="0" y="0"/>
          <a:ext cx="0" cy="0"/>
          <a:chOff x="0" y="0"/>
          <a:chExt cx="0" cy="0"/>
        </a:xfrm>
      </p:grpSpPr>
      <p:sp>
        <p:nvSpPr>
          <p:cNvPr id="74" name="Google Shape;74;p11"/>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75" name="Google Shape;75;p11"/>
          <p:cNvGrpSpPr/>
          <p:nvPr/>
        </p:nvGrpSpPr>
        <p:grpSpPr>
          <a:xfrm>
            <a:off x="0" y="0"/>
            <a:ext cx="12192000" cy="6858000"/>
            <a:chOff x="0" y="0"/>
            <a:chExt cx="12192000" cy="6858000"/>
          </a:xfrm>
        </p:grpSpPr>
        <p:sp>
          <p:nvSpPr>
            <p:cNvPr id="76" name="Google Shape;76;p11"/>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77" name="Google Shape;77;p11"/>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78" name="Google Shape;78;p11"/>
          <p:cNvSpPr txBox="1">
            <a:spLocks noGrp="1"/>
          </p:cNvSpPr>
          <p:nvPr>
            <p:ph type="ctrTitle"/>
          </p:nvPr>
        </p:nvSpPr>
        <p:spPr>
          <a:xfrm>
            <a:off x="442912" y="428625"/>
            <a:ext cx="7418388" cy="2771775"/>
          </a:xfrm>
          <a:prstGeom prst="rect">
            <a:avLst/>
          </a:prstGeom>
          <a:noFill/>
          <a:ln>
            <a:noFill/>
          </a:ln>
        </p:spPr>
        <p:txBody>
          <a:bodyPr spcFirstLastPara="1" wrap="square" lIns="0" tIns="0" rIns="0" bIns="0" anchor="b" anchorCtr="0">
            <a:noAutofit/>
          </a:bodyPr>
          <a:lstStyle>
            <a:lvl1pPr marR="0" lvl="0" algn="l" rtl="0">
              <a:lnSpc>
                <a:spcPct val="86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9" name="Google Shape;79;p11"/>
          <p:cNvSpPr txBox="1">
            <a:spLocks noGrp="1"/>
          </p:cNvSpPr>
          <p:nvPr>
            <p:ph type="subTitle" idx="1"/>
          </p:nvPr>
        </p:nvSpPr>
        <p:spPr>
          <a:xfrm>
            <a:off x="442913" y="339471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557"/>
        <p:cNvGrpSpPr/>
        <p:nvPr/>
      </p:nvGrpSpPr>
      <p:grpSpPr>
        <a:xfrm>
          <a:off x="0" y="0"/>
          <a:ext cx="0" cy="0"/>
          <a:chOff x="0" y="0"/>
          <a:chExt cx="0" cy="0"/>
        </a:xfrm>
      </p:grpSpPr>
      <p:sp>
        <p:nvSpPr>
          <p:cNvPr id="558" name="Google Shape;558;p102"/>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59" name="Google Shape;559;p102"/>
          <p:cNvSpPr txBox="1">
            <a:spLocks noGrp="1"/>
          </p:cNvSpPr>
          <p:nvPr>
            <p:ph type="body" idx="2"/>
          </p:nvPr>
        </p:nvSpPr>
        <p:spPr>
          <a:xfrm>
            <a:off x="6275388" y="2103438"/>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60" name="Google Shape;560;p102"/>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61" name="Google Shape;561;p10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562"/>
        <p:cNvGrpSpPr/>
        <p:nvPr/>
      </p:nvGrpSpPr>
      <p:grpSpPr>
        <a:xfrm>
          <a:off x="0" y="0"/>
          <a:ext cx="0" cy="0"/>
          <a:chOff x="0" y="0"/>
          <a:chExt cx="0" cy="0"/>
        </a:xfrm>
      </p:grpSpPr>
      <p:sp>
        <p:nvSpPr>
          <p:cNvPr id="563" name="Google Shape;563;p103"/>
          <p:cNvSpPr txBox="1">
            <a:spLocks noGrp="1"/>
          </p:cNvSpPr>
          <p:nvPr>
            <p:ph type="body" idx="1"/>
          </p:nvPr>
        </p:nvSpPr>
        <p:spPr>
          <a:xfrm>
            <a:off x="442913"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64" name="Google Shape;564;p103"/>
          <p:cNvSpPr txBox="1">
            <a:spLocks noGrp="1"/>
          </p:cNvSpPr>
          <p:nvPr>
            <p:ph type="body" idx="2"/>
          </p:nvPr>
        </p:nvSpPr>
        <p:spPr>
          <a:xfrm>
            <a:off x="4332288"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65" name="Google Shape;565;p103"/>
          <p:cNvSpPr txBox="1">
            <a:spLocks noGrp="1"/>
          </p:cNvSpPr>
          <p:nvPr>
            <p:ph type="body" idx="3"/>
          </p:nvPr>
        </p:nvSpPr>
        <p:spPr>
          <a:xfrm>
            <a:off x="8220076"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66" name="Google Shape;566;p103"/>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67" name="Google Shape;567;p10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matchingName="Four Content">
  <p:cSld name="Four Content">
    <p:spTree>
      <p:nvGrpSpPr>
        <p:cNvPr id="1" name="Shape 568"/>
        <p:cNvGrpSpPr/>
        <p:nvPr/>
      </p:nvGrpSpPr>
      <p:grpSpPr>
        <a:xfrm>
          <a:off x="0" y="0"/>
          <a:ext cx="0" cy="0"/>
          <a:chOff x="0" y="0"/>
          <a:chExt cx="0" cy="0"/>
        </a:xfrm>
      </p:grpSpPr>
      <p:sp>
        <p:nvSpPr>
          <p:cNvPr id="569" name="Google Shape;569;p104"/>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0" name="Google Shape;570;p104"/>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1" name="Google Shape;571;p104"/>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2" name="Google Shape;572;p104"/>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3" name="Google Shape;573;p104"/>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74" name="Google Shape;574;p10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matchingName="Five Content">
  <p:cSld name="Five Content">
    <p:spTree>
      <p:nvGrpSpPr>
        <p:cNvPr id="1" name="Shape 575"/>
        <p:cNvGrpSpPr/>
        <p:nvPr/>
      </p:nvGrpSpPr>
      <p:grpSpPr>
        <a:xfrm>
          <a:off x="0" y="0"/>
          <a:ext cx="0" cy="0"/>
          <a:chOff x="0" y="0"/>
          <a:chExt cx="0" cy="0"/>
        </a:xfrm>
      </p:grpSpPr>
      <p:sp>
        <p:nvSpPr>
          <p:cNvPr id="576" name="Google Shape;576;p105"/>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7" name="Google Shape;577;p105"/>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8" name="Google Shape;578;p105"/>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9" name="Google Shape;579;p105"/>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80" name="Google Shape;580;p105"/>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81" name="Google Shape;581;p105"/>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82" name="Google Shape;582;p10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matchingName="Title and Full Content">
  <p:cSld name="Title and Full Content">
    <p:spTree>
      <p:nvGrpSpPr>
        <p:cNvPr id="1" name="Shape 583"/>
        <p:cNvGrpSpPr/>
        <p:nvPr/>
      </p:nvGrpSpPr>
      <p:grpSpPr>
        <a:xfrm>
          <a:off x="0" y="0"/>
          <a:ext cx="0" cy="0"/>
          <a:chOff x="0" y="0"/>
          <a:chExt cx="0" cy="0"/>
        </a:xfrm>
      </p:grpSpPr>
      <p:sp>
        <p:nvSpPr>
          <p:cNvPr id="584" name="Google Shape;584;p106"/>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85" name="Google Shape;585;p106"/>
          <p:cNvSpPr txBox="1">
            <a:spLocks noGrp="1"/>
          </p:cNvSpPr>
          <p:nvPr>
            <p:ph type="body" idx="1"/>
          </p:nvPr>
        </p:nvSpPr>
        <p:spPr>
          <a:xfrm>
            <a:off x="442913" y="2103120"/>
            <a:ext cx="11306100" cy="40737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86" name="Google Shape;586;p10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showMasterSp="0" matchingName="Section Header Rose">
  <p:cSld name="Section Header Rose">
    <p:bg>
      <p:bgPr>
        <a:solidFill>
          <a:srgbClr val="D93954"/>
        </a:solidFill>
        <a:effectLst/>
      </p:bgPr>
    </p:bg>
    <p:spTree>
      <p:nvGrpSpPr>
        <p:cNvPr id="1" name="Shape 587"/>
        <p:cNvGrpSpPr/>
        <p:nvPr/>
      </p:nvGrpSpPr>
      <p:grpSpPr>
        <a:xfrm>
          <a:off x="0" y="0"/>
          <a:ext cx="0" cy="0"/>
          <a:chOff x="0" y="0"/>
          <a:chExt cx="0" cy="0"/>
        </a:xfrm>
      </p:grpSpPr>
      <p:sp>
        <p:nvSpPr>
          <p:cNvPr id="588" name="Google Shape;588;p107"/>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89" name="Google Shape;589;p107"/>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matchingName="Content and Image">
  <p:cSld name="Content and Image">
    <p:spTree>
      <p:nvGrpSpPr>
        <p:cNvPr id="1" name="Shape 590"/>
        <p:cNvGrpSpPr/>
        <p:nvPr/>
      </p:nvGrpSpPr>
      <p:grpSpPr>
        <a:xfrm>
          <a:off x="0" y="0"/>
          <a:ext cx="0" cy="0"/>
          <a:chOff x="0" y="0"/>
          <a:chExt cx="0" cy="0"/>
        </a:xfrm>
      </p:grpSpPr>
      <p:sp>
        <p:nvSpPr>
          <p:cNvPr id="591" name="Google Shape;591;p108"/>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92" name="Google Shape;592;p108"/>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93" name="Google Shape;593;p108"/>
          <p:cNvSpPr txBox="1">
            <a:spLocks noGrp="1"/>
          </p:cNvSpPr>
          <p:nvPr>
            <p:ph type="title"/>
          </p:nvPr>
        </p:nvSpPr>
        <p:spPr>
          <a:xfrm>
            <a:off x="442913" y="432000"/>
            <a:ext cx="53178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94" name="Google Shape;594;p10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matchingName="Three Images">
  <p:cSld name="Three Images">
    <p:spTree>
      <p:nvGrpSpPr>
        <p:cNvPr id="1" name="Shape 595"/>
        <p:cNvGrpSpPr/>
        <p:nvPr/>
      </p:nvGrpSpPr>
      <p:grpSpPr>
        <a:xfrm>
          <a:off x="0" y="0"/>
          <a:ext cx="0" cy="0"/>
          <a:chOff x="0" y="0"/>
          <a:chExt cx="0" cy="0"/>
        </a:xfrm>
      </p:grpSpPr>
      <p:sp>
        <p:nvSpPr>
          <p:cNvPr id="596" name="Google Shape;596;p109"/>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97" name="Google Shape;597;p109"/>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98" name="Google Shape;598;p109"/>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99" name="Google Shape;599;p109"/>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00" name="Google Shape;600;p109"/>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01" name="Google Shape;601;p109"/>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02" name="Google Shape;602;p109"/>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03" name="Google Shape;603;p10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04"/>
        <p:cNvGrpSpPr/>
        <p:nvPr/>
      </p:nvGrpSpPr>
      <p:grpSpPr>
        <a:xfrm>
          <a:off x="0" y="0"/>
          <a:ext cx="0" cy="0"/>
          <a:chOff x="0" y="0"/>
          <a:chExt cx="0" cy="0"/>
        </a:xfrm>
      </p:grpSpPr>
      <p:sp>
        <p:nvSpPr>
          <p:cNvPr id="605" name="Google Shape;605;p110"/>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06" name="Google Shape;606;p11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matchingName="Three Content Infographic">
  <p:cSld name="Three Content Infographic">
    <p:spTree>
      <p:nvGrpSpPr>
        <p:cNvPr id="1" name="Shape 607"/>
        <p:cNvGrpSpPr/>
        <p:nvPr/>
      </p:nvGrpSpPr>
      <p:grpSpPr>
        <a:xfrm>
          <a:off x="0" y="0"/>
          <a:ext cx="0" cy="0"/>
          <a:chOff x="0" y="0"/>
          <a:chExt cx="0" cy="0"/>
        </a:xfrm>
      </p:grpSpPr>
      <p:sp>
        <p:nvSpPr>
          <p:cNvPr id="608" name="Google Shape;608;p111"/>
          <p:cNvSpPr txBox="1">
            <a:spLocks noGrp="1"/>
          </p:cNvSpPr>
          <p:nvPr>
            <p:ph type="body" idx="1"/>
          </p:nvPr>
        </p:nvSpPr>
        <p:spPr>
          <a:xfrm>
            <a:off x="442913"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09" name="Google Shape;609;p111"/>
          <p:cNvSpPr txBox="1">
            <a:spLocks noGrp="1"/>
          </p:cNvSpPr>
          <p:nvPr>
            <p:ph type="body" idx="2"/>
          </p:nvPr>
        </p:nvSpPr>
        <p:spPr>
          <a:xfrm>
            <a:off x="442913"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3"/>
              </a:buClr>
              <a:buSzPts val="8500"/>
              <a:buFont typeface="Arial"/>
              <a:buNone/>
              <a:defRPr sz="8500" b="0" i="0" u="none" strike="noStrike" cap="none">
                <a:solidFill>
                  <a:schemeClr val="accent3"/>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10" name="Google Shape;610;p111"/>
          <p:cNvSpPr txBox="1">
            <a:spLocks noGrp="1"/>
          </p:cNvSpPr>
          <p:nvPr>
            <p:ph type="body" idx="3"/>
          </p:nvPr>
        </p:nvSpPr>
        <p:spPr>
          <a:xfrm>
            <a:off x="4327524" y="2095500"/>
            <a:ext cx="35337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dk2"/>
              </a:buClr>
              <a:buSzPts val="8500"/>
              <a:buFont typeface="Arial"/>
              <a:buNone/>
              <a:defRPr sz="8500" b="0" i="0" u="none" strike="noStrike" cap="none">
                <a:solidFill>
                  <a:schemeClr val="dk2"/>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11" name="Google Shape;611;p111"/>
          <p:cNvSpPr txBox="1">
            <a:spLocks noGrp="1"/>
          </p:cNvSpPr>
          <p:nvPr>
            <p:ph type="body" idx="4"/>
          </p:nvPr>
        </p:nvSpPr>
        <p:spPr>
          <a:xfrm>
            <a:off x="8222571"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1"/>
              </a:buClr>
              <a:buSzPts val="8500"/>
              <a:buFont typeface="Arial"/>
              <a:buNone/>
              <a:defRPr sz="8500" b="0" i="0" u="none" strike="noStrike" cap="none">
                <a:solidFill>
                  <a:schemeClr val="accent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12" name="Google Shape;612;p111"/>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13" name="Google Shape;613;p11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14" name="Google Shape;614;p111"/>
          <p:cNvSpPr txBox="1">
            <a:spLocks noGrp="1"/>
          </p:cNvSpPr>
          <p:nvPr>
            <p:ph type="body" idx="5"/>
          </p:nvPr>
        </p:nvSpPr>
        <p:spPr>
          <a:xfrm>
            <a:off x="4327525" y="3599542"/>
            <a:ext cx="35337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15" name="Google Shape;615;p111"/>
          <p:cNvSpPr txBox="1">
            <a:spLocks noGrp="1"/>
          </p:cNvSpPr>
          <p:nvPr>
            <p:ph type="body" idx="6"/>
          </p:nvPr>
        </p:nvSpPr>
        <p:spPr>
          <a:xfrm>
            <a:off x="8222571"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Title Slide Lines 3 Grey">
  <p:cSld name="Title Slide Lines 3 Grey">
    <p:bg>
      <p:bgPr>
        <a:solidFill>
          <a:srgbClr val="464646"/>
        </a:solidFill>
        <a:effectLst/>
      </p:bgPr>
    </p:bg>
    <p:spTree>
      <p:nvGrpSpPr>
        <p:cNvPr id="1" name="Shape 80"/>
        <p:cNvGrpSpPr/>
        <p:nvPr/>
      </p:nvGrpSpPr>
      <p:grpSpPr>
        <a:xfrm>
          <a:off x="0" y="0"/>
          <a:ext cx="0" cy="0"/>
          <a:chOff x="0" y="0"/>
          <a:chExt cx="0" cy="0"/>
        </a:xfrm>
      </p:grpSpPr>
      <p:sp>
        <p:nvSpPr>
          <p:cNvPr id="81" name="Google Shape;81;p12"/>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82" name="Google Shape;82;p12"/>
          <p:cNvGrpSpPr/>
          <p:nvPr/>
        </p:nvGrpSpPr>
        <p:grpSpPr>
          <a:xfrm>
            <a:off x="0" y="0"/>
            <a:ext cx="12192000" cy="6858000"/>
            <a:chOff x="0" y="0"/>
            <a:chExt cx="12192000" cy="6858000"/>
          </a:xfrm>
        </p:grpSpPr>
        <p:sp>
          <p:nvSpPr>
            <p:cNvPr id="83" name="Google Shape;83;p12"/>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4" name="Google Shape;84;p12"/>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85" name="Google Shape;85;p12"/>
          <p:cNvSpPr txBox="1">
            <a:spLocks noGrp="1"/>
          </p:cNvSpPr>
          <p:nvPr>
            <p:ph type="ctrTitle"/>
          </p:nvPr>
        </p:nvSpPr>
        <p:spPr>
          <a:xfrm>
            <a:off x="442912" y="428625"/>
            <a:ext cx="7418388" cy="2771775"/>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6" name="Google Shape;86;p12"/>
          <p:cNvSpPr txBox="1">
            <a:spLocks noGrp="1"/>
          </p:cNvSpPr>
          <p:nvPr>
            <p:ph type="subTitle" idx="1"/>
          </p:nvPr>
        </p:nvSpPr>
        <p:spPr>
          <a:xfrm>
            <a:off x="442913" y="339471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matchingName="Infographic and Chart">
  <p:cSld name="Infographic and Chart">
    <p:spTree>
      <p:nvGrpSpPr>
        <p:cNvPr id="1" name="Shape 616"/>
        <p:cNvGrpSpPr/>
        <p:nvPr/>
      </p:nvGrpSpPr>
      <p:grpSpPr>
        <a:xfrm>
          <a:off x="0" y="0"/>
          <a:ext cx="0" cy="0"/>
          <a:chOff x="0" y="0"/>
          <a:chExt cx="0" cy="0"/>
        </a:xfrm>
      </p:grpSpPr>
      <p:sp>
        <p:nvSpPr>
          <p:cNvPr id="617" name="Google Shape;617;p112"/>
          <p:cNvSpPr/>
          <p:nvPr/>
        </p:nvSpPr>
        <p:spPr>
          <a:xfrm>
            <a:off x="0" y="2103438"/>
            <a:ext cx="3972000" cy="40689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18" name="Google Shape;618;p112"/>
          <p:cNvSpPr txBox="1">
            <a:spLocks noGrp="1"/>
          </p:cNvSpPr>
          <p:nvPr>
            <p:ph type="body" idx="1"/>
          </p:nvPr>
        </p:nvSpPr>
        <p:spPr>
          <a:xfrm>
            <a:off x="360370" y="2103120"/>
            <a:ext cx="3612000" cy="1737300"/>
          </a:xfrm>
          <a:prstGeom prst="rect">
            <a:avLst/>
          </a:prstGeom>
          <a:noFill/>
          <a:ln>
            <a:noFill/>
          </a:ln>
        </p:spPr>
        <p:txBody>
          <a:bodyPr spcFirstLastPara="1" wrap="square" lIns="0" tIns="0" rIns="0" bIns="0" anchor="t" anchorCtr="0">
            <a:noAutofit/>
          </a:bodyPr>
          <a:lstStyle>
            <a:lvl1pPr marL="457200" marR="0" lvl="0" indent="-228600" algn="l" rtl="0">
              <a:lnSpc>
                <a:spcPct val="80000"/>
              </a:lnSpc>
              <a:spcBef>
                <a:spcPts val="0"/>
              </a:spcBef>
              <a:spcAft>
                <a:spcPts val="0"/>
              </a:spcAft>
              <a:buClr>
                <a:schemeClr val="lt1"/>
              </a:buClr>
              <a:buSzPts val="13600"/>
              <a:buFont typeface="Arial"/>
              <a:buNone/>
              <a:defRPr sz="13600" b="1" i="0" u="none" strike="noStrike" cap="none">
                <a:solidFill>
                  <a:schemeClr val="lt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19" name="Google Shape;619;p112"/>
          <p:cNvSpPr txBox="1">
            <a:spLocks noGrp="1"/>
          </p:cNvSpPr>
          <p:nvPr>
            <p:ph type="body" idx="2"/>
          </p:nvPr>
        </p:nvSpPr>
        <p:spPr>
          <a:xfrm>
            <a:off x="442914" y="3931920"/>
            <a:ext cx="3329100" cy="20619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620" name="Google Shape;620;p112"/>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21" name="Google Shape;621;p11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matchingName="One Column Content Dark">
  <p:cSld name="One Column Content Dark">
    <p:bg>
      <p:bgPr>
        <a:solidFill>
          <a:srgbClr val="464646"/>
        </a:solidFill>
        <a:effectLst/>
      </p:bgPr>
    </p:bg>
    <p:spTree>
      <p:nvGrpSpPr>
        <p:cNvPr id="1" name="Shape 622"/>
        <p:cNvGrpSpPr/>
        <p:nvPr/>
      </p:nvGrpSpPr>
      <p:grpSpPr>
        <a:xfrm>
          <a:off x="0" y="0"/>
          <a:ext cx="0" cy="0"/>
          <a:chOff x="0" y="0"/>
          <a:chExt cx="0" cy="0"/>
        </a:xfrm>
      </p:grpSpPr>
      <p:sp>
        <p:nvSpPr>
          <p:cNvPr id="623" name="Google Shape;623;p113"/>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624" name="Google Shape;624;p113"/>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25" name="Google Shape;625;p11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26" name="Google Shape;626;p113"/>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showMasterSp="0" matchingName="Title and Chart Dark">
  <p:cSld name="Title and Chart Dark">
    <p:bg>
      <p:bgPr>
        <a:solidFill>
          <a:srgbClr val="464646"/>
        </a:solidFill>
        <a:effectLst/>
      </p:bgPr>
    </p:bg>
    <p:spTree>
      <p:nvGrpSpPr>
        <p:cNvPr id="1" name="Shape 627"/>
        <p:cNvGrpSpPr/>
        <p:nvPr/>
      </p:nvGrpSpPr>
      <p:grpSpPr>
        <a:xfrm>
          <a:off x="0" y="0"/>
          <a:ext cx="0" cy="0"/>
          <a:chOff x="0" y="0"/>
          <a:chExt cx="0" cy="0"/>
        </a:xfrm>
      </p:grpSpPr>
      <p:sp>
        <p:nvSpPr>
          <p:cNvPr id="628" name="Google Shape;628;p114"/>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29" name="Google Shape;629;p11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30" name="Google Shape;630;p114"/>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matchingName="One Column Chart">
  <p:cSld name="One Column Chart">
    <p:spTree>
      <p:nvGrpSpPr>
        <p:cNvPr id="1" name="Shape 631"/>
        <p:cNvGrpSpPr/>
        <p:nvPr/>
      </p:nvGrpSpPr>
      <p:grpSpPr>
        <a:xfrm>
          <a:off x="0" y="0"/>
          <a:ext cx="0" cy="0"/>
          <a:chOff x="0" y="0"/>
          <a:chExt cx="0" cy="0"/>
        </a:xfrm>
      </p:grpSpPr>
      <p:sp>
        <p:nvSpPr>
          <p:cNvPr id="632" name="Google Shape;632;p115"/>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33" name="Google Shape;633;p115"/>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34" name="Google Shape;634;p11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showMasterSp="0" matchingName="One Column Chart Dark">
  <p:cSld name="One Column Chart Dark">
    <p:bg>
      <p:bgPr>
        <a:solidFill>
          <a:srgbClr val="464646"/>
        </a:solidFill>
        <a:effectLst/>
      </p:bgPr>
    </p:bg>
    <p:spTree>
      <p:nvGrpSpPr>
        <p:cNvPr id="1" name="Shape 635"/>
        <p:cNvGrpSpPr/>
        <p:nvPr/>
      </p:nvGrpSpPr>
      <p:grpSpPr>
        <a:xfrm>
          <a:off x="0" y="0"/>
          <a:ext cx="0" cy="0"/>
          <a:chOff x="0" y="0"/>
          <a:chExt cx="0" cy="0"/>
        </a:xfrm>
      </p:grpSpPr>
      <p:sp>
        <p:nvSpPr>
          <p:cNvPr id="636" name="Google Shape;636;p116"/>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1pPr>
            <a:lvl2pPr marL="914400" marR="0" lvl="1"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2pPr>
            <a:lvl3pPr marL="1371600" marR="0" lvl="2"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3pPr>
            <a:lvl4pPr marL="1828800" marR="0" lvl="3"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4pPr>
            <a:lvl5pPr marL="2286000" marR="0" lvl="4"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5pPr>
            <a:lvl6pPr marL="2743200" marR="0" lvl="5"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6pPr>
            <a:lvl7pPr marL="3200400" marR="0" lvl="6"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7pPr>
            <a:lvl8pPr marL="3657600" marR="0" lvl="7"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8pPr>
            <a:lvl9pPr marL="4114800" marR="0" lvl="8" indent="-298450" algn="l" rtl="0">
              <a:lnSpc>
                <a:spcPct val="100000"/>
              </a:lnSpc>
              <a:spcBef>
                <a:spcPts val="600"/>
              </a:spcBef>
              <a:spcAft>
                <a:spcPts val="600"/>
              </a:spcAft>
              <a:buClr>
                <a:schemeClr val="lt1"/>
              </a:buClr>
              <a:buSzPts val="1100"/>
              <a:buFont typeface="Arial"/>
              <a:buChar char="•"/>
              <a:defRPr b="0" i="0" u="none" strike="noStrike" cap="none">
                <a:solidFill>
                  <a:schemeClr val="lt1"/>
                </a:solidFill>
                <a:latin typeface="Arial"/>
                <a:ea typeface="Arial"/>
                <a:cs typeface="Arial"/>
                <a:sym typeface="Arial"/>
              </a:defRPr>
            </a:lvl9pPr>
          </a:lstStyle>
          <a:p>
            <a:endParaRPr/>
          </a:p>
        </p:txBody>
      </p:sp>
      <p:sp>
        <p:nvSpPr>
          <p:cNvPr id="637" name="Google Shape;637;p116"/>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38" name="Google Shape;638;p11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39" name="Google Shape;639;p116"/>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matchingName="Four Text Boxes for Icons">
  <p:cSld name="Four Text Boxes for Icons">
    <p:spTree>
      <p:nvGrpSpPr>
        <p:cNvPr id="1" name="Shape 640"/>
        <p:cNvGrpSpPr/>
        <p:nvPr/>
      </p:nvGrpSpPr>
      <p:grpSpPr>
        <a:xfrm>
          <a:off x="0" y="0"/>
          <a:ext cx="0" cy="0"/>
          <a:chOff x="0" y="0"/>
          <a:chExt cx="0" cy="0"/>
        </a:xfrm>
      </p:grpSpPr>
      <p:sp>
        <p:nvSpPr>
          <p:cNvPr id="641" name="Google Shape;641;p117"/>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42" name="Google Shape;642;p117"/>
          <p:cNvSpPr txBox="1">
            <a:spLocks noGrp="1"/>
          </p:cNvSpPr>
          <p:nvPr>
            <p:ph type="body" idx="2"/>
          </p:nvPr>
        </p:nvSpPr>
        <p:spPr>
          <a:xfrm>
            <a:off x="3359638"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43" name="Google Shape;643;p117"/>
          <p:cNvSpPr txBox="1">
            <a:spLocks noGrp="1"/>
          </p:cNvSpPr>
          <p:nvPr>
            <p:ph type="body" idx="3"/>
          </p:nvPr>
        </p:nvSpPr>
        <p:spPr>
          <a:xfrm>
            <a:off x="627636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44" name="Google Shape;644;p117"/>
          <p:cNvSpPr txBox="1">
            <a:spLocks noGrp="1"/>
          </p:cNvSpPr>
          <p:nvPr>
            <p:ph type="body" idx="4"/>
          </p:nvPr>
        </p:nvSpPr>
        <p:spPr>
          <a:xfrm>
            <a:off x="9193088"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45" name="Google Shape;645;p117"/>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46" name="Google Shape;646;p11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matchingName="Four Team Images">
  <p:cSld name="Four Team Images">
    <p:spTree>
      <p:nvGrpSpPr>
        <p:cNvPr id="1" name="Shape 647"/>
        <p:cNvGrpSpPr/>
        <p:nvPr/>
      </p:nvGrpSpPr>
      <p:grpSpPr>
        <a:xfrm>
          <a:off x="0" y="0"/>
          <a:ext cx="0" cy="0"/>
          <a:chOff x="0" y="0"/>
          <a:chExt cx="0" cy="0"/>
        </a:xfrm>
      </p:grpSpPr>
      <p:sp>
        <p:nvSpPr>
          <p:cNvPr id="648" name="Google Shape;648;p118"/>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649" name="Google Shape;649;p118"/>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650" name="Google Shape;650;p118"/>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651" name="Google Shape;651;p118"/>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652" name="Google Shape;652;p118"/>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653" name="Google Shape;653;p118"/>
          <p:cNvSpPr txBox="1">
            <a:spLocks noGrp="1"/>
          </p:cNvSpPr>
          <p:nvPr>
            <p:ph type="body" idx="2"/>
          </p:nvPr>
        </p:nvSpPr>
        <p:spPr>
          <a:xfrm>
            <a:off x="335963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654" name="Google Shape;654;p118"/>
          <p:cNvSpPr txBox="1">
            <a:spLocks noGrp="1"/>
          </p:cNvSpPr>
          <p:nvPr>
            <p:ph type="body" idx="3"/>
          </p:nvPr>
        </p:nvSpPr>
        <p:spPr>
          <a:xfrm>
            <a:off x="627636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655" name="Google Shape;655;p118"/>
          <p:cNvSpPr txBox="1">
            <a:spLocks noGrp="1"/>
          </p:cNvSpPr>
          <p:nvPr>
            <p:ph type="body" idx="4"/>
          </p:nvPr>
        </p:nvSpPr>
        <p:spPr>
          <a:xfrm>
            <a:off x="919308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656" name="Google Shape;656;p118"/>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57" name="Google Shape;657;p11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showMasterSp="0" matchingName="Thank You Light">
  <p:cSld name="Thank You Light">
    <p:bg>
      <p:bgPr>
        <a:solidFill>
          <a:schemeClr val="lt1"/>
        </a:solidFill>
        <a:effectLst/>
      </p:bgPr>
    </p:bg>
    <p:spTree>
      <p:nvGrpSpPr>
        <p:cNvPr id="1" name="Shape 658"/>
        <p:cNvGrpSpPr/>
        <p:nvPr/>
      </p:nvGrpSpPr>
      <p:grpSpPr>
        <a:xfrm>
          <a:off x="0" y="0"/>
          <a:ext cx="0" cy="0"/>
          <a:chOff x="0" y="0"/>
          <a:chExt cx="0" cy="0"/>
        </a:xfrm>
      </p:grpSpPr>
      <p:sp>
        <p:nvSpPr>
          <p:cNvPr id="659" name="Google Shape;659;p119"/>
          <p:cNvSpPr/>
          <p:nvPr/>
        </p:nvSpPr>
        <p:spPr>
          <a:xfrm>
            <a:off x="0" y="4940854"/>
            <a:ext cx="12192000" cy="1917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60" name="Google Shape;660;p119"/>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5800"/>
              <a:buFont typeface="Georgia"/>
              <a:buNone/>
              <a:defRPr sz="58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61" name="Google Shape;661;p119"/>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2" name="Google Shape;662;p119"/>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663" name="Google Shape;663;p119"/>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4" name="Google Shape;664;p119"/>
          <p:cNvSpPr txBox="1"/>
          <p:nvPr/>
        </p:nvSpPr>
        <p:spPr>
          <a:xfrm>
            <a:off x="442913" y="44005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GB" sz="1200">
                <a:solidFill>
                  <a:schemeClr val="dk1"/>
                </a:solidFill>
                <a:latin typeface="Arial"/>
                <a:ea typeface="Arial"/>
                <a:cs typeface="Arial"/>
                <a:sym typeface="Arial"/>
              </a:rPr>
              <a:t>pwc.</a:t>
            </a:r>
            <a:r>
              <a:rPr lang="en-GB" sz="1200">
                <a:solidFill>
                  <a:schemeClr val="dk1"/>
                </a:solidFill>
              </a:rPr>
              <a:t>se</a:t>
            </a:r>
            <a:endParaRPr sz="1200">
              <a:solidFill>
                <a:schemeClr val="dk1"/>
              </a:solidFill>
              <a:latin typeface="Arial"/>
              <a:ea typeface="Arial"/>
              <a:cs typeface="Arial"/>
              <a:sym typeface="Arial"/>
            </a:endParaRPr>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matchingName="Thank You Dark">
  <p:cSld name="Thank You Dark">
    <p:bg>
      <p:bgPr>
        <a:solidFill>
          <a:srgbClr val="464646"/>
        </a:solidFill>
        <a:effectLst/>
      </p:bgPr>
    </p:bg>
    <p:spTree>
      <p:nvGrpSpPr>
        <p:cNvPr id="1" name="Shape 665"/>
        <p:cNvGrpSpPr/>
        <p:nvPr/>
      </p:nvGrpSpPr>
      <p:grpSpPr>
        <a:xfrm>
          <a:off x="0" y="0"/>
          <a:ext cx="0" cy="0"/>
          <a:chOff x="0" y="0"/>
          <a:chExt cx="0" cy="0"/>
        </a:xfrm>
      </p:grpSpPr>
      <p:sp>
        <p:nvSpPr>
          <p:cNvPr id="666" name="Google Shape;666;p120"/>
          <p:cNvSpPr/>
          <p:nvPr/>
        </p:nvSpPr>
        <p:spPr>
          <a:xfrm>
            <a:off x="0" y="4940854"/>
            <a:ext cx="12192000" cy="1917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67" name="Google Shape;667;p120"/>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800"/>
              <a:buFont typeface="Georgia"/>
              <a:buNone/>
              <a:defRPr sz="58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68" name="Google Shape;668;p120"/>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9" name="Google Shape;669;p120"/>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670" name="Google Shape;670;p120"/>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1" name="Google Shape;671;p120"/>
          <p:cNvSpPr txBox="1"/>
          <p:nvPr/>
        </p:nvSpPr>
        <p:spPr>
          <a:xfrm>
            <a:off x="442913" y="44005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lt1"/>
              </a:buClr>
              <a:buSzPts val="1200"/>
              <a:buFont typeface="Arial"/>
              <a:buNone/>
            </a:pPr>
            <a:r>
              <a:rPr lang="en-GB" sz="1200">
                <a:solidFill>
                  <a:schemeClr val="lt1"/>
                </a:solidFill>
                <a:latin typeface="Arial"/>
                <a:ea typeface="Arial"/>
                <a:cs typeface="Arial"/>
                <a:sym typeface="Arial"/>
              </a:rPr>
              <a:t>pwc.com</a:t>
            </a:r>
            <a:endParaRPr sz="1200">
              <a:solidFill>
                <a:schemeClr val="lt1"/>
              </a:solidFill>
              <a:latin typeface="Arial"/>
              <a:ea typeface="Arial"/>
              <a:cs typeface="Arial"/>
              <a:sym typeface="Arial"/>
            </a:endParaRPr>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matchingName="Title Slide Logo Shape Rose">
  <p:cSld name="Title Slide Logo Shape Rose">
    <p:spTree>
      <p:nvGrpSpPr>
        <p:cNvPr id="1" name="Shape 672"/>
        <p:cNvGrpSpPr/>
        <p:nvPr/>
      </p:nvGrpSpPr>
      <p:grpSpPr>
        <a:xfrm>
          <a:off x="0" y="0"/>
          <a:ext cx="0" cy="0"/>
          <a:chOff x="0" y="0"/>
          <a:chExt cx="0" cy="0"/>
        </a:xfrm>
      </p:grpSpPr>
      <p:grpSp>
        <p:nvGrpSpPr>
          <p:cNvPr id="673" name="Google Shape;673;p121"/>
          <p:cNvGrpSpPr/>
          <p:nvPr/>
        </p:nvGrpSpPr>
        <p:grpSpPr>
          <a:xfrm>
            <a:off x="0" y="0"/>
            <a:ext cx="8914102" cy="6858001"/>
            <a:chOff x="0" y="0"/>
            <a:chExt cx="8914102" cy="6858001"/>
          </a:xfrm>
        </p:grpSpPr>
        <p:sp>
          <p:nvSpPr>
            <p:cNvPr id="674" name="Google Shape;674;p121"/>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9395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675" name="Google Shape;675;p121"/>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676" name="Google Shape;676;p121"/>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77" name="Google Shape;677;p121"/>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Slide Logo Shape Orange">
  <p:cSld name="Title Slide Logo Shape Orange">
    <p:spTree>
      <p:nvGrpSpPr>
        <p:cNvPr id="1" name="Shape 87"/>
        <p:cNvGrpSpPr/>
        <p:nvPr/>
      </p:nvGrpSpPr>
      <p:grpSpPr>
        <a:xfrm>
          <a:off x="0" y="0"/>
          <a:ext cx="0" cy="0"/>
          <a:chOff x="0" y="0"/>
          <a:chExt cx="0" cy="0"/>
        </a:xfrm>
      </p:grpSpPr>
      <p:grpSp>
        <p:nvGrpSpPr>
          <p:cNvPr id="88" name="Google Shape;88;p13"/>
          <p:cNvGrpSpPr/>
          <p:nvPr/>
        </p:nvGrpSpPr>
        <p:grpSpPr>
          <a:xfrm>
            <a:off x="0" y="0"/>
            <a:ext cx="8914102" cy="6858001"/>
            <a:chOff x="0" y="0"/>
            <a:chExt cx="8914102" cy="6858001"/>
          </a:xfrm>
        </p:grpSpPr>
        <p:sp>
          <p:nvSpPr>
            <p:cNvPr id="89" name="Google Shape;89;p13"/>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90" name="Google Shape;90;p13"/>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91" name="Google Shape;91;p13"/>
          <p:cNvSpPr txBox="1">
            <a:spLocks noGrp="1"/>
          </p:cNvSpPr>
          <p:nvPr>
            <p:ph type="ctrTitle"/>
          </p:nvPr>
        </p:nvSpPr>
        <p:spPr>
          <a:xfrm>
            <a:off x="442913" y="1003610"/>
            <a:ext cx="5258640" cy="2425391"/>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2" name="Google Shape;92;p13"/>
          <p:cNvSpPr txBox="1">
            <a:spLocks noGrp="1"/>
          </p:cNvSpPr>
          <p:nvPr>
            <p:ph type="subTitle" idx="1"/>
          </p:nvPr>
        </p:nvSpPr>
        <p:spPr>
          <a:xfrm>
            <a:off x="442914" y="3749040"/>
            <a:ext cx="525864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matchingName="Title and Full Content - Subtitle">
  <p:cSld name="Title and Full Content - Subtitle">
    <p:spTree>
      <p:nvGrpSpPr>
        <p:cNvPr id="1" name="Shape 678"/>
        <p:cNvGrpSpPr/>
        <p:nvPr/>
      </p:nvGrpSpPr>
      <p:grpSpPr>
        <a:xfrm>
          <a:off x="0" y="0"/>
          <a:ext cx="0" cy="0"/>
          <a:chOff x="0" y="0"/>
          <a:chExt cx="0" cy="0"/>
        </a:xfrm>
      </p:grpSpPr>
      <p:sp>
        <p:nvSpPr>
          <p:cNvPr id="679" name="Google Shape;679;p122"/>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80" name="Google Shape;680;p122"/>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81" name="Google Shape;681;p12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82" name="Google Shape;682;p122"/>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matchingName="One Column Content - Subtitle">
  <p:cSld name="One Column Content - Subtitle">
    <p:spTree>
      <p:nvGrpSpPr>
        <p:cNvPr id="1" name="Shape 683"/>
        <p:cNvGrpSpPr/>
        <p:nvPr/>
      </p:nvGrpSpPr>
      <p:grpSpPr>
        <a:xfrm>
          <a:off x="0" y="0"/>
          <a:ext cx="0" cy="0"/>
          <a:chOff x="0" y="0"/>
          <a:chExt cx="0" cy="0"/>
        </a:xfrm>
      </p:grpSpPr>
      <p:sp>
        <p:nvSpPr>
          <p:cNvPr id="684" name="Google Shape;684;p123"/>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85" name="Google Shape;685;p123"/>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86" name="Google Shape;686;p12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87" name="Google Shape;687;p123"/>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matchingName="Two Content - Subtitle">
  <p:cSld name="Two Content - Subtitle">
    <p:spTree>
      <p:nvGrpSpPr>
        <p:cNvPr id="1" name="Shape 688"/>
        <p:cNvGrpSpPr/>
        <p:nvPr/>
      </p:nvGrpSpPr>
      <p:grpSpPr>
        <a:xfrm>
          <a:off x="0" y="0"/>
          <a:ext cx="0" cy="0"/>
          <a:chOff x="0" y="0"/>
          <a:chExt cx="0" cy="0"/>
        </a:xfrm>
      </p:grpSpPr>
      <p:sp>
        <p:nvSpPr>
          <p:cNvPr id="689" name="Google Shape;689;p124"/>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90" name="Google Shape;690;p124"/>
          <p:cNvSpPr txBox="1">
            <a:spLocks noGrp="1"/>
          </p:cNvSpPr>
          <p:nvPr>
            <p:ph type="body" idx="2"/>
          </p:nvPr>
        </p:nvSpPr>
        <p:spPr>
          <a:xfrm>
            <a:off x="6275388" y="2103437"/>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91" name="Google Shape;691;p124"/>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92" name="Google Shape;692;p12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93" name="Google Shape;693;p124"/>
          <p:cNvSpPr txBox="1">
            <a:spLocks noGrp="1"/>
          </p:cNvSpPr>
          <p:nvPr>
            <p:ph type="subTitle" idx="3"/>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matchingName="Content and Image - Subtitle">
  <p:cSld name="Content and Image - Subtitle">
    <p:spTree>
      <p:nvGrpSpPr>
        <p:cNvPr id="1" name="Shape 694"/>
        <p:cNvGrpSpPr/>
        <p:nvPr/>
      </p:nvGrpSpPr>
      <p:grpSpPr>
        <a:xfrm>
          <a:off x="0" y="0"/>
          <a:ext cx="0" cy="0"/>
          <a:chOff x="0" y="0"/>
          <a:chExt cx="0" cy="0"/>
        </a:xfrm>
      </p:grpSpPr>
      <p:sp>
        <p:nvSpPr>
          <p:cNvPr id="695" name="Google Shape;695;p125"/>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696" name="Google Shape;696;p125"/>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97" name="Google Shape;697;p125"/>
          <p:cNvSpPr txBox="1">
            <a:spLocks noGrp="1"/>
          </p:cNvSpPr>
          <p:nvPr>
            <p:ph type="title"/>
          </p:nvPr>
        </p:nvSpPr>
        <p:spPr>
          <a:xfrm>
            <a:off x="442914" y="430514"/>
            <a:ext cx="53178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98" name="Google Shape;698;p12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99" name="Google Shape;699;p125"/>
          <p:cNvSpPr txBox="1">
            <a:spLocks noGrp="1"/>
          </p:cNvSpPr>
          <p:nvPr>
            <p:ph type="subTitle" idx="2"/>
          </p:nvPr>
        </p:nvSpPr>
        <p:spPr>
          <a:xfrm>
            <a:off x="442912" y="933433"/>
            <a:ext cx="53178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matchingName="Three Content - Subtitle">
  <p:cSld name="Three Content - Subtitle">
    <p:spTree>
      <p:nvGrpSpPr>
        <p:cNvPr id="1" name="Shape 700"/>
        <p:cNvGrpSpPr/>
        <p:nvPr/>
      </p:nvGrpSpPr>
      <p:grpSpPr>
        <a:xfrm>
          <a:off x="0" y="0"/>
          <a:ext cx="0" cy="0"/>
          <a:chOff x="0" y="0"/>
          <a:chExt cx="0" cy="0"/>
        </a:xfrm>
      </p:grpSpPr>
      <p:sp>
        <p:nvSpPr>
          <p:cNvPr id="701" name="Google Shape;701;p126"/>
          <p:cNvSpPr txBox="1">
            <a:spLocks noGrp="1"/>
          </p:cNvSpPr>
          <p:nvPr>
            <p:ph type="body" idx="1"/>
          </p:nvPr>
        </p:nvSpPr>
        <p:spPr>
          <a:xfrm>
            <a:off x="442913" y="2103439"/>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02" name="Google Shape;702;p126"/>
          <p:cNvSpPr txBox="1">
            <a:spLocks noGrp="1"/>
          </p:cNvSpPr>
          <p:nvPr>
            <p:ph type="body" idx="2"/>
          </p:nvPr>
        </p:nvSpPr>
        <p:spPr>
          <a:xfrm>
            <a:off x="4332288" y="2103439"/>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03" name="Google Shape;703;p126"/>
          <p:cNvSpPr txBox="1">
            <a:spLocks noGrp="1"/>
          </p:cNvSpPr>
          <p:nvPr>
            <p:ph type="body" idx="3"/>
          </p:nvPr>
        </p:nvSpPr>
        <p:spPr>
          <a:xfrm>
            <a:off x="8220076" y="2103439"/>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04" name="Google Shape;704;p126"/>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05" name="Google Shape;705;p12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06" name="Google Shape;706;p126"/>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matchingName="Four Content - Subtitle">
  <p:cSld name="Four Content - Subtitle">
    <p:spTree>
      <p:nvGrpSpPr>
        <p:cNvPr id="1" name="Shape 707"/>
        <p:cNvGrpSpPr/>
        <p:nvPr/>
      </p:nvGrpSpPr>
      <p:grpSpPr>
        <a:xfrm>
          <a:off x="0" y="0"/>
          <a:ext cx="0" cy="0"/>
          <a:chOff x="0" y="0"/>
          <a:chExt cx="0" cy="0"/>
        </a:xfrm>
      </p:grpSpPr>
      <p:sp>
        <p:nvSpPr>
          <p:cNvPr id="708" name="Google Shape;708;p127"/>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09" name="Google Shape;709;p127"/>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0" name="Google Shape;710;p127"/>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1" name="Google Shape;711;p127"/>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2" name="Google Shape;712;p127"/>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13" name="Google Shape;713;p12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14" name="Google Shape;714;p127"/>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matchingName="Five Content - Subtitle">
  <p:cSld name="Five Content - Subtitle">
    <p:spTree>
      <p:nvGrpSpPr>
        <p:cNvPr id="1" name="Shape 715"/>
        <p:cNvGrpSpPr/>
        <p:nvPr/>
      </p:nvGrpSpPr>
      <p:grpSpPr>
        <a:xfrm>
          <a:off x="0" y="0"/>
          <a:ext cx="0" cy="0"/>
          <a:chOff x="0" y="0"/>
          <a:chExt cx="0" cy="0"/>
        </a:xfrm>
      </p:grpSpPr>
      <p:sp>
        <p:nvSpPr>
          <p:cNvPr id="716" name="Google Shape;716;p128"/>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7" name="Google Shape;717;p128"/>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8" name="Google Shape;718;p128"/>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9" name="Google Shape;719;p128"/>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20" name="Google Shape;720;p128"/>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21" name="Google Shape;721;p128"/>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22" name="Google Shape;722;p12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23" name="Google Shape;723;p128"/>
          <p:cNvSpPr txBox="1">
            <a:spLocks noGrp="1"/>
          </p:cNvSpPr>
          <p:nvPr>
            <p:ph type="subTitle" idx="6"/>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matchingName="Three Images - Subtitle">
  <p:cSld name="Three Images - Subtitle">
    <p:spTree>
      <p:nvGrpSpPr>
        <p:cNvPr id="1" name="Shape 724"/>
        <p:cNvGrpSpPr/>
        <p:nvPr/>
      </p:nvGrpSpPr>
      <p:grpSpPr>
        <a:xfrm>
          <a:off x="0" y="0"/>
          <a:ext cx="0" cy="0"/>
          <a:chOff x="0" y="0"/>
          <a:chExt cx="0" cy="0"/>
        </a:xfrm>
      </p:grpSpPr>
      <p:sp>
        <p:nvSpPr>
          <p:cNvPr id="725" name="Google Shape;725;p129"/>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26" name="Google Shape;726;p129"/>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27" name="Google Shape;727;p129"/>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28" name="Google Shape;728;p129"/>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29" name="Google Shape;729;p129"/>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0" name="Google Shape;730;p129"/>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1" name="Google Shape;731;p129"/>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32" name="Google Shape;732;p12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33" name="Google Shape;733;p129"/>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matchingName="Four Text Boxes for Icons - Subtitle">
  <p:cSld name="Four Text Boxes for Icons - Subtitle">
    <p:spTree>
      <p:nvGrpSpPr>
        <p:cNvPr id="1" name="Shape 734"/>
        <p:cNvGrpSpPr/>
        <p:nvPr/>
      </p:nvGrpSpPr>
      <p:grpSpPr>
        <a:xfrm>
          <a:off x="0" y="0"/>
          <a:ext cx="0" cy="0"/>
          <a:chOff x="0" y="0"/>
          <a:chExt cx="0" cy="0"/>
        </a:xfrm>
      </p:grpSpPr>
      <p:sp>
        <p:nvSpPr>
          <p:cNvPr id="735" name="Google Shape;735;p130"/>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6" name="Google Shape;736;p130"/>
          <p:cNvSpPr txBox="1">
            <a:spLocks noGrp="1"/>
          </p:cNvSpPr>
          <p:nvPr>
            <p:ph type="body" idx="2"/>
          </p:nvPr>
        </p:nvSpPr>
        <p:spPr>
          <a:xfrm>
            <a:off x="3358198"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7" name="Google Shape;737;p130"/>
          <p:cNvSpPr txBox="1">
            <a:spLocks noGrp="1"/>
          </p:cNvSpPr>
          <p:nvPr>
            <p:ph type="body" idx="3"/>
          </p:nvPr>
        </p:nvSpPr>
        <p:spPr>
          <a:xfrm>
            <a:off x="627348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8" name="Google Shape;738;p130"/>
          <p:cNvSpPr txBox="1">
            <a:spLocks noGrp="1"/>
          </p:cNvSpPr>
          <p:nvPr>
            <p:ph type="body" idx="4"/>
          </p:nvPr>
        </p:nvSpPr>
        <p:spPr>
          <a:xfrm>
            <a:off x="9188767"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9" name="Google Shape;739;p130"/>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40" name="Google Shape;740;p13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41" name="Google Shape;741;p130"/>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matchingName="Four Team Images - Subtitle">
  <p:cSld name="Four Team Images - Subtitle">
    <p:spTree>
      <p:nvGrpSpPr>
        <p:cNvPr id="1" name="Shape 742"/>
        <p:cNvGrpSpPr/>
        <p:nvPr/>
      </p:nvGrpSpPr>
      <p:grpSpPr>
        <a:xfrm>
          <a:off x="0" y="0"/>
          <a:ext cx="0" cy="0"/>
          <a:chOff x="0" y="0"/>
          <a:chExt cx="0" cy="0"/>
        </a:xfrm>
      </p:grpSpPr>
      <p:sp>
        <p:nvSpPr>
          <p:cNvPr id="743" name="Google Shape;743;p131"/>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44" name="Google Shape;744;p131"/>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45" name="Google Shape;745;p131"/>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46" name="Google Shape;746;p131"/>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47" name="Google Shape;747;p131"/>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748" name="Google Shape;748;p131"/>
          <p:cNvSpPr txBox="1">
            <a:spLocks noGrp="1"/>
          </p:cNvSpPr>
          <p:nvPr>
            <p:ph type="body" idx="2"/>
          </p:nvPr>
        </p:nvSpPr>
        <p:spPr>
          <a:xfrm>
            <a:off x="335819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749" name="Google Shape;749;p131"/>
          <p:cNvSpPr txBox="1">
            <a:spLocks noGrp="1"/>
          </p:cNvSpPr>
          <p:nvPr>
            <p:ph type="body" idx="3"/>
          </p:nvPr>
        </p:nvSpPr>
        <p:spPr>
          <a:xfrm>
            <a:off x="627348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750" name="Google Shape;750;p131"/>
          <p:cNvSpPr txBox="1">
            <a:spLocks noGrp="1"/>
          </p:cNvSpPr>
          <p:nvPr>
            <p:ph type="body" idx="4"/>
          </p:nvPr>
        </p:nvSpPr>
        <p:spPr>
          <a:xfrm>
            <a:off x="918876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751" name="Google Shape;751;p131"/>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52" name="Google Shape;752;p13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53" name="Google Shape;753;p131"/>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Title Slide Logo Shape Red">
  <p:cSld name="Title Slide Logo Shape Red">
    <p:spTree>
      <p:nvGrpSpPr>
        <p:cNvPr id="1" name="Shape 93"/>
        <p:cNvGrpSpPr/>
        <p:nvPr/>
      </p:nvGrpSpPr>
      <p:grpSpPr>
        <a:xfrm>
          <a:off x="0" y="0"/>
          <a:ext cx="0" cy="0"/>
          <a:chOff x="0" y="0"/>
          <a:chExt cx="0" cy="0"/>
        </a:xfrm>
      </p:grpSpPr>
      <p:grpSp>
        <p:nvGrpSpPr>
          <p:cNvPr id="94" name="Google Shape;94;p14"/>
          <p:cNvGrpSpPr/>
          <p:nvPr/>
        </p:nvGrpSpPr>
        <p:grpSpPr>
          <a:xfrm>
            <a:off x="0" y="0"/>
            <a:ext cx="8914102" cy="6858001"/>
            <a:chOff x="0" y="0"/>
            <a:chExt cx="8914102" cy="6858001"/>
          </a:xfrm>
        </p:grpSpPr>
        <p:sp>
          <p:nvSpPr>
            <p:cNvPr id="95" name="Google Shape;95;p14"/>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E0301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96" name="Google Shape;96;p14"/>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97" name="Google Shape;97;p14"/>
          <p:cNvSpPr txBox="1">
            <a:spLocks noGrp="1"/>
          </p:cNvSpPr>
          <p:nvPr>
            <p:ph type="ctrTitle"/>
          </p:nvPr>
        </p:nvSpPr>
        <p:spPr>
          <a:xfrm>
            <a:off x="442913" y="1003610"/>
            <a:ext cx="5258640" cy="2425391"/>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8" name="Google Shape;98;p14"/>
          <p:cNvSpPr txBox="1">
            <a:spLocks noGrp="1"/>
          </p:cNvSpPr>
          <p:nvPr>
            <p:ph type="subTitle" idx="1"/>
          </p:nvPr>
        </p:nvSpPr>
        <p:spPr>
          <a:xfrm>
            <a:off x="442914" y="3749040"/>
            <a:ext cx="525864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matchingName="One Column Chart - Subtitle">
  <p:cSld name="One Column Chart - Subtitle">
    <p:spTree>
      <p:nvGrpSpPr>
        <p:cNvPr id="1" name="Shape 754"/>
        <p:cNvGrpSpPr/>
        <p:nvPr/>
      </p:nvGrpSpPr>
      <p:grpSpPr>
        <a:xfrm>
          <a:off x="0" y="0"/>
          <a:ext cx="0" cy="0"/>
          <a:chOff x="0" y="0"/>
          <a:chExt cx="0" cy="0"/>
        </a:xfrm>
      </p:grpSpPr>
      <p:sp>
        <p:nvSpPr>
          <p:cNvPr id="755" name="Google Shape;755;p132"/>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56" name="Google Shape;756;p132"/>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57" name="Google Shape;757;p13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58" name="Google Shape;758;p132"/>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showMasterSp="0" matchingName="Section Header Rose Manual">
  <p:cSld name="Section Header Rose Manual">
    <p:bg>
      <p:bgPr>
        <a:solidFill>
          <a:srgbClr val="D93954"/>
        </a:solidFill>
        <a:effectLst/>
      </p:bgPr>
    </p:bg>
    <p:spTree>
      <p:nvGrpSpPr>
        <p:cNvPr id="1" name="Shape 759"/>
        <p:cNvGrpSpPr/>
        <p:nvPr/>
      </p:nvGrpSpPr>
      <p:grpSpPr>
        <a:xfrm>
          <a:off x="0" y="0"/>
          <a:ext cx="0" cy="0"/>
          <a:chOff x="0" y="0"/>
          <a:chExt cx="0" cy="0"/>
        </a:xfrm>
      </p:grpSpPr>
      <p:sp>
        <p:nvSpPr>
          <p:cNvPr id="760" name="Google Shape;760;p133"/>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61"/>
        <p:cNvGrpSpPr/>
        <p:nvPr/>
      </p:nvGrpSpPr>
      <p:grpSpPr>
        <a:xfrm>
          <a:off x="0" y="0"/>
          <a:ext cx="0" cy="0"/>
          <a:chOff x="0" y="0"/>
          <a:chExt cx="0" cy="0"/>
        </a:xfrm>
      </p:grpSpPr>
      <p:sp>
        <p:nvSpPr>
          <p:cNvPr id="762" name="Google Shape;762;p13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770"/>
        <p:cNvGrpSpPr/>
        <p:nvPr/>
      </p:nvGrpSpPr>
      <p:grpSpPr>
        <a:xfrm>
          <a:off x="0" y="0"/>
          <a:ext cx="0" cy="0"/>
          <a:chOff x="0" y="0"/>
          <a:chExt cx="0" cy="0"/>
        </a:xfrm>
      </p:grpSpPr>
      <p:sp>
        <p:nvSpPr>
          <p:cNvPr id="771" name="Google Shape;771;p136"/>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72" name="Google Shape;772;p136"/>
          <p:cNvSpPr/>
          <p:nvPr/>
        </p:nvSpPr>
        <p:spPr>
          <a:xfrm>
            <a:off x="0" y="3429000"/>
            <a:ext cx="8096400" cy="1143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73" name="Google Shape;773;p136"/>
          <p:cNvSpPr/>
          <p:nvPr/>
        </p:nvSpPr>
        <p:spPr>
          <a:xfrm>
            <a:off x="8096250" y="0"/>
            <a:ext cx="4095600" cy="3429000"/>
          </a:xfrm>
          <a:prstGeom prst="rect">
            <a:avLst/>
          </a:prstGeom>
          <a:solidFill>
            <a:srgbClr val="EB8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74" name="Google Shape;774;p136"/>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75" name="Google Shape;775;p136"/>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776" name="Google Shape;776;p136"/>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showMasterSp="0" matchingName="Title Slide 1 Grey">
  <p:cSld name="Title Slide 1 Grey">
    <p:spTree>
      <p:nvGrpSpPr>
        <p:cNvPr id="1" name="Shape 777"/>
        <p:cNvGrpSpPr/>
        <p:nvPr/>
      </p:nvGrpSpPr>
      <p:grpSpPr>
        <a:xfrm>
          <a:off x="0" y="0"/>
          <a:ext cx="0" cy="0"/>
          <a:chOff x="0" y="0"/>
          <a:chExt cx="0" cy="0"/>
        </a:xfrm>
      </p:grpSpPr>
      <p:sp>
        <p:nvSpPr>
          <p:cNvPr id="778" name="Google Shape;778;p137"/>
          <p:cNvSpPr/>
          <p:nvPr/>
        </p:nvSpPr>
        <p:spPr>
          <a:xfrm>
            <a:off x="0" y="0"/>
            <a:ext cx="8096400" cy="3429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79" name="Google Shape;779;p137"/>
          <p:cNvSpPr/>
          <p:nvPr/>
        </p:nvSpPr>
        <p:spPr>
          <a:xfrm>
            <a:off x="0" y="3429000"/>
            <a:ext cx="80964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80" name="Google Shape;780;p137"/>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81" name="Google Shape;781;p137"/>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82" name="Google Shape;782;p137"/>
          <p:cNvSpPr txBox="1">
            <a:spLocks noGrp="1"/>
          </p:cNvSpPr>
          <p:nvPr>
            <p:ph type="subTitle" idx="1"/>
          </p:nvPr>
        </p:nvSpPr>
        <p:spPr>
          <a:xfrm>
            <a:off x="442914" y="3749040"/>
            <a:ext cx="54774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783" name="Google Shape;783;p137"/>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showMasterSp="0" matchingName="Title Slide 1 Dark Grey">
  <p:cSld name="Title Slide 1 Dark Grey">
    <p:spTree>
      <p:nvGrpSpPr>
        <p:cNvPr id="1" name="Shape 784"/>
        <p:cNvGrpSpPr/>
        <p:nvPr/>
      </p:nvGrpSpPr>
      <p:grpSpPr>
        <a:xfrm>
          <a:off x="0" y="0"/>
          <a:ext cx="0" cy="0"/>
          <a:chOff x="0" y="0"/>
          <a:chExt cx="0" cy="0"/>
        </a:xfrm>
      </p:grpSpPr>
      <p:sp>
        <p:nvSpPr>
          <p:cNvPr id="785" name="Google Shape;785;p138"/>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86" name="Google Shape;786;p138"/>
          <p:cNvSpPr/>
          <p:nvPr/>
        </p:nvSpPr>
        <p:spPr>
          <a:xfrm>
            <a:off x="0" y="3429000"/>
            <a:ext cx="8096400" cy="1143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accent6"/>
              </a:solidFill>
              <a:latin typeface="Arial"/>
              <a:ea typeface="Arial"/>
              <a:cs typeface="Arial"/>
              <a:sym typeface="Arial"/>
            </a:endParaRPr>
          </a:p>
        </p:txBody>
      </p:sp>
      <p:sp>
        <p:nvSpPr>
          <p:cNvPr id="787" name="Google Shape;787;p138"/>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88" name="Google Shape;788;p138"/>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89" name="Google Shape;789;p138"/>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790" name="Google Shape;790;p138"/>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showMasterSp="0" matchingName="Title Slide All Grey">
  <p:cSld name="Title Slide All Grey">
    <p:bg>
      <p:bgPr>
        <a:solidFill>
          <a:srgbClr val="464646"/>
        </a:solidFill>
        <a:effectLst/>
      </p:bgPr>
    </p:bg>
    <p:spTree>
      <p:nvGrpSpPr>
        <p:cNvPr id="1" name="Shape 791"/>
        <p:cNvGrpSpPr/>
        <p:nvPr/>
      </p:nvGrpSpPr>
      <p:grpSpPr>
        <a:xfrm>
          <a:off x="0" y="0"/>
          <a:ext cx="0" cy="0"/>
          <a:chOff x="0" y="0"/>
          <a:chExt cx="0" cy="0"/>
        </a:xfrm>
      </p:grpSpPr>
      <p:sp>
        <p:nvSpPr>
          <p:cNvPr id="792" name="Google Shape;792;p139"/>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93" name="Google Shape;793;p139"/>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794" name="Google Shape;794;p139"/>
          <p:cNvPicPr preferRelativeResize="0"/>
          <p:nvPr/>
        </p:nvPicPr>
        <p:blipFill rotWithShape="1">
          <a:blip r:embed="rId2">
            <a:alphaModFix/>
          </a:blip>
          <a:srcRect/>
          <a:stretch/>
        </p:blipFill>
        <p:spPr>
          <a:xfrm>
            <a:off x="185139" y="5330952"/>
            <a:ext cx="1636775" cy="1351183"/>
          </a:xfrm>
          <a:prstGeom prst="rect">
            <a:avLst/>
          </a:prstGeom>
          <a:noFill/>
          <a:ln>
            <a:noFill/>
          </a:ln>
        </p:spPr>
      </p:pic>
    </p:spTree>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showMasterSp="0" matchingName="Title Slide All White">
  <p:cSld name="Title Slide All White">
    <p:bg>
      <p:bgPr>
        <a:solidFill>
          <a:schemeClr val="lt1"/>
        </a:solidFill>
        <a:effectLst/>
      </p:bgPr>
    </p:bg>
    <p:spTree>
      <p:nvGrpSpPr>
        <p:cNvPr id="1" name="Shape 795"/>
        <p:cNvGrpSpPr/>
        <p:nvPr/>
      </p:nvGrpSpPr>
      <p:grpSpPr>
        <a:xfrm>
          <a:off x="0" y="0"/>
          <a:ext cx="0" cy="0"/>
          <a:chOff x="0" y="0"/>
          <a:chExt cx="0" cy="0"/>
        </a:xfrm>
      </p:grpSpPr>
      <p:sp>
        <p:nvSpPr>
          <p:cNvPr id="796" name="Google Shape;796;p140"/>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6000"/>
              <a:buFont typeface="Georgia"/>
              <a:buNone/>
              <a:defRPr sz="60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97" name="Google Shape;797;p140"/>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pic>
        <p:nvPicPr>
          <p:cNvPr id="798" name="Google Shape;798;p140"/>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showMasterSp="0" matchingName="Title Slide 2">
  <p:cSld name="Title Slide 2">
    <p:spTree>
      <p:nvGrpSpPr>
        <p:cNvPr id="1" name="Shape 799"/>
        <p:cNvGrpSpPr/>
        <p:nvPr/>
      </p:nvGrpSpPr>
      <p:grpSpPr>
        <a:xfrm>
          <a:off x="0" y="0"/>
          <a:ext cx="0" cy="0"/>
          <a:chOff x="0" y="0"/>
          <a:chExt cx="0" cy="0"/>
        </a:xfrm>
      </p:grpSpPr>
      <p:sp>
        <p:nvSpPr>
          <p:cNvPr id="800" name="Google Shape;800;p141"/>
          <p:cNvSpPr/>
          <p:nvPr/>
        </p:nvSpPr>
        <p:spPr>
          <a:xfrm>
            <a:off x="6096000" y="0"/>
            <a:ext cx="6096000" cy="45759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801" name="Google Shape;801;p141"/>
          <p:cNvSpPr/>
          <p:nvPr/>
        </p:nvSpPr>
        <p:spPr>
          <a:xfrm>
            <a:off x="0" y="0"/>
            <a:ext cx="6096000" cy="45759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802" name="Google Shape;802;p141"/>
          <p:cNvSpPr/>
          <p:nvPr/>
        </p:nvSpPr>
        <p:spPr>
          <a:xfrm>
            <a:off x="0" y="4575812"/>
            <a:ext cx="6096000" cy="22821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803" name="Google Shape;803;p141"/>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04" name="Google Shape;804;p141"/>
          <p:cNvSpPr txBox="1">
            <a:spLocks noGrp="1"/>
          </p:cNvSpPr>
          <p:nvPr>
            <p:ph type="subTitle" idx="1"/>
          </p:nvPr>
        </p:nvSpPr>
        <p:spPr>
          <a:xfrm>
            <a:off x="442913" y="5101594"/>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805" name="Google Shape;805;p141"/>
          <p:cNvPicPr preferRelativeResize="0"/>
          <p:nvPr/>
        </p:nvPicPr>
        <p:blipFill rotWithShape="1">
          <a:blip r:embed="rId2">
            <a:alphaModFix/>
          </a:blip>
          <a:srcRect/>
          <a:stretch/>
        </p:blipFill>
        <p:spPr>
          <a:xfrm>
            <a:off x="10337737" y="5330952"/>
            <a:ext cx="1636775" cy="1351186"/>
          </a:xfrm>
          <a:prstGeom prst="rect">
            <a:avLst/>
          </a:prstGeom>
          <a:noFill/>
          <a:ln>
            <a:noFill/>
          </a:ln>
        </p:spPr>
      </p:pic>
    </p:spTree>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806"/>
        <p:cNvGrpSpPr/>
        <p:nvPr/>
      </p:nvGrpSpPr>
      <p:grpSpPr>
        <a:xfrm>
          <a:off x="0" y="0"/>
          <a:ext cx="0" cy="0"/>
          <a:chOff x="0" y="0"/>
          <a:chExt cx="0" cy="0"/>
        </a:xfrm>
      </p:grpSpPr>
      <p:sp>
        <p:nvSpPr>
          <p:cNvPr id="807" name="Google Shape;807;p142"/>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808" name="Google Shape;808;p142"/>
          <p:cNvSpPr/>
          <p:nvPr/>
        </p:nvSpPr>
        <p:spPr>
          <a:xfrm>
            <a:off x="0" y="0"/>
            <a:ext cx="6096000" cy="3429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809" name="Google Shape;809;p142"/>
          <p:cNvSpPr/>
          <p:nvPr/>
        </p:nvSpPr>
        <p:spPr>
          <a:xfrm>
            <a:off x="0" y="3429000"/>
            <a:ext cx="60960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810" name="Google Shape;810;p142"/>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11" name="Google Shape;811;p142"/>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812" name="Google Shape;812;p142"/>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Title Slide Logo Shape Grey">
  <p:cSld name="Title Slide Logo Shape Grey">
    <p:spTree>
      <p:nvGrpSpPr>
        <p:cNvPr id="1" name="Shape 99"/>
        <p:cNvGrpSpPr/>
        <p:nvPr/>
      </p:nvGrpSpPr>
      <p:grpSpPr>
        <a:xfrm>
          <a:off x="0" y="0"/>
          <a:ext cx="0" cy="0"/>
          <a:chOff x="0" y="0"/>
          <a:chExt cx="0" cy="0"/>
        </a:xfrm>
      </p:grpSpPr>
      <p:grpSp>
        <p:nvGrpSpPr>
          <p:cNvPr id="100" name="Google Shape;100;p15"/>
          <p:cNvGrpSpPr/>
          <p:nvPr/>
        </p:nvGrpSpPr>
        <p:grpSpPr>
          <a:xfrm>
            <a:off x="0" y="0"/>
            <a:ext cx="8914102" cy="6858001"/>
            <a:chOff x="0" y="0"/>
            <a:chExt cx="8914102" cy="6858001"/>
          </a:xfrm>
        </p:grpSpPr>
        <p:sp>
          <p:nvSpPr>
            <p:cNvPr id="101" name="Google Shape;101;p15"/>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02" name="Google Shape;102;p15"/>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103" name="Google Shape;103;p15"/>
          <p:cNvSpPr txBox="1">
            <a:spLocks noGrp="1"/>
          </p:cNvSpPr>
          <p:nvPr>
            <p:ph type="ctrTitle"/>
          </p:nvPr>
        </p:nvSpPr>
        <p:spPr>
          <a:xfrm>
            <a:off x="442913" y="1009185"/>
            <a:ext cx="5258640" cy="2419816"/>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4" name="Google Shape;104;p15"/>
          <p:cNvSpPr txBox="1">
            <a:spLocks noGrp="1"/>
          </p:cNvSpPr>
          <p:nvPr>
            <p:ph type="subTitle" idx="1"/>
          </p:nvPr>
        </p:nvSpPr>
        <p:spPr>
          <a:xfrm>
            <a:off x="442914" y="3749040"/>
            <a:ext cx="525864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showMasterSp="0" matchingName="Title Slide Lines">
  <p:cSld name="Title Slide Lines">
    <p:bg>
      <p:bgPr>
        <a:solidFill>
          <a:srgbClr val="DEDEDE"/>
        </a:solidFill>
        <a:effectLst/>
      </p:bgPr>
    </p:bg>
    <p:spTree>
      <p:nvGrpSpPr>
        <p:cNvPr id="1" name="Shape 813"/>
        <p:cNvGrpSpPr/>
        <p:nvPr/>
      </p:nvGrpSpPr>
      <p:grpSpPr>
        <a:xfrm>
          <a:off x="0" y="0"/>
          <a:ext cx="0" cy="0"/>
          <a:chOff x="0" y="0"/>
          <a:chExt cx="0" cy="0"/>
        </a:xfrm>
      </p:grpSpPr>
      <p:grpSp>
        <p:nvGrpSpPr>
          <p:cNvPr id="814" name="Google Shape;814;p143"/>
          <p:cNvGrpSpPr/>
          <p:nvPr/>
        </p:nvGrpSpPr>
        <p:grpSpPr>
          <a:xfrm>
            <a:off x="-1" y="-1"/>
            <a:ext cx="12191893" cy="6857975"/>
            <a:chOff x="-1" y="-1"/>
            <a:chExt cx="12191893" cy="6857975"/>
          </a:xfrm>
        </p:grpSpPr>
        <p:grpSp>
          <p:nvGrpSpPr>
            <p:cNvPr id="815" name="Google Shape;815;p143"/>
            <p:cNvGrpSpPr/>
            <p:nvPr/>
          </p:nvGrpSpPr>
          <p:grpSpPr>
            <a:xfrm>
              <a:off x="-1" y="-1"/>
              <a:ext cx="12191893" cy="6857975"/>
              <a:chOff x="152400" y="152400"/>
              <a:chExt cx="12196772" cy="6862779"/>
            </a:xfrm>
          </p:grpSpPr>
          <p:sp>
            <p:nvSpPr>
              <p:cNvPr id="816" name="Google Shape;816;p143"/>
              <p:cNvSpPr/>
              <p:nvPr/>
            </p:nvSpPr>
            <p:spPr>
              <a:xfrm>
                <a:off x="152400" y="3775075"/>
                <a:ext cx="9142419" cy="777876"/>
              </a:xfrm>
              <a:custGeom>
                <a:avLst/>
                <a:gdLst/>
                <a:ahLst/>
                <a:cxnLst/>
                <a:rect l="l" t="t" r="r" b="b"/>
                <a:pathLst>
                  <a:path w="7908" h="1632" extrusionOk="0">
                    <a:moveTo>
                      <a:pt x="0" y="0"/>
                    </a:moveTo>
                    <a:lnTo>
                      <a:pt x="0" y="0"/>
                    </a:lnTo>
                    <a:lnTo>
                      <a:pt x="7908" y="0"/>
                    </a:lnTo>
                    <a:lnTo>
                      <a:pt x="7908" y="1632"/>
                    </a:lnTo>
                    <a:lnTo>
                      <a:pt x="0" y="1632"/>
                    </a:lnTo>
                    <a:lnTo>
                      <a:pt x="0" y="0"/>
                    </a:lnTo>
                    <a:close/>
                  </a:path>
                </a:pathLst>
              </a:custGeom>
              <a:solidFill>
                <a:srgbClr val="D04A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17" name="Google Shape;817;p143"/>
              <p:cNvSpPr/>
              <p:nvPr/>
            </p:nvSpPr>
            <p:spPr>
              <a:xfrm>
                <a:off x="152400" y="152400"/>
                <a:ext cx="12196772" cy="6862779"/>
              </a:xfrm>
              <a:custGeom>
                <a:avLst/>
                <a:gdLst/>
                <a:ahLst/>
                <a:cxnLst/>
                <a:rect l="l" t="t" r="r" b="b"/>
                <a:pathLst>
                  <a:path w="25599" h="14399" extrusionOk="0">
                    <a:moveTo>
                      <a:pt x="19187" y="0"/>
                    </a:moveTo>
                    <a:lnTo>
                      <a:pt x="19187" y="0"/>
                    </a:lnTo>
                    <a:lnTo>
                      <a:pt x="19187" y="6949"/>
                    </a:lnTo>
                    <a:lnTo>
                      <a:pt x="0" y="6949"/>
                    </a:lnTo>
                    <a:lnTo>
                      <a:pt x="0" y="7602"/>
                    </a:lnTo>
                    <a:lnTo>
                      <a:pt x="19187" y="7602"/>
                    </a:lnTo>
                    <a:lnTo>
                      <a:pt x="19187" y="9234"/>
                    </a:lnTo>
                    <a:lnTo>
                      <a:pt x="0" y="9234"/>
                    </a:lnTo>
                    <a:lnTo>
                      <a:pt x="0" y="9887"/>
                    </a:lnTo>
                    <a:lnTo>
                      <a:pt x="19187" y="9887"/>
                    </a:lnTo>
                    <a:lnTo>
                      <a:pt x="19187" y="14399"/>
                    </a:lnTo>
                    <a:lnTo>
                      <a:pt x="19839" y="14399"/>
                    </a:lnTo>
                    <a:lnTo>
                      <a:pt x="19839" y="9887"/>
                    </a:lnTo>
                    <a:lnTo>
                      <a:pt x="25599" y="9887"/>
                    </a:lnTo>
                    <a:lnTo>
                      <a:pt x="25599" y="9234"/>
                    </a:lnTo>
                    <a:lnTo>
                      <a:pt x="19839" y="9234"/>
                    </a:lnTo>
                    <a:lnTo>
                      <a:pt x="19839" y="7602"/>
                    </a:lnTo>
                    <a:lnTo>
                      <a:pt x="25599" y="7602"/>
                    </a:lnTo>
                    <a:lnTo>
                      <a:pt x="25599" y="6949"/>
                    </a:lnTo>
                    <a:lnTo>
                      <a:pt x="19839" y="6949"/>
                    </a:lnTo>
                    <a:lnTo>
                      <a:pt x="19839" y="0"/>
                    </a:lnTo>
                    <a:lnTo>
                      <a:pt x="19187"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pic>
          <p:nvPicPr>
            <p:cNvPr id="818" name="Google Shape;818;p143"/>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19" name="Google Shape;819;p143"/>
          <p:cNvSpPr txBox="1">
            <a:spLocks noGrp="1"/>
          </p:cNvSpPr>
          <p:nvPr>
            <p:ph type="subTitle" idx="1"/>
          </p:nvPr>
        </p:nvSpPr>
        <p:spPr>
          <a:xfrm>
            <a:off x="442914" y="3713607"/>
            <a:ext cx="5473800" cy="5922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820" name="Google Shape;820;p143"/>
          <p:cNvSpPr txBox="1">
            <a:spLocks noGrp="1"/>
          </p:cNvSpPr>
          <p:nvPr>
            <p:ph type="ctrTitle"/>
          </p:nvPr>
        </p:nvSpPr>
        <p:spPr>
          <a:xfrm>
            <a:off x="442914"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showMasterSp="0" matchingName="Title Slide Lines 2">
  <p:cSld name="Title Slide Lines 2">
    <p:bg>
      <p:bgPr>
        <a:solidFill>
          <a:srgbClr val="DEDEDE"/>
        </a:solidFill>
        <a:effectLst/>
      </p:bgPr>
    </p:bg>
    <p:spTree>
      <p:nvGrpSpPr>
        <p:cNvPr id="1" name="Shape 821"/>
        <p:cNvGrpSpPr/>
        <p:nvPr/>
      </p:nvGrpSpPr>
      <p:grpSpPr>
        <a:xfrm>
          <a:off x="0" y="0"/>
          <a:ext cx="0" cy="0"/>
          <a:chOff x="0" y="0"/>
          <a:chExt cx="0" cy="0"/>
        </a:xfrm>
      </p:grpSpPr>
      <p:grpSp>
        <p:nvGrpSpPr>
          <p:cNvPr id="822" name="Google Shape;822;p144"/>
          <p:cNvGrpSpPr/>
          <p:nvPr/>
        </p:nvGrpSpPr>
        <p:grpSpPr>
          <a:xfrm>
            <a:off x="0" y="0"/>
            <a:ext cx="12192000" cy="6858000"/>
            <a:chOff x="0" y="0"/>
            <a:chExt cx="12192000" cy="6858000"/>
          </a:xfrm>
        </p:grpSpPr>
        <p:sp>
          <p:nvSpPr>
            <p:cNvPr id="823" name="Google Shape;823;p144"/>
            <p:cNvSpPr/>
            <p:nvPr/>
          </p:nvSpPr>
          <p:spPr>
            <a:xfrm>
              <a:off x="0" y="0"/>
              <a:ext cx="12192000" cy="6858000"/>
            </a:xfrm>
            <a:custGeom>
              <a:avLst/>
              <a:gdLst/>
              <a:ahLst/>
              <a:cxnLst/>
              <a:rect l="l" t="t" r="r" b="b"/>
              <a:pathLst>
                <a:path w="12192000" h="6858000" extrusionOk="0">
                  <a:moveTo>
                    <a:pt x="9144000" y="0"/>
                  </a:moveTo>
                  <a:lnTo>
                    <a:pt x="9450000" y="0"/>
                  </a:lnTo>
                  <a:lnTo>
                    <a:pt x="9450000" y="3309692"/>
                  </a:lnTo>
                  <a:lnTo>
                    <a:pt x="12192000" y="3309692"/>
                  </a:lnTo>
                  <a:lnTo>
                    <a:pt x="12192000" y="3615692"/>
                  </a:lnTo>
                  <a:lnTo>
                    <a:pt x="9450000" y="3615692"/>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lnTo>
                    <a:pt x="9144000" y="3615692"/>
                  </a:lnTo>
                  <a:lnTo>
                    <a:pt x="0" y="3615692"/>
                  </a:lnTo>
                  <a:lnTo>
                    <a:pt x="0" y="3309692"/>
                  </a:lnTo>
                  <a:lnTo>
                    <a:pt x="9144000" y="3309692"/>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24" name="Google Shape;824;p144"/>
            <p:cNvPicPr preferRelativeResize="0"/>
            <p:nvPr/>
          </p:nvPicPr>
          <p:blipFill rotWithShape="1">
            <a:blip r:embed="rId2">
              <a:alphaModFix/>
            </a:blip>
            <a:srcRect/>
            <a:stretch/>
          </p:blipFill>
          <p:spPr>
            <a:xfrm>
              <a:off x="185139" y="5330952"/>
              <a:ext cx="1636775" cy="1351186"/>
            </a:xfrm>
            <a:prstGeom prst="rect">
              <a:avLst/>
            </a:prstGeom>
            <a:noFill/>
            <a:ln>
              <a:noFill/>
            </a:ln>
          </p:spPr>
        </p:pic>
      </p:grpSp>
      <p:sp>
        <p:nvSpPr>
          <p:cNvPr id="825" name="Google Shape;825;p144"/>
          <p:cNvSpPr txBox="1">
            <a:spLocks noGrp="1"/>
          </p:cNvSpPr>
          <p:nvPr>
            <p:ph type="subTitle" idx="1"/>
          </p:nvPr>
        </p:nvSpPr>
        <p:spPr>
          <a:xfrm>
            <a:off x="442913" y="3713607"/>
            <a:ext cx="5473800" cy="5943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826" name="Google Shape;826;p144"/>
          <p:cNvSpPr txBox="1">
            <a:spLocks noGrp="1"/>
          </p:cNvSpPr>
          <p:nvPr>
            <p:ph type="ctrTitle"/>
          </p:nvPr>
        </p:nvSpPr>
        <p:spPr>
          <a:xfrm>
            <a:off x="442912"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500"/>
              <a:buFont typeface="Georgia"/>
              <a:buNone/>
              <a:defRPr sz="45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showMasterSp="0" matchingName="Title Slide Lines 3">
  <p:cSld name="Title Slide Lines 3">
    <p:bg>
      <p:bgPr>
        <a:solidFill>
          <a:srgbClr val="D04A02"/>
        </a:solidFill>
        <a:effectLst/>
      </p:bgPr>
    </p:bg>
    <p:spTree>
      <p:nvGrpSpPr>
        <p:cNvPr id="1" name="Shape 827"/>
        <p:cNvGrpSpPr/>
        <p:nvPr/>
      </p:nvGrpSpPr>
      <p:grpSpPr>
        <a:xfrm>
          <a:off x="0" y="0"/>
          <a:ext cx="0" cy="0"/>
          <a:chOff x="0" y="0"/>
          <a:chExt cx="0" cy="0"/>
        </a:xfrm>
      </p:grpSpPr>
      <p:sp>
        <p:nvSpPr>
          <p:cNvPr id="828" name="Google Shape;828;p145"/>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829" name="Google Shape;829;p145"/>
          <p:cNvGrpSpPr/>
          <p:nvPr/>
        </p:nvGrpSpPr>
        <p:grpSpPr>
          <a:xfrm>
            <a:off x="0" y="0"/>
            <a:ext cx="12192000" cy="6858000"/>
            <a:chOff x="0" y="0"/>
            <a:chExt cx="12192000" cy="6858000"/>
          </a:xfrm>
        </p:grpSpPr>
        <p:sp>
          <p:nvSpPr>
            <p:cNvPr id="830" name="Google Shape;830;p145"/>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31" name="Google Shape;831;p145"/>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32" name="Google Shape;832;p145"/>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6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33" name="Google Shape;833;p145"/>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showMasterSp="0" matchingName="Title Slide Lines 3 Grey">
  <p:cSld name="Title Slide Lines 3 Grey">
    <p:bg>
      <p:bgPr>
        <a:solidFill>
          <a:srgbClr val="464646"/>
        </a:solidFill>
        <a:effectLst/>
      </p:bgPr>
    </p:bg>
    <p:spTree>
      <p:nvGrpSpPr>
        <p:cNvPr id="1" name="Shape 834"/>
        <p:cNvGrpSpPr/>
        <p:nvPr/>
      </p:nvGrpSpPr>
      <p:grpSpPr>
        <a:xfrm>
          <a:off x="0" y="0"/>
          <a:ext cx="0" cy="0"/>
          <a:chOff x="0" y="0"/>
          <a:chExt cx="0" cy="0"/>
        </a:xfrm>
      </p:grpSpPr>
      <p:sp>
        <p:nvSpPr>
          <p:cNvPr id="835" name="Google Shape;835;p146"/>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836" name="Google Shape;836;p146"/>
          <p:cNvGrpSpPr/>
          <p:nvPr/>
        </p:nvGrpSpPr>
        <p:grpSpPr>
          <a:xfrm>
            <a:off x="0" y="0"/>
            <a:ext cx="12192000" cy="6858000"/>
            <a:chOff x="0" y="0"/>
            <a:chExt cx="12192000" cy="6858000"/>
          </a:xfrm>
        </p:grpSpPr>
        <p:sp>
          <p:nvSpPr>
            <p:cNvPr id="837" name="Google Shape;837;p146"/>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38" name="Google Shape;838;p146"/>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39" name="Google Shape;839;p146"/>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40" name="Google Shape;840;p146"/>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showMasterSp="0" matchingName="Title Slide Logo Shape Orange">
  <p:cSld name="Title Slide Logo Shape Orange">
    <p:spTree>
      <p:nvGrpSpPr>
        <p:cNvPr id="1" name="Shape 841"/>
        <p:cNvGrpSpPr/>
        <p:nvPr/>
      </p:nvGrpSpPr>
      <p:grpSpPr>
        <a:xfrm>
          <a:off x="0" y="0"/>
          <a:ext cx="0" cy="0"/>
          <a:chOff x="0" y="0"/>
          <a:chExt cx="0" cy="0"/>
        </a:xfrm>
      </p:grpSpPr>
      <p:grpSp>
        <p:nvGrpSpPr>
          <p:cNvPr id="842" name="Google Shape;842;p147"/>
          <p:cNvGrpSpPr/>
          <p:nvPr/>
        </p:nvGrpSpPr>
        <p:grpSpPr>
          <a:xfrm>
            <a:off x="0" y="0"/>
            <a:ext cx="8914102" cy="6858001"/>
            <a:chOff x="0" y="0"/>
            <a:chExt cx="8914102" cy="6858001"/>
          </a:xfrm>
        </p:grpSpPr>
        <p:sp>
          <p:nvSpPr>
            <p:cNvPr id="843" name="Google Shape;843;p147"/>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44" name="Google Shape;844;p147"/>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45" name="Google Shape;845;p147"/>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46" name="Google Shape;846;p147"/>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showMasterSp="0" matchingName="Title Slide Logo Shape Red">
  <p:cSld name="Title Slide Logo Shape Red">
    <p:spTree>
      <p:nvGrpSpPr>
        <p:cNvPr id="1" name="Shape 847"/>
        <p:cNvGrpSpPr/>
        <p:nvPr/>
      </p:nvGrpSpPr>
      <p:grpSpPr>
        <a:xfrm>
          <a:off x="0" y="0"/>
          <a:ext cx="0" cy="0"/>
          <a:chOff x="0" y="0"/>
          <a:chExt cx="0" cy="0"/>
        </a:xfrm>
      </p:grpSpPr>
      <p:grpSp>
        <p:nvGrpSpPr>
          <p:cNvPr id="848" name="Google Shape;848;p148"/>
          <p:cNvGrpSpPr/>
          <p:nvPr/>
        </p:nvGrpSpPr>
        <p:grpSpPr>
          <a:xfrm>
            <a:off x="0" y="0"/>
            <a:ext cx="8914102" cy="6858001"/>
            <a:chOff x="0" y="0"/>
            <a:chExt cx="8914102" cy="6858001"/>
          </a:xfrm>
        </p:grpSpPr>
        <p:sp>
          <p:nvSpPr>
            <p:cNvPr id="849" name="Google Shape;849;p148"/>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E0301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50" name="Google Shape;850;p148"/>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51" name="Google Shape;851;p148"/>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52" name="Google Shape;852;p148"/>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showMasterSp="0" matchingName="Title Slide Logo Shape Grey">
  <p:cSld name="Title Slide Logo Shape Grey">
    <p:spTree>
      <p:nvGrpSpPr>
        <p:cNvPr id="1" name="Shape 853"/>
        <p:cNvGrpSpPr/>
        <p:nvPr/>
      </p:nvGrpSpPr>
      <p:grpSpPr>
        <a:xfrm>
          <a:off x="0" y="0"/>
          <a:ext cx="0" cy="0"/>
          <a:chOff x="0" y="0"/>
          <a:chExt cx="0" cy="0"/>
        </a:xfrm>
      </p:grpSpPr>
      <p:grpSp>
        <p:nvGrpSpPr>
          <p:cNvPr id="854" name="Google Shape;854;p149"/>
          <p:cNvGrpSpPr/>
          <p:nvPr/>
        </p:nvGrpSpPr>
        <p:grpSpPr>
          <a:xfrm>
            <a:off x="0" y="0"/>
            <a:ext cx="8914102" cy="6858001"/>
            <a:chOff x="0" y="0"/>
            <a:chExt cx="8914102" cy="6858001"/>
          </a:xfrm>
        </p:grpSpPr>
        <p:sp>
          <p:nvSpPr>
            <p:cNvPr id="855" name="Google Shape;855;p149"/>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56" name="Google Shape;856;p149"/>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57" name="Google Shape;857;p149"/>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58" name="Google Shape;858;p149"/>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showMasterSp="0" matchingName="Title Slide Split">
  <p:cSld name="Title Slide Split">
    <p:spTree>
      <p:nvGrpSpPr>
        <p:cNvPr id="1" name="Shape 859"/>
        <p:cNvGrpSpPr/>
        <p:nvPr/>
      </p:nvGrpSpPr>
      <p:grpSpPr>
        <a:xfrm>
          <a:off x="0" y="0"/>
          <a:ext cx="0" cy="0"/>
          <a:chOff x="0" y="0"/>
          <a:chExt cx="0" cy="0"/>
        </a:xfrm>
      </p:grpSpPr>
      <p:sp>
        <p:nvSpPr>
          <p:cNvPr id="860" name="Google Shape;860;p150"/>
          <p:cNvSpPr/>
          <p:nvPr/>
        </p:nvSpPr>
        <p:spPr>
          <a:xfrm>
            <a:off x="5334000" y="0"/>
            <a:ext cx="6858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861" name="Google Shape;861;p150"/>
          <p:cNvSpPr txBox="1">
            <a:spLocks noGrp="1"/>
          </p:cNvSpPr>
          <p:nvPr>
            <p:ph type="ctrTitle"/>
          </p:nvPr>
        </p:nvSpPr>
        <p:spPr>
          <a:xfrm>
            <a:off x="442914" y="750888"/>
            <a:ext cx="4675200" cy="26781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400"/>
              <a:buFont typeface="Georgia"/>
              <a:buNone/>
              <a:defRPr sz="44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62" name="Google Shape;862;p150"/>
          <p:cNvSpPr txBox="1">
            <a:spLocks noGrp="1"/>
          </p:cNvSpPr>
          <p:nvPr>
            <p:ph type="subTitle" idx="1"/>
          </p:nvPr>
        </p:nvSpPr>
        <p:spPr>
          <a:xfrm>
            <a:off x="442913" y="3959352"/>
            <a:ext cx="46752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863" name="Google Shape;863;p150"/>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64" name="Google Shape;864;p150"/>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865" name="Google Shape;865;p150"/>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866"/>
        <p:cNvGrpSpPr/>
        <p:nvPr/>
      </p:nvGrpSpPr>
      <p:grpSpPr>
        <a:xfrm>
          <a:off x="0" y="0"/>
          <a:ext cx="0" cy="0"/>
          <a:chOff x="0" y="0"/>
          <a:chExt cx="0" cy="0"/>
        </a:xfrm>
      </p:grpSpPr>
      <p:sp>
        <p:nvSpPr>
          <p:cNvPr id="867" name="Google Shape;867;p151"/>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68" name="Google Shape;868;p15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showMasterSp="0" matchingName="Section Header Orange">
  <p:cSld name="Section Header Orange">
    <p:bg>
      <p:bgPr>
        <a:solidFill>
          <a:srgbClr val="D04A02"/>
        </a:solidFill>
        <a:effectLst/>
      </p:bgPr>
    </p:bg>
    <p:spTree>
      <p:nvGrpSpPr>
        <p:cNvPr id="1" name="Shape 869"/>
        <p:cNvGrpSpPr/>
        <p:nvPr/>
      </p:nvGrpSpPr>
      <p:grpSpPr>
        <a:xfrm>
          <a:off x="0" y="0"/>
          <a:ext cx="0" cy="0"/>
          <a:chOff x="0" y="0"/>
          <a:chExt cx="0" cy="0"/>
        </a:xfrm>
      </p:grpSpPr>
      <p:sp>
        <p:nvSpPr>
          <p:cNvPr id="870" name="Google Shape;870;p152"/>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71" name="Google Shape;871;p152"/>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Title Slide Split">
  <p:cSld name="Title Slide Split">
    <p:spTree>
      <p:nvGrpSpPr>
        <p:cNvPr id="1" name="Shape 105"/>
        <p:cNvGrpSpPr/>
        <p:nvPr/>
      </p:nvGrpSpPr>
      <p:grpSpPr>
        <a:xfrm>
          <a:off x="0" y="0"/>
          <a:ext cx="0" cy="0"/>
          <a:chOff x="0" y="0"/>
          <a:chExt cx="0" cy="0"/>
        </a:xfrm>
      </p:grpSpPr>
      <p:sp>
        <p:nvSpPr>
          <p:cNvPr id="106" name="Google Shape;106;p16"/>
          <p:cNvSpPr/>
          <p:nvPr/>
        </p:nvSpPr>
        <p:spPr>
          <a:xfrm>
            <a:off x="5334000" y="0"/>
            <a:ext cx="6858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7" name="Google Shape;107;p16"/>
          <p:cNvSpPr txBox="1">
            <a:spLocks noGrp="1"/>
          </p:cNvSpPr>
          <p:nvPr>
            <p:ph type="ctrTitle"/>
          </p:nvPr>
        </p:nvSpPr>
        <p:spPr>
          <a:xfrm>
            <a:off x="442914" y="750888"/>
            <a:ext cx="4675186" cy="2678112"/>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400"/>
              <a:buFont typeface="Georgia"/>
              <a:buNone/>
              <a:defRPr sz="44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8" name="Google Shape;108;p16"/>
          <p:cNvSpPr txBox="1">
            <a:spLocks noGrp="1"/>
          </p:cNvSpPr>
          <p:nvPr>
            <p:ph type="subTitle" idx="1"/>
          </p:nvPr>
        </p:nvSpPr>
        <p:spPr>
          <a:xfrm>
            <a:off x="442913" y="3959352"/>
            <a:ext cx="4675187"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09" name="Google Shape;109;p16"/>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0" name="Google Shape;110;p16"/>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11" name="Google Shape;111;p16"/>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showMasterSp="0" matchingName="Section Header Red">
  <p:cSld name="Section Header Red">
    <p:bg>
      <p:bgPr>
        <a:solidFill>
          <a:srgbClr val="E0301E"/>
        </a:solidFill>
        <a:effectLst/>
      </p:bgPr>
    </p:bg>
    <p:spTree>
      <p:nvGrpSpPr>
        <p:cNvPr id="1" name="Shape 872"/>
        <p:cNvGrpSpPr/>
        <p:nvPr/>
      </p:nvGrpSpPr>
      <p:grpSpPr>
        <a:xfrm>
          <a:off x="0" y="0"/>
          <a:ext cx="0" cy="0"/>
          <a:chOff x="0" y="0"/>
          <a:chExt cx="0" cy="0"/>
        </a:xfrm>
      </p:grpSpPr>
      <p:sp>
        <p:nvSpPr>
          <p:cNvPr id="873" name="Google Shape;873;p153"/>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74" name="Google Shape;874;p153"/>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showMasterSp="0" matchingName="Section Header Grey">
  <p:cSld name="Section Header Grey">
    <p:bg>
      <p:bgPr>
        <a:solidFill>
          <a:srgbClr val="464646"/>
        </a:solidFill>
        <a:effectLst/>
      </p:bgPr>
    </p:bg>
    <p:spTree>
      <p:nvGrpSpPr>
        <p:cNvPr id="1" name="Shape 875"/>
        <p:cNvGrpSpPr/>
        <p:nvPr/>
      </p:nvGrpSpPr>
      <p:grpSpPr>
        <a:xfrm>
          <a:off x="0" y="0"/>
          <a:ext cx="0" cy="0"/>
          <a:chOff x="0" y="0"/>
          <a:chExt cx="0" cy="0"/>
        </a:xfrm>
      </p:grpSpPr>
      <p:sp>
        <p:nvSpPr>
          <p:cNvPr id="876" name="Google Shape;876;p154"/>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77" name="Google Shape;877;p154"/>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showMasterSp="0" matchingName="Section Header Orange Manual">
  <p:cSld name="Section Header Orange Manual">
    <p:bg>
      <p:bgPr>
        <a:solidFill>
          <a:srgbClr val="D04A02"/>
        </a:solidFill>
        <a:effectLst/>
      </p:bgPr>
    </p:bg>
    <p:spTree>
      <p:nvGrpSpPr>
        <p:cNvPr id="1" name="Shape 878"/>
        <p:cNvGrpSpPr/>
        <p:nvPr/>
      </p:nvGrpSpPr>
      <p:grpSpPr>
        <a:xfrm>
          <a:off x="0" y="0"/>
          <a:ext cx="0" cy="0"/>
          <a:chOff x="0" y="0"/>
          <a:chExt cx="0" cy="0"/>
        </a:xfrm>
      </p:grpSpPr>
      <p:sp>
        <p:nvSpPr>
          <p:cNvPr id="879" name="Google Shape;879;p155"/>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showMasterSp="0" matchingName="Section Header Red Manual">
  <p:cSld name="Section Header Red Manual">
    <p:bg>
      <p:bgPr>
        <a:solidFill>
          <a:srgbClr val="E0301E"/>
        </a:solidFill>
        <a:effectLst/>
      </p:bgPr>
    </p:bg>
    <p:spTree>
      <p:nvGrpSpPr>
        <p:cNvPr id="1" name="Shape 880"/>
        <p:cNvGrpSpPr/>
        <p:nvPr/>
      </p:nvGrpSpPr>
      <p:grpSpPr>
        <a:xfrm>
          <a:off x="0" y="0"/>
          <a:ext cx="0" cy="0"/>
          <a:chOff x="0" y="0"/>
          <a:chExt cx="0" cy="0"/>
        </a:xfrm>
      </p:grpSpPr>
      <p:sp>
        <p:nvSpPr>
          <p:cNvPr id="881" name="Google Shape;881;p156"/>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showMasterSp="0" matchingName="Section Header Grey Manual">
  <p:cSld name="Section Header Grey Manual">
    <p:bg>
      <p:bgPr>
        <a:solidFill>
          <a:srgbClr val="464646"/>
        </a:solidFill>
        <a:effectLst/>
      </p:bgPr>
    </p:bg>
    <p:spTree>
      <p:nvGrpSpPr>
        <p:cNvPr id="1" name="Shape 882"/>
        <p:cNvGrpSpPr/>
        <p:nvPr/>
      </p:nvGrpSpPr>
      <p:grpSpPr>
        <a:xfrm>
          <a:off x="0" y="0"/>
          <a:ext cx="0" cy="0"/>
          <a:chOff x="0" y="0"/>
          <a:chExt cx="0" cy="0"/>
        </a:xfrm>
      </p:grpSpPr>
      <p:sp>
        <p:nvSpPr>
          <p:cNvPr id="883" name="Google Shape;883;p157"/>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showMasterSp="0" matchingName="Quote 1 Image Full">
  <p:cSld name="Quote 1 Image Full">
    <p:bg>
      <p:bgPr>
        <a:solidFill>
          <a:srgbClr val="DEDEDE"/>
        </a:solidFill>
        <a:effectLst/>
      </p:bgPr>
    </p:bg>
    <p:spTree>
      <p:nvGrpSpPr>
        <p:cNvPr id="1" name="Shape 884"/>
        <p:cNvGrpSpPr/>
        <p:nvPr/>
      </p:nvGrpSpPr>
      <p:grpSpPr>
        <a:xfrm>
          <a:off x="0" y="0"/>
          <a:ext cx="0" cy="0"/>
          <a:chOff x="0" y="0"/>
          <a:chExt cx="0" cy="0"/>
        </a:xfrm>
      </p:grpSpPr>
      <p:sp>
        <p:nvSpPr>
          <p:cNvPr id="885" name="Google Shape;885;p158"/>
          <p:cNvSpPr txBox="1">
            <a:spLocks noGrp="1"/>
          </p:cNvSpPr>
          <p:nvPr>
            <p:ph type="body" idx="1"/>
          </p:nvPr>
        </p:nvSpPr>
        <p:spPr>
          <a:xfrm>
            <a:off x="0" y="1143000"/>
            <a:ext cx="4572000" cy="4572000"/>
          </a:xfrm>
          <a:prstGeom prst="rect">
            <a:avLst/>
          </a:prstGeom>
          <a:solidFill>
            <a:srgbClr val="E0301E"/>
          </a:solidFill>
          <a:ln>
            <a:noFill/>
          </a:ln>
        </p:spPr>
        <p:txBody>
          <a:bodyPr spcFirstLastPara="1" wrap="square" lIns="438900" tIns="1440000" rIns="252000" bIns="180000" anchor="t" anchorCtr="0">
            <a:noAutofit/>
          </a:bodyPr>
          <a:lstStyle>
            <a:lvl1pPr marL="457200" marR="0" lvl="0" indent="-228600" algn="l" rtl="0">
              <a:lnSpc>
                <a:spcPct val="90000"/>
              </a:lnSpc>
              <a:spcBef>
                <a:spcPts val="0"/>
              </a:spcBef>
              <a:spcAft>
                <a:spcPts val="0"/>
              </a:spcAft>
              <a:buClr>
                <a:schemeClr val="lt1"/>
              </a:buClr>
              <a:buSzPts val="2600"/>
              <a:buFont typeface="Arial"/>
              <a:buNone/>
              <a:defRPr sz="26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886" name="Google Shape;886;p158"/>
          <p:cNvSpPr/>
          <p:nvPr/>
        </p:nvSpPr>
        <p:spPr>
          <a:xfrm>
            <a:off x="442913" y="1623703"/>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87" name="Google Shape;887;p15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showMasterSp="0" matchingName="Quote 1 Image Orange">
  <p:cSld name="Quote 1 Image Orange">
    <p:bg>
      <p:bgPr>
        <a:solidFill>
          <a:srgbClr val="D04A02"/>
        </a:solidFill>
        <a:effectLst/>
      </p:bgPr>
    </p:bg>
    <p:spTree>
      <p:nvGrpSpPr>
        <p:cNvPr id="1" name="Shape 888"/>
        <p:cNvGrpSpPr/>
        <p:nvPr/>
      </p:nvGrpSpPr>
      <p:grpSpPr>
        <a:xfrm>
          <a:off x="0" y="0"/>
          <a:ext cx="0" cy="0"/>
          <a:chOff x="0" y="0"/>
          <a:chExt cx="0" cy="0"/>
        </a:xfrm>
      </p:grpSpPr>
      <p:sp>
        <p:nvSpPr>
          <p:cNvPr id="889" name="Google Shape;889;p159"/>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890" name="Google Shape;890;p159"/>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891" name="Google Shape;891;p159"/>
          <p:cNvSpPr/>
          <p:nvPr/>
        </p:nvSpPr>
        <p:spPr>
          <a:xfrm>
            <a:off x="442913"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92" name="Google Shape;892;p15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893" name="Google Shape;893;p159"/>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matchingName="Quote 1 Image">
  <p:cSld name="Quote 1 Image">
    <p:spTree>
      <p:nvGrpSpPr>
        <p:cNvPr id="1" name="Shape 894"/>
        <p:cNvGrpSpPr/>
        <p:nvPr/>
      </p:nvGrpSpPr>
      <p:grpSpPr>
        <a:xfrm>
          <a:off x="0" y="0"/>
          <a:ext cx="0" cy="0"/>
          <a:chOff x="0" y="0"/>
          <a:chExt cx="0" cy="0"/>
        </a:xfrm>
      </p:grpSpPr>
      <p:sp>
        <p:nvSpPr>
          <p:cNvPr id="895" name="Google Shape;895;p160"/>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896" name="Google Shape;896;p160"/>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897" name="Google Shape;897;p160"/>
          <p:cNvSpPr/>
          <p:nvPr/>
        </p:nvSpPr>
        <p:spPr>
          <a:xfrm>
            <a:off x="442913"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98" name="Google Shape;898;p16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showMasterSp="0" matchingName="Quote 2 Orange">
  <p:cSld name="Quote 2 Orange">
    <p:bg>
      <p:bgPr>
        <a:solidFill>
          <a:srgbClr val="D04A02"/>
        </a:solidFill>
        <a:effectLst/>
      </p:bgPr>
    </p:bg>
    <p:spTree>
      <p:nvGrpSpPr>
        <p:cNvPr id="1" name="Shape 899"/>
        <p:cNvGrpSpPr/>
        <p:nvPr/>
      </p:nvGrpSpPr>
      <p:grpSpPr>
        <a:xfrm>
          <a:off x="0" y="0"/>
          <a:ext cx="0" cy="0"/>
          <a:chOff x="0" y="0"/>
          <a:chExt cx="0" cy="0"/>
        </a:xfrm>
      </p:grpSpPr>
      <p:sp>
        <p:nvSpPr>
          <p:cNvPr id="900" name="Google Shape;900;p161"/>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901" name="Google Shape;901;p161"/>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02" name="Google Shape;902;p16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03" name="Google Shape;903;p161"/>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showMasterSp="0" matchingName="Quote 2 Red">
  <p:cSld name="Quote 2 Red">
    <p:bg>
      <p:bgPr>
        <a:solidFill>
          <a:srgbClr val="E0301E"/>
        </a:solidFill>
        <a:effectLst/>
      </p:bgPr>
    </p:bg>
    <p:spTree>
      <p:nvGrpSpPr>
        <p:cNvPr id="1" name="Shape 904"/>
        <p:cNvGrpSpPr/>
        <p:nvPr/>
      </p:nvGrpSpPr>
      <p:grpSpPr>
        <a:xfrm>
          <a:off x="0" y="0"/>
          <a:ext cx="0" cy="0"/>
          <a:chOff x="0" y="0"/>
          <a:chExt cx="0" cy="0"/>
        </a:xfrm>
      </p:grpSpPr>
      <p:sp>
        <p:nvSpPr>
          <p:cNvPr id="905" name="Google Shape;905;p162"/>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906" name="Google Shape;906;p162"/>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07" name="Google Shape;907;p16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08" name="Google Shape;908;p162"/>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112"/>
        <p:cNvGrpSpPr/>
        <p:nvPr/>
      </p:nvGrpSpPr>
      <p:grpSpPr>
        <a:xfrm>
          <a:off x="0" y="0"/>
          <a:ext cx="0" cy="0"/>
          <a:chOff x="0" y="0"/>
          <a:chExt cx="0" cy="0"/>
        </a:xfrm>
      </p:grpSpPr>
      <p:sp>
        <p:nvSpPr>
          <p:cNvPr id="113" name="Google Shape;113;p17"/>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4" name="Google Shape;114;p1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showMasterSp="0" matchingName="Quote 2 Rose">
  <p:cSld name="Quote 2 Rose">
    <p:bg>
      <p:bgPr>
        <a:solidFill>
          <a:srgbClr val="D93954"/>
        </a:solidFill>
        <a:effectLst/>
      </p:bgPr>
    </p:bg>
    <p:spTree>
      <p:nvGrpSpPr>
        <p:cNvPr id="1" name="Shape 909"/>
        <p:cNvGrpSpPr/>
        <p:nvPr/>
      </p:nvGrpSpPr>
      <p:grpSpPr>
        <a:xfrm>
          <a:off x="0" y="0"/>
          <a:ext cx="0" cy="0"/>
          <a:chOff x="0" y="0"/>
          <a:chExt cx="0" cy="0"/>
        </a:xfrm>
      </p:grpSpPr>
      <p:sp>
        <p:nvSpPr>
          <p:cNvPr id="910" name="Google Shape;910;p163"/>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911" name="Google Shape;911;p163"/>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12" name="Google Shape;912;p16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13" name="Google Shape;913;p163"/>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showMasterSp="0" matchingName="Quote 2 Grey">
  <p:cSld name="Quote 2 Grey">
    <p:bg>
      <p:bgPr>
        <a:solidFill>
          <a:srgbClr val="464646"/>
        </a:solidFill>
        <a:effectLst/>
      </p:bgPr>
    </p:bg>
    <p:spTree>
      <p:nvGrpSpPr>
        <p:cNvPr id="1" name="Shape 914"/>
        <p:cNvGrpSpPr/>
        <p:nvPr/>
      </p:nvGrpSpPr>
      <p:grpSpPr>
        <a:xfrm>
          <a:off x="0" y="0"/>
          <a:ext cx="0" cy="0"/>
          <a:chOff x="0" y="0"/>
          <a:chExt cx="0" cy="0"/>
        </a:xfrm>
      </p:grpSpPr>
      <p:sp>
        <p:nvSpPr>
          <p:cNvPr id="915" name="Google Shape;915;p164"/>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916" name="Google Shape;916;p164"/>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17" name="Google Shape;917;p16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18" name="Google Shape;918;p164"/>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matchingName="Quote 2">
  <p:cSld name="Quote 2">
    <p:spTree>
      <p:nvGrpSpPr>
        <p:cNvPr id="1" name="Shape 919"/>
        <p:cNvGrpSpPr/>
        <p:nvPr/>
      </p:nvGrpSpPr>
      <p:grpSpPr>
        <a:xfrm>
          <a:off x="0" y="0"/>
          <a:ext cx="0" cy="0"/>
          <a:chOff x="0" y="0"/>
          <a:chExt cx="0" cy="0"/>
        </a:xfrm>
      </p:grpSpPr>
      <p:sp>
        <p:nvSpPr>
          <p:cNvPr id="920" name="Google Shape;920;p165"/>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921" name="Google Shape;921;p165"/>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22" name="Google Shape;922;p16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923"/>
        <p:cNvGrpSpPr/>
        <p:nvPr/>
      </p:nvGrpSpPr>
      <p:grpSpPr>
        <a:xfrm>
          <a:off x="0" y="0"/>
          <a:ext cx="0" cy="0"/>
          <a:chOff x="0" y="0"/>
          <a:chExt cx="0" cy="0"/>
        </a:xfrm>
      </p:grpSpPr>
      <p:sp>
        <p:nvSpPr>
          <p:cNvPr id="924" name="Google Shape;924;p166"/>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25" name="Google Shape;925;p166"/>
          <p:cNvSpPr txBox="1">
            <a:spLocks noGrp="1"/>
          </p:cNvSpPr>
          <p:nvPr>
            <p:ph type="body" idx="1"/>
          </p:nvPr>
        </p:nvSpPr>
        <p:spPr>
          <a:xfrm>
            <a:off x="442913" y="2103120"/>
            <a:ext cx="7418400" cy="40737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26" name="Google Shape;926;p16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matchingName="Title and Content - Subtitle">
  <p:cSld name="Title and Content - Subtitle">
    <p:spTree>
      <p:nvGrpSpPr>
        <p:cNvPr id="1" name="Shape 927"/>
        <p:cNvGrpSpPr/>
        <p:nvPr/>
      </p:nvGrpSpPr>
      <p:grpSpPr>
        <a:xfrm>
          <a:off x="0" y="0"/>
          <a:ext cx="0" cy="0"/>
          <a:chOff x="0" y="0"/>
          <a:chExt cx="0" cy="0"/>
        </a:xfrm>
      </p:grpSpPr>
      <p:sp>
        <p:nvSpPr>
          <p:cNvPr id="928" name="Google Shape;928;p167"/>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29" name="Google Shape;929;p167"/>
          <p:cNvSpPr txBox="1">
            <a:spLocks noGrp="1"/>
          </p:cNvSpPr>
          <p:nvPr>
            <p:ph type="body" idx="1"/>
          </p:nvPr>
        </p:nvSpPr>
        <p:spPr>
          <a:xfrm>
            <a:off x="442913" y="2103438"/>
            <a:ext cx="74184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30" name="Google Shape;930;p16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31" name="Google Shape;931;p167"/>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matchingName="One Column Content">
  <p:cSld name="One Column Content">
    <p:spTree>
      <p:nvGrpSpPr>
        <p:cNvPr id="1" name="Shape 932"/>
        <p:cNvGrpSpPr/>
        <p:nvPr/>
      </p:nvGrpSpPr>
      <p:grpSpPr>
        <a:xfrm>
          <a:off x="0" y="0"/>
          <a:ext cx="0" cy="0"/>
          <a:chOff x="0" y="0"/>
          <a:chExt cx="0" cy="0"/>
        </a:xfrm>
      </p:grpSpPr>
      <p:sp>
        <p:nvSpPr>
          <p:cNvPr id="933" name="Google Shape;933;p168"/>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34" name="Google Shape;934;p168"/>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35" name="Google Shape;935;p16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936"/>
        <p:cNvGrpSpPr/>
        <p:nvPr/>
      </p:nvGrpSpPr>
      <p:grpSpPr>
        <a:xfrm>
          <a:off x="0" y="0"/>
          <a:ext cx="0" cy="0"/>
          <a:chOff x="0" y="0"/>
          <a:chExt cx="0" cy="0"/>
        </a:xfrm>
      </p:grpSpPr>
      <p:sp>
        <p:nvSpPr>
          <p:cNvPr id="937" name="Google Shape;937;p169"/>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38" name="Google Shape;938;p169"/>
          <p:cNvSpPr txBox="1">
            <a:spLocks noGrp="1"/>
          </p:cNvSpPr>
          <p:nvPr>
            <p:ph type="body" idx="2"/>
          </p:nvPr>
        </p:nvSpPr>
        <p:spPr>
          <a:xfrm>
            <a:off x="6275388" y="2103438"/>
            <a:ext cx="5473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39" name="Google Shape;939;p169"/>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40" name="Google Shape;940;p16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941"/>
        <p:cNvGrpSpPr/>
        <p:nvPr/>
      </p:nvGrpSpPr>
      <p:grpSpPr>
        <a:xfrm>
          <a:off x="0" y="0"/>
          <a:ext cx="0" cy="0"/>
          <a:chOff x="0" y="0"/>
          <a:chExt cx="0" cy="0"/>
        </a:xfrm>
      </p:grpSpPr>
      <p:sp>
        <p:nvSpPr>
          <p:cNvPr id="942" name="Google Shape;942;p170"/>
          <p:cNvSpPr txBox="1">
            <a:spLocks noGrp="1"/>
          </p:cNvSpPr>
          <p:nvPr>
            <p:ph type="body" idx="1"/>
          </p:nvPr>
        </p:nvSpPr>
        <p:spPr>
          <a:xfrm>
            <a:off x="442913"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43" name="Google Shape;943;p170"/>
          <p:cNvSpPr txBox="1">
            <a:spLocks noGrp="1"/>
          </p:cNvSpPr>
          <p:nvPr>
            <p:ph type="body" idx="2"/>
          </p:nvPr>
        </p:nvSpPr>
        <p:spPr>
          <a:xfrm>
            <a:off x="4332288"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44" name="Google Shape;944;p170"/>
          <p:cNvSpPr txBox="1">
            <a:spLocks noGrp="1"/>
          </p:cNvSpPr>
          <p:nvPr>
            <p:ph type="body" idx="3"/>
          </p:nvPr>
        </p:nvSpPr>
        <p:spPr>
          <a:xfrm>
            <a:off x="8220076"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45" name="Google Shape;945;p170"/>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46" name="Google Shape;946;p17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matchingName="Four Content">
  <p:cSld name="Four Content">
    <p:spTree>
      <p:nvGrpSpPr>
        <p:cNvPr id="1" name="Shape 947"/>
        <p:cNvGrpSpPr/>
        <p:nvPr/>
      </p:nvGrpSpPr>
      <p:grpSpPr>
        <a:xfrm>
          <a:off x="0" y="0"/>
          <a:ext cx="0" cy="0"/>
          <a:chOff x="0" y="0"/>
          <a:chExt cx="0" cy="0"/>
        </a:xfrm>
      </p:grpSpPr>
      <p:sp>
        <p:nvSpPr>
          <p:cNvPr id="948" name="Google Shape;948;p171"/>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49" name="Google Shape;949;p171"/>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0" name="Google Shape;950;p171"/>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1" name="Google Shape;951;p171"/>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2" name="Google Shape;952;p171"/>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53" name="Google Shape;953;p17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matchingName="Five Content">
  <p:cSld name="Five Content">
    <p:spTree>
      <p:nvGrpSpPr>
        <p:cNvPr id="1" name="Shape 954"/>
        <p:cNvGrpSpPr/>
        <p:nvPr/>
      </p:nvGrpSpPr>
      <p:grpSpPr>
        <a:xfrm>
          <a:off x="0" y="0"/>
          <a:ext cx="0" cy="0"/>
          <a:chOff x="0" y="0"/>
          <a:chExt cx="0" cy="0"/>
        </a:xfrm>
      </p:grpSpPr>
      <p:sp>
        <p:nvSpPr>
          <p:cNvPr id="955" name="Google Shape;955;p172"/>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6" name="Google Shape;956;p172"/>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7" name="Google Shape;957;p172"/>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8" name="Google Shape;958;p172"/>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9" name="Google Shape;959;p172"/>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60" name="Google Shape;960;p172"/>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61" name="Google Shape;961;p17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matchingName="Section Header Orange">
  <p:cSld name="Section Header Orange">
    <p:bg>
      <p:bgPr>
        <a:solidFill>
          <a:srgbClr val="D04A02"/>
        </a:solidFill>
        <a:effectLst/>
      </p:bgPr>
    </p:bg>
    <p:spTree>
      <p:nvGrpSpPr>
        <p:cNvPr id="1" name="Shape 115"/>
        <p:cNvGrpSpPr/>
        <p:nvPr/>
      </p:nvGrpSpPr>
      <p:grpSpPr>
        <a:xfrm>
          <a:off x="0" y="0"/>
          <a:ext cx="0" cy="0"/>
          <a:chOff x="0" y="0"/>
          <a:chExt cx="0" cy="0"/>
        </a:xfrm>
      </p:grpSpPr>
      <p:sp>
        <p:nvSpPr>
          <p:cNvPr id="116" name="Google Shape;116;p18"/>
          <p:cNvSpPr txBox="1">
            <a:spLocks noGrp="1"/>
          </p:cNvSpPr>
          <p:nvPr>
            <p:ph type="title"/>
          </p:nvPr>
        </p:nvSpPr>
        <p:spPr>
          <a:xfrm>
            <a:off x="4951413" y="2103438"/>
            <a:ext cx="4936658" cy="256426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7" name="Google Shape;117;p18"/>
          <p:cNvSpPr txBox="1">
            <a:spLocks noGrp="1"/>
          </p:cNvSpPr>
          <p:nvPr>
            <p:ph type="subTitle" idx="1"/>
          </p:nvPr>
        </p:nvSpPr>
        <p:spPr>
          <a:xfrm>
            <a:off x="442912" y="0"/>
            <a:ext cx="4344987"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matchingName="Title and Full Content">
  <p:cSld name="Title and Full Content">
    <p:spTree>
      <p:nvGrpSpPr>
        <p:cNvPr id="1" name="Shape 962"/>
        <p:cNvGrpSpPr/>
        <p:nvPr/>
      </p:nvGrpSpPr>
      <p:grpSpPr>
        <a:xfrm>
          <a:off x="0" y="0"/>
          <a:ext cx="0" cy="0"/>
          <a:chOff x="0" y="0"/>
          <a:chExt cx="0" cy="0"/>
        </a:xfrm>
      </p:grpSpPr>
      <p:sp>
        <p:nvSpPr>
          <p:cNvPr id="963" name="Google Shape;963;p173"/>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64" name="Google Shape;964;p173"/>
          <p:cNvSpPr txBox="1">
            <a:spLocks noGrp="1"/>
          </p:cNvSpPr>
          <p:nvPr>
            <p:ph type="body" idx="1"/>
          </p:nvPr>
        </p:nvSpPr>
        <p:spPr>
          <a:xfrm>
            <a:off x="442913" y="2103120"/>
            <a:ext cx="11306100" cy="40737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65" name="Google Shape;965;p17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showMasterSp="0" matchingName="Section Header Rose">
  <p:cSld name="Section Header Rose">
    <p:bg>
      <p:bgPr>
        <a:solidFill>
          <a:srgbClr val="D93954"/>
        </a:solidFill>
        <a:effectLst/>
      </p:bgPr>
    </p:bg>
    <p:spTree>
      <p:nvGrpSpPr>
        <p:cNvPr id="1" name="Shape 966"/>
        <p:cNvGrpSpPr/>
        <p:nvPr/>
      </p:nvGrpSpPr>
      <p:grpSpPr>
        <a:xfrm>
          <a:off x="0" y="0"/>
          <a:ext cx="0" cy="0"/>
          <a:chOff x="0" y="0"/>
          <a:chExt cx="0" cy="0"/>
        </a:xfrm>
      </p:grpSpPr>
      <p:sp>
        <p:nvSpPr>
          <p:cNvPr id="967" name="Google Shape;967;p174"/>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68" name="Google Shape;968;p174"/>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matchingName="Content and Image">
  <p:cSld name="Content and Image">
    <p:spTree>
      <p:nvGrpSpPr>
        <p:cNvPr id="1" name="Shape 969"/>
        <p:cNvGrpSpPr/>
        <p:nvPr/>
      </p:nvGrpSpPr>
      <p:grpSpPr>
        <a:xfrm>
          <a:off x="0" y="0"/>
          <a:ext cx="0" cy="0"/>
          <a:chOff x="0" y="0"/>
          <a:chExt cx="0" cy="0"/>
        </a:xfrm>
      </p:grpSpPr>
      <p:sp>
        <p:nvSpPr>
          <p:cNvPr id="970" name="Google Shape;970;p175"/>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971" name="Google Shape;971;p175"/>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72" name="Google Shape;972;p175"/>
          <p:cNvSpPr txBox="1">
            <a:spLocks noGrp="1"/>
          </p:cNvSpPr>
          <p:nvPr>
            <p:ph type="title"/>
          </p:nvPr>
        </p:nvSpPr>
        <p:spPr>
          <a:xfrm>
            <a:off x="442913" y="432000"/>
            <a:ext cx="53178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73" name="Google Shape;973;p17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matchingName="Three Images">
  <p:cSld name="Three Images">
    <p:spTree>
      <p:nvGrpSpPr>
        <p:cNvPr id="1" name="Shape 974"/>
        <p:cNvGrpSpPr/>
        <p:nvPr/>
      </p:nvGrpSpPr>
      <p:grpSpPr>
        <a:xfrm>
          <a:off x="0" y="0"/>
          <a:ext cx="0" cy="0"/>
          <a:chOff x="0" y="0"/>
          <a:chExt cx="0" cy="0"/>
        </a:xfrm>
      </p:grpSpPr>
      <p:sp>
        <p:nvSpPr>
          <p:cNvPr id="975" name="Google Shape;975;p176"/>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976" name="Google Shape;976;p176"/>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977" name="Google Shape;977;p176"/>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978" name="Google Shape;978;p176"/>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79" name="Google Shape;979;p176"/>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80" name="Google Shape;980;p176"/>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81" name="Google Shape;981;p176"/>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82" name="Google Shape;982;p17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83"/>
        <p:cNvGrpSpPr/>
        <p:nvPr/>
      </p:nvGrpSpPr>
      <p:grpSpPr>
        <a:xfrm>
          <a:off x="0" y="0"/>
          <a:ext cx="0" cy="0"/>
          <a:chOff x="0" y="0"/>
          <a:chExt cx="0" cy="0"/>
        </a:xfrm>
      </p:grpSpPr>
      <p:sp>
        <p:nvSpPr>
          <p:cNvPr id="984" name="Google Shape;984;p177"/>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85" name="Google Shape;985;p17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matchingName="Three Content Infographic">
  <p:cSld name="Three Content Infographic">
    <p:spTree>
      <p:nvGrpSpPr>
        <p:cNvPr id="1" name="Shape 986"/>
        <p:cNvGrpSpPr/>
        <p:nvPr/>
      </p:nvGrpSpPr>
      <p:grpSpPr>
        <a:xfrm>
          <a:off x="0" y="0"/>
          <a:ext cx="0" cy="0"/>
          <a:chOff x="0" y="0"/>
          <a:chExt cx="0" cy="0"/>
        </a:xfrm>
      </p:grpSpPr>
      <p:sp>
        <p:nvSpPr>
          <p:cNvPr id="987" name="Google Shape;987;p178"/>
          <p:cNvSpPr txBox="1">
            <a:spLocks noGrp="1"/>
          </p:cNvSpPr>
          <p:nvPr>
            <p:ph type="body" idx="1"/>
          </p:nvPr>
        </p:nvSpPr>
        <p:spPr>
          <a:xfrm>
            <a:off x="442913"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88" name="Google Shape;988;p178"/>
          <p:cNvSpPr txBox="1">
            <a:spLocks noGrp="1"/>
          </p:cNvSpPr>
          <p:nvPr>
            <p:ph type="body" idx="2"/>
          </p:nvPr>
        </p:nvSpPr>
        <p:spPr>
          <a:xfrm>
            <a:off x="442913"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3"/>
              </a:buClr>
              <a:buSzPts val="8500"/>
              <a:buFont typeface="Arial"/>
              <a:buNone/>
              <a:defRPr sz="8500" b="0" i="0" u="none" strike="noStrike" cap="none">
                <a:solidFill>
                  <a:schemeClr val="accent3"/>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89" name="Google Shape;989;p178"/>
          <p:cNvSpPr txBox="1">
            <a:spLocks noGrp="1"/>
          </p:cNvSpPr>
          <p:nvPr>
            <p:ph type="body" idx="3"/>
          </p:nvPr>
        </p:nvSpPr>
        <p:spPr>
          <a:xfrm>
            <a:off x="4327524" y="2095500"/>
            <a:ext cx="35337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dk2"/>
              </a:buClr>
              <a:buSzPts val="8500"/>
              <a:buFont typeface="Arial"/>
              <a:buNone/>
              <a:defRPr sz="8500" b="0" i="0" u="none" strike="noStrike" cap="none">
                <a:solidFill>
                  <a:schemeClr val="dk2"/>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90" name="Google Shape;990;p178"/>
          <p:cNvSpPr txBox="1">
            <a:spLocks noGrp="1"/>
          </p:cNvSpPr>
          <p:nvPr>
            <p:ph type="body" idx="4"/>
          </p:nvPr>
        </p:nvSpPr>
        <p:spPr>
          <a:xfrm>
            <a:off x="8222571"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1"/>
              </a:buClr>
              <a:buSzPts val="8500"/>
              <a:buFont typeface="Arial"/>
              <a:buNone/>
              <a:defRPr sz="8500" b="0" i="0" u="none" strike="noStrike" cap="none">
                <a:solidFill>
                  <a:schemeClr val="accent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91" name="Google Shape;991;p178"/>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92" name="Google Shape;992;p17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93" name="Google Shape;993;p178"/>
          <p:cNvSpPr txBox="1">
            <a:spLocks noGrp="1"/>
          </p:cNvSpPr>
          <p:nvPr>
            <p:ph type="body" idx="5"/>
          </p:nvPr>
        </p:nvSpPr>
        <p:spPr>
          <a:xfrm>
            <a:off x="4327525" y="3599542"/>
            <a:ext cx="35337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94" name="Google Shape;994;p178"/>
          <p:cNvSpPr txBox="1">
            <a:spLocks noGrp="1"/>
          </p:cNvSpPr>
          <p:nvPr>
            <p:ph type="body" idx="6"/>
          </p:nvPr>
        </p:nvSpPr>
        <p:spPr>
          <a:xfrm>
            <a:off x="8222571"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matchingName="Infographic and Chart">
  <p:cSld name="Infographic and Chart">
    <p:spTree>
      <p:nvGrpSpPr>
        <p:cNvPr id="1" name="Shape 995"/>
        <p:cNvGrpSpPr/>
        <p:nvPr/>
      </p:nvGrpSpPr>
      <p:grpSpPr>
        <a:xfrm>
          <a:off x="0" y="0"/>
          <a:ext cx="0" cy="0"/>
          <a:chOff x="0" y="0"/>
          <a:chExt cx="0" cy="0"/>
        </a:xfrm>
      </p:grpSpPr>
      <p:sp>
        <p:nvSpPr>
          <p:cNvPr id="996" name="Google Shape;996;p179"/>
          <p:cNvSpPr/>
          <p:nvPr/>
        </p:nvSpPr>
        <p:spPr>
          <a:xfrm>
            <a:off x="0" y="2103438"/>
            <a:ext cx="3972000" cy="40689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97" name="Google Shape;997;p179"/>
          <p:cNvSpPr txBox="1">
            <a:spLocks noGrp="1"/>
          </p:cNvSpPr>
          <p:nvPr>
            <p:ph type="body" idx="1"/>
          </p:nvPr>
        </p:nvSpPr>
        <p:spPr>
          <a:xfrm>
            <a:off x="360370" y="2103120"/>
            <a:ext cx="3612000" cy="1737300"/>
          </a:xfrm>
          <a:prstGeom prst="rect">
            <a:avLst/>
          </a:prstGeom>
          <a:noFill/>
          <a:ln>
            <a:noFill/>
          </a:ln>
        </p:spPr>
        <p:txBody>
          <a:bodyPr spcFirstLastPara="1" wrap="square" lIns="0" tIns="0" rIns="0" bIns="0" anchor="t" anchorCtr="0">
            <a:noAutofit/>
          </a:bodyPr>
          <a:lstStyle>
            <a:lvl1pPr marL="457200" marR="0" lvl="0" indent="-228600" algn="l" rtl="0">
              <a:lnSpc>
                <a:spcPct val="80000"/>
              </a:lnSpc>
              <a:spcBef>
                <a:spcPts val="0"/>
              </a:spcBef>
              <a:spcAft>
                <a:spcPts val="0"/>
              </a:spcAft>
              <a:buClr>
                <a:schemeClr val="lt1"/>
              </a:buClr>
              <a:buSzPts val="13600"/>
              <a:buFont typeface="Arial"/>
              <a:buNone/>
              <a:defRPr sz="13600" b="1" i="0" u="none" strike="noStrike" cap="none">
                <a:solidFill>
                  <a:schemeClr val="lt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98" name="Google Shape;998;p179"/>
          <p:cNvSpPr txBox="1">
            <a:spLocks noGrp="1"/>
          </p:cNvSpPr>
          <p:nvPr>
            <p:ph type="body" idx="2"/>
          </p:nvPr>
        </p:nvSpPr>
        <p:spPr>
          <a:xfrm>
            <a:off x="442914" y="3931920"/>
            <a:ext cx="3329100" cy="20619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999" name="Google Shape;999;p179"/>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00" name="Google Shape;1000;p17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showMasterSp="0" matchingName="One Column Content Dark">
  <p:cSld name="One Column Content Dark">
    <p:bg>
      <p:bgPr>
        <a:solidFill>
          <a:srgbClr val="464646"/>
        </a:solidFill>
        <a:effectLst/>
      </p:bgPr>
    </p:bg>
    <p:spTree>
      <p:nvGrpSpPr>
        <p:cNvPr id="1" name="Shape 1001"/>
        <p:cNvGrpSpPr/>
        <p:nvPr/>
      </p:nvGrpSpPr>
      <p:grpSpPr>
        <a:xfrm>
          <a:off x="0" y="0"/>
          <a:ext cx="0" cy="0"/>
          <a:chOff x="0" y="0"/>
          <a:chExt cx="0" cy="0"/>
        </a:xfrm>
      </p:grpSpPr>
      <p:sp>
        <p:nvSpPr>
          <p:cNvPr id="1002" name="Google Shape;1002;p180"/>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1003" name="Google Shape;1003;p180"/>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04" name="Google Shape;1004;p18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05" name="Google Shape;1005;p180"/>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showMasterSp="0" matchingName="Title and Chart Dark">
  <p:cSld name="Title and Chart Dark">
    <p:bg>
      <p:bgPr>
        <a:solidFill>
          <a:srgbClr val="464646"/>
        </a:solidFill>
        <a:effectLst/>
      </p:bgPr>
    </p:bg>
    <p:spTree>
      <p:nvGrpSpPr>
        <p:cNvPr id="1" name="Shape 1006"/>
        <p:cNvGrpSpPr/>
        <p:nvPr/>
      </p:nvGrpSpPr>
      <p:grpSpPr>
        <a:xfrm>
          <a:off x="0" y="0"/>
          <a:ext cx="0" cy="0"/>
          <a:chOff x="0" y="0"/>
          <a:chExt cx="0" cy="0"/>
        </a:xfrm>
      </p:grpSpPr>
      <p:sp>
        <p:nvSpPr>
          <p:cNvPr id="1007" name="Google Shape;1007;p181"/>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08" name="Google Shape;1008;p18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09" name="Google Shape;1009;p181"/>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matchingName="One Column Chart">
  <p:cSld name="One Column Chart">
    <p:spTree>
      <p:nvGrpSpPr>
        <p:cNvPr id="1" name="Shape 1010"/>
        <p:cNvGrpSpPr/>
        <p:nvPr/>
      </p:nvGrpSpPr>
      <p:grpSpPr>
        <a:xfrm>
          <a:off x="0" y="0"/>
          <a:ext cx="0" cy="0"/>
          <a:chOff x="0" y="0"/>
          <a:chExt cx="0" cy="0"/>
        </a:xfrm>
      </p:grpSpPr>
      <p:sp>
        <p:nvSpPr>
          <p:cNvPr id="1011" name="Google Shape;1011;p182"/>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12" name="Google Shape;1012;p182"/>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13" name="Google Shape;1013;p18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matchingName="Section Header Red">
  <p:cSld name="Section Header Red">
    <p:bg>
      <p:bgPr>
        <a:solidFill>
          <a:srgbClr val="E0301E"/>
        </a:solidFill>
        <a:effectLst/>
      </p:bgPr>
    </p:bg>
    <p:spTree>
      <p:nvGrpSpPr>
        <p:cNvPr id="1" name="Shape 118"/>
        <p:cNvGrpSpPr/>
        <p:nvPr/>
      </p:nvGrpSpPr>
      <p:grpSpPr>
        <a:xfrm>
          <a:off x="0" y="0"/>
          <a:ext cx="0" cy="0"/>
          <a:chOff x="0" y="0"/>
          <a:chExt cx="0" cy="0"/>
        </a:xfrm>
      </p:grpSpPr>
      <p:sp>
        <p:nvSpPr>
          <p:cNvPr id="119" name="Google Shape;119;p19"/>
          <p:cNvSpPr txBox="1">
            <a:spLocks noGrp="1"/>
          </p:cNvSpPr>
          <p:nvPr>
            <p:ph type="title"/>
          </p:nvPr>
        </p:nvSpPr>
        <p:spPr>
          <a:xfrm>
            <a:off x="4951413" y="2103438"/>
            <a:ext cx="4936658" cy="256426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0" name="Google Shape;120;p19"/>
          <p:cNvSpPr txBox="1">
            <a:spLocks noGrp="1"/>
          </p:cNvSpPr>
          <p:nvPr>
            <p:ph type="subTitle" idx="1"/>
          </p:nvPr>
        </p:nvSpPr>
        <p:spPr>
          <a:xfrm>
            <a:off x="442912" y="0"/>
            <a:ext cx="4344987"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showMasterSp="0" matchingName="One Column Chart Dark">
  <p:cSld name="One Column Chart Dark">
    <p:bg>
      <p:bgPr>
        <a:solidFill>
          <a:srgbClr val="464646"/>
        </a:solidFill>
        <a:effectLst/>
      </p:bgPr>
    </p:bg>
    <p:spTree>
      <p:nvGrpSpPr>
        <p:cNvPr id="1" name="Shape 1014"/>
        <p:cNvGrpSpPr/>
        <p:nvPr/>
      </p:nvGrpSpPr>
      <p:grpSpPr>
        <a:xfrm>
          <a:off x="0" y="0"/>
          <a:ext cx="0" cy="0"/>
          <a:chOff x="0" y="0"/>
          <a:chExt cx="0" cy="0"/>
        </a:xfrm>
      </p:grpSpPr>
      <p:sp>
        <p:nvSpPr>
          <p:cNvPr id="1015" name="Google Shape;1015;p183"/>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1016" name="Google Shape;1016;p183"/>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17" name="Google Shape;1017;p18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18" name="Google Shape;1018;p183"/>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matchingName="Four Text Boxes for Icons">
  <p:cSld name="Four Text Boxes for Icons">
    <p:spTree>
      <p:nvGrpSpPr>
        <p:cNvPr id="1" name="Shape 1019"/>
        <p:cNvGrpSpPr/>
        <p:nvPr/>
      </p:nvGrpSpPr>
      <p:grpSpPr>
        <a:xfrm>
          <a:off x="0" y="0"/>
          <a:ext cx="0" cy="0"/>
          <a:chOff x="0" y="0"/>
          <a:chExt cx="0" cy="0"/>
        </a:xfrm>
      </p:grpSpPr>
      <p:sp>
        <p:nvSpPr>
          <p:cNvPr id="1020" name="Google Shape;1020;p184"/>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21" name="Google Shape;1021;p184"/>
          <p:cNvSpPr txBox="1">
            <a:spLocks noGrp="1"/>
          </p:cNvSpPr>
          <p:nvPr>
            <p:ph type="body" idx="2"/>
          </p:nvPr>
        </p:nvSpPr>
        <p:spPr>
          <a:xfrm>
            <a:off x="3359638"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22" name="Google Shape;1022;p184"/>
          <p:cNvSpPr txBox="1">
            <a:spLocks noGrp="1"/>
          </p:cNvSpPr>
          <p:nvPr>
            <p:ph type="body" idx="3"/>
          </p:nvPr>
        </p:nvSpPr>
        <p:spPr>
          <a:xfrm>
            <a:off x="6276363"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23" name="Google Shape;1023;p184"/>
          <p:cNvSpPr txBox="1">
            <a:spLocks noGrp="1"/>
          </p:cNvSpPr>
          <p:nvPr>
            <p:ph type="body" idx="4"/>
          </p:nvPr>
        </p:nvSpPr>
        <p:spPr>
          <a:xfrm>
            <a:off x="9193088"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24" name="Google Shape;1024;p184"/>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25" name="Google Shape;1025;p18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matchingName="Four Team Images">
  <p:cSld name="Four Team Images">
    <p:spTree>
      <p:nvGrpSpPr>
        <p:cNvPr id="1" name="Shape 1026"/>
        <p:cNvGrpSpPr/>
        <p:nvPr/>
      </p:nvGrpSpPr>
      <p:grpSpPr>
        <a:xfrm>
          <a:off x="0" y="0"/>
          <a:ext cx="0" cy="0"/>
          <a:chOff x="0" y="0"/>
          <a:chExt cx="0" cy="0"/>
        </a:xfrm>
      </p:grpSpPr>
      <p:sp>
        <p:nvSpPr>
          <p:cNvPr id="1027" name="Google Shape;1027;p185"/>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28" name="Google Shape;1028;p185"/>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29" name="Google Shape;1029;p185"/>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30" name="Google Shape;1030;p185"/>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31" name="Google Shape;1031;p185"/>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032" name="Google Shape;1032;p185"/>
          <p:cNvSpPr txBox="1">
            <a:spLocks noGrp="1"/>
          </p:cNvSpPr>
          <p:nvPr>
            <p:ph type="body" idx="2"/>
          </p:nvPr>
        </p:nvSpPr>
        <p:spPr>
          <a:xfrm>
            <a:off x="335963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033" name="Google Shape;1033;p185"/>
          <p:cNvSpPr txBox="1">
            <a:spLocks noGrp="1"/>
          </p:cNvSpPr>
          <p:nvPr>
            <p:ph type="body" idx="3"/>
          </p:nvPr>
        </p:nvSpPr>
        <p:spPr>
          <a:xfrm>
            <a:off x="627636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034" name="Google Shape;1034;p185"/>
          <p:cNvSpPr txBox="1">
            <a:spLocks noGrp="1"/>
          </p:cNvSpPr>
          <p:nvPr>
            <p:ph type="body" idx="4"/>
          </p:nvPr>
        </p:nvSpPr>
        <p:spPr>
          <a:xfrm>
            <a:off x="919308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035" name="Google Shape;1035;p185"/>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36" name="Google Shape;1036;p18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showMasterSp="0" matchingName="Thank You Light">
  <p:cSld name="Thank You Light">
    <p:bg>
      <p:bgPr>
        <a:solidFill>
          <a:schemeClr val="lt1"/>
        </a:solidFill>
        <a:effectLst/>
      </p:bgPr>
    </p:bg>
    <p:spTree>
      <p:nvGrpSpPr>
        <p:cNvPr id="1" name="Shape 1037"/>
        <p:cNvGrpSpPr/>
        <p:nvPr/>
      </p:nvGrpSpPr>
      <p:grpSpPr>
        <a:xfrm>
          <a:off x="0" y="0"/>
          <a:ext cx="0" cy="0"/>
          <a:chOff x="0" y="0"/>
          <a:chExt cx="0" cy="0"/>
        </a:xfrm>
      </p:grpSpPr>
      <p:sp>
        <p:nvSpPr>
          <p:cNvPr id="1038" name="Google Shape;1038;p186"/>
          <p:cNvSpPr/>
          <p:nvPr/>
        </p:nvSpPr>
        <p:spPr>
          <a:xfrm>
            <a:off x="0" y="4940854"/>
            <a:ext cx="12192000" cy="1917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39" name="Google Shape;1039;p186"/>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5800"/>
              <a:buFont typeface="Georgia"/>
              <a:buNone/>
              <a:defRPr sz="58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40" name="Google Shape;1040;p186"/>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41" name="Google Shape;1041;p186"/>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1042" name="Google Shape;1042;p186"/>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43" name="Google Shape;1043;p186"/>
          <p:cNvSpPr txBox="1"/>
          <p:nvPr/>
        </p:nvSpPr>
        <p:spPr>
          <a:xfrm>
            <a:off x="442913" y="44005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GB" sz="1200">
                <a:solidFill>
                  <a:schemeClr val="dk1"/>
                </a:solidFill>
                <a:latin typeface="Arial"/>
                <a:ea typeface="Arial"/>
                <a:cs typeface="Arial"/>
                <a:sym typeface="Arial"/>
              </a:rPr>
              <a:t>pwc.</a:t>
            </a:r>
            <a:r>
              <a:rPr lang="en-GB" sz="1200">
                <a:solidFill>
                  <a:schemeClr val="dk1"/>
                </a:solidFill>
              </a:rPr>
              <a:t>se</a:t>
            </a:r>
            <a:endParaRPr sz="1200">
              <a:solidFill>
                <a:schemeClr val="dk1"/>
              </a:solidFill>
              <a:latin typeface="Arial"/>
              <a:ea typeface="Arial"/>
              <a:cs typeface="Arial"/>
              <a:sym typeface="Arial"/>
            </a:endParaRPr>
          </a:p>
        </p:txBody>
      </p:sp>
    </p:spTree>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showMasterSp="0" matchingName="Thank You Dark">
  <p:cSld name="Thank You Dark">
    <p:bg>
      <p:bgPr>
        <a:solidFill>
          <a:srgbClr val="464646"/>
        </a:solidFill>
        <a:effectLst/>
      </p:bgPr>
    </p:bg>
    <p:spTree>
      <p:nvGrpSpPr>
        <p:cNvPr id="1" name="Shape 1044"/>
        <p:cNvGrpSpPr/>
        <p:nvPr/>
      </p:nvGrpSpPr>
      <p:grpSpPr>
        <a:xfrm>
          <a:off x="0" y="0"/>
          <a:ext cx="0" cy="0"/>
          <a:chOff x="0" y="0"/>
          <a:chExt cx="0" cy="0"/>
        </a:xfrm>
      </p:grpSpPr>
      <p:sp>
        <p:nvSpPr>
          <p:cNvPr id="1045" name="Google Shape;1045;p187"/>
          <p:cNvSpPr/>
          <p:nvPr/>
        </p:nvSpPr>
        <p:spPr>
          <a:xfrm>
            <a:off x="0" y="4940854"/>
            <a:ext cx="12192000" cy="1917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46" name="Google Shape;1046;p187"/>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800"/>
              <a:buFont typeface="Georgia"/>
              <a:buNone/>
              <a:defRPr sz="58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47" name="Google Shape;1047;p187"/>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48" name="Google Shape;1048;p187"/>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1049" name="Google Shape;1049;p187"/>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50" name="Google Shape;1050;p187"/>
          <p:cNvSpPr txBox="1"/>
          <p:nvPr/>
        </p:nvSpPr>
        <p:spPr>
          <a:xfrm>
            <a:off x="442913" y="44005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lt1"/>
              </a:buClr>
              <a:buSzPts val="1200"/>
              <a:buFont typeface="Arial"/>
              <a:buNone/>
            </a:pPr>
            <a:r>
              <a:rPr lang="en-GB" sz="1200">
                <a:solidFill>
                  <a:schemeClr val="lt1"/>
                </a:solidFill>
                <a:latin typeface="Arial"/>
                <a:ea typeface="Arial"/>
                <a:cs typeface="Arial"/>
                <a:sym typeface="Arial"/>
              </a:rPr>
              <a:t>pwc.</a:t>
            </a:r>
            <a:r>
              <a:rPr lang="en-GB" sz="1200">
                <a:solidFill>
                  <a:schemeClr val="lt1"/>
                </a:solidFill>
              </a:rPr>
              <a:t>se</a:t>
            </a:r>
            <a:endParaRPr sz="1200">
              <a:solidFill>
                <a:schemeClr val="lt1"/>
              </a:solidFill>
              <a:latin typeface="Arial"/>
              <a:ea typeface="Arial"/>
              <a:cs typeface="Arial"/>
              <a:sym typeface="Arial"/>
            </a:endParaRPr>
          </a:p>
        </p:txBody>
      </p:sp>
    </p:spTree>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showMasterSp="0" matchingName="Title Slide Logo Shape Rose">
  <p:cSld name="Title Slide Logo Shape Rose">
    <p:spTree>
      <p:nvGrpSpPr>
        <p:cNvPr id="1" name="Shape 1051"/>
        <p:cNvGrpSpPr/>
        <p:nvPr/>
      </p:nvGrpSpPr>
      <p:grpSpPr>
        <a:xfrm>
          <a:off x="0" y="0"/>
          <a:ext cx="0" cy="0"/>
          <a:chOff x="0" y="0"/>
          <a:chExt cx="0" cy="0"/>
        </a:xfrm>
      </p:grpSpPr>
      <p:grpSp>
        <p:nvGrpSpPr>
          <p:cNvPr id="1052" name="Google Shape;1052;p188"/>
          <p:cNvGrpSpPr/>
          <p:nvPr/>
        </p:nvGrpSpPr>
        <p:grpSpPr>
          <a:xfrm>
            <a:off x="0" y="0"/>
            <a:ext cx="8914102" cy="6858001"/>
            <a:chOff x="0" y="0"/>
            <a:chExt cx="8914102" cy="6858001"/>
          </a:xfrm>
        </p:grpSpPr>
        <p:sp>
          <p:nvSpPr>
            <p:cNvPr id="1053" name="Google Shape;1053;p188"/>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9395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054" name="Google Shape;1054;p188"/>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055" name="Google Shape;1055;p188"/>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56" name="Google Shape;1056;p188"/>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matchingName="Title and Full Content - Subtitle">
  <p:cSld name="Title and Full Content - Subtitle">
    <p:spTree>
      <p:nvGrpSpPr>
        <p:cNvPr id="1" name="Shape 1057"/>
        <p:cNvGrpSpPr/>
        <p:nvPr/>
      </p:nvGrpSpPr>
      <p:grpSpPr>
        <a:xfrm>
          <a:off x="0" y="0"/>
          <a:ext cx="0" cy="0"/>
          <a:chOff x="0" y="0"/>
          <a:chExt cx="0" cy="0"/>
        </a:xfrm>
      </p:grpSpPr>
      <p:sp>
        <p:nvSpPr>
          <p:cNvPr id="1058" name="Google Shape;1058;p189"/>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59" name="Google Shape;1059;p189"/>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60" name="Google Shape;1060;p18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61" name="Google Shape;1061;p189"/>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matchingName="One Column Content - Subtitle">
  <p:cSld name="One Column Content - Subtitle">
    <p:spTree>
      <p:nvGrpSpPr>
        <p:cNvPr id="1" name="Shape 1062"/>
        <p:cNvGrpSpPr/>
        <p:nvPr/>
      </p:nvGrpSpPr>
      <p:grpSpPr>
        <a:xfrm>
          <a:off x="0" y="0"/>
          <a:ext cx="0" cy="0"/>
          <a:chOff x="0" y="0"/>
          <a:chExt cx="0" cy="0"/>
        </a:xfrm>
      </p:grpSpPr>
      <p:sp>
        <p:nvSpPr>
          <p:cNvPr id="1063" name="Google Shape;1063;p190"/>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64" name="Google Shape;1064;p190"/>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65" name="Google Shape;1065;p19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66" name="Google Shape;1066;p190"/>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matchingName="Two Content - Subtitle">
  <p:cSld name="Two Content - Subtitle">
    <p:spTree>
      <p:nvGrpSpPr>
        <p:cNvPr id="1" name="Shape 1067"/>
        <p:cNvGrpSpPr/>
        <p:nvPr/>
      </p:nvGrpSpPr>
      <p:grpSpPr>
        <a:xfrm>
          <a:off x="0" y="0"/>
          <a:ext cx="0" cy="0"/>
          <a:chOff x="0" y="0"/>
          <a:chExt cx="0" cy="0"/>
        </a:xfrm>
      </p:grpSpPr>
      <p:sp>
        <p:nvSpPr>
          <p:cNvPr id="1068" name="Google Shape;1068;p191"/>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69" name="Google Shape;1069;p191"/>
          <p:cNvSpPr txBox="1">
            <a:spLocks noGrp="1"/>
          </p:cNvSpPr>
          <p:nvPr>
            <p:ph type="body" idx="2"/>
          </p:nvPr>
        </p:nvSpPr>
        <p:spPr>
          <a:xfrm>
            <a:off x="6275388" y="2103437"/>
            <a:ext cx="5473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70" name="Google Shape;1070;p191"/>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71" name="Google Shape;1071;p19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72" name="Google Shape;1072;p191"/>
          <p:cNvSpPr txBox="1">
            <a:spLocks noGrp="1"/>
          </p:cNvSpPr>
          <p:nvPr>
            <p:ph type="subTitle" idx="3"/>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matchingName="Content and Image - Subtitle">
  <p:cSld name="Content and Image - Subtitle">
    <p:spTree>
      <p:nvGrpSpPr>
        <p:cNvPr id="1" name="Shape 1073"/>
        <p:cNvGrpSpPr/>
        <p:nvPr/>
      </p:nvGrpSpPr>
      <p:grpSpPr>
        <a:xfrm>
          <a:off x="0" y="0"/>
          <a:ext cx="0" cy="0"/>
          <a:chOff x="0" y="0"/>
          <a:chExt cx="0" cy="0"/>
        </a:xfrm>
      </p:grpSpPr>
      <p:sp>
        <p:nvSpPr>
          <p:cNvPr id="1074" name="Google Shape;1074;p192"/>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75" name="Google Shape;1075;p192"/>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76" name="Google Shape;1076;p192"/>
          <p:cNvSpPr txBox="1">
            <a:spLocks noGrp="1"/>
          </p:cNvSpPr>
          <p:nvPr>
            <p:ph type="title"/>
          </p:nvPr>
        </p:nvSpPr>
        <p:spPr>
          <a:xfrm>
            <a:off x="442914" y="430514"/>
            <a:ext cx="53178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77" name="Google Shape;1077;p19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78" name="Google Shape;1078;p192"/>
          <p:cNvSpPr txBox="1">
            <a:spLocks noGrp="1"/>
          </p:cNvSpPr>
          <p:nvPr>
            <p:ph type="subTitle" idx="2"/>
          </p:nvPr>
        </p:nvSpPr>
        <p:spPr>
          <a:xfrm>
            <a:off x="442912" y="933433"/>
            <a:ext cx="53178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matchingName="Section Header Grey">
  <p:cSld name="Section Header Grey">
    <p:bg>
      <p:bgPr>
        <a:solidFill>
          <a:srgbClr val="464646"/>
        </a:solidFill>
        <a:effectLst/>
      </p:bgPr>
    </p:bg>
    <p:spTree>
      <p:nvGrpSpPr>
        <p:cNvPr id="1" name="Shape 121"/>
        <p:cNvGrpSpPr/>
        <p:nvPr/>
      </p:nvGrpSpPr>
      <p:grpSpPr>
        <a:xfrm>
          <a:off x="0" y="0"/>
          <a:ext cx="0" cy="0"/>
          <a:chOff x="0" y="0"/>
          <a:chExt cx="0" cy="0"/>
        </a:xfrm>
      </p:grpSpPr>
      <p:sp>
        <p:nvSpPr>
          <p:cNvPr id="122" name="Google Shape;122;p20"/>
          <p:cNvSpPr txBox="1">
            <a:spLocks noGrp="1"/>
          </p:cNvSpPr>
          <p:nvPr>
            <p:ph type="title"/>
          </p:nvPr>
        </p:nvSpPr>
        <p:spPr>
          <a:xfrm>
            <a:off x="4951413" y="2103438"/>
            <a:ext cx="4936658" cy="256426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3" name="Google Shape;123;p20"/>
          <p:cNvSpPr txBox="1">
            <a:spLocks noGrp="1"/>
          </p:cNvSpPr>
          <p:nvPr>
            <p:ph type="subTitle" idx="1"/>
          </p:nvPr>
        </p:nvSpPr>
        <p:spPr>
          <a:xfrm>
            <a:off x="442912" y="0"/>
            <a:ext cx="4344987"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matchingName="Three Content - Subtitle">
  <p:cSld name="Three Content - Subtitle">
    <p:spTree>
      <p:nvGrpSpPr>
        <p:cNvPr id="1" name="Shape 1079"/>
        <p:cNvGrpSpPr/>
        <p:nvPr/>
      </p:nvGrpSpPr>
      <p:grpSpPr>
        <a:xfrm>
          <a:off x="0" y="0"/>
          <a:ext cx="0" cy="0"/>
          <a:chOff x="0" y="0"/>
          <a:chExt cx="0" cy="0"/>
        </a:xfrm>
      </p:grpSpPr>
      <p:sp>
        <p:nvSpPr>
          <p:cNvPr id="1080" name="Google Shape;1080;p193"/>
          <p:cNvSpPr txBox="1">
            <a:spLocks noGrp="1"/>
          </p:cNvSpPr>
          <p:nvPr>
            <p:ph type="body" idx="1"/>
          </p:nvPr>
        </p:nvSpPr>
        <p:spPr>
          <a:xfrm>
            <a:off x="442913" y="2103439"/>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81" name="Google Shape;1081;p193"/>
          <p:cNvSpPr txBox="1">
            <a:spLocks noGrp="1"/>
          </p:cNvSpPr>
          <p:nvPr>
            <p:ph type="body" idx="2"/>
          </p:nvPr>
        </p:nvSpPr>
        <p:spPr>
          <a:xfrm>
            <a:off x="4332288" y="2103439"/>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82" name="Google Shape;1082;p193"/>
          <p:cNvSpPr txBox="1">
            <a:spLocks noGrp="1"/>
          </p:cNvSpPr>
          <p:nvPr>
            <p:ph type="body" idx="3"/>
          </p:nvPr>
        </p:nvSpPr>
        <p:spPr>
          <a:xfrm>
            <a:off x="8220076" y="2103439"/>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83" name="Google Shape;1083;p193"/>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84" name="Google Shape;1084;p19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85" name="Google Shape;1085;p193"/>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matchingName="Four Content - Subtitle">
  <p:cSld name="Four Content - Subtitle">
    <p:spTree>
      <p:nvGrpSpPr>
        <p:cNvPr id="1" name="Shape 1086"/>
        <p:cNvGrpSpPr/>
        <p:nvPr/>
      </p:nvGrpSpPr>
      <p:grpSpPr>
        <a:xfrm>
          <a:off x="0" y="0"/>
          <a:ext cx="0" cy="0"/>
          <a:chOff x="0" y="0"/>
          <a:chExt cx="0" cy="0"/>
        </a:xfrm>
      </p:grpSpPr>
      <p:sp>
        <p:nvSpPr>
          <p:cNvPr id="1087" name="Google Shape;1087;p194"/>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88" name="Google Shape;1088;p194"/>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89" name="Google Shape;1089;p194"/>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0" name="Google Shape;1090;p194"/>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1" name="Google Shape;1091;p194"/>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92" name="Google Shape;1092;p19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93" name="Google Shape;1093;p194"/>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matchingName="Five Content - Subtitle">
  <p:cSld name="Five Content - Subtitle">
    <p:spTree>
      <p:nvGrpSpPr>
        <p:cNvPr id="1" name="Shape 1094"/>
        <p:cNvGrpSpPr/>
        <p:nvPr/>
      </p:nvGrpSpPr>
      <p:grpSpPr>
        <a:xfrm>
          <a:off x="0" y="0"/>
          <a:ext cx="0" cy="0"/>
          <a:chOff x="0" y="0"/>
          <a:chExt cx="0" cy="0"/>
        </a:xfrm>
      </p:grpSpPr>
      <p:sp>
        <p:nvSpPr>
          <p:cNvPr id="1095" name="Google Shape;1095;p195"/>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6" name="Google Shape;1096;p195"/>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7" name="Google Shape;1097;p195"/>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8" name="Google Shape;1098;p195"/>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9" name="Google Shape;1099;p195"/>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00" name="Google Shape;1100;p195"/>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01" name="Google Shape;1101;p19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02" name="Google Shape;1102;p195"/>
          <p:cNvSpPr txBox="1">
            <a:spLocks noGrp="1"/>
          </p:cNvSpPr>
          <p:nvPr>
            <p:ph type="subTitle" idx="6"/>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matchingName="Three Images - Subtitle">
  <p:cSld name="Three Images - Subtitle">
    <p:spTree>
      <p:nvGrpSpPr>
        <p:cNvPr id="1" name="Shape 1103"/>
        <p:cNvGrpSpPr/>
        <p:nvPr/>
      </p:nvGrpSpPr>
      <p:grpSpPr>
        <a:xfrm>
          <a:off x="0" y="0"/>
          <a:ext cx="0" cy="0"/>
          <a:chOff x="0" y="0"/>
          <a:chExt cx="0" cy="0"/>
        </a:xfrm>
      </p:grpSpPr>
      <p:sp>
        <p:nvSpPr>
          <p:cNvPr id="1104" name="Google Shape;1104;p196"/>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05" name="Google Shape;1105;p196"/>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06" name="Google Shape;1106;p196"/>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07" name="Google Shape;1107;p196"/>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08" name="Google Shape;1108;p196"/>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09" name="Google Shape;1109;p196"/>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10" name="Google Shape;1110;p196"/>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11" name="Google Shape;1111;p19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12" name="Google Shape;1112;p196"/>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matchingName="Four Text Boxes for Icons - Subtitle">
  <p:cSld name="Four Text Boxes for Icons - Subtitle">
    <p:spTree>
      <p:nvGrpSpPr>
        <p:cNvPr id="1" name="Shape 1113"/>
        <p:cNvGrpSpPr/>
        <p:nvPr/>
      </p:nvGrpSpPr>
      <p:grpSpPr>
        <a:xfrm>
          <a:off x="0" y="0"/>
          <a:ext cx="0" cy="0"/>
          <a:chOff x="0" y="0"/>
          <a:chExt cx="0" cy="0"/>
        </a:xfrm>
      </p:grpSpPr>
      <p:sp>
        <p:nvSpPr>
          <p:cNvPr id="1114" name="Google Shape;1114;p197"/>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15" name="Google Shape;1115;p197"/>
          <p:cNvSpPr txBox="1">
            <a:spLocks noGrp="1"/>
          </p:cNvSpPr>
          <p:nvPr>
            <p:ph type="body" idx="2"/>
          </p:nvPr>
        </p:nvSpPr>
        <p:spPr>
          <a:xfrm>
            <a:off x="3358198"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16" name="Google Shape;1116;p197"/>
          <p:cNvSpPr txBox="1">
            <a:spLocks noGrp="1"/>
          </p:cNvSpPr>
          <p:nvPr>
            <p:ph type="body" idx="3"/>
          </p:nvPr>
        </p:nvSpPr>
        <p:spPr>
          <a:xfrm>
            <a:off x="6273483"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17" name="Google Shape;1117;p197"/>
          <p:cNvSpPr txBox="1">
            <a:spLocks noGrp="1"/>
          </p:cNvSpPr>
          <p:nvPr>
            <p:ph type="body" idx="4"/>
          </p:nvPr>
        </p:nvSpPr>
        <p:spPr>
          <a:xfrm>
            <a:off x="9188767"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18" name="Google Shape;1118;p197"/>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19" name="Google Shape;1119;p19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20" name="Google Shape;1120;p197"/>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matchingName="Four Team Images - Subtitle">
  <p:cSld name="Four Team Images - Subtitle">
    <p:spTree>
      <p:nvGrpSpPr>
        <p:cNvPr id="1" name="Shape 1121"/>
        <p:cNvGrpSpPr/>
        <p:nvPr/>
      </p:nvGrpSpPr>
      <p:grpSpPr>
        <a:xfrm>
          <a:off x="0" y="0"/>
          <a:ext cx="0" cy="0"/>
          <a:chOff x="0" y="0"/>
          <a:chExt cx="0" cy="0"/>
        </a:xfrm>
      </p:grpSpPr>
      <p:sp>
        <p:nvSpPr>
          <p:cNvPr id="1122" name="Google Shape;1122;p198"/>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23" name="Google Shape;1123;p198"/>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24" name="Google Shape;1124;p198"/>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25" name="Google Shape;1125;p198"/>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26" name="Google Shape;1126;p198"/>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127" name="Google Shape;1127;p198"/>
          <p:cNvSpPr txBox="1">
            <a:spLocks noGrp="1"/>
          </p:cNvSpPr>
          <p:nvPr>
            <p:ph type="body" idx="2"/>
          </p:nvPr>
        </p:nvSpPr>
        <p:spPr>
          <a:xfrm>
            <a:off x="335819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128" name="Google Shape;1128;p198"/>
          <p:cNvSpPr txBox="1">
            <a:spLocks noGrp="1"/>
          </p:cNvSpPr>
          <p:nvPr>
            <p:ph type="body" idx="3"/>
          </p:nvPr>
        </p:nvSpPr>
        <p:spPr>
          <a:xfrm>
            <a:off x="627348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129" name="Google Shape;1129;p198"/>
          <p:cNvSpPr txBox="1">
            <a:spLocks noGrp="1"/>
          </p:cNvSpPr>
          <p:nvPr>
            <p:ph type="body" idx="4"/>
          </p:nvPr>
        </p:nvSpPr>
        <p:spPr>
          <a:xfrm>
            <a:off x="918876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130" name="Google Shape;1130;p198"/>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31" name="Google Shape;1131;p19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32" name="Google Shape;1132;p198"/>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matchingName="One Column Chart - Subtitle">
  <p:cSld name="One Column Chart - Subtitle">
    <p:spTree>
      <p:nvGrpSpPr>
        <p:cNvPr id="1" name="Shape 1133"/>
        <p:cNvGrpSpPr/>
        <p:nvPr/>
      </p:nvGrpSpPr>
      <p:grpSpPr>
        <a:xfrm>
          <a:off x="0" y="0"/>
          <a:ext cx="0" cy="0"/>
          <a:chOff x="0" y="0"/>
          <a:chExt cx="0" cy="0"/>
        </a:xfrm>
      </p:grpSpPr>
      <p:sp>
        <p:nvSpPr>
          <p:cNvPr id="1134" name="Google Shape;1134;p199"/>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35" name="Google Shape;1135;p199"/>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36" name="Google Shape;1136;p19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37" name="Google Shape;1137;p199"/>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showMasterSp="0" matchingName="Section Header Rose Manual">
  <p:cSld name="Section Header Rose Manual">
    <p:bg>
      <p:bgPr>
        <a:solidFill>
          <a:srgbClr val="D93954"/>
        </a:solidFill>
        <a:effectLst/>
      </p:bgPr>
    </p:bg>
    <p:spTree>
      <p:nvGrpSpPr>
        <p:cNvPr id="1" name="Shape 1138"/>
        <p:cNvGrpSpPr/>
        <p:nvPr/>
      </p:nvGrpSpPr>
      <p:grpSpPr>
        <a:xfrm>
          <a:off x="0" y="0"/>
          <a:ext cx="0" cy="0"/>
          <a:chOff x="0" y="0"/>
          <a:chExt cx="0" cy="0"/>
        </a:xfrm>
      </p:grpSpPr>
      <p:sp>
        <p:nvSpPr>
          <p:cNvPr id="1139" name="Google Shape;1139;p200"/>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40"/>
        <p:cNvGrpSpPr/>
        <p:nvPr/>
      </p:nvGrpSpPr>
      <p:grpSpPr>
        <a:xfrm>
          <a:off x="0" y="0"/>
          <a:ext cx="0" cy="0"/>
          <a:chOff x="0" y="0"/>
          <a:chExt cx="0" cy="0"/>
        </a:xfrm>
      </p:grpSpPr>
      <p:sp>
        <p:nvSpPr>
          <p:cNvPr id="1141" name="Google Shape;1141;p20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1149"/>
        <p:cNvGrpSpPr/>
        <p:nvPr/>
      </p:nvGrpSpPr>
      <p:grpSpPr>
        <a:xfrm>
          <a:off x="0" y="0"/>
          <a:ext cx="0" cy="0"/>
          <a:chOff x="0" y="0"/>
          <a:chExt cx="0" cy="0"/>
        </a:xfrm>
      </p:grpSpPr>
      <p:sp>
        <p:nvSpPr>
          <p:cNvPr id="1150" name="Google Shape;1150;p203"/>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51" name="Google Shape;1151;p203"/>
          <p:cNvSpPr/>
          <p:nvPr/>
        </p:nvSpPr>
        <p:spPr>
          <a:xfrm>
            <a:off x="0" y="3429000"/>
            <a:ext cx="8096400" cy="1143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52" name="Google Shape;1152;p203"/>
          <p:cNvSpPr/>
          <p:nvPr/>
        </p:nvSpPr>
        <p:spPr>
          <a:xfrm>
            <a:off x="8096250" y="0"/>
            <a:ext cx="4095600" cy="3429000"/>
          </a:xfrm>
          <a:prstGeom prst="rect">
            <a:avLst/>
          </a:prstGeom>
          <a:solidFill>
            <a:srgbClr val="EB8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53" name="Google Shape;1153;p203"/>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54" name="Google Shape;1154;p203"/>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55" name="Google Shape;1155;p203"/>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Slide 1 Grey">
  <p:cSld name="Title Slide 1 Grey">
    <p:spTree>
      <p:nvGrpSpPr>
        <p:cNvPr id="1" name="Shape 23"/>
        <p:cNvGrpSpPr/>
        <p:nvPr/>
      </p:nvGrpSpPr>
      <p:grpSpPr>
        <a:xfrm>
          <a:off x="0" y="0"/>
          <a:ext cx="0" cy="0"/>
          <a:chOff x="0" y="0"/>
          <a:chExt cx="0" cy="0"/>
        </a:xfrm>
      </p:grpSpPr>
      <p:sp>
        <p:nvSpPr>
          <p:cNvPr id="24" name="Google Shape;24;p3"/>
          <p:cNvSpPr/>
          <p:nvPr/>
        </p:nvSpPr>
        <p:spPr>
          <a:xfrm>
            <a:off x="0" y="0"/>
            <a:ext cx="8096250" cy="3429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5" name="Google Shape;25;p3"/>
          <p:cNvSpPr/>
          <p:nvPr/>
        </p:nvSpPr>
        <p:spPr>
          <a:xfrm>
            <a:off x="0" y="3429000"/>
            <a:ext cx="809625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6" name="Google Shape;26;p3"/>
          <p:cNvSpPr/>
          <p:nvPr/>
        </p:nvSpPr>
        <p:spPr>
          <a:xfrm>
            <a:off x="8096250" y="0"/>
            <a:ext cx="409575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7" name="Google Shape;27;p3"/>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8" name="Google Shape;28;p3"/>
          <p:cNvSpPr txBox="1">
            <a:spLocks noGrp="1"/>
          </p:cNvSpPr>
          <p:nvPr>
            <p:ph type="subTitle" idx="1"/>
          </p:nvPr>
        </p:nvSpPr>
        <p:spPr>
          <a:xfrm>
            <a:off x="442914" y="3749040"/>
            <a:ext cx="5477256"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29" name="Google Shape;29;p3"/>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matchingName="Section Header Orange Manual">
  <p:cSld name="Section Header Orange Manual">
    <p:bg>
      <p:bgPr>
        <a:solidFill>
          <a:srgbClr val="D04A02"/>
        </a:solidFill>
        <a:effectLst/>
      </p:bgPr>
    </p:bg>
    <p:spTree>
      <p:nvGrpSpPr>
        <p:cNvPr id="1" name="Shape 124"/>
        <p:cNvGrpSpPr/>
        <p:nvPr/>
      </p:nvGrpSpPr>
      <p:grpSpPr>
        <a:xfrm>
          <a:off x="0" y="0"/>
          <a:ext cx="0" cy="0"/>
          <a:chOff x="0" y="0"/>
          <a:chExt cx="0" cy="0"/>
        </a:xfrm>
      </p:grpSpPr>
      <p:sp>
        <p:nvSpPr>
          <p:cNvPr id="125" name="Google Shape;125;p21"/>
          <p:cNvSpPr txBox="1">
            <a:spLocks noGrp="1"/>
          </p:cNvSpPr>
          <p:nvPr>
            <p:ph type="title"/>
          </p:nvPr>
        </p:nvSpPr>
        <p:spPr>
          <a:xfrm>
            <a:off x="442913" y="428625"/>
            <a:ext cx="1374457" cy="196596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showMasterSp="0" matchingName="Title Slide 1 Grey">
  <p:cSld name="Title Slide 1 Grey">
    <p:spTree>
      <p:nvGrpSpPr>
        <p:cNvPr id="1" name="Shape 1156"/>
        <p:cNvGrpSpPr/>
        <p:nvPr/>
      </p:nvGrpSpPr>
      <p:grpSpPr>
        <a:xfrm>
          <a:off x="0" y="0"/>
          <a:ext cx="0" cy="0"/>
          <a:chOff x="0" y="0"/>
          <a:chExt cx="0" cy="0"/>
        </a:xfrm>
      </p:grpSpPr>
      <p:sp>
        <p:nvSpPr>
          <p:cNvPr id="1157" name="Google Shape;1157;p204"/>
          <p:cNvSpPr/>
          <p:nvPr/>
        </p:nvSpPr>
        <p:spPr>
          <a:xfrm>
            <a:off x="0" y="0"/>
            <a:ext cx="8096400" cy="3429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58" name="Google Shape;1158;p204"/>
          <p:cNvSpPr/>
          <p:nvPr/>
        </p:nvSpPr>
        <p:spPr>
          <a:xfrm>
            <a:off x="0" y="3429000"/>
            <a:ext cx="80964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59" name="Google Shape;1159;p204"/>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60" name="Google Shape;1160;p204"/>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61" name="Google Shape;1161;p204"/>
          <p:cNvSpPr txBox="1">
            <a:spLocks noGrp="1"/>
          </p:cNvSpPr>
          <p:nvPr>
            <p:ph type="subTitle" idx="1"/>
          </p:nvPr>
        </p:nvSpPr>
        <p:spPr>
          <a:xfrm>
            <a:off x="442914" y="3749040"/>
            <a:ext cx="54774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62" name="Google Shape;1162;p204"/>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showMasterSp="0" matchingName="Title Slide 1 Dark Grey">
  <p:cSld name="Title Slide 1 Dark Grey">
    <p:spTree>
      <p:nvGrpSpPr>
        <p:cNvPr id="1" name="Shape 1163"/>
        <p:cNvGrpSpPr/>
        <p:nvPr/>
      </p:nvGrpSpPr>
      <p:grpSpPr>
        <a:xfrm>
          <a:off x="0" y="0"/>
          <a:ext cx="0" cy="0"/>
          <a:chOff x="0" y="0"/>
          <a:chExt cx="0" cy="0"/>
        </a:xfrm>
      </p:grpSpPr>
      <p:sp>
        <p:nvSpPr>
          <p:cNvPr id="1164" name="Google Shape;1164;p205"/>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65" name="Google Shape;1165;p205"/>
          <p:cNvSpPr/>
          <p:nvPr/>
        </p:nvSpPr>
        <p:spPr>
          <a:xfrm>
            <a:off x="0" y="3429000"/>
            <a:ext cx="8096400" cy="1143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accent6"/>
              </a:solidFill>
              <a:latin typeface="Arial"/>
              <a:ea typeface="Arial"/>
              <a:cs typeface="Arial"/>
              <a:sym typeface="Arial"/>
            </a:endParaRPr>
          </a:p>
        </p:txBody>
      </p:sp>
      <p:sp>
        <p:nvSpPr>
          <p:cNvPr id="1166" name="Google Shape;1166;p205"/>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67" name="Google Shape;1167;p205"/>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68" name="Google Shape;1168;p205"/>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69" name="Google Shape;1169;p205"/>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showMasterSp="0" matchingName="Title Slide All Grey">
  <p:cSld name="Title Slide All Grey">
    <p:bg>
      <p:bgPr>
        <a:solidFill>
          <a:srgbClr val="464646"/>
        </a:solidFill>
        <a:effectLst/>
      </p:bgPr>
    </p:bg>
    <p:spTree>
      <p:nvGrpSpPr>
        <p:cNvPr id="1" name="Shape 1170"/>
        <p:cNvGrpSpPr/>
        <p:nvPr/>
      </p:nvGrpSpPr>
      <p:grpSpPr>
        <a:xfrm>
          <a:off x="0" y="0"/>
          <a:ext cx="0" cy="0"/>
          <a:chOff x="0" y="0"/>
          <a:chExt cx="0" cy="0"/>
        </a:xfrm>
      </p:grpSpPr>
      <p:sp>
        <p:nvSpPr>
          <p:cNvPr id="1171" name="Google Shape;1171;p206"/>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72" name="Google Shape;1172;p206"/>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73" name="Google Shape;1173;p206"/>
          <p:cNvPicPr preferRelativeResize="0"/>
          <p:nvPr/>
        </p:nvPicPr>
        <p:blipFill rotWithShape="1">
          <a:blip r:embed="rId2">
            <a:alphaModFix/>
          </a:blip>
          <a:srcRect/>
          <a:stretch/>
        </p:blipFill>
        <p:spPr>
          <a:xfrm>
            <a:off x="185139" y="5330952"/>
            <a:ext cx="1636775" cy="1351183"/>
          </a:xfrm>
          <a:prstGeom prst="rect">
            <a:avLst/>
          </a:prstGeom>
          <a:noFill/>
          <a:ln>
            <a:noFill/>
          </a:ln>
        </p:spPr>
      </p:pic>
    </p:spTree>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showMasterSp="0" matchingName="Title Slide All White">
  <p:cSld name="Title Slide All White">
    <p:bg>
      <p:bgPr>
        <a:solidFill>
          <a:schemeClr val="lt1"/>
        </a:solidFill>
        <a:effectLst/>
      </p:bgPr>
    </p:bg>
    <p:spTree>
      <p:nvGrpSpPr>
        <p:cNvPr id="1" name="Shape 1174"/>
        <p:cNvGrpSpPr/>
        <p:nvPr/>
      </p:nvGrpSpPr>
      <p:grpSpPr>
        <a:xfrm>
          <a:off x="0" y="0"/>
          <a:ext cx="0" cy="0"/>
          <a:chOff x="0" y="0"/>
          <a:chExt cx="0" cy="0"/>
        </a:xfrm>
      </p:grpSpPr>
      <p:sp>
        <p:nvSpPr>
          <p:cNvPr id="1175" name="Google Shape;1175;p207"/>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6000"/>
              <a:buFont typeface="Georgia"/>
              <a:buNone/>
              <a:defRPr sz="60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76" name="Google Shape;1176;p207"/>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pic>
        <p:nvPicPr>
          <p:cNvPr id="1177" name="Google Shape;1177;p207"/>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showMasterSp="0" matchingName="Title Slide 2">
  <p:cSld name="Title Slide 2">
    <p:spTree>
      <p:nvGrpSpPr>
        <p:cNvPr id="1" name="Shape 1178"/>
        <p:cNvGrpSpPr/>
        <p:nvPr/>
      </p:nvGrpSpPr>
      <p:grpSpPr>
        <a:xfrm>
          <a:off x="0" y="0"/>
          <a:ext cx="0" cy="0"/>
          <a:chOff x="0" y="0"/>
          <a:chExt cx="0" cy="0"/>
        </a:xfrm>
      </p:grpSpPr>
      <p:sp>
        <p:nvSpPr>
          <p:cNvPr id="1179" name="Google Shape;1179;p208"/>
          <p:cNvSpPr/>
          <p:nvPr/>
        </p:nvSpPr>
        <p:spPr>
          <a:xfrm>
            <a:off x="6096000" y="0"/>
            <a:ext cx="6096000" cy="45759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1180" name="Google Shape;1180;p208"/>
          <p:cNvSpPr/>
          <p:nvPr/>
        </p:nvSpPr>
        <p:spPr>
          <a:xfrm>
            <a:off x="0" y="0"/>
            <a:ext cx="6096000" cy="45759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81" name="Google Shape;1181;p208"/>
          <p:cNvSpPr/>
          <p:nvPr/>
        </p:nvSpPr>
        <p:spPr>
          <a:xfrm>
            <a:off x="0" y="4575812"/>
            <a:ext cx="6096000" cy="22821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82" name="Google Shape;1182;p208"/>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83" name="Google Shape;1183;p208"/>
          <p:cNvSpPr txBox="1">
            <a:spLocks noGrp="1"/>
          </p:cNvSpPr>
          <p:nvPr>
            <p:ph type="subTitle" idx="1"/>
          </p:nvPr>
        </p:nvSpPr>
        <p:spPr>
          <a:xfrm>
            <a:off x="442913" y="5101594"/>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84" name="Google Shape;1184;p208"/>
          <p:cNvPicPr preferRelativeResize="0"/>
          <p:nvPr/>
        </p:nvPicPr>
        <p:blipFill rotWithShape="1">
          <a:blip r:embed="rId2">
            <a:alphaModFix/>
          </a:blip>
          <a:srcRect/>
          <a:stretch/>
        </p:blipFill>
        <p:spPr>
          <a:xfrm>
            <a:off x="10337737" y="5330952"/>
            <a:ext cx="1636775" cy="1351186"/>
          </a:xfrm>
          <a:prstGeom prst="rect">
            <a:avLst/>
          </a:prstGeom>
          <a:noFill/>
          <a:ln>
            <a:noFill/>
          </a:ln>
        </p:spPr>
      </p:pic>
    </p:spTree>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1185"/>
        <p:cNvGrpSpPr/>
        <p:nvPr/>
      </p:nvGrpSpPr>
      <p:grpSpPr>
        <a:xfrm>
          <a:off x="0" y="0"/>
          <a:ext cx="0" cy="0"/>
          <a:chOff x="0" y="0"/>
          <a:chExt cx="0" cy="0"/>
        </a:xfrm>
      </p:grpSpPr>
      <p:sp>
        <p:nvSpPr>
          <p:cNvPr id="1186" name="Google Shape;1186;p209"/>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1187" name="Google Shape;1187;p209"/>
          <p:cNvSpPr/>
          <p:nvPr/>
        </p:nvSpPr>
        <p:spPr>
          <a:xfrm>
            <a:off x="0" y="0"/>
            <a:ext cx="6096000" cy="3429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88" name="Google Shape;1188;p209"/>
          <p:cNvSpPr/>
          <p:nvPr/>
        </p:nvSpPr>
        <p:spPr>
          <a:xfrm>
            <a:off x="0" y="3429000"/>
            <a:ext cx="60960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89" name="Google Shape;1189;p209"/>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90" name="Google Shape;1190;p209"/>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91" name="Google Shape;1191;p209"/>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06.xml><?xml version="1.0" encoding="utf-8"?>
<p:sldLayout xmlns:a="http://schemas.openxmlformats.org/drawingml/2006/main" xmlns:r="http://schemas.openxmlformats.org/officeDocument/2006/relationships" xmlns:p="http://schemas.openxmlformats.org/presentationml/2006/main" showMasterSp="0" matchingName="Title Slide Lines">
  <p:cSld name="Title Slide Lines">
    <p:bg>
      <p:bgPr>
        <a:solidFill>
          <a:srgbClr val="DEDEDE"/>
        </a:solidFill>
        <a:effectLst/>
      </p:bgPr>
    </p:bg>
    <p:spTree>
      <p:nvGrpSpPr>
        <p:cNvPr id="1" name="Shape 1192"/>
        <p:cNvGrpSpPr/>
        <p:nvPr/>
      </p:nvGrpSpPr>
      <p:grpSpPr>
        <a:xfrm>
          <a:off x="0" y="0"/>
          <a:ext cx="0" cy="0"/>
          <a:chOff x="0" y="0"/>
          <a:chExt cx="0" cy="0"/>
        </a:xfrm>
      </p:grpSpPr>
      <p:grpSp>
        <p:nvGrpSpPr>
          <p:cNvPr id="1193" name="Google Shape;1193;p210"/>
          <p:cNvGrpSpPr/>
          <p:nvPr/>
        </p:nvGrpSpPr>
        <p:grpSpPr>
          <a:xfrm>
            <a:off x="-1" y="-1"/>
            <a:ext cx="12191893" cy="6857975"/>
            <a:chOff x="-1" y="-1"/>
            <a:chExt cx="12191893" cy="6857975"/>
          </a:xfrm>
        </p:grpSpPr>
        <p:grpSp>
          <p:nvGrpSpPr>
            <p:cNvPr id="1194" name="Google Shape;1194;p210"/>
            <p:cNvGrpSpPr/>
            <p:nvPr/>
          </p:nvGrpSpPr>
          <p:grpSpPr>
            <a:xfrm>
              <a:off x="-1" y="-1"/>
              <a:ext cx="12191893" cy="6857975"/>
              <a:chOff x="152400" y="152400"/>
              <a:chExt cx="12196772" cy="6862779"/>
            </a:xfrm>
          </p:grpSpPr>
          <p:sp>
            <p:nvSpPr>
              <p:cNvPr id="1195" name="Google Shape;1195;p210"/>
              <p:cNvSpPr/>
              <p:nvPr/>
            </p:nvSpPr>
            <p:spPr>
              <a:xfrm>
                <a:off x="152400" y="3775075"/>
                <a:ext cx="9142419" cy="777876"/>
              </a:xfrm>
              <a:custGeom>
                <a:avLst/>
                <a:gdLst/>
                <a:ahLst/>
                <a:cxnLst/>
                <a:rect l="l" t="t" r="r" b="b"/>
                <a:pathLst>
                  <a:path w="7908" h="1632" extrusionOk="0">
                    <a:moveTo>
                      <a:pt x="0" y="0"/>
                    </a:moveTo>
                    <a:lnTo>
                      <a:pt x="0" y="0"/>
                    </a:lnTo>
                    <a:lnTo>
                      <a:pt x="7908" y="0"/>
                    </a:lnTo>
                    <a:lnTo>
                      <a:pt x="7908" y="1632"/>
                    </a:lnTo>
                    <a:lnTo>
                      <a:pt x="0" y="1632"/>
                    </a:lnTo>
                    <a:lnTo>
                      <a:pt x="0" y="0"/>
                    </a:lnTo>
                    <a:close/>
                  </a:path>
                </a:pathLst>
              </a:custGeom>
              <a:solidFill>
                <a:srgbClr val="D04A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96" name="Google Shape;1196;p210"/>
              <p:cNvSpPr/>
              <p:nvPr/>
            </p:nvSpPr>
            <p:spPr>
              <a:xfrm>
                <a:off x="152400" y="152400"/>
                <a:ext cx="12196772" cy="6862779"/>
              </a:xfrm>
              <a:custGeom>
                <a:avLst/>
                <a:gdLst/>
                <a:ahLst/>
                <a:cxnLst/>
                <a:rect l="l" t="t" r="r" b="b"/>
                <a:pathLst>
                  <a:path w="25599" h="14399" extrusionOk="0">
                    <a:moveTo>
                      <a:pt x="19187" y="0"/>
                    </a:moveTo>
                    <a:lnTo>
                      <a:pt x="19187" y="0"/>
                    </a:lnTo>
                    <a:lnTo>
                      <a:pt x="19187" y="6949"/>
                    </a:lnTo>
                    <a:lnTo>
                      <a:pt x="0" y="6949"/>
                    </a:lnTo>
                    <a:lnTo>
                      <a:pt x="0" y="7602"/>
                    </a:lnTo>
                    <a:lnTo>
                      <a:pt x="19187" y="7602"/>
                    </a:lnTo>
                    <a:lnTo>
                      <a:pt x="19187" y="9234"/>
                    </a:lnTo>
                    <a:lnTo>
                      <a:pt x="0" y="9234"/>
                    </a:lnTo>
                    <a:lnTo>
                      <a:pt x="0" y="9887"/>
                    </a:lnTo>
                    <a:lnTo>
                      <a:pt x="19187" y="9887"/>
                    </a:lnTo>
                    <a:lnTo>
                      <a:pt x="19187" y="14399"/>
                    </a:lnTo>
                    <a:lnTo>
                      <a:pt x="19839" y="14399"/>
                    </a:lnTo>
                    <a:lnTo>
                      <a:pt x="19839" y="9887"/>
                    </a:lnTo>
                    <a:lnTo>
                      <a:pt x="25599" y="9887"/>
                    </a:lnTo>
                    <a:lnTo>
                      <a:pt x="25599" y="9234"/>
                    </a:lnTo>
                    <a:lnTo>
                      <a:pt x="19839" y="9234"/>
                    </a:lnTo>
                    <a:lnTo>
                      <a:pt x="19839" y="7602"/>
                    </a:lnTo>
                    <a:lnTo>
                      <a:pt x="25599" y="7602"/>
                    </a:lnTo>
                    <a:lnTo>
                      <a:pt x="25599" y="6949"/>
                    </a:lnTo>
                    <a:lnTo>
                      <a:pt x="19839" y="6949"/>
                    </a:lnTo>
                    <a:lnTo>
                      <a:pt x="19839" y="0"/>
                    </a:lnTo>
                    <a:lnTo>
                      <a:pt x="19187"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pic>
          <p:nvPicPr>
            <p:cNvPr id="1197" name="Google Shape;1197;p210"/>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198" name="Google Shape;1198;p210"/>
          <p:cNvSpPr txBox="1">
            <a:spLocks noGrp="1"/>
          </p:cNvSpPr>
          <p:nvPr>
            <p:ph type="subTitle" idx="1"/>
          </p:nvPr>
        </p:nvSpPr>
        <p:spPr>
          <a:xfrm>
            <a:off x="442914" y="3713607"/>
            <a:ext cx="5473800" cy="5922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199" name="Google Shape;1199;p210"/>
          <p:cNvSpPr txBox="1">
            <a:spLocks noGrp="1"/>
          </p:cNvSpPr>
          <p:nvPr>
            <p:ph type="ctrTitle"/>
          </p:nvPr>
        </p:nvSpPr>
        <p:spPr>
          <a:xfrm>
            <a:off x="442914"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07.xml><?xml version="1.0" encoding="utf-8"?>
<p:sldLayout xmlns:a="http://schemas.openxmlformats.org/drawingml/2006/main" xmlns:r="http://schemas.openxmlformats.org/officeDocument/2006/relationships" xmlns:p="http://schemas.openxmlformats.org/presentationml/2006/main" showMasterSp="0" matchingName="Title Slide Lines 2">
  <p:cSld name="Title Slide Lines 2">
    <p:bg>
      <p:bgPr>
        <a:solidFill>
          <a:srgbClr val="DEDEDE"/>
        </a:solidFill>
        <a:effectLst/>
      </p:bgPr>
    </p:bg>
    <p:spTree>
      <p:nvGrpSpPr>
        <p:cNvPr id="1" name="Shape 1200"/>
        <p:cNvGrpSpPr/>
        <p:nvPr/>
      </p:nvGrpSpPr>
      <p:grpSpPr>
        <a:xfrm>
          <a:off x="0" y="0"/>
          <a:ext cx="0" cy="0"/>
          <a:chOff x="0" y="0"/>
          <a:chExt cx="0" cy="0"/>
        </a:xfrm>
      </p:grpSpPr>
      <p:grpSp>
        <p:nvGrpSpPr>
          <p:cNvPr id="1201" name="Google Shape;1201;p211"/>
          <p:cNvGrpSpPr/>
          <p:nvPr/>
        </p:nvGrpSpPr>
        <p:grpSpPr>
          <a:xfrm>
            <a:off x="0" y="0"/>
            <a:ext cx="12192000" cy="6858000"/>
            <a:chOff x="0" y="0"/>
            <a:chExt cx="12192000" cy="6858000"/>
          </a:xfrm>
        </p:grpSpPr>
        <p:sp>
          <p:nvSpPr>
            <p:cNvPr id="1202" name="Google Shape;1202;p211"/>
            <p:cNvSpPr/>
            <p:nvPr/>
          </p:nvSpPr>
          <p:spPr>
            <a:xfrm>
              <a:off x="0" y="0"/>
              <a:ext cx="12192000" cy="6858000"/>
            </a:xfrm>
            <a:custGeom>
              <a:avLst/>
              <a:gdLst/>
              <a:ahLst/>
              <a:cxnLst/>
              <a:rect l="l" t="t" r="r" b="b"/>
              <a:pathLst>
                <a:path w="12192000" h="6858000" extrusionOk="0">
                  <a:moveTo>
                    <a:pt x="9144000" y="0"/>
                  </a:moveTo>
                  <a:lnTo>
                    <a:pt x="9450000" y="0"/>
                  </a:lnTo>
                  <a:lnTo>
                    <a:pt x="9450000" y="3309692"/>
                  </a:lnTo>
                  <a:lnTo>
                    <a:pt x="12192000" y="3309692"/>
                  </a:lnTo>
                  <a:lnTo>
                    <a:pt x="12192000" y="3615692"/>
                  </a:lnTo>
                  <a:lnTo>
                    <a:pt x="9450000" y="3615692"/>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lnTo>
                    <a:pt x="9144000" y="3615692"/>
                  </a:lnTo>
                  <a:lnTo>
                    <a:pt x="0" y="3615692"/>
                  </a:lnTo>
                  <a:lnTo>
                    <a:pt x="0" y="3309692"/>
                  </a:lnTo>
                  <a:lnTo>
                    <a:pt x="9144000" y="3309692"/>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03" name="Google Shape;1203;p211"/>
            <p:cNvPicPr preferRelativeResize="0"/>
            <p:nvPr/>
          </p:nvPicPr>
          <p:blipFill rotWithShape="1">
            <a:blip r:embed="rId2">
              <a:alphaModFix/>
            </a:blip>
            <a:srcRect/>
            <a:stretch/>
          </p:blipFill>
          <p:spPr>
            <a:xfrm>
              <a:off x="185139" y="5330952"/>
              <a:ext cx="1636775" cy="1351186"/>
            </a:xfrm>
            <a:prstGeom prst="rect">
              <a:avLst/>
            </a:prstGeom>
            <a:noFill/>
            <a:ln>
              <a:noFill/>
            </a:ln>
          </p:spPr>
        </p:pic>
      </p:grpSp>
      <p:sp>
        <p:nvSpPr>
          <p:cNvPr id="1204" name="Google Shape;1204;p211"/>
          <p:cNvSpPr txBox="1">
            <a:spLocks noGrp="1"/>
          </p:cNvSpPr>
          <p:nvPr>
            <p:ph type="subTitle" idx="1"/>
          </p:nvPr>
        </p:nvSpPr>
        <p:spPr>
          <a:xfrm>
            <a:off x="442913" y="3713607"/>
            <a:ext cx="5473800" cy="5943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205" name="Google Shape;1205;p211"/>
          <p:cNvSpPr txBox="1">
            <a:spLocks noGrp="1"/>
          </p:cNvSpPr>
          <p:nvPr>
            <p:ph type="ctrTitle"/>
          </p:nvPr>
        </p:nvSpPr>
        <p:spPr>
          <a:xfrm>
            <a:off x="442912"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500"/>
              <a:buFont typeface="Georgia"/>
              <a:buNone/>
              <a:defRPr sz="45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08.xml><?xml version="1.0" encoding="utf-8"?>
<p:sldLayout xmlns:a="http://schemas.openxmlformats.org/drawingml/2006/main" xmlns:r="http://schemas.openxmlformats.org/officeDocument/2006/relationships" xmlns:p="http://schemas.openxmlformats.org/presentationml/2006/main" showMasterSp="0" matchingName="Title Slide Lines 3">
  <p:cSld name="Title Slide Lines 3">
    <p:bg>
      <p:bgPr>
        <a:solidFill>
          <a:srgbClr val="D04A02"/>
        </a:solidFill>
        <a:effectLst/>
      </p:bgPr>
    </p:bg>
    <p:spTree>
      <p:nvGrpSpPr>
        <p:cNvPr id="1" name="Shape 1206"/>
        <p:cNvGrpSpPr/>
        <p:nvPr/>
      </p:nvGrpSpPr>
      <p:grpSpPr>
        <a:xfrm>
          <a:off x="0" y="0"/>
          <a:ext cx="0" cy="0"/>
          <a:chOff x="0" y="0"/>
          <a:chExt cx="0" cy="0"/>
        </a:xfrm>
      </p:grpSpPr>
      <p:sp>
        <p:nvSpPr>
          <p:cNvPr id="1207" name="Google Shape;1207;p212"/>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1208" name="Google Shape;1208;p212"/>
          <p:cNvGrpSpPr/>
          <p:nvPr/>
        </p:nvGrpSpPr>
        <p:grpSpPr>
          <a:xfrm>
            <a:off x="0" y="0"/>
            <a:ext cx="12192000" cy="6858000"/>
            <a:chOff x="0" y="0"/>
            <a:chExt cx="12192000" cy="6858000"/>
          </a:xfrm>
        </p:grpSpPr>
        <p:sp>
          <p:nvSpPr>
            <p:cNvPr id="1209" name="Google Shape;1209;p212"/>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10" name="Google Shape;1210;p212"/>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211" name="Google Shape;1211;p212"/>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6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12" name="Google Shape;1212;p212"/>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09.xml><?xml version="1.0" encoding="utf-8"?>
<p:sldLayout xmlns:a="http://schemas.openxmlformats.org/drawingml/2006/main" xmlns:r="http://schemas.openxmlformats.org/officeDocument/2006/relationships" xmlns:p="http://schemas.openxmlformats.org/presentationml/2006/main" showMasterSp="0" matchingName="Title Slide Lines 3 Grey">
  <p:cSld name="Title Slide Lines 3 Grey">
    <p:bg>
      <p:bgPr>
        <a:solidFill>
          <a:srgbClr val="464646"/>
        </a:solidFill>
        <a:effectLst/>
      </p:bgPr>
    </p:bg>
    <p:spTree>
      <p:nvGrpSpPr>
        <p:cNvPr id="1" name="Shape 1213"/>
        <p:cNvGrpSpPr/>
        <p:nvPr/>
      </p:nvGrpSpPr>
      <p:grpSpPr>
        <a:xfrm>
          <a:off x="0" y="0"/>
          <a:ext cx="0" cy="0"/>
          <a:chOff x="0" y="0"/>
          <a:chExt cx="0" cy="0"/>
        </a:xfrm>
      </p:grpSpPr>
      <p:sp>
        <p:nvSpPr>
          <p:cNvPr id="1214" name="Google Shape;1214;p213"/>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1215" name="Google Shape;1215;p213"/>
          <p:cNvGrpSpPr/>
          <p:nvPr/>
        </p:nvGrpSpPr>
        <p:grpSpPr>
          <a:xfrm>
            <a:off x="0" y="0"/>
            <a:ext cx="12192000" cy="6858000"/>
            <a:chOff x="0" y="0"/>
            <a:chExt cx="12192000" cy="6858000"/>
          </a:xfrm>
        </p:grpSpPr>
        <p:sp>
          <p:nvSpPr>
            <p:cNvPr id="1216" name="Google Shape;1216;p213"/>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17" name="Google Shape;1217;p213"/>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218" name="Google Shape;1218;p213"/>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19" name="Google Shape;1219;p213"/>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matchingName="Section Header Red Manual">
  <p:cSld name="Section Header Red Manual">
    <p:bg>
      <p:bgPr>
        <a:solidFill>
          <a:srgbClr val="E0301E"/>
        </a:solidFill>
        <a:effectLst/>
      </p:bgPr>
    </p:bg>
    <p:spTree>
      <p:nvGrpSpPr>
        <p:cNvPr id="1" name="Shape 126"/>
        <p:cNvGrpSpPr/>
        <p:nvPr/>
      </p:nvGrpSpPr>
      <p:grpSpPr>
        <a:xfrm>
          <a:off x="0" y="0"/>
          <a:ext cx="0" cy="0"/>
          <a:chOff x="0" y="0"/>
          <a:chExt cx="0" cy="0"/>
        </a:xfrm>
      </p:grpSpPr>
      <p:sp>
        <p:nvSpPr>
          <p:cNvPr id="127" name="Google Shape;127;p22"/>
          <p:cNvSpPr txBox="1">
            <a:spLocks noGrp="1"/>
          </p:cNvSpPr>
          <p:nvPr>
            <p:ph type="title"/>
          </p:nvPr>
        </p:nvSpPr>
        <p:spPr>
          <a:xfrm>
            <a:off x="442913" y="428625"/>
            <a:ext cx="1374457" cy="196596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210.xml><?xml version="1.0" encoding="utf-8"?>
<p:sldLayout xmlns:a="http://schemas.openxmlformats.org/drawingml/2006/main" xmlns:r="http://schemas.openxmlformats.org/officeDocument/2006/relationships" xmlns:p="http://schemas.openxmlformats.org/presentationml/2006/main" showMasterSp="0" matchingName="Title Slide Logo Shape Orange">
  <p:cSld name="Title Slide Logo Shape Orange">
    <p:spTree>
      <p:nvGrpSpPr>
        <p:cNvPr id="1" name="Shape 1220"/>
        <p:cNvGrpSpPr/>
        <p:nvPr/>
      </p:nvGrpSpPr>
      <p:grpSpPr>
        <a:xfrm>
          <a:off x="0" y="0"/>
          <a:ext cx="0" cy="0"/>
          <a:chOff x="0" y="0"/>
          <a:chExt cx="0" cy="0"/>
        </a:xfrm>
      </p:grpSpPr>
      <p:grpSp>
        <p:nvGrpSpPr>
          <p:cNvPr id="1221" name="Google Shape;1221;p214"/>
          <p:cNvGrpSpPr/>
          <p:nvPr/>
        </p:nvGrpSpPr>
        <p:grpSpPr>
          <a:xfrm>
            <a:off x="0" y="0"/>
            <a:ext cx="8914102" cy="6858001"/>
            <a:chOff x="0" y="0"/>
            <a:chExt cx="8914102" cy="6858001"/>
          </a:xfrm>
        </p:grpSpPr>
        <p:sp>
          <p:nvSpPr>
            <p:cNvPr id="1222" name="Google Shape;1222;p214"/>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23" name="Google Shape;1223;p214"/>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224" name="Google Shape;1224;p214"/>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25" name="Google Shape;1225;p214"/>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1.xml><?xml version="1.0" encoding="utf-8"?>
<p:sldLayout xmlns:a="http://schemas.openxmlformats.org/drawingml/2006/main" xmlns:r="http://schemas.openxmlformats.org/officeDocument/2006/relationships" xmlns:p="http://schemas.openxmlformats.org/presentationml/2006/main" showMasterSp="0" matchingName="Title Slide Logo Shape Red">
  <p:cSld name="Title Slide Logo Shape Red">
    <p:spTree>
      <p:nvGrpSpPr>
        <p:cNvPr id="1" name="Shape 1226"/>
        <p:cNvGrpSpPr/>
        <p:nvPr/>
      </p:nvGrpSpPr>
      <p:grpSpPr>
        <a:xfrm>
          <a:off x="0" y="0"/>
          <a:ext cx="0" cy="0"/>
          <a:chOff x="0" y="0"/>
          <a:chExt cx="0" cy="0"/>
        </a:xfrm>
      </p:grpSpPr>
      <p:grpSp>
        <p:nvGrpSpPr>
          <p:cNvPr id="1227" name="Google Shape;1227;p215"/>
          <p:cNvGrpSpPr/>
          <p:nvPr/>
        </p:nvGrpSpPr>
        <p:grpSpPr>
          <a:xfrm>
            <a:off x="0" y="0"/>
            <a:ext cx="8914102" cy="6858001"/>
            <a:chOff x="0" y="0"/>
            <a:chExt cx="8914102" cy="6858001"/>
          </a:xfrm>
        </p:grpSpPr>
        <p:sp>
          <p:nvSpPr>
            <p:cNvPr id="1228" name="Google Shape;1228;p215"/>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E0301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29" name="Google Shape;1229;p215"/>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230" name="Google Shape;1230;p215"/>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31" name="Google Shape;1231;p215"/>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2.xml><?xml version="1.0" encoding="utf-8"?>
<p:sldLayout xmlns:a="http://schemas.openxmlformats.org/drawingml/2006/main" xmlns:r="http://schemas.openxmlformats.org/officeDocument/2006/relationships" xmlns:p="http://schemas.openxmlformats.org/presentationml/2006/main" showMasterSp="0" matchingName="Title Slide Logo Shape Grey">
  <p:cSld name="Title Slide Logo Shape Grey">
    <p:spTree>
      <p:nvGrpSpPr>
        <p:cNvPr id="1" name="Shape 1232"/>
        <p:cNvGrpSpPr/>
        <p:nvPr/>
      </p:nvGrpSpPr>
      <p:grpSpPr>
        <a:xfrm>
          <a:off x="0" y="0"/>
          <a:ext cx="0" cy="0"/>
          <a:chOff x="0" y="0"/>
          <a:chExt cx="0" cy="0"/>
        </a:xfrm>
      </p:grpSpPr>
      <p:grpSp>
        <p:nvGrpSpPr>
          <p:cNvPr id="1233" name="Google Shape;1233;p216"/>
          <p:cNvGrpSpPr/>
          <p:nvPr/>
        </p:nvGrpSpPr>
        <p:grpSpPr>
          <a:xfrm>
            <a:off x="0" y="0"/>
            <a:ext cx="8914102" cy="6858001"/>
            <a:chOff x="0" y="0"/>
            <a:chExt cx="8914102" cy="6858001"/>
          </a:xfrm>
        </p:grpSpPr>
        <p:sp>
          <p:nvSpPr>
            <p:cNvPr id="1234" name="Google Shape;1234;p216"/>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35" name="Google Shape;1235;p216"/>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236" name="Google Shape;1236;p216"/>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37" name="Google Shape;1237;p216"/>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3.xml><?xml version="1.0" encoding="utf-8"?>
<p:sldLayout xmlns:a="http://schemas.openxmlformats.org/drawingml/2006/main" xmlns:r="http://schemas.openxmlformats.org/officeDocument/2006/relationships" xmlns:p="http://schemas.openxmlformats.org/presentationml/2006/main" showMasterSp="0" matchingName="Title Slide Split">
  <p:cSld name="Title Slide Split">
    <p:spTree>
      <p:nvGrpSpPr>
        <p:cNvPr id="1" name="Shape 1238"/>
        <p:cNvGrpSpPr/>
        <p:nvPr/>
      </p:nvGrpSpPr>
      <p:grpSpPr>
        <a:xfrm>
          <a:off x="0" y="0"/>
          <a:ext cx="0" cy="0"/>
          <a:chOff x="0" y="0"/>
          <a:chExt cx="0" cy="0"/>
        </a:xfrm>
      </p:grpSpPr>
      <p:sp>
        <p:nvSpPr>
          <p:cNvPr id="1239" name="Google Shape;1239;p217"/>
          <p:cNvSpPr/>
          <p:nvPr/>
        </p:nvSpPr>
        <p:spPr>
          <a:xfrm>
            <a:off x="5334000" y="0"/>
            <a:ext cx="6858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240" name="Google Shape;1240;p217"/>
          <p:cNvSpPr txBox="1">
            <a:spLocks noGrp="1"/>
          </p:cNvSpPr>
          <p:nvPr>
            <p:ph type="ctrTitle"/>
          </p:nvPr>
        </p:nvSpPr>
        <p:spPr>
          <a:xfrm>
            <a:off x="442914" y="750888"/>
            <a:ext cx="4675200" cy="26781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400"/>
              <a:buFont typeface="Georgia"/>
              <a:buNone/>
              <a:defRPr sz="44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41" name="Google Shape;1241;p217"/>
          <p:cNvSpPr txBox="1">
            <a:spLocks noGrp="1"/>
          </p:cNvSpPr>
          <p:nvPr>
            <p:ph type="subTitle" idx="1"/>
          </p:nvPr>
        </p:nvSpPr>
        <p:spPr>
          <a:xfrm>
            <a:off x="442913" y="3959352"/>
            <a:ext cx="46752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242" name="Google Shape;1242;p217"/>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43" name="Google Shape;1243;p217"/>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244" name="Google Shape;1244;p217"/>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14.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1245"/>
        <p:cNvGrpSpPr/>
        <p:nvPr/>
      </p:nvGrpSpPr>
      <p:grpSpPr>
        <a:xfrm>
          <a:off x="0" y="0"/>
          <a:ext cx="0" cy="0"/>
          <a:chOff x="0" y="0"/>
          <a:chExt cx="0" cy="0"/>
        </a:xfrm>
      </p:grpSpPr>
      <p:sp>
        <p:nvSpPr>
          <p:cNvPr id="1246" name="Google Shape;1246;p218"/>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47" name="Google Shape;1247;p21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15.xml><?xml version="1.0" encoding="utf-8"?>
<p:sldLayout xmlns:a="http://schemas.openxmlformats.org/drawingml/2006/main" xmlns:r="http://schemas.openxmlformats.org/officeDocument/2006/relationships" xmlns:p="http://schemas.openxmlformats.org/presentationml/2006/main" showMasterSp="0" matchingName="Section Header Orange">
  <p:cSld name="Section Header Orange">
    <p:bg>
      <p:bgPr>
        <a:solidFill>
          <a:srgbClr val="D04A02"/>
        </a:solidFill>
        <a:effectLst/>
      </p:bgPr>
    </p:bg>
    <p:spTree>
      <p:nvGrpSpPr>
        <p:cNvPr id="1" name="Shape 1248"/>
        <p:cNvGrpSpPr/>
        <p:nvPr/>
      </p:nvGrpSpPr>
      <p:grpSpPr>
        <a:xfrm>
          <a:off x="0" y="0"/>
          <a:ext cx="0" cy="0"/>
          <a:chOff x="0" y="0"/>
          <a:chExt cx="0" cy="0"/>
        </a:xfrm>
      </p:grpSpPr>
      <p:sp>
        <p:nvSpPr>
          <p:cNvPr id="1249" name="Google Shape;1249;p219"/>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50" name="Google Shape;1250;p219"/>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6.xml><?xml version="1.0" encoding="utf-8"?>
<p:sldLayout xmlns:a="http://schemas.openxmlformats.org/drawingml/2006/main" xmlns:r="http://schemas.openxmlformats.org/officeDocument/2006/relationships" xmlns:p="http://schemas.openxmlformats.org/presentationml/2006/main" showMasterSp="0" matchingName="Section Header Red">
  <p:cSld name="Section Header Red">
    <p:bg>
      <p:bgPr>
        <a:solidFill>
          <a:srgbClr val="E0301E"/>
        </a:solidFill>
        <a:effectLst/>
      </p:bgPr>
    </p:bg>
    <p:spTree>
      <p:nvGrpSpPr>
        <p:cNvPr id="1" name="Shape 1251"/>
        <p:cNvGrpSpPr/>
        <p:nvPr/>
      </p:nvGrpSpPr>
      <p:grpSpPr>
        <a:xfrm>
          <a:off x="0" y="0"/>
          <a:ext cx="0" cy="0"/>
          <a:chOff x="0" y="0"/>
          <a:chExt cx="0" cy="0"/>
        </a:xfrm>
      </p:grpSpPr>
      <p:sp>
        <p:nvSpPr>
          <p:cNvPr id="1252" name="Google Shape;1252;p220"/>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53" name="Google Shape;1253;p220"/>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7.xml><?xml version="1.0" encoding="utf-8"?>
<p:sldLayout xmlns:a="http://schemas.openxmlformats.org/drawingml/2006/main" xmlns:r="http://schemas.openxmlformats.org/officeDocument/2006/relationships" xmlns:p="http://schemas.openxmlformats.org/presentationml/2006/main" showMasterSp="0" matchingName="Section Header Grey">
  <p:cSld name="Section Header Grey">
    <p:bg>
      <p:bgPr>
        <a:solidFill>
          <a:srgbClr val="464646"/>
        </a:solidFill>
        <a:effectLst/>
      </p:bgPr>
    </p:bg>
    <p:spTree>
      <p:nvGrpSpPr>
        <p:cNvPr id="1" name="Shape 1254"/>
        <p:cNvGrpSpPr/>
        <p:nvPr/>
      </p:nvGrpSpPr>
      <p:grpSpPr>
        <a:xfrm>
          <a:off x="0" y="0"/>
          <a:ext cx="0" cy="0"/>
          <a:chOff x="0" y="0"/>
          <a:chExt cx="0" cy="0"/>
        </a:xfrm>
      </p:grpSpPr>
      <p:sp>
        <p:nvSpPr>
          <p:cNvPr id="1255" name="Google Shape;1255;p221"/>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56" name="Google Shape;1256;p221"/>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8.xml><?xml version="1.0" encoding="utf-8"?>
<p:sldLayout xmlns:a="http://schemas.openxmlformats.org/drawingml/2006/main" xmlns:r="http://schemas.openxmlformats.org/officeDocument/2006/relationships" xmlns:p="http://schemas.openxmlformats.org/presentationml/2006/main" showMasterSp="0" matchingName="Section Header Orange Manual">
  <p:cSld name="Section Header Orange Manual">
    <p:bg>
      <p:bgPr>
        <a:solidFill>
          <a:srgbClr val="D04A02"/>
        </a:solidFill>
        <a:effectLst/>
      </p:bgPr>
    </p:bg>
    <p:spTree>
      <p:nvGrpSpPr>
        <p:cNvPr id="1" name="Shape 1257"/>
        <p:cNvGrpSpPr/>
        <p:nvPr/>
      </p:nvGrpSpPr>
      <p:grpSpPr>
        <a:xfrm>
          <a:off x="0" y="0"/>
          <a:ext cx="0" cy="0"/>
          <a:chOff x="0" y="0"/>
          <a:chExt cx="0" cy="0"/>
        </a:xfrm>
      </p:grpSpPr>
      <p:sp>
        <p:nvSpPr>
          <p:cNvPr id="1258" name="Google Shape;1258;p222"/>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19.xml><?xml version="1.0" encoding="utf-8"?>
<p:sldLayout xmlns:a="http://schemas.openxmlformats.org/drawingml/2006/main" xmlns:r="http://schemas.openxmlformats.org/officeDocument/2006/relationships" xmlns:p="http://schemas.openxmlformats.org/presentationml/2006/main" showMasterSp="0" matchingName="Section Header Red Manual">
  <p:cSld name="Section Header Red Manual">
    <p:bg>
      <p:bgPr>
        <a:solidFill>
          <a:srgbClr val="E0301E"/>
        </a:solidFill>
        <a:effectLst/>
      </p:bgPr>
    </p:bg>
    <p:spTree>
      <p:nvGrpSpPr>
        <p:cNvPr id="1" name="Shape 1259"/>
        <p:cNvGrpSpPr/>
        <p:nvPr/>
      </p:nvGrpSpPr>
      <p:grpSpPr>
        <a:xfrm>
          <a:off x="0" y="0"/>
          <a:ext cx="0" cy="0"/>
          <a:chOff x="0" y="0"/>
          <a:chExt cx="0" cy="0"/>
        </a:xfrm>
      </p:grpSpPr>
      <p:sp>
        <p:nvSpPr>
          <p:cNvPr id="1260" name="Google Shape;1260;p223"/>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Section Header Grey Manual">
  <p:cSld name="Section Header Grey Manual">
    <p:bg>
      <p:bgPr>
        <a:solidFill>
          <a:srgbClr val="464646"/>
        </a:solidFill>
        <a:effectLst/>
      </p:bgPr>
    </p:bg>
    <p:spTree>
      <p:nvGrpSpPr>
        <p:cNvPr id="1" name="Shape 128"/>
        <p:cNvGrpSpPr/>
        <p:nvPr/>
      </p:nvGrpSpPr>
      <p:grpSpPr>
        <a:xfrm>
          <a:off x="0" y="0"/>
          <a:ext cx="0" cy="0"/>
          <a:chOff x="0" y="0"/>
          <a:chExt cx="0" cy="0"/>
        </a:xfrm>
      </p:grpSpPr>
      <p:sp>
        <p:nvSpPr>
          <p:cNvPr id="129" name="Google Shape;129;p23"/>
          <p:cNvSpPr txBox="1">
            <a:spLocks noGrp="1"/>
          </p:cNvSpPr>
          <p:nvPr>
            <p:ph type="title"/>
          </p:nvPr>
        </p:nvSpPr>
        <p:spPr>
          <a:xfrm>
            <a:off x="442913" y="428625"/>
            <a:ext cx="1374457" cy="196596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220.xml><?xml version="1.0" encoding="utf-8"?>
<p:sldLayout xmlns:a="http://schemas.openxmlformats.org/drawingml/2006/main" xmlns:r="http://schemas.openxmlformats.org/officeDocument/2006/relationships" xmlns:p="http://schemas.openxmlformats.org/presentationml/2006/main" showMasterSp="0" matchingName="Section Header Grey Manual">
  <p:cSld name="Section Header Grey Manual">
    <p:bg>
      <p:bgPr>
        <a:solidFill>
          <a:srgbClr val="464646"/>
        </a:solidFill>
        <a:effectLst/>
      </p:bgPr>
    </p:bg>
    <p:spTree>
      <p:nvGrpSpPr>
        <p:cNvPr id="1" name="Shape 1261"/>
        <p:cNvGrpSpPr/>
        <p:nvPr/>
      </p:nvGrpSpPr>
      <p:grpSpPr>
        <a:xfrm>
          <a:off x="0" y="0"/>
          <a:ext cx="0" cy="0"/>
          <a:chOff x="0" y="0"/>
          <a:chExt cx="0" cy="0"/>
        </a:xfrm>
      </p:grpSpPr>
      <p:sp>
        <p:nvSpPr>
          <p:cNvPr id="1262" name="Google Shape;1262;p224"/>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21.xml><?xml version="1.0" encoding="utf-8"?>
<p:sldLayout xmlns:a="http://schemas.openxmlformats.org/drawingml/2006/main" xmlns:r="http://schemas.openxmlformats.org/officeDocument/2006/relationships" xmlns:p="http://schemas.openxmlformats.org/presentationml/2006/main" showMasterSp="0" matchingName="Quote 1 Image Full">
  <p:cSld name="Quote 1 Image Full">
    <p:bg>
      <p:bgPr>
        <a:solidFill>
          <a:srgbClr val="DEDEDE"/>
        </a:solidFill>
        <a:effectLst/>
      </p:bgPr>
    </p:bg>
    <p:spTree>
      <p:nvGrpSpPr>
        <p:cNvPr id="1" name="Shape 1263"/>
        <p:cNvGrpSpPr/>
        <p:nvPr/>
      </p:nvGrpSpPr>
      <p:grpSpPr>
        <a:xfrm>
          <a:off x="0" y="0"/>
          <a:ext cx="0" cy="0"/>
          <a:chOff x="0" y="0"/>
          <a:chExt cx="0" cy="0"/>
        </a:xfrm>
      </p:grpSpPr>
      <p:sp>
        <p:nvSpPr>
          <p:cNvPr id="1264" name="Google Shape;1264;p225"/>
          <p:cNvSpPr txBox="1">
            <a:spLocks noGrp="1"/>
          </p:cNvSpPr>
          <p:nvPr>
            <p:ph type="body" idx="1"/>
          </p:nvPr>
        </p:nvSpPr>
        <p:spPr>
          <a:xfrm>
            <a:off x="0" y="1143000"/>
            <a:ext cx="4572000" cy="4572000"/>
          </a:xfrm>
          <a:prstGeom prst="rect">
            <a:avLst/>
          </a:prstGeom>
          <a:solidFill>
            <a:srgbClr val="E0301E"/>
          </a:solidFill>
          <a:ln>
            <a:noFill/>
          </a:ln>
        </p:spPr>
        <p:txBody>
          <a:bodyPr spcFirstLastPara="1" wrap="square" lIns="438900" tIns="1440000" rIns="252000" bIns="180000" anchor="t" anchorCtr="0">
            <a:noAutofit/>
          </a:bodyPr>
          <a:lstStyle>
            <a:lvl1pPr marL="457200" marR="0" lvl="0" indent="-228600" algn="l" rtl="0">
              <a:lnSpc>
                <a:spcPct val="90000"/>
              </a:lnSpc>
              <a:spcBef>
                <a:spcPts val="0"/>
              </a:spcBef>
              <a:spcAft>
                <a:spcPts val="0"/>
              </a:spcAft>
              <a:buClr>
                <a:schemeClr val="lt1"/>
              </a:buClr>
              <a:buSzPts val="2600"/>
              <a:buFont typeface="Arial"/>
              <a:buNone/>
              <a:defRPr sz="26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65" name="Google Shape;1265;p225"/>
          <p:cNvSpPr/>
          <p:nvPr/>
        </p:nvSpPr>
        <p:spPr>
          <a:xfrm rot="10800000">
            <a:off x="442912" y="1623703"/>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66" name="Google Shape;1266;p22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2.xml><?xml version="1.0" encoding="utf-8"?>
<p:sldLayout xmlns:a="http://schemas.openxmlformats.org/drawingml/2006/main" xmlns:r="http://schemas.openxmlformats.org/officeDocument/2006/relationships" xmlns:p="http://schemas.openxmlformats.org/presentationml/2006/main" showMasterSp="0" matchingName="Quote 1 Image Orange">
  <p:cSld name="Quote 1 Image Orange">
    <p:bg>
      <p:bgPr>
        <a:solidFill>
          <a:srgbClr val="D04A02"/>
        </a:solidFill>
        <a:effectLst/>
      </p:bgPr>
    </p:bg>
    <p:spTree>
      <p:nvGrpSpPr>
        <p:cNvPr id="1" name="Shape 1267"/>
        <p:cNvGrpSpPr/>
        <p:nvPr/>
      </p:nvGrpSpPr>
      <p:grpSpPr>
        <a:xfrm>
          <a:off x="0" y="0"/>
          <a:ext cx="0" cy="0"/>
          <a:chOff x="0" y="0"/>
          <a:chExt cx="0" cy="0"/>
        </a:xfrm>
      </p:grpSpPr>
      <p:sp>
        <p:nvSpPr>
          <p:cNvPr id="1268" name="Google Shape;1268;p226"/>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269" name="Google Shape;1269;p226"/>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70" name="Google Shape;1270;p226"/>
          <p:cNvSpPr/>
          <p:nvPr/>
        </p:nvSpPr>
        <p:spPr>
          <a:xfrm rot="10800000">
            <a:off x="442912"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71" name="Google Shape;1271;p22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272" name="Google Shape;1272;p226"/>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23.xml><?xml version="1.0" encoding="utf-8"?>
<p:sldLayout xmlns:a="http://schemas.openxmlformats.org/drawingml/2006/main" xmlns:r="http://schemas.openxmlformats.org/officeDocument/2006/relationships" xmlns:p="http://schemas.openxmlformats.org/presentationml/2006/main" matchingName="Quote 1 Image">
  <p:cSld name="Quote 1 Image">
    <p:spTree>
      <p:nvGrpSpPr>
        <p:cNvPr id="1" name="Shape 1273"/>
        <p:cNvGrpSpPr/>
        <p:nvPr/>
      </p:nvGrpSpPr>
      <p:grpSpPr>
        <a:xfrm>
          <a:off x="0" y="0"/>
          <a:ext cx="0" cy="0"/>
          <a:chOff x="0" y="0"/>
          <a:chExt cx="0" cy="0"/>
        </a:xfrm>
      </p:grpSpPr>
      <p:sp>
        <p:nvSpPr>
          <p:cNvPr id="1274" name="Google Shape;1274;p227"/>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275" name="Google Shape;1275;p227"/>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276" name="Google Shape;1276;p227"/>
          <p:cNvSpPr/>
          <p:nvPr/>
        </p:nvSpPr>
        <p:spPr>
          <a:xfrm rot="10800000">
            <a:off x="442912"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77" name="Google Shape;1277;p22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4.xml><?xml version="1.0" encoding="utf-8"?>
<p:sldLayout xmlns:a="http://schemas.openxmlformats.org/drawingml/2006/main" xmlns:r="http://schemas.openxmlformats.org/officeDocument/2006/relationships" xmlns:p="http://schemas.openxmlformats.org/presentationml/2006/main" showMasterSp="0" matchingName="Quote 2 Orange">
  <p:cSld name="Quote 2 Orange">
    <p:bg>
      <p:bgPr>
        <a:solidFill>
          <a:srgbClr val="D04A02"/>
        </a:solidFill>
        <a:effectLst/>
      </p:bgPr>
    </p:bg>
    <p:spTree>
      <p:nvGrpSpPr>
        <p:cNvPr id="1" name="Shape 1278"/>
        <p:cNvGrpSpPr/>
        <p:nvPr/>
      </p:nvGrpSpPr>
      <p:grpSpPr>
        <a:xfrm>
          <a:off x="0" y="0"/>
          <a:ext cx="0" cy="0"/>
          <a:chOff x="0" y="0"/>
          <a:chExt cx="0" cy="0"/>
        </a:xfrm>
      </p:grpSpPr>
      <p:sp>
        <p:nvSpPr>
          <p:cNvPr id="1279" name="Google Shape;1279;p228"/>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80" name="Google Shape;1280;p22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281" name="Google Shape;1281;p228"/>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
        <p:nvSpPr>
          <p:cNvPr id="1282" name="Google Shape;1282;p228"/>
          <p:cNvSpPr/>
          <p:nvPr/>
        </p:nvSpPr>
        <p:spPr>
          <a:xfrm rot="10800000">
            <a:off x="442912"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225.xml><?xml version="1.0" encoding="utf-8"?>
<p:sldLayout xmlns:a="http://schemas.openxmlformats.org/drawingml/2006/main" xmlns:r="http://schemas.openxmlformats.org/officeDocument/2006/relationships" xmlns:p="http://schemas.openxmlformats.org/presentationml/2006/main" showMasterSp="0" matchingName="Quote 2 Red">
  <p:cSld name="Quote 2 Red">
    <p:bg>
      <p:bgPr>
        <a:solidFill>
          <a:srgbClr val="E0301E"/>
        </a:solidFill>
        <a:effectLst/>
      </p:bgPr>
    </p:bg>
    <p:spTree>
      <p:nvGrpSpPr>
        <p:cNvPr id="1" name="Shape 1283"/>
        <p:cNvGrpSpPr/>
        <p:nvPr/>
      </p:nvGrpSpPr>
      <p:grpSpPr>
        <a:xfrm>
          <a:off x="0" y="0"/>
          <a:ext cx="0" cy="0"/>
          <a:chOff x="0" y="0"/>
          <a:chExt cx="0" cy="0"/>
        </a:xfrm>
      </p:grpSpPr>
      <p:sp>
        <p:nvSpPr>
          <p:cNvPr id="1284" name="Google Shape;1284;p229"/>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85" name="Google Shape;1285;p22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286" name="Google Shape;1286;p229"/>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
        <p:nvSpPr>
          <p:cNvPr id="1287" name="Google Shape;1287;p229"/>
          <p:cNvSpPr/>
          <p:nvPr/>
        </p:nvSpPr>
        <p:spPr>
          <a:xfrm rot="10800000">
            <a:off x="442912"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226.xml><?xml version="1.0" encoding="utf-8"?>
<p:sldLayout xmlns:a="http://schemas.openxmlformats.org/drawingml/2006/main" xmlns:r="http://schemas.openxmlformats.org/officeDocument/2006/relationships" xmlns:p="http://schemas.openxmlformats.org/presentationml/2006/main" showMasterSp="0" matchingName="Quote 2 Rose">
  <p:cSld name="Quote 2 Rose">
    <p:bg>
      <p:bgPr>
        <a:solidFill>
          <a:srgbClr val="D93954"/>
        </a:solidFill>
        <a:effectLst/>
      </p:bgPr>
    </p:bg>
    <p:spTree>
      <p:nvGrpSpPr>
        <p:cNvPr id="1" name="Shape 1288"/>
        <p:cNvGrpSpPr/>
        <p:nvPr/>
      </p:nvGrpSpPr>
      <p:grpSpPr>
        <a:xfrm>
          <a:off x="0" y="0"/>
          <a:ext cx="0" cy="0"/>
          <a:chOff x="0" y="0"/>
          <a:chExt cx="0" cy="0"/>
        </a:xfrm>
      </p:grpSpPr>
      <p:sp>
        <p:nvSpPr>
          <p:cNvPr id="1289" name="Google Shape;1289;p230"/>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90" name="Google Shape;1290;p23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291" name="Google Shape;1291;p230"/>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
        <p:nvSpPr>
          <p:cNvPr id="1292" name="Google Shape;1292;p230"/>
          <p:cNvSpPr/>
          <p:nvPr/>
        </p:nvSpPr>
        <p:spPr>
          <a:xfrm rot="10800000">
            <a:off x="442912"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227.xml><?xml version="1.0" encoding="utf-8"?>
<p:sldLayout xmlns:a="http://schemas.openxmlformats.org/drawingml/2006/main" xmlns:r="http://schemas.openxmlformats.org/officeDocument/2006/relationships" xmlns:p="http://schemas.openxmlformats.org/presentationml/2006/main" showMasterSp="0" matchingName="Quote 2 Grey">
  <p:cSld name="Quote 2 Grey">
    <p:bg>
      <p:bgPr>
        <a:solidFill>
          <a:srgbClr val="464646"/>
        </a:solidFill>
        <a:effectLst/>
      </p:bgPr>
    </p:bg>
    <p:spTree>
      <p:nvGrpSpPr>
        <p:cNvPr id="1" name="Shape 1293"/>
        <p:cNvGrpSpPr/>
        <p:nvPr/>
      </p:nvGrpSpPr>
      <p:grpSpPr>
        <a:xfrm>
          <a:off x="0" y="0"/>
          <a:ext cx="0" cy="0"/>
          <a:chOff x="0" y="0"/>
          <a:chExt cx="0" cy="0"/>
        </a:xfrm>
      </p:grpSpPr>
      <p:sp>
        <p:nvSpPr>
          <p:cNvPr id="1294" name="Google Shape;1294;p231"/>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95" name="Google Shape;1295;p231"/>
          <p:cNvSpPr/>
          <p:nvPr/>
        </p:nvSpPr>
        <p:spPr>
          <a:xfrm rot="10800000">
            <a:off x="442912"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96" name="Google Shape;1296;p23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297" name="Google Shape;1297;p231"/>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28.xml><?xml version="1.0" encoding="utf-8"?>
<p:sldLayout xmlns:a="http://schemas.openxmlformats.org/drawingml/2006/main" xmlns:r="http://schemas.openxmlformats.org/officeDocument/2006/relationships" xmlns:p="http://schemas.openxmlformats.org/presentationml/2006/main" matchingName="Quote 2">
  <p:cSld name="Quote 2">
    <p:spTree>
      <p:nvGrpSpPr>
        <p:cNvPr id="1" name="Shape 1298"/>
        <p:cNvGrpSpPr/>
        <p:nvPr/>
      </p:nvGrpSpPr>
      <p:grpSpPr>
        <a:xfrm>
          <a:off x="0" y="0"/>
          <a:ext cx="0" cy="0"/>
          <a:chOff x="0" y="0"/>
          <a:chExt cx="0" cy="0"/>
        </a:xfrm>
      </p:grpSpPr>
      <p:sp>
        <p:nvSpPr>
          <p:cNvPr id="1299" name="Google Shape;1299;p232"/>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300" name="Google Shape;1300;p232"/>
          <p:cNvSpPr/>
          <p:nvPr/>
        </p:nvSpPr>
        <p:spPr>
          <a:xfrm rot="10800000">
            <a:off x="442912"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01" name="Google Shape;1301;p23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9.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302"/>
        <p:cNvGrpSpPr/>
        <p:nvPr/>
      </p:nvGrpSpPr>
      <p:grpSpPr>
        <a:xfrm>
          <a:off x="0" y="0"/>
          <a:ext cx="0" cy="0"/>
          <a:chOff x="0" y="0"/>
          <a:chExt cx="0" cy="0"/>
        </a:xfrm>
      </p:grpSpPr>
      <p:sp>
        <p:nvSpPr>
          <p:cNvPr id="1303" name="Google Shape;1303;p233"/>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04" name="Google Shape;1304;p233"/>
          <p:cNvSpPr txBox="1">
            <a:spLocks noGrp="1"/>
          </p:cNvSpPr>
          <p:nvPr>
            <p:ph type="body" idx="1"/>
          </p:nvPr>
        </p:nvSpPr>
        <p:spPr>
          <a:xfrm>
            <a:off x="442913" y="2103120"/>
            <a:ext cx="7418400" cy="40737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05" name="Google Shape;1305;p23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matchingName="Quote 1 Image Full">
  <p:cSld name="Quote 1 Image Full">
    <p:bg>
      <p:bgPr>
        <a:solidFill>
          <a:srgbClr val="DEDEDE"/>
        </a:solidFill>
        <a:effectLst/>
      </p:bgPr>
    </p:bg>
    <p:spTree>
      <p:nvGrpSpPr>
        <p:cNvPr id="1" name="Shape 130"/>
        <p:cNvGrpSpPr/>
        <p:nvPr/>
      </p:nvGrpSpPr>
      <p:grpSpPr>
        <a:xfrm>
          <a:off x="0" y="0"/>
          <a:ext cx="0" cy="0"/>
          <a:chOff x="0" y="0"/>
          <a:chExt cx="0" cy="0"/>
        </a:xfrm>
      </p:grpSpPr>
      <p:sp>
        <p:nvSpPr>
          <p:cNvPr id="131" name="Google Shape;131;p24"/>
          <p:cNvSpPr txBox="1">
            <a:spLocks noGrp="1"/>
          </p:cNvSpPr>
          <p:nvPr>
            <p:ph type="body" idx="1"/>
          </p:nvPr>
        </p:nvSpPr>
        <p:spPr>
          <a:xfrm>
            <a:off x="0" y="1143000"/>
            <a:ext cx="4572000" cy="4572000"/>
          </a:xfrm>
          <a:prstGeom prst="rect">
            <a:avLst/>
          </a:prstGeom>
          <a:solidFill>
            <a:srgbClr val="E0301E"/>
          </a:solidFill>
          <a:ln>
            <a:noFill/>
          </a:ln>
        </p:spPr>
        <p:txBody>
          <a:bodyPr spcFirstLastPara="1" wrap="square" lIns="438900" tIns="1440000" rIns="252000" bIns="180000" anchor="t" anchorCtr="0">
            <a:noAutofit/>
          </a:bodyPr>
          <a:lstStyle>
            <a:lvl1pPr marL="457200" marR="0" lvl="0" indent="-228600" algn="l" rtl="0">
              <a:lnSpc>
                <a:spcPct val="90000"/>
              </a:lnSpc>
              <a:spcBef>
                <a:spcPts val="0"/>
              </a:spcBef>
              <a:spcAft>
                <a:spcPts val="0"/>
              </a:spcAft>
              <a:buClr>
                <a:schemeClr val="lt1"/>
              </a:buClr>
              <a:buSzPts val="2600"/>
              <a:buFont typeface="Arial"/>
              <a:buNone/>
              <a:defRPr sz="26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32" name="Google Shape;132;p24"/>
          <p:cNvSpPr/>
          <p:nvPr/>
        </p:nvSpPr>
        <p:spPr>
          <a:xfrm>
            <a:off x="442913" y="1623703"/>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3" name="Google Shape;133;p24"/>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0.xml><?xml version="1.0" encoding="utf-8"?>
<p:sldLayout xmlns:a="http://schemas.openxmlformats.org/drawingml/2006/main" xmlns:r="http://schemas.openxmlformats.org/officeDocument/2006/relationships" xmlns:p="http://schemas.openxmlformats.org/presentationml/2006/main" matchingName="Title and Content - Subtitle">
  <p:cSld name="Title and Content - Subtitle">
    <p:spTree>
      <p:nvGrpSpPr>
        <p:cNvPr id="1" name="Shape 1306"/>
        <p:cNvGrpSpPr/>
        <p:nvPr/>
      </p:nvGrpSpPr>
      <p:grpSpPr>
        <a:xfrm>
          <a:off x="0" y="0"/>
          <a:ext cx="0" cy="0"/>
          <a:chOff x="0" y="0"/>
          <a:chExt cx="0" cy="0"/>
        </a:xfrm>
      </p:grpSpPr>
      <p:sp>
        <p:nvSpPr>
          <p:cNvPr id="1307" name="Google Shape;1307;p234"/>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08" name="Google Shape;1308;p234"/>
          <p:cNvSpPr txBox="1">
            <a:spLocks noGrp="1"/>
          </p:cNvSpPr>
          <p:nvPr>
            <p:ph type="body" idx="1"/>
          </p:nvPr>
        </p:nvSpPr>
        <p:spPr>
          <a:xfrm>
            <a:off x="442913" y="2103438"/>
            <a:ext cx="74184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09" name="Google Shape;1309;p23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10" name="Google Shape;1310;p234"/>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31.xml><?xml version="1.0" encoding="utf-8"?>
<p:sldLayout xmlns:a="http://schemas.openxmlformats.org/drawingml/2006/main" xmlns:r="http://schemas.openxmlformats.org/officeDocument/2006/relationships" xmlns:p="http://schemas.openxmlformats.org/presentationml/2006/main" matchingName="One Column Content">
  <p:cSld name="One Column Content">
    <p:spTree>
      <p:nvGrpSpPr>
        <p:cNvPr id="1" name="Shape 1311"/>
        <p:cNvGrpSpPr/>
        <p:nvPr/>
      </p:nvGrpSpPr>
      <p:grpSpPr>
        <a:xfrm>
          <a:off x="0" y="0"/>
          <a:ext cx="0" cy="0"/>
          <a:chOff x="0" y="0"/>
          <a:chExt cx="0" cy="0"/>
        </a:xfrm>
      </p:grpSpPr>
      <p:sp>
        <p:nvSpPr>
          <p:cNvPr id="1312" name="Google Shape;1312;p235"/>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13" name="Google Shape;1313;p235"/>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14" name="Google Shape;1314;p23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2.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1315"/>
        <p:cNvGrpSpPr/>
        <p:nvPr/>
      </p:nvGrpSpPr>
      <p:grpSpPr>
        <a:xfrm>
          <a:off x="0" y="0"/>
          <a:ext cx="0" cy="0"/>
          <a:chOff x="0" y="0"/>
          <a:chExt cx="0" cy="0"/>
        </a:xfrm>
      </p:grpSpPr>
      <p:sp>
        <p:nvSpPr>
          <p:cNvPr id="1316" name="Google Shape;1316;p236"/>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292100" algn="l" rtl="0">
              <a:lnSpc>
                <a:spcPct val="100000"/>
              </a:lnSpc>
              <a:spcBef>
                <a:spcPts val="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1pPr>
            <a:lvl2pPr marL="914400" marR="0" lvl="1" indent="-292100" algn="l" rtl="0">
              <a:lnSpc>
                <a:spcPct val="100000"/>
              </a:lnSpc>
              <a:spcBef>
                <a:spcPts val="6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2pPr>
            <a:lvl3pPr marL="1371600" marR="0" lvl="2" indent="-292100" algn="l" rtl="0">
              <a:lnSpc>
                <a:spcPct val="100000"/>
              </a:lnSpc>
              <a:spcBef>
                <a:spcPts val="6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3pPr>
            <a:lvl4pPr marL="1828800" marR="0" lvl="3" indent="-292100" algn="l" rtl="0">
              <a:lnSpc>
                <a:spcPct val="100000"/>
              </a:lnSpc>
              <a:spcBef>
                <a:spcPts val="6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4pPr>
            <a:lvl5pPr marL="2286000" marR="0" lvl="4" indent="-292100" algn="l" rtl="0">
              <a:lnSpc>
                <a:spcPct val="100000"/>
              </a:lnSpc>
              <a:spcBef>
                <a:spcPts val="6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5pPr>
            <a:lvl6pPr marL="2743200" marR="0" lvl="5" indent="-292100" algn="l" rtl="0">
              <a:lnSpc>
                <a:spcPct val="100000"/>
              </a:lnSpc>
              <a:spcBef>
                <a:spcPts val="6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6pPr>
            <a:lvl7pPr marL="3200400" marR="0" lvl="6" indent="-292100" algn="l" rtl="0">
              <a:lnSpc>
                <a:spcPct val="100000"/>
              </a:lnSpc>
              <a:spcBef>
                <a:spcPts val="6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7pPr>
            <a:lvl8pPr marL="3657600" marR="0" lvl="7" indent="-292100" algn="l" rtl="0">
              <a:lnSpc>
                <a:spcPct val="100000"/>
              </a:lnSpc>
              <a:spcBef>
                <a:spcPts val="6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8pPr>
            <a:lvl9pPr marL="4114800" marR="0" lvl="8" indent="-292100" algn="l" rtl="0">
              <a:lnSpc>
                <a:spcPct val="100000"/>
              </a:lnSpc>
              <a:spcBef>
                <a:spcPts val="600"/>
              </a:spcBef>
              <a:spcAft>
                <a:spcPts val="600"/>
              </a:spcAft>
              <a:buClr>
                <a:schemeClr val="dk1"/>
              </a:buClr>
              <a:buSzPts val="1000"/>
              <a:buFont typeface="Arial"/>
              <a:buChar char="•"/>
              <a:defRPr sz="1000" b="0" i="0" u="none" strike="noStrike" cap="none">
                <a:solidFill>
                  <a:schemeClr val="dk1"/>
                </a:solidFill>
                <a:latin typeface="Arial"/>
                <a:ea typeface="Arial"/>
                <a:cs typeface="Arial"/>
                <a:sym typeface="Arial"/>
              </a:defRPr>
            </a:lvl9pPr>
          </a:lstStyle>
          <a:p>
            <a:endParaRPr/>
          </a:p>
        </p:txBody>
      </p:sp>
      <p:sp>
        <p:nvSpPr>
          <p:cNvPr id="1317" name="Google Shape;1317;p236"/>
          <p:cNvSpPr txBox="1">
            <a:spLocks noGrp="1"/>
          </p:cNvSpPr>
          <p:nvPr>
            <p:ph type="body" idx="2"/>
          </p:nvPr>
        </p:nvSpPr>
        <p:spPr>
          <a:xfrm>
            <a:off x="6275388" y="2103438"/>
            <a:ext cx="5473800" cy="4068900"/>
          </a:xfrm>
          <a:prstGeom prst="rect">
            <a:avLst/>
          </a:prstGeom>
          <a:noFill/>
          <a:ln>
            <a:noFill/>
          </a:ln>
        </p:spPr>
        <p:txBody>
          <a:bodyPr spcFirstLastPara="1" wrap="square" lIns="0" tIns="0" rIns="0" bIns="0" anchor="t" anchorCtr="0">
            <a:noAutofit/>
          </a:bodyPr>
          <a:lstStyle>
            <a:lvl1pPr marL="457200" marR="0" lvl="0" indent="-292100" algn="l" rtl="0">
              <a:lnSpc>
                <a:spcPct val="100000"/>
              </a:lnSpc>
              <a:spcBef>
                <a:spcPts val="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1pPr>
            <a:lvl2pPr marL="914400" marR="0" lvl="1" indent="-292100" algn="l" rtl="0">
              <a:lnSpc>
                <a:spcPct val="100000"/>
              </a:lnSpc>
              <a:spcBef>
                <a:spcPts val="6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2pPr>
            <a:lvl3pPr marL="1371600" marR="0" lvl="2" indent="-292100" algn="l" rtl="0">
              <a:lnSpc>
                <a:spcPct val="100000"/>
              </a:lnSpc>
              <a:spcBef>
                <a:spcPts val="6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3pPr>
            <a:lvl4pPr marL="1828800" marR="0" lvl="3" indent="-292100" algn="l" rtl="0">
              <a:lnSpc>
                <a:spcPct val="100000"/>
              </a:lnSpc>
              <a:spcBef>
                <a:spcPts val="6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4pPr>
            <a:lvl5pPr marL="2286000" marR="0" lvl="4" indent="-292100" algn="l" rtl="0">
              <a:lnSpc>
                <a:spcPct val="100000"/>
              </a:lnSpc>
              <a:spcBef>
                <a:spcPts val="6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5pPr>
            <a:lvl6pPr marL="2743200" marR="0" lvl="5" indent="-292100" algn="l" rtl="0">
              <a:lnSpc>
                <a:spcPct val="100000"/>
              </a:lnSpc>
              <a:spcBef>
                <a:spcPts val="6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6pPr>
            <a:lvl7pPr marL="3200400" marR="0" lvl="6" indent="-292100" algn="l" rtl="0">
              <a:lnSpc>
                <a:spcPct val="100000"/>
              </a:lnSpc>
              <a:spcBef>
                <a:spcPts val="6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7pPr>
            <a:lvl8pPr marL="3657600" marR="0" lvl="7" indent="-292100" algn="l" rtl="0">
              <a:lnSpc>
                <a:spcPct val="100000"/>
              </a:lnSpc>
              <a:spcBef>
                <a:spcPts val="6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8pPr>
            <a:lvl9pPr marL="4114800" marR="0" lvl="8" indent="-292100" algn="l" rtl="0">
              <a:lnSpc>
                <a:spcPct val="100000"/>
              </a:lnSpc>
              <a:spcBef>
                <a:spcPts val="600"/>
              </a:spcBef>
              <a:spcAft>
                <a:spcPts val="600"/>
              </a:spcAft>
              <a:buClr>
                <a:schemeClr val="dk1"/>
              </a:buClr>
              <a:buSzPts val="1000"/>
              <a:buFont typeface="Arial"/>
              <a:buChar char="•"/>
              <a:defRPr sz="1000" b="0" i="0" u="none" strike="noStrike" cap="none">
                <a:solidFill>
                  <a:schemeClr val="dk1"/>
                </a:solidFill>
                <a:latin typeface="Arial"/>
                <a:ea typeface="Arial"/>
                <a:cs typeface="Arial"/>
                <a:sym typeface="Arial"/>
              </a:defRPr>
            </a:lvl9pPr>
          </a:lstStyle>
          <a:p>
            <a:endParaRPr/>
          </a:p>
        </p:txBody>
      </p:sp>
      <p:sp>
        <p:nvSpPr>
          <p:cNvPr id="1318" name="Google Shape;1318;p236"/>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19" name="Google Shape;1319;p23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3.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1320"/>
        <p:cNvGrpSpPr/>
        <p:nvPr/>
      </p:nvGrpSpPr>
      <p:grpSpPr>
        <a:xfrm>
          <a:off x="0" y="0"/>
          <a:ext cx="0" cy="0"/>
          <a:chOff x="0" y="0"/>
          <a:chExt cx="0" cy="0"/>
        </a:xfrm>
      </p:grpSpPr>
      <p:sp>
        <p:nvSpPr>
          <p:cNvPr id="1321" name="Google Shape;1321;p237"/>
          <p:cNvSpPr txBox="1">
            <a:spLocks noGrp="1"/>
          </p:cNvSpPr>
          <p:nvPr>
            <p:ph type="body" idx="1"/>
          </p:nvPr>
        </p:nvSpPr>
        <p:spPr>
          <a:xfrm>
            <a:off x="442913"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22" name="Google Shape;1322;p237"/>
          <p:cNvSpPr txBox="1">
            <a:spLocks noGrp="1"/>
          </p:cNvSpPr>
          <p:nvPr>
            <p:ph type="body" idx="2"/>
          </p:nvPr>
        </p:nvSpPr>
        <p:spPr>
          <a:xfrm>
            <a:off x="4332288"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23" name="Google Shape;1323;p237"/>
          <p:cNvSpPr txBox="1">
            <a:spLocks noGrp="1"/>
          </p:cNvSpPr>
          <p:nvPr>
            <p:ph type="body" idx="3"/>
          </p:nvPr>
        </p:nvSpPr>
        <p:spPr>
          <a:xfrm>
            <a:off x="8220076"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24" name="Google Shape;1324;p237"/>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25" name="Google Shape;1325;p23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4.xml><?xml version="1.0" encoding="utf-8"?>
<p:sldLayout xmlns:a="http://schemas.openxmlformats.org/drawingml/2006/main" xmlns:r="http://schemas.openxmlformats.org/officeDocument/2006/relationships" xmlns:p="http://schemas.openxmlformats.org/presentationml/2006/main" matchingName="Four Content">
  <p:cSld name="Four Content">
    <p:spTree>
      <p:nvGrpSpPr>
        <p:cNvPr id="1" name="Shape 1326"/>
        <p:cNvGrpSpPr/>
        <p:nvPr/>
      </p:nvGrpSpPr>
      <p:grpSpPr>
        <a:xfrm>
          <a:off x="0" y="0"/>
          <a:ext cx="0" cy="0"/>
          <a:chOff x="0" y="0"/>
          <a:chExt cx="0" cy="0"/>
        </a:xfrm>
      </p:grpSpPr>
      <p:sp>
        <p:nvSpPr>
          <p:cNvPr id="1327" name="Google Shape;1327;p238"/>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28" name="Google Shape;1328;p238"/>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29" name="Google Shape;1329;p238"/>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30" name="Google Shape;1330;p238"/>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31" name="Google Shape;1331;p238"/>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32" name="Google Shape;1332;p23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5.xml><?xml version="1.0" encoding="utf-8"?>
<p:sldLayout xmlns:a="http://schemas.openxmlformats.org/drawingml/2006/main" xmlns:r="http://schemas.openxmlformats.org/officeDocument/2006/relationships" xmlns:p="http://schemas.openxmlformats.org/presentationml/2006/main" matchingName="Five Content">
  <p:cSld name="Five Content">
    <p:spTree>
      <p:nvGrpSpPr>
        <p:cNvPr id="1" name="Shape 1333"/>
        <p:cNvGrpSpPr/>
        <p:nvPr/>
      </p:nvGrpSpPr>
      <p:grpSpPr>
        <a:xfrm>
          <a:off x="0" y="0"/>
          <a:ext cx="0" cy="0"/>
          <a:chOff x="0" y="0"/>
          <a:chExt cx="0" cy="0"/>
        </a:xfrm>
      </p:grpSpPr>
      <p:sp>
        <p:nvSpPr>
          <p:cNvPr id="1334" name="Google Shape;1334;p239"/>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35" name="Google Shape;1335;p239"/>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36" name="Google Shape;1336;p239"/>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37" name="Google Shape;1337;p239"/>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38" name="Google Shape;1338;p239"/>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39" name="Google Shape;1339;p239"/>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40" name="Google Shape;1340;p23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6.xml><?xml version="1.0" encoding="utf-8"?>
<p:sldLayout xmlns:a="http://schemas.openxmlformats.org/drawingml/2006/main" xmlns:r="http://schemas.openxmlformats.org/officeDocument/2006/relationships" xmlns:p="http://schemas.openxmlformats.org/presentationml/2006/main" matchingName="Title and Full Content">
  <p:cSld name="Title and Full Content">
    <p:spTree>
      <p:nvGrpSpPr>
        <p:cNvPr id="1" name="Shape 1341"/>
        <p:cNvGrpSpPr/>
        <p:nvPr/>
      </p:nvGrpSpPr>
      <p:grpSpPr>
        <a:xfrm>
          <a:off x="0" y="0"/>
          <a:ext cx="0" cy="0"/>
          <a:chOff x="0" y="0"/>
          <a:chExt cx="0" cy="0"/>
        </a:xfrm>
      </p:grpSpPr>
      <p:sp>
        <p:nvSpPr>
          <p:cNvPr id="1342" name="Google Shape;1342;p240"/>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43" name="Google Shape;1343;p240"/>
          <p:cNvSpPr txBox="1">
            <a:spLocks noGrp="1"/>
          </p:cNvSpPr>
          <p:nvPr>
            <p:ph type="body" idx="1"/>
          </p:nvPr>
        </p:nvSpPr>
        <p:spPr>
          <a:xfrm>
            <a:off x="442913" y="2103120"/>
            <a:ext cx="11306100" cy="40737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44" name="Google Shape;1344;p24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7.xml><?xml version="1.0" encoding="utf-8"?>
<p:sldLayout xmlns:a="http://schemas.openxmlformats.org/drawingml/2006/main" xmlns:r="http://schemas.openxmlformats.org/officeDocument/2006/relationships" xmlns:p="http://schemas.openxmlformats.org/presentationml/2006/main" showMasterSp="0" matchingName="Section Header Rose">
  <p:cSld name="Section Header Rose">
    <p:bg>
      <p:bgPr>
        <a:solidFill>
          <a:srgbClr val="D93954"/>
        </a:solidFill>
        <a:effectLst/>
      </p:bgPr>
    </p:bg>
    <p:spTree>
      <p:nvGrpSpPr>
        <p:cNvPr id="1" name="Shape 1345"/>
        <p:cNvGrpSpPr/>
        <p:nvPr/>
      </p:nvGrpSpPr>
      <p:grpSpPr>
        <a:xfrm>
          <a:off x="0" y="0"/>
          <a:ext cx="0" cy="0"/>
          <a:chOff x="0" y="0"/>
          <a:chExt cx="0" cy="0"/>
        </a:xfrm>
      </p:grpSpPr>
      <p:sp>
        <p:nvSpPr>
          <p:cNvPr id="1346" name="Google Shape;1346;p241"/>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47" name="Google Shape;1347;p241"/>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38.xml><?xml version="1.0" encoding="utf-8"?>
<p:sldLayout xmlns:a="http://schemas.openxmlformats.org/drawingml/2006/main" xmlns:r="http://schemas.openxmlformats.org/officeDocument/2006/relationships" xmlns:p="http://schemas.openxmlformats.org/presentationml/2006/main" matchingName="Content and Image">
  <p:cSld name="Content and Image">
    <p:spTree>
      <p:nvGrpSpPr>
        <p:cNvPr id="1" name="Shape 1348"/>
        <p:cNvGrpSpPr/>
        <p:nvPr/>
      </p:nvGrpSpPr>
      <p:grpSpPr>
        <a:xfrm>
          <a:off x="0" y="0"/>
          <a:ext cx="0" cy="0"/>
          <a:chOff x="0" y="0"/>
          <a:chExt cx="0" cy="0"/>
        </a:xfrm>
      </p:grpSpPr>
      <p:sp>
        <p:nvSpPr>
          <p:cNvPr id="1349" name="Google Shape;1349;p242"/>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350" name="Google Shape;1350;p242"/>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51" name="Google Shape;1351;p242"/>
          <p:cNvSpPr txBox="1">
            <a:spLocks noGrp="1"/>
          </p:cNvSpPr>
          <p:nvPr>
            <p:ph type="title"/>
          </p:nvPr>
        </p:nvSpPr>
        <p:spPr>
          <a:xfrm>
            <a:off x="442913" y="432000"/>
            <a:ext cx="53178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52" name="Google Shape;1352;p24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9.xml><?xml version="1.0" encoding="utf-8"?>
<p:sldLayout xmlns:a="http://schemas.openxmlformats.org/drawingml/2006/main" xmlns:r="http://schemas.openxmlformats.org/officeDocument/2006/relationships" xmlns:p="http://schemas.openxmlformats.org/presentationml/2006/main" matchingName="Three Images">
  <p:cSld name="Three Images">
    <p:spTree>
      <p:nvGrpSpPr>
        <p:cNvPr id="1" name="Shape 1353"/>
        <p:cNvGrpSpPr/>
        <p:nvPr/>
      </p:nvGrpSpPr>
      <p:grpSpPr>
        <a:xfrm>
          <a:off x="0" y="0"/>
          <a:ext cx="0" cy="0"/>
          <a:chOff x="0" y="0"/>
          <a:chExt cx="0" cy="0"/>
        </a:xfrm>
      </p:grpSpPr>
      <p:sp>
        <p:nvSpPr>
          <p:cNvPr id="1354" name="Google Shape;1354;p243"/>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355" name="Google Shape;1355;p243"/>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356" name="Google Shape;1356;p243"/>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357" name="Google Shape;1357;p243"/>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58" name="Google Shape;1358;p243"/>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59" name="Google Shape;1359;p243"/>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60" name="Google Shape;1360;p243"/>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61" name="Google Shape;1361;p24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matchingName="Quote 1 Image Orange">
  <p:cSld name="Quote 1 Image Orange">
    <p:bg>
      <p:bgPr>
        <a:solidFill>
          <a:srgbClr val="D04A02"/>
        </a:solidFill>
        <a:effectLst/>
      </p:bgPr>
    </p:bg>
    <p:spTree>
      <p:nvGrpSpPr>
        <p:cNvPr id="1" name="Shape 134"/>
        <p:cNvGrpSpPr/>
        <p:nvPr/>
      </p:nvGrpSpPr>
      <p:grpSpPr>
        <a:xfrm>
          <a:off x="0" y="0"/>
          <a:ext cx="0" cy="0"/>
          <a:chOff x="0" y="0"/>
          <a:chExt cx="0" cy="0"/>
        </a:xfrm>
      </p:grpSpPr>
      <p:sp>
        <p:nvSpPr>
          <p:cNvPr id="135" name="Google Shape;135;p25"/>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36" name="Google Shape;136;p25"/>
          <p:cNvSpPr txBox="1">
            <a:spLocks noGrp="1"/>
          </p:cNvSpPr>
          <p:nvPr>
            <p:ph type="body" idx="1"/>
          </p:nvPr>
        </p:nvSpPr>
        <p:spPr>
          <a:xfrm>
            <a:off x="442913" y="1714500"/>
            <a:ext cx="5299393"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37" name="Google Shape;137;p25"/>
          <p:cNvSpPr/>
          <p:nvPr/>
        </p:nvSpPr>
        <p:spPr>
          <a:xfrm>
            <a:off x="442913" y="687001"/>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8" name="Google Shape;138;p2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9" name="Google Shape;139;p25"/>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40.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362"/>
        <p:cNvGrpSpPr/>
        <p:nvPr/>
      </p:nvGrpSpPr>
      <p:grpSpPr>
        <a:xfrm>
          <a:off x="0" y="0"/>
          <a:ext cx="0" cy="0"/>
          <a:chOff x="0" y="0"/>
          <a:chExt cx="0" cy="0"/>
        </a:xfrm>
      </p:grpSpPr>
      <p:sp>
        <p:nvSpPr>
          <p:cNvPr id="1363" name="Google Shape;1363;p244"/>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64" name="Google Shape;1364;p24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1.xml><?xml version="1.0" encoding="utf-8"?>
<p:sldLayout xmlns:a="http://schemas.openxmlformats.org/drawingml/2006/main" xmlns:r="http://schemas.openxmlformats.org/officeDocument/2006/relationships" xmlns:p="http://schemas.openxmlformats.org/presentationml/2006/main" matchingName="Three Content Infographic">
  <p:cSld name="Three Content Infographic">
    <p:spTree>
      <p:nvGrpSpPr>
        <p:cNvPr id="1" name="Shape 1365"/>
        <p:cNvGrpSpPr/>
        <p:nvPr/>
      </p:nvGrpSpPr>
      <p:grpSpPr>
        <a:xfrm>
          <a:off x="0" y="0"/>
          <a:ext cx="0" cy="0"/>
          <a:chOff x="0" y="0"/>
          <a:chExt cx="0" cy="0"/>
        </a:xfrm>
      </p:grpSpPr>
      <p:sp>
        <p:nvSpPr>
          <p:cNvPr id="1366" name="Google Shape;1366;p245"/>
          <p:cNvSpPr txBox="1">
            <a:spLocks noGrp="1"/>
          </p:cNvSpPr>
          <p:nvPr>
            <p:ph type="body" idx="1"/>
          </p:nvPr>
        </p:nvSpPr>
        <p:spPr>
          <a:xfrm>
            <a:off x="442913"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67" name="Google Shape;1367;p245"/>
          <p:cNvSpPr txBox="1">
            <a:spLocks noGrp="1"/>
          </p:cNvSpPr>
          <p:nvPr>
            <p:ph type="body" idx="2"/>
          </p:nvPr>
        </p:nvSpPr>
        <p:spPr>
          <a:xfrm>
            <a:off x="442913"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3"/>
              </a:buClr>
              <a:buSzPts val="8500"/>
              <a:buFont typeface="Arial"/>
              <a:buNone/>
              <a:defRPr sz="8500" b="0" i="0" u="none" strike="noStrike" cap="none">
                <a:solidFill>
                  <a:schemeClr val="accent3"/>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68" name="Google Shape;1368;p245"/>
          <p:cNvSpPr txBox="1">
            <a:spLocks noGrp="1"/>
          </p:cNvSpPr>
          <p:nvPr>
            <p:ph type="body" idx="3"/>
          </p:nvPr>
        </p:nvSpPr>
        <p:spPr>
          <a:xfrm>
            <a:off x="4327524" y="2095500"/>
            <a:ext cx="35337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dk2"/>
              </a:buClr>
              <a:buSzPts val="8500"/>
              <a:buFont typeface="Arial"/>
              <a:buNone/>
              <a:defRPr sz="8500" b="0" i="0" u="none" strike="noStrike" cap="none">
                <a:solidFill>
                  <a:schemeClr val="dk2"/>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69" name="Google Shape;1369;p245"/>
          <p:cNvSpPr txBox="1">
            <a:spLocks noGrp="1"/>
          </p:cNvSpPr>
          <p:nvPr>
            <p:ph type="body" idx="4"/>
          </p:nvPr>
        </p:nvSpPr>
        <p:spPr>
          <a:xfrm>
            <a:off x="8222571"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1"/>
              </a:buClr>
              <a:buSzPts val="8500"/>
              <a:buFont typeface="Arial"/>
              <a:buNone/>
              <a:defRPr sz="8500" b="0" i="0" u="none" strike="noStrike" cap="none">
                <a:solidFill>
                  <a:schemeClr val="accent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70" name="Google Shape;1370;p245"/>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71" name="Google Shape;1371;p24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72" name="Google Shape;1372;p245"/>
          <p:cNvSpPr txBox="1">
            <a:spLocks noGrp="1"/>
          </p:cNvSpPr>
          <p:nvPr>
            <p:ph type="body" idx="5"/>
          </p:nvPr>
        </p:nvSpPr>
        <p:spPr>
          <a:xfrm>
            <a:off x="4327525" y="3599542"/>
            <a:ext cx="35337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73" name="Google Shape;1373;p245"/>
          <p:cNvSpPr txBox="1">
            <a:spLocks noGrp="1"/>
          </p:cNvSpPr>
          <p:nvPr>
            <p:ph type="body" idx="6"/>
          </p:nvPr>
        </p:nvSpPr>
        <p:spPr>
          <a:xfrm>
            <a:off x="8222571"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42.xml><?xml version="1.0" encoding="utf-8"?>
<p:sldLayout xmlns:a="http://schemas.openxmlformats.org/drawingml/2006/main" xmlns:r="http://schemas.openxmlformats.org/officeDocument/2006/relationships" xmlns:p="http://schemas.openxmlformats.org/presentationml/2006/main" matchingName="Infographic and Chart">
  <p:cSld name="Infographic and Chart">
    <p:spTree>
      <p:nvGrpSpPr>
        <p:cNvPr id="1" name="Shape 1374"/>
        <p:cNvGrpSpPr/>
        <p:nvPr/>
      </p:nvGrpSpPr>
      <p:grpSpPr>
        <a:xfrm>
          <a:off x="0" y="0"/>
          <a:ext cx="0" cy="0"/>
          <a:chOff x="0" y="0"/>
          <a:chExt cx="0" cy="0"/>
        </a:xfrm>
      </p:grpSpPr>
      <p:sp>
        <p:nvSpPr>
          <p:cNvPr id="1375" name="Google Shape;1375;p246"/>
          <p:cNvSpPr/>
          <p:nvPr/>
        </p:nvSpPr>
        <p:spPr>
          <a:xfrm>
            <a:off x="0" y="2103438"/>
            <a:ext cx="3972000" cy="40689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376" name="Google Shape;1376;p246"/>
          <p:cNvSpPr txBox="1">
            <a:spLocks noGrp="1"/>
          </p:cNvSpPr>
          <p:nvPr>
            <p:ph type="body" idx="1"/>
          </p:nvPr>
        </p:nvSpPr>
        <p:spPr>
          <a:xfrm>
            <a:off x="360370" y="2103120"/>
            <a:ext cx="3612000" cy="1737300"/>
          </a:xfrm>
          <a:prstGeom prst="rect">
            <a:avLst/>
          </a:prstGeom>
          <a:noFill/>
          <a:ln>
            <a:noFill/>
          </a:ln>
        </p:spPr>
        <p:txBody>
          <a:bodyPr spcFirstLastPara="1" wrap="square" lIns="0" tIns="0" rIns="0" bIns="0" anchor="t" anchorCtr="0">
            <a:noAutofit/>
          </a:bodyPr>
          <a:lstStyle>
            <a:lvl1pPr marL="457200" marR="0" lvl="0" indent="-228600" algn="l" rtl="0">
              <a:lnSpc>
                <a:spcPct val="80000"/>
              </a:lnSpc>
              <a:spcBef>
                <a:spcPts val="0"/>
              </a:spcBef>
              <a:spcAft>
                <a:spcPts val="0"/>
              </a:spcAft>
              <a:buClr>
                <a:schemeClr val="lt1"/>
              </a:buClr>
              <a:buSzPts val="13600"/>
              <a:buFont typeface="Arial"/>
              <a:buNone/>
              <a:defRPr sz="13600" b="1" i="0" u="none" strike="noStrike" cap="none">
                <a:solidFill>
                  <a:schemeClr val="lt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77" name="Google Shape;1377;p246"/>
          <p:cNvSpPr txBox="1">
            <a:spLocks noGrp="1"/>
          </p:cNvSpPr>
          <p:nvPr>
            <p:ph type="body" idx="2"/>
          </p:nvPr>
        </p:nvSpPr>
        <p:spPr>
          <a:xfrm>
            <a:off x="442914" y="3931920"/>
            <a:ext cx="3329100" cy="20619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378" name="Google Shape;1378;p246"/>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79" name="Google Shape;1379;p24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3.xml><?xml version="1.0" encoding="utf-8"?>
<p:sldLayout xmlns:a="http://schemas.openxmlformats.org/drawingml/2006/main" xmlns:r="http://schemas.openxmlformats.org/officeDocument/2006/relationships" xmlns:p="http://schemas.openxmlformats.org/presentationml/2006/main" showMasterSp="0" matchingName="One Column Content Dark">
  <p:cSld name="One Column Content Dark">
    <p:bg>
      <p:bgPr>
        <a:solidFill>
          <a:srgbClr val="464646"/>
        </a:solidFill>
        <a:effectLst/>
      </p:bgPr>
    </p:bg>
    <p:spTree>
      <p:nvGrpSpPr>
        <p:cNvPr id="1" name="Shape 1380"/>
        <p:cNvGrpSpPr/>
        <p:nvPr/>
      </p:nvGrpSpPr>
      <p:grpSpPr>
        <a:xfrm>
          <a:off x="0" y="0"/>
          <a:ext cx="0" cy="0"/>
          <a:chOff x="0" y="0"/>
          <a:chExt cx="0" cy="0"/>
        </a:xfrm>
      </p:grpSpPr>
      <p:sp>
        <p:nvSpPr>
          <p:cNvPr id="1381" name="Google Shape;1381;p247"/>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1382" name="Google Shape;1382;p247"/>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83" name="Google Shape;1383;p24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84" name="Google Shape;1384;p247"/>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44.xml><?xml version="1.0" encoding="utf-8"?>
<p:sldLayout xmlns:a="http://schemas.openxmlformats.org/drawingml/2006/main" xmlns:r="http://schemas.openxmlformats.org/officeDocument/2006/relationships" xmlns:p="http://schemas.openxmlformats.org/presentationml/2006/main" showMasterSp="0" matchingName="Title and Chart Dark">
  <p:cSld name="Title and Chart Dark">
    <p:bg>
      <p:bgPr>
        <a:solidFill>
          <a:srgbClr val="464646"/>
        </a:solidFill>
        <a:effectLst/>
      </p:bgPr>
    </p:bg>
    <p:spTree>
      <p:nvGrpSpPr>
        <p:cNvPr id="1" name="Shape 1385"/>
        <p:cNvGrpSpPr/>
        <p:nvPr/>
      </p:nvGrpSpPr>
      <p:grpSpPr>
        <a:xfrm>
          <a:off x="0" y="0"/>
          <a:ext cx="0" cy="0"/>
          <a:chOff x="0" y="0"/>
          <a:chExt cx="0" cy="0"/>
        </a:xfrm>
      </p:grpSpPr>
      <p:sp>
        <p:nvSpPr>
          <p:cNvPr id="1386" name="Google Shape;1386;p248"/>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87" name="Google Shape;1387;p24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88" name="Google Shape;1388;p248"/>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45.xml><?xml version="1.0" encoding="utf-8"?>
<p:sldLayout xmlns:a="http://schemas.openxmlformats.org/drawingml/2006/main" xmlns:r="http://schemas.openxmlformats.org/officeDocument/2006/relationships" xmlns:p="http://schemas.openxmlformats.org/presentationml/2006/main" matchingName="One Column Chart">
  <p:cSld name="One Column Chart">
    <p:spTree>
      <p:nvGrpSpPr>
        <p:cNvPr id="1" name="Shape 1389"/>
        <p:cNvGrpSpPr/>
        <p:nvPr/>
      </p:nvGrpSpPr>
      <p:grpSpPr>
        <a:xfrm>
          <a:off x="0" y="0"/>
          <a:ext cx="0" cy="0"/>
          <a:chOff x="0" y="0"/>
          <a:chExt cx="0" cy="0"/>
        </a:xfrm>
      </p:grpSpPr>
      <p:sp>
        <p:nvSpPr>
          <p:cNvPr id="1390" name="Google Shape;1390;p249"/>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91" name="Google Shape;1391;p249"/>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92" name="Google Shape;1392;p24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6.xml><?xml version="1.0" encoding="utf-8"?>
<p:sldLayout xmlns:a="http://schemas.openxmlformats.org/drawingml/2006/main" xmlns:r="http://schemas.openxmlformats.org/officeDocument/2006/relationships" xmlns:p="http://schemas.openxmlformats.org/presentationml/2006/main" showMasterSp="0" matchingName="One Column Chart Dark">
  <p:cSld name="One Column Chart Dark">
    <p:bg>
      <p:bgPr>
        <a:solidFill>
          <a:srgbClr val="464646"/>
        </a:solidFill>
        <a:effectLst/>
      </p:bgPr>
    </p:bg>
    <p:spTree>
      <p:nvGrpSpPr>
        <p:cNvPr id="1" name="Shape 1393"/>
        <p:cNvGrpSpPr/>
        <p:nvPr/>
      </p:nvGrpSpPr>
      <p:grpSpPr>
        <a:xfrm>
          <a:off x="0" y="0"/>
          <a:ext cx="0" cy="0"/>
          <a:chOff x="0" y="0"/>
          <a:chExt cx="0" cy="0"/>
        </a:xfrm>
      </p:grpSpPr>
      <p:sp>
        <p:nvSpPr>
          <p:cNvPr id="1394" name="Google Shape;1394;p250"/>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1395" name="Google Shape;1395;p250"/>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96" name="Google Shape;1396;p25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97" name="Google Shape;1397;p250"/>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47.xml><?xml version="1.0" encoding="utf-8"?>
<p:sldLayout xmlns:a="http://schemas.openxmlformats.org/drawingml/2006/main" xmlns:r="http://schemas.openxmlformats.org/officeDocument/2006/relationships" xmlns:p="http://schemas.openxmlformats.org/presentationml/2006/main" matchingName="Four Text Boxes for Icons">
  <p:cSld name="Four Text Boxes for Icons">
    <p:spTree>
      <p:nvGrpSpPr>
        <p:cNvPr id="1" name="Shape 1398"/>
        <p:cNvGrpSpPr/>
        <p:nvPr/>
      </p:nvGrpSpPr>
      <p:grpSpPr>
        <a:xfrm>
          <a:off x="0" y="0"/>
          <a:ext cx="0" cy="0"/>
          <a:chOff x="0" y="0"/>
          <a:chExt cx="0" cy="0"/>
        </a:xfrm>
      </p:grpSpPr>
      <p:sp>
        <p:nvSpPr>
          <p:cNvPr id="1399" name="Google Shape;1399;p251"/>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00" name="Google Shape;1400;p251"/>
          <p:cNvSpPr txBox="1">
            <a:spLocks noGrp="1"/>
          </p:cNvSpPr>
          <p:nvPr>
            <p:ph type="body" idx="2"/>
          </p:nvPr>
        </p:nvSpPr>
        <p:spPr>
          <a:xfrm>
            <a:off x="3359638"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01" name="Google Shape;1401;p251"/>
          <p:cNvSpPr txBox="1">
            <a:spLocks noGrp="1"/>
          </p:cNvSpPr>
          <p:nvPr>
            <p:ph type="body" idx="3"/>
          </p:nvPr>
        </p:nvSpPr>
        <p:spPr>
          <a:xfrm>
            <a:off x="6276363"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02" name="Google Shape;1402;p251"/>
          <p:cNvSpPr txBox="1">
            <a:spLocks noGrp="1"/>
          </p:cNvSpPr>
          <p:nvPr>
            <p:ph type="body" idx="4"/>
          </p:nvPr>
        </p:nvSpPr>
        <p:spPr>
          <a:xfrm>
            <a:off x="9193088"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03" name="Google Shape;1403;p251"/>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04" name="Google Shape;1404;p25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8.xml><?xml version="1.0" encoding="utf-8"?>
<p:sldLayout xmlns:a="http://schemas.openxmlformats.org/drawingml/2006/main" xmlns:r="http://schemas.openxmlformats.org/officeDocument/2006/relationships" xmlns:p="http://schemas.openxmlformats.org/presentationml/2006/main" matchingName="Four Team Images">
  <p:cSld name="Four Team Images">
    <p:spTree>
      <p:nvGrpSpPr>
        <p:cNvPr id="1" name="Shape 1405"/>
        <p:cNvGrpSpPr/>
        <p:nvPr/>
      </p:nvGrpSpPr>
      <p:grpSpPr>
        <a:xfrm>
          <a:off x="0" y="0"/>
          <a:ext cx="0" cy="0"/>
          <a:chOff x="0" y="0"/>
          <a:chExt cx="0" cy="0"/>
        </a:xfrm>
      </p:grpSpPr>
      <p:sp>
        <p:nvSpPr>
          <p:cNvPr id="1406" name="Google Shape;1406;p252"/>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07" name="Google Shape;1407;p252"/>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08" name="Google Shape;1408;p252"/>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09" name="Google Shape;1409;p252"/>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10" name="Google Shape;1410;p252"/>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11" name="Google Shape;1411;p252"/>
          <p:cNvSpPr txBox="1">
            <a:spLocks noGrp="1"/>
          </p:cNvSpPr>
          <p:nvPr>
            <p:ph type="body" idx="2"/>
          </p:nvPr>
        </p:nvSpPr>
        <p:spPr>
          <a:xfrm>
            <a:off x="335963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12" name="Google Shape;1412;p252"/>
          <p:cNvSpPr txBox="1">
            <a:spLocks noGrp="1"/>
          </p:cNvSpPr>
          <p:nvPr>
            <p:ph type="body" idx="3"/>
          </p:nvPr>
        </p:nvSpPr>
        <p:spPr>
          <a:xfrm>
            <a:off x="627636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13" name="Google Shape;1413;p252"/>
          <p:cNvSpPr txBox="1">
            <a:spLocks noGrp="1"/>
          </p:cNvSpPr>
          <p:nvPr>
            <p:ph type="body" idx="4"/>
          </p:nvPr>
        </p:nvSpPr>
        <p:spPr>
          <a:xfrm>
            <a:off x="919308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14" name="Google Shape;1414;p252"/>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15" name="Google Shape;1415;p25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9.xml><?xml version="1.0" encoding="utf-8"?>
<p:sldLayout xmlns:a="http://schemas.openxmlformats.org/drawingml/2006/main" xmlns:r="http://schemas.openxmlformats.org/officeDocument/2006/relationships" xmlns:p="http://schemas.openxmlformats.org/presentationml/2006/main" showMasterSp="0" matchingName="Thank You Light">
  <p:cSld name="Thank You Light">
    <p:bg>
      <p:bgPr>
        <a:solidFill>
          <a:schemeClr val="lt1"/>
        </a:solidFill>
        <a:effectLst/>
      </p:bgPr>
    </p:bg>
    <p:spTree>
      <p:nvGrpSpPr>
        <p:cNvPr id="1" name="Shape 1416"/>
        <p:cNvGrpSpPr/>
        <p:nvPr/>
      </p:nvGrpSpPr>
      <p:grpSpPr>
        <a:xfrm>
          <a:off x="0" y="0"/>
          <a:ext cx="0" cy="0"/>
          <a:chOff x="0" y="0"/>
          <a:chExt cx="0" cy="0"/>
        </a:xfrm>
      </p:grpSpPr>
      <p:sp>
        <p:nvSpPr>
          <p:cNvPr id="1417" name="Google Shape;1417;p253"/>
          <p:cNvSpPr/>
          <p:nvPr/>
        </p:nvSpPr>
        <p:spPr>
          <a:xfrm>
            <a:off x="0" y="4940854"/>
            <a:ext cx="12192000" cy="1917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18" name="Google Shape;1418;p253"/>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5800"/>
              <a:buFont typeface="Georgia"/>
              <a:buNone/>
              <a:defRPr sz="58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19" name="Google Shape;1419;p25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20" name="Google Shape;1420;p253"/>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1421" name="Google Shape;1421;p25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22" name="Google Shape;1422;p253"/>
          <p:cNvSpPr txBox="1"/>
          <p:nvPr/>
        </p:nvSpPr>
        <p:spPr>
          <a:xfrm>
            <a:off x="442913" y="44005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GB" sz="1200">
                <a:solidFill>
                  <a:schemeClr val="dk1"/>
                </a:solidFill>
                <a:latin typeface="Arial"/>
                <a:ea typeface="Arial"/>
                <a:cs typeface="Arial"/>
                <a:sym typeface="Arial"/>
              </a:rPr>
              <a:t>pwc.com</a:t>
            </a:r>
            <a:endParaRPr sz="1200">
              <a:solidFill>
                <a:schemeClr val="dk1"/>
              </a:solidFill>
              <a:latin typeface="Arial"/>
              <a:ea typeface="Arial"/>
              <a:cs typeface="Arial"/>
              <a:sym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Quote 1 Image">
  <p:cSld name="Quote 1 Image">
    <p:spTree>
      <p:nvGrpSpPr>
        <p:cNvPr id="1" name="Shape 140"/>
        <p:cNvGrpSpPr/>
        <p:nvPr/>
      </p:nvGrpSpPr>
      <p:grpSpPr>
        <a:xfrm>
          <a:off x="0" y="0"/>
          <a:ext cx="0" cy="0"/>
          <a:chOff x="0" y="0"/>
          <a:chExt cx="0" cy="0"/>
        </a:xfrm>
      </p:grpSpPr>
      <p:sp>
        <p:nvSpPr>
          <p:cNvPr id="141" name="Google Shape;141;p26"/>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2" name="Google Shape;142;p26"/>
          <p:cNvSpPr txBox="1">
            <a:spLocks noGrp="1"/>
          </p:cNvSpPr>
          <p:nvPr>
            <p:ph type="body" idx="1"/>
          </p:nvPr>
        </p:nvSpPr>
        <p:spPr>
          <a:xfrm>
            <a:off x="442913" y="1714500"/>
            <a:ext cx="5299393"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3" name="Google Shape;143;p26"/>
          <p:cNvSpPr/>
          <p:nvPr/>
        </p:nvSpPr>
        <p:spPr>
          <a:xfrm>
            <a:off x="442913" y="687001"/>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4" name="Google Shape;144;p26"/>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50.xml><?xml version="1.0" encoding="utf-8"?>
<p:sldLayout xmlns:a="http://schemas.openxmlformats.org/drawingml/2006/main" xmlns:r="http://schemas.openxmlformats.org/officeDocument/2006/relationships" xmlns:p="http://schemas.openxmlformats.org/presentationml/2006/main" showMasterSp="0" matchingName="Thank You Dark">
  <p:cSld name="Thank You Dark">
    <p:bg>
      <p:bgPr>
        <a:solidFill>
          <a:srgbClr val="464646"/>
        </a:solidFill>
        <a:effectLst/>
      </p:bgPr>
    </p:bg>
    <p:spTree>
      <p:nvGrpSpPr>
        <p:cNvPr id="1" name="Shape 1423"/>
        <p:cNvGrpSpPr/>
        <p:nvPr/>
      </p:nvGrpSpPr>
      <p:grpSpPr>
        <a:xfrm>
          <a:off x="0" y="0"/>
          <a:ext cx="0" cy="0"/>
          <a:chOff x="0" y="0"/>
          <a:chExt cx="0" cy="0"/>
        </a:xfrm>
      </p:grpSpPr>
      <p:sp>
        <p:nvSpPr>
          <p:cNvPr id="1424" name="Google Shape;1424;p254"/>
          <p:cNvSpPr/>
          <p:nvPr/>
        </p:nvSpPr>
        <p:spPr>
          <a:xfrm>
            <a:off x="0" y="4940854"/>
            <a:ext cx="12192000" cy="1917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25" name="Google Shape;1425;p254"/>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800"/>
              <a:buFont typeface="Georgia"/>
              <a:buNone/>
              <a:defRPr sz="58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26" name="Google Shape;1426;p254"/>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27" name="Google Shape;1427;p254"/>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1428" name="Google Shape;1428;p254"/>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29" name="Google Shape;1429;p254"/>
          <p:cNvSpPr txBox="1"/>
          <p:nvPr/>
        </p:nvSpPr>
        <p:spPr>
          <a:xfrm>
            <a:off x="442913" y="44005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lt1"/>
              </a:buClr>
              <a:buSzPts val="1200"/>
              <a:buFont typeface="Arial"/>
              <a:buNone/>
            </a:pPr>
            <a:r>
              <a:rPr lang="en-GB" sz="1200">
                <a:solidFill>
                  <a:schemeClr val="lt1"/>
                </a:solidFill>
                <a:latin typeface="Arial"/>
                <a:ea typeface="Arial"/>
                <a:cs typeface="Arial"/>
                <a:sym typeface="Arial"/>
              </a:rPr>
              <a:t>pwc.com</a:t>
            </a:r>
            <a:endParaRPr sz="1200">
              <a:solidFill>
                <a:schemeClr val="lt1"/>
              </a:solidFill>
              <a:latin typeface="Arial"/>
              <a:ea typeface="Arial"/>
              <a:cs typeface="Arial"/>
              <a:sym typeface="Arial"/>
            </a:endParaRPr>
          </a:p>
        </p:txBody>
      </p:sp>
    </p:spTree>
  </p:cSld>
  <p:clrMapOvr>
    <a:masterClrMapping/>
  </p:clrMapOvr>
</p:sldLayout>
</file>

<file path=ppt/slideLayouts/slideLayout251.xml><?xml version="1.0" encoding="utf-8"?>
<p:sldLayout xmlns:a="http://schemas.openxmlformats.org/drawingml/2006/main" xmlns:r="http://schemas.openxmlformats.org/officeDocument/2006/relationships" xmlns:p="http://schemas.openxmlformats.org/presentationml/2006/main" showMasterSp="0" matchingName="Title Slide Logo Shape Rose">
  <p:cSld name="Title Slide Logo Shape Rose">
    <p:spTree>
      <p:nvGrpSpPr>
        <p:cNvPr id="1" name="Shape 1430"/>
        <p:cNvGrpSpPr/>
        <p:nvPr/>
      </p:nvGrpSpPr>
      <p:grpSpPr>
        <a:xfrm>
          <a:off x="0" y="0"/>
          <a:ext cx="0" cy="0"/>
          <a:chOff x="0" y="0"/>
          <a:chExt cx="0" cy="0"/>
        </a:xfrm>
      </p:grpSpPr>
      <p:grpSp>
        <p:nvGrpSpPr>
          <p:cNvPr id="1431" name="Google Shape;1431;p255"/>
          <p:cNvGrpSpPr/>
          <p:nvPr/>
        </p:nvGrpSpPr>
        <p:grpSpPr>
          <a:xfrm>
            <a:off x="0" y="0"/>
            <a:ext cx="8914102" cy="6858001"/>
            <a:chOff x="0" y="0"/>
            <a:chExt cx="8914102" cy="6858001"/>
          </a:xfrm>
        </p:grpSpPr>
        <p:sp>
          <p:nvSpPr>
            <p:cNvPr id="1432" name="Google Shape;1432;p255"/>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9395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433" name="Google Shape;1433;p255"/>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434" name="Google Shape;1434;p255"/>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35" name="Google Shape;1435;p255"/>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52.xml><?xml version="1.0" encoding="utf-8"?>
<p:sldLayout xmlns:a="http://schemas.openxmlformats.org/drawingml/2006/main" xmlns:r="http://schemas.openxmlformats.org/officeDocument/2006/relationships" xmlns:p="http://schemas.openxmlformats.org/presentationml/2006/main" matchingName="Title and Full Content - Subtitle">
  <p:cSld name="Title and Full Content - Subtitle">
    <p:spTree>
      <p:nvGrpSpPr>
        <p:cNvPr id="1" name="Shape 1436"/>
        <p:cNvGrpSpPr/>
        <p:nvPr/>
      </p:nvGrpSpPr>
      <p:grpSpPr>
        <a:xfrm>
          <a:off x="0" y="0"/>
          <a:ext cx="0" cy="0"/>
          <a:chOff x="0" y="0"/>
          <a:chExt cx="0" cy="0"/>
        </a:xfrm>
      </p:grpSpPr>
      <p:sp>
        <p:nvSpPr>
          <p:cNvPr id="1437" name="Google Shape;1437;p256"/>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38" name="Google Shape;1438;p256"/>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39" name="Google Shape;1439;p25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40" name="Google Shape;1440;p256"/>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3.xml><?xml version="1.0" encoding="utf-8"?>
<p:sldLayout xmlns:a="http://schemas.openxmlformats.org/drawingml/2006/main" xmlns:r="http://schemas.openxmlformats.org/officeDocument/2006/relationships" xmlns:p="http://schemas.openxmlformats.org/presentationml/2006/main" matchingName="One Column Content - Subtitle">
  <p:cSld name="One Column Content - Subtitle">
    <p:spTree>
      <p:nvGrpSpPr>
        <p:cNvPr id="1" name="Shape 1441"/>
        <p:cNvGrpSpPr/>
        <p:nvPr/>
      </p:nvGrpSpPr>
      <p:grpSpPr>
        <a:xfrm>
          <a:off x="0" y="0"/>
          <a:ext cx="0" cy="0"/>
          <a:chOff x="0" y="0"/>
          <a:chExt cx="0" cy="0"/>
        </a:xfrm>
      </p:grpSpPr>
      <p:sp>
        <p:nvSpPr>
          <p:cNvPr id="1442" name="Google Shape;1442;p257"/>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43" name="Google Shape;1443;p257"/>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44" name="Google Shape;1444;p25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45" name="Google Shape;1445;p257"/>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4.xml><?xml version="1.0" encoding="utf-8"?>
<p:sldLayout xmlns:a="http://schemas.openxmlformats.org/drawingml/2006/main" xmlns:r="http://schemas.openxmlformats.org/officeDocument/2006/relationships" xmlns:p="http://schemas.openxmlformats.org/presentationml/2006/main" matchingName="Two Content - Subtitle">
  <p:cSld name="Two Content - Subtitle">
    <p:spTree>
      <p:nvGrpSpPr>
        <p:cNvPr id="1" name="Shape 1446"/>
        <p:cNvGrpSpPr/>
        <p:nvPr/>
      </p:nvGrpSpPr>
      <p:grpSpPr>
        <a:xfrm>
          <a:off x="0" y="0"/>
          <a:ext cx="0" cy="0"/>
          <a:chOff x="0" y="0"/>
          <a:chExt cx="0" cy="0"/>
        </a:xfrm>
      </p:grpSpPr>
      <p:sp>
        <p:nvSpPr>
          <p:cNvPr id="1447" name="Google Shape;1447;p258"/>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48" name="Google Shape;1448;p258"/>
          <p:cNvSpPr txBox="1">
            <a:spLocks noGrp="1"/>
          </p:cNvSpPr>
          <p:nvPr>
            <p:ph type="body" idx="2"/>
          </p:nvPr>
        </p:nvSpPr>
        <p:spPr>
          <a:xfrm>
            <a:off x="6275388" y="2103437"/>
            <a:ext cx="5473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49" name="Google Shape;1449;p258"/>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50" name="Google Shape;1450;p25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51" name="Google Shape;1451;p258"/>
          <p:cNvSpPr txBox="1">
            <a:spLocks noGrp="1"/>
          </p:cNvSpPr>
          <p:nvPr>
            <p:ph type="subTitle" idx="3"/>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5.xml><?xml version="1.0" encoding="utf-8"?>
<p:sldLayout xmlns:a="http://schemas.openxmlformats.org/drawingml/2006/main" xmlns:r="http://schemas.openxmlformats.org/officeDocument/2006/relationships" xmlns:p="http://schemas.openxmlformats.org/presentationml/2006/main" matchingName="Content and Image - Subtitle">
  <p:cSld name="Content and Image - Subtitle">
    <p:spTree>
      <p:nvGrpSpPr>
        <p:cNvPr id="1" name="Shape 1452"/>
        <p:cNvGrpSpPr/>
        <p:nvPr/>
      </p:nvGrpSpPr>
      <p:grpSpPr>
        <a:xfrm>
          <a:off x="0" y="0"/>
          <a:ext cx="0" cy="0"/>
          <a:chOff x="0" y="0"/>
          <a:chExt cx="0" cy="0"/>
        </a:xfrm>
      </p:grpSpPr>
      <p:sp>
        <p:nvSpPr>
          <p:cNvPr id="1453" name="Google Shape;1453;p259"/>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54" name="Google Shape;1454;p259"/>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55" name="Google Shape;1455;p259"/>
          <p:cNvSpPr txBox="1">
            <a:spLocks noGrp="1"/>
          </p:cNvSpPr>
          <p:nvPr>
            <p:ph type="title"/>
          </p:nvPr>
        </p:nvSpPr>
        <p:spPr>
          <a:xfrm>
            <a:off x="442914" y="430514"/>
            <a:ext cx="53178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56" name="Google Shape;1456;p25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57" name="Google Shape;1457;p259"/>
          <p:cNvSpPr txBox="1">
            <a:spLocks noGrp="1"/>
          </p:cNvSpPr>
          <p:nvPr>
            <p:ph type="subTitle" idx="2"/>
          </p:nvPr>
        </p:nvSpPr>
        <p:spPr>
          <a:xfrm>
            <a:off x="442912" y="933433"/>
            <a:ext cx="53178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6.xml><?xml version="1.0" encoding="utf-8"?>
<p:sldLayout xmlns:a="http://schemas.openxmlformats.org/drawingml/2006/main" xmlns:r="http://schemas.openxmlformats.org/officeDocument/2006/relationships" xmlns:p="http://schemas.openxmlformats.org/presentationml/2006/main" matchingName="Three Content - Subtitle">
  <p:cSld name="Three Content - Subtitle">
    <p:spTree>
      <p:nvGrpSpPr>
        <p:cNvPr id="1" name="Shape 1458"/>
        <p:cNvGrpSpPr/>
        <p:nvPr/>
      </p:nvGrpSpPr>
      <p:grpSpPr>
        <a:xfrm>
          <a:off x="0" y="0"/>
          <a:ext cx="0" cy="0"/>
          <a:chOff x="0" y="0"/>
          <a:chExt cx="0" cy="0"/>
        </a:xfrm>
      </p:grpSpPr>
      <p:sp>
        <p:nvSpPr>
          <p:cNvPr id="1459" name="Google Shape;1459;p260"/>
          <p:cNvSpPr txBox="1">
            <a:spLocks noGrp="1"/>
          </p:cNvSpPr>
          <p:nvPr>
            <p:ph type="body" idx="1"/>
          </p:nvPr>
        </p:nvSpPr>
        <p:spPr>
          <a:xfrm>
            <a:off x="442913" y="2103439"/>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60" name="Google Shape;1460;p260"/>
          <p:cNvSpPr txBox="1">
            <a:spLocks noGrp="1"/>
          </p:cNvSpPr>
          <p:nvPr>
            <p:ph type="body" idx="2"/>
          </p:nvPr>
        </p:nvSpPr>
        <p:spPr>
          <a:xfrm>
            <a:off x="4332288" y="2103439"/>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61" name="Google Shape;1461;p260"/>
          <p:cNvSpPr txBox="1">
            <a:spLocks noGrp="1"/>
          </p:cNvSpPr>
          <p:nvPr>
            <p:ph type="body" idx="3"/>
          </p:nvPr>
        </p:nvSpPr>
        <p:spPr>
          <a:xfrm>
            <a:off x="8220076" y="2103439"/>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62" name="Google Shape;1462;p260"/>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63" name="Google Shape;1463;p26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64" name="Google Shape;1464;p260"/>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7.xml><?xml version="1.0" encoding="utf-8"?>
<p:sldLayout xmlns:a="http://schemas.openxmlformats.org/drawingml/2006/main" xmlns:r="http://schemas.openxmlformats.org/officeDocument/2006/relationships" xmlns:p="http://schemas.openxmlformats.org/presentationml/2006/main" matchingName="Four Content - Subtitle">
  <p:cSld name="Four Content - Subtitle">
    <p:spTree>
      <p:nvGrpSpPr>
        <p:cNvPr id="1" name="Shape 1465"/>
        <p:cNvGrpSpPr/>
        <p:nvPr/>
      </p:nvGrpSpPr>
      <p:grpSpPr>
        <a:xfrm>
          <a:off x="0" y="0"/>
          <a:ext cx="0" cy="0"/>
          <a:chOff x="0" y="0"/>
          <a:chExt cx="0" cy="0"/>
        </a:xfrm>
      </p:grpSpPr>
      <p:sp>
        <p:nvSpPr>
          <p:cNvPr id="1466" name="Google Shape;1466;p261"/>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67" name="Google Shape;1467;p261"/>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68" name="Google Shape;1468;p261"/>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69" name="Google Shape;1469;p261"/>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70" name="Google Shape;1470;p261"/>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71" name="Google Shape;1471;p26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72" name="Google Shape;1472;p261"/>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8.xml><?xml version="1.0" encoding="utf-8"?>
<p:sldLayout xmlns:a="http://schemas.openxmlformats.org/drawingml/2006/main" xmlns:r="http://schemas.openxmlformats.org/officeDocument/2006/relationships" xmlns:p="http://schemas.openxmlformats.org/presentationml/2006/main" matchingName="Five Content - Subtitle">
  <p:cSld name="Five Content - Subtitle">
    <p:spTree>
      <p:nvGrpSpPr>
        <p:cNvPr id="1" name="Shape 1473"/>
        <p:cNvGrpSpPr/>
        <p:nvPr/>
      </p:nvGrpSpPr>
      <p:grpSpPr>
        <a:xfrm>
          <a:off x="0" y="0"/>
          <a:ext cx="0" cy="0"/>
          <a:chOff x="0" y="0"/>
          <a:chExt cx="0" cy="0"/>
        </a:xfrm>
      </p:grpSpPr>
      <p:sp>
        <p:nvSpPr>
          <p:cNvPr id="1474" name="Google Shape;1474;p262"/>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75" name="Google Shape;1475;p262"/>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76" name="Google Shape;1476;p262"/>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77" name="Google Shape;1477;p262"/>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78" name="Google Shape;1478;p262"/>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79" name="Google Shape;1479;p262"/>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80" name="Google Shape;1480;p26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81" name="Google Shape;1481;p262"/>
          <p:cNvSpPr txBox="1">
            <a:spLocks noGrp="1"/>
          </p:cNvSpPr>
          <p:nvPr>
            <p:ph type="subTitle" idx="6"/>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9.xml><?xml version="1.0" encoding="utf-8"?>
<p:sldLayout xmlns:a="http://schemas.openxmlformats.org/drawingml/2006/main" xmlns:r="http://schemas.openxmlformats.org/officeDocument/2006/relationships" xmlns:p="http://schemas.openxmlformats.org/presentationml/2006/main" matchingName="Three Images - Subtitle">
  <p:cSld name="Three Images - Subtitle">
    <p:spTree>
      <p:nvGrpSpPr>
        <p:cNvPr id="1" name="Shape 1482"/>
        <p:cNvGrpSpPr/>
        <p:nvPr/>
      </p:nvGrpSpPr>
      <p:grpSpPr>
        <a:xfrm>
          <a:off x="0" y="0"/>
          <a:ext cx="0" cy="0"/>
          <a:chOff x="0" y="0"/>
          <a:chExt cx="0" cy="0"/>
        </a:xfrm>
      </p:grpSpPr>
      <p:sp>
        <p:nvSpPr>
          <p:cNvPr id="1483" name="Google Shape;1483;p263"/>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84" name="Google Shape;1484;p263"/>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85" name="Google Shape;1485;p263"/>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86" name="Google Shape;1486;p263"/>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87" name="Google Shape;1487;p263"/>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88" name="Google Shape;1488;p263"/>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89" name="Google Shape;1489;p263"/>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90" name="Google Shape;1490;p26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91" name="Google Shape;1491;p263"/>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matchingName="Quote 2 Orange">
  <p:cSld name="Quote 2 Orange">
    <p:bg>
      <p:bgPr>
        <a:solidFill>
          <a:srgbClr val="D04A02"/>
        </a:solidFill>
        <a:effectLst/>
      </p:bgPr>
    </p:bg>
    <p:spTree>
      <p:nvGrpSpPr>
        <p:cNvPr id="1" name="Shape 145"/>
        <p:cNvGrpSpPr/>
        <p:nvPr/>
      </p:nvGrpSpPr>
      <p:grpSpPr>
        <a:xfrm>
          <a:off x="0" y="0"/>
          <a:ext cx="0" cy="0"/>
          <a:chOff x="0" y="0"/>
          <a:chExt cx="0" cy="0"/>
        </a:xfrm>
      </p:grpSpPr>
      <p:sp>
        <p:nvSpPr>
          <p:cNvPr id="146" name="Google Shape;146;p27"/>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47" name="Google Shape;147;p27"/>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8" name="Google Shape;148;p2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9" name="Google Shape;149;p27"/>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60.xml><?xml version="1.0" encoding="utf-8"?>
<p:sldLayout xmlns:a="http://schemas.openxmlformats.org/drawingml/2006/main" xmlns:r="http://schemas.openxmlformats.org/officeDocument/2006/relationships" xmlns:p="http://schemas.openxmlformats.org/presentationml/2006/main" matchingName="Four Text Boxes for Icons - Subtitle">
  <p:cSld name="Four Text Boxes for Icons - Subtitle">
    <p:spTree>
      <p:nvGrpSpPr>
        <p:cNvPr id="1" name="Shape 1492"/>
        <p:cNvGrpSpPr/>
        <p:nvPr/>
      </p:nvGrpSpPr>
      <p:grpSpPr>
        <a:xfrm>
          <a:off x="0" y="0"/>
          <a:ext cx="0" cy="0"/>
          <a:chOff x="0" y="0"/>
          <a:chExt cx="0" cy="0"/>
        </a:xfrm>
      </p:grpSpPr>
      <p:sp>
        <p:nvSpPr>
          <p:cNvPr id="1493" name="Google Shape;1493;p264"/>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94" name="Google Shape;1494;p264"/>
          <p:cNvSpPr txBox="1">
            <a:spLocks noGrp="1"/>
          </p:cNvSpPr>
          <p:nvPr>
            <p:ph type="body" idx="2"/>
          </p:nvPr>
        </p:nvSpPr>
        <p:spPr>
          <a:xfrm>
            <a:off x="3358198"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95" name="Google Shape;1495;p264"/>
          <p:cNvSpPr txBox="1">
            <a:spLocks noGrp="1"/>
          </p:cNvSpPr>
          <p:nvPr>
            <p:ph type="body" idx="3"/>
          </p:nvPr>
        </p:nvSpPr>
        <p:spPr>
          <a:xfrm>
            <a:off x="6273483"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96" name="Google Shape;1496;p264"/>
          <p:cNvSpPr txBox="1">
            <a:spLocks noGrp="1"/>
          </p:cNvSpPr>
          <p:nvPr>
            <p:ph type="body" idx="4"/>
          </p:nvPr>
        </p:nvSpPr>
        <p:spPr>
          <a:xfrm>
            <a:off x="9188767"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497" name="Google Shape;1497;p264"/>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98" name="Google Shape;1498;p26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99" name="Google Shape;1499;p264"/>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61.xml><?xml version="1.0" encoding="utf-8"?>
<p:sldLayout xmlns:a="http://schemas.openxmlformats.org/drawingml/2006/main" xmlns:r="http://schemas.openxmlformats.org/officeDocument/2006/relationships" xmlns:p="http://schemas.openxmlformats.org/presentationml/2006/main" matchingName="Four Team Images - Subtitle">
  <p:cSld name="Four Team Images - Subtitle">
    <p:spTree>
      <p:nvGrpSpPr>
        <p:cNvPr id="1" name="Shape 1500"/>
        <p:cNvGrpSpPr/>
        <p:nvPr/>
      </p:nvGrpSpPr>
      <p:grpSpPr>
        <a:xfrm>
          <a:off x="0" y="0"/>
          <a:ext cx="0" cy="0"/>
          <a:chOff x="0" y="0"/>
          <a:chExt cx="0" cy="0"/>
        </a:xfrm>
      </p:grpSpPr>
      <p:sp>
        <p:nvSpPr>
          <p:cNvPr id="1501" name="Google Shape;1501;p265"/>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502" name="Google Shape;1502;p265"/>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503" name="Google Shape;1503;p265"/>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504" name="Google Shape;1504;p265"/>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505" name="Google Shape;1505;p265"/>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506" name="Google Shape;1506;p265"/>
          <p:cNvSpPr txBox="1">
            <a:spLocks noGrp="1"/>
          </p:cNvSpPr>
          <p:nvPr>
            <p:ph type="body" idx="2"/>
          </p:nvPr>
        </p:nvSpPr>
        <p:spPr>
          <a:xfrm>
            <a:off x="335819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507" name="Google Shape;1507;p265"/>
          <p:cNvSpPr txBox="1">
            <a:spLocks noGrp="1"/>
          </p:cNvSpPr>
          <p:nvPr>
            <p:ph type="body" idx="3"/>
          </p:nvPr>
        </p:nvSpPr>
        <p:spPr>
          <a:xfrm>
            <a:off x="627348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508" name="Google Shape;1508;p265"/>
          <p:cNvSpPr txBox="1">
            <a:spLocks noGrp="1"/>
          </p:cNvSpPr>
          <p:nvPr>
            <p:ph type="body" idx="4"/>
          </p:nvPr>
        </p:nvSpPr>
        <p:spPr>
          <a:xfrm>
            <a:off x="918876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509" name="Google Shape;1509;p265"/>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510" name="Google Shape;1510;p26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511" name="Google Shape;1511;p265"/>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62.xml><?xml version="1.0" encoding="utf-8"?>
<p:sldLayout xmlns:a="http://schemas.openxmlformats.org/drawingml/2006/main" xmlns:r="http://schemas.openxmlformats.org/officeDocument/2006/relationships" xmlns:p="http://schemas.openxmlformats.org/presentationml/2006/main" matchingName="One Column Chart - Subtitle">
  <p:cSld name="One Column Chart - Subtitle">
    <p:spTree>
      <p:nvGrpSpPr>
        <p:cNvPr id="1" name="Shape 1512"/>
        <p:cNvGrpSpPr/>
        <p:nvPr/>
      </p:nvGrpSpPr>
      <p:grpSpPr>
        <a:xfrm>
          <a:off x="0" y="0"/>
          <a:ext cx="0" cy="0"/>
          <a:chOff x="0" y="0"/>
          <a:chExt cx="0" cy="0"/>
        </a:xfrm>
      </p:grpSpPr>
      <p:sp>
        <p:nvSpPr>
          <p:cNvPr id="1513" name="Google Shape;1513;p266"/>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514" name="Google Shape;1514;p266"/>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515" name="Google Shape;1515;p26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516" name="Google Shape;1516;p266"/>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63.xml><?xml version="1.0" encoding="utf-8"?>
<p:sldLayout xmlns:a="http://schemas.openxmlformats.org/drawingml/2006/main" xmlns:r="http://schemas.openxmlformats.org/officeDocument/2006/relationships" xmlns:p="http://schemas.openxmlformats.org/presentationml/2006/main" showMasterSp="0" matchingName="Section Header Rose Manual">
  <p:cSld name="Section Header Rose Manual">
    <p:bg>
      <p:bgPr>
        <a:solidFill>
          <a:srgbClr val="D93954"/>
        </a:solidFill>
        <a:effectLst/>
      </p:bgPr>
    </p:bg>
    <p:spTree>
      <p:nvGrpSpPr>
        <p:cNvPr id="1" name="Shape 1517"/>
        <p:cNvGrpSpPr/>
        <p:nvPr/>
      </p:nvGrpSpPr>
      <p:grpSpPr>
        <a:xfrm>
          <a:off x="0" y="0"/>
          <a:ext cx="0" cy="0"/>
          <a:chOff x="0" y="0"/>
          <a:chExt cx="0" cy="0"/>
        </a:xfrm>
      </p:grpSpPr>
      <p:sp>
        <p:nvSpPr>
          <p:cNvPr id="1518" name="Google Shape;1518;p267"/>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6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19"/>
        <p:cNvGrpSpPr/>
        <p:nvPr/>
      </p:nvGrpSpPr>
      <p:grpSpPr>
        <a:xfrm>
          <a:off x="0" y="0"/>
          <a:ext cx="0" cy="0"/>
          <a:chOff x="0" y="0"/>
          <a:chExt cx="0" cy="0"/>
        </a:xfrm>
      </p:grpSpPr>
      <p:sp>
        <p:nvSpPr>
          <p:cNvPr id="1520" name="Google Shape;1520;p26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matchingName="Quote 2 Red">
  <p:cSld name="Quote 2 Red">
    <p:bg>
      <p:bgPr>
        <a:solidFill>
          <a:srgbClr val="E0301E"/>
        </a:solidFill>
        <a:effectLst/>
      </p:bgPr>
    </p:bg>
    <p:spTree>
      <p:nvGrpSpPr>
        <p:cNvPr id="1" name="Shape 150"/>
        <p:cNvGrpSpPr/>
        <p:nvPr/>
      </p:nvGrpSpPr>
      <p:grpSpPr>
        <a:xfrm>
          <a:off x="0" y="0"/>
          <a:ext cx="0" cy="0"/>
          <a:chOff x="0" y="0"/>
          <a:chExt cx="0" cy="0"/>
        </a:xfrm>
      </p:grpSpPr>
      <p:sp>
        <p:nvSpPr>
          <p:cNvPr id="151" name="Google Shape;151;p28"/>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52" name="Google Shape;152;p28"/>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3" name="Google Shape;153;p28"/>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54" name="Google Shape;154;p28"/>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matchingName="Quote 2 Rose">
  <p:cSld name="Quote 2 Rose">
    <p:bg>
      <p:bgPr>
        <a:solidFill>
          <a:srgbClr val="D93954"/>
        </a:solidFill>
        <a:effectLst/>
      </p:bgPr>
    </p:bg>
    <p:spTree>
      <p:nvGrpSpPr>
        <p:cNvPr id="1" name="Shape 155"/>
        <p:cNvGrpSpPr/>
        <p:nvPr/>
      </p:nvGrpSpPr>
      <p:grpSpPr>
        <a:xfrm>
          <a:off x="0" y="0"/>
          <a:ext cx="0" cy="0"/>
          <a:chOff x="0" y="0"/>
          <a:chExt cx="0" cy="0"/>
        </a:xfrm>
      </p:grpSpPr>
      <p:sp>
        <p:nvSpPr>
          <p:cNvPr id="156" name="Google Shape;156;p29"/>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57" name="Google Shape;157;p29"/>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8" name="Google Shape;158;p29"/>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59" name="Google Shape;159;p29"/>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matchingName="Quote 2 Grey">
  <p:cSld name="Quote 2 Grey">
    <p:bg>
      <p:bgPr>
        <a:solidFill>
          <a:srgbClr val="464646"/>
        </a:solidFill>
        <a:effectLst/>
      </p:bgPr>
    </p:bg>
    <p:spTree>
      <p:nvGrpSpPr>
        <p:cNvPr id="1" name="Shape 160"/>
        <p:cNvGrpSpPr/>
        <p:nvPr/>
      </p:nvGrpSpPr>
      <p:grpSpPr>
        <a:xfrm>
          <a:off x="0" y="0"/>
          <a:ext cx="0" cy="0"/>
          <a:chOff x="0" y="0"/>
          <a:chExt cx="0" cy="0"/>
        </a:xfrm>
      </p:grpSpPr>
      <p:sp>
        <p:nvSpPr>
          <p:cNvPr id="161" name="Google Shape;161;p30"/>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62" name="Google Shape;162;p30"/>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3" name="Google Shape;163;p30"/>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64" name="Google Shape;164;p30"/>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itle Slide 1 Dark Grey">
  <p:cSld name="Title Slide 1 Dark Grey">
    <p:spTree>
      <p:nvGrpSpPr>
        <p:cNvPr id="1" name="Shape 30"/>
        <p:cNvGrpSpPr/>
        <p:nvPr/>
      </p:nvGrpSpPr>
      <p:grpSpPr>
        <a:xfrm>
          <a:off x="0" y="0"/>
          <a:ext cx="0" cy="0"/>
          <a:chOff x="0" y="0"/>
          <a:chExt cx="0" cy="0"/>
        </a:xfrm>
      </p:grpSpPr>
      <p:sp>
        <p:nvSpPr>
          <p:cNvPr id="31" name="Google Shape;31;p4"/>
          <p:cNvSpPr/>
          <p:nvPr/>
        </p:nvSpPr>
        <p:spPr>
          <a:xfrm>
            <a:off x="0" y="0"/>
            <a:ext cx="809625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2" name="Google Shape;32;p4"/>
          <p:cNvSpPr/>
          <p:nvPr/>
        </p:nvSpPr>
        <p:spPr>
          <a:xfrm>
            <a:off x="0" y="3429000"/>
            <a:ext cx="8096250" cy="1143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accent6"/>
              </a:solidFill>
              <a:latin typeface="Arial"/>
              <a:ea typeface="Arial"/>
              <a:cs typeface="Arial"/>
              <a:sym typeface="Arial"/>
            </a:endParaRPr>
          </a:p>
        </p:txBody>
      </p:sp>
      <p:sp>
        <p:nvSpPr>
          <p:cNvPr id="33" name="Google Shape;33;p4"/>
          <p:cNvSpPr/>
          <p:nvPr/>
        </p:nvSpPr>
        <p:spPr>
          <a:xfrm>
            <a:off x="8096250" y="0"/>
            <a:ext cx="409575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4" name="Google Shape;34;p4"/>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5" name="Google Shape;35;p4"/>
          <p:cNvSpPr txBox="1">
            <a:spLocks noGrp="1"/>
          </p:cNvSpPr>
          <p:nvPr>
            <p:ph type="subTitle" idx="1"/>
          </p:nvPr>
        </p:nvSpPr>
        <p:spPr>
          <a:xfrm>
            <a:off x="442914"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36" name="Google Shape;36;p4"/>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Quote 2">
  <p:cSld name="Quote 2">
    <p:spTree>
      <p:nvGrpSpPr>
        <p:cNvPr id="1" name="Shape 165"/>
        <p:cNvGrpSpPr/>
        <p:nvPr/>
      </p:nvGrpSpPr>
      <p:grpSpPr>
        <a:xfrm>
          <a:off x="0" y="0"/>
          <a:ext cx="0" cy="0"/>
          <a:chOff x="0" y="0"/>
          <a:chExt cx="0" cy="0"/>
        </a:xfrm>
      </p:grpSpPr>
      <p:sp>
        <p:nvSpPr>
          <p:cNvPr id="166" name="Google Shape;166;p31"/>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67" name="Google Shape;167;p31"/>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8" name="Google Shape;168;p3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69"/>
        <p:cNvGrpSpPr/>
        <p:nvPr/>
      </p:nvGrpSpPr>
      <p:grpSpPr>
        <a:xfrm>
          <a:off x="0" y="0"/>
          <a:ext cx="0" cy="0"/>
          <a:chOff x="0" y="0"/>
          <a:chExt cx="0" cy="0"/>
        </a:xfrm>
      </p:grpSpPr>
      <p:sp>
        <p:nvSpPr>
          <p:cNvPr id="170" name="Google Shape;170;p32"/>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1" name="Google Shape;171;p32"/>
          <p:cNvSpPr txBox="1">
            <a:spLocks noGrp="1"/>
          </p:cNvSpPr>
          <p:nvPr>
            <p:ph type="body" idx="1"/>
          </p:nvPr>
        </p:nvSpPr>
        <p:spPr>
          <a:xfrm>
            <a:off x="442913" y="2103120"/>
            <a:ext cx="7418387" cy="407384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72" name="Google Shape;172;p32"/>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and Content - Subtitle">
  <p:cSld name="Title and Content - Subtitle">
    <p:spTree>
      <p:nvGrpSpPr>
        <p:cNvPr id="1" name="Shape 173"/>
        <p:cNvGrpSpPr/>
        <p:nvPr/>
      </p:nvGrpSpPr>
      <p:grpSpPr>
        <a:xfrm>
          <a:off x="0" y="0"/>
          <a:ext cx="0" cy="0"/>
          <a:chOff x="0" y="0"/>
          <a:chExt cx="0" cy="0"/>
        </a:xfrm>
      </p:grpSpPr>
      <p:sp>
        <p:nvSpPr>
          <p:cNvPr id="174" name="Google Shape;174;p33"/>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5" name="Google Shape;175;p33"/>
          <p:cNvSpPr txBox="1">
            <a:spLocks noGrp="1"/>
          </p:cNvSpPr>
          <p:nvPr>
            <p:ph type="body" idx="1"/>
          </p:nvPr>
        </p:nvSpPr>
        <p:spPr>
          <a:xfrm>
            <a:off x="442913" y="2103438"/>
            <a:ext cx="7418387"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76" name="Google Shape;176;p33"/>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77" name="Google Shape;177;p33"/>
          <p:cNvSpPr txBox="1">
            <a:spLocks noGrp="1"/>
          </p:cNvSpPr>
          <p:nvPr>
            <p:ph type="subTitle" idx="2"/>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One Column Content">
  <p:cSld name="One Column Content">
    <p:spTree>
      <p:nvGrpSpPr>
        <p:cNvPr id="1" name="Shape 178"/>
        <p:cNvGrpSpPr/>
        <p:nvPr/>
      </p:nvGrpSpPr>
      <p:grpSpPr>
        <a:xfrm>
          <a:off x="0" y="0"/>
          <a:ext cx="0" cy="0"/>
          <a:chOff x="0" y="0"/>
          <a:chExt cx="0" cy="0"/>
        </a:xfrm>
      </p:grpSpPr>
      <p:sp>
        <p:nvSpPr>
          <p:cNvPr id="179" name="Google Shape;179;p34"/>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80" name="Google Shape;180;p34"/>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1" name="Google Shape;181;p34"/>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182"/>
        <p:cNvGrpSpPr/>
        <p:nvPr/>
      </p:nvGrpSpPr>
      <p:grpSpPr>
        <a:xfrm>
          <a:off x="0" y="0"/>
          <a:ext cx="0" cy="0"/>
          <a:chOff x="0" y="0"/>
          <a:chExt cx="0" cy="0"/>
        </a:xfrm>
      </p:grpSpPr>
      <p:sp>
        <p:nvSpPr>
          <p:cNvPr id="183" name="Google Shape;183;p35"/>
          <p:cNvSpPr txBox="1">
            <a:spLocks noGrp="1"/>
          </p:cNvSpPr>
          <p:nvPr>
            <p:ph type="body" idx="1"/>
          </p:nvPr>
        </p:nvSpPr>
        <p:spPr>
          <a:xfrm>
            <a:off x="442913" y="2103438"/>
            <a:ext cx="5473700" cy="4068761"/>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84" name="Google Shape;184;p35"/>
          <p:cNvSpPr txBox="1">
            <a:spLocks noGrp="1"/>
          </p:cNvSpPr>
          <p:nvPr>
            <p:ph type="body" idx="2"/>
          </p:nvPr>
        </p:nvSpPr>
        <p:spPr>
          <a:xfrm>
            <a:off x="6275388" y="2103438"/>
            <a:ext cx="54737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85" name="Google Shape;185;p35"/>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6" name="Google Shape;186;p3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187"/>
        <p:cNvGrpSpPr/>
        <p:nvPr/>
      </p:nvGrpSpPr>
      <p:grpSpPr>
        <a:xfrm>
          <a:off x="0" y="0"/>
          <a:ext cx="0" cy="0"/>
          <a:chOff x="0" y="0"/>
          <a:chExt cx="0" cy="0"/>
        </a:xfrm>
      </p:grpSpPr>
      <p:sp>
        <p:nvSpPr>
          <p:cNvPr id="188" name="Google Shape;188;p36"/>
          <p:cNvSpPr txBox="1">
            <a:spLocks noGrp="1"/>
          </p:cNvSpPr>
          <p:nvPr>
            <p:ph type="body" idx="1"/>
          </p:nvPr>
        </p:nvSpPr>
        <p:spPr>
          <a:xfrm>
            <a:off x="442913"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89" name="Google Shape;189;p36"/>
          <p:cNvSpPr txBox="1">
            <a:spLocks noGrp="1"/>
          </p:cNvSpPr>
          <p:nvPr>
            <p:ph type="body" idx="2"/>
          </p:nvPr>
        </p:nvSpPr>
        <p:spPr>
          <a:xfrm>
            <a:off x="4332288"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0" name="Google Shape;190;p36"/>
          <p:cNvSpPr txBox="1">
            <a:spLocks noGrp="1"/>
          </p:cNvSpPr>
          <p:nvPr>
            <p:ph type="body" idx="3"/>
          </p:nvPr>
        </p:nvSpPr>
        <p:spPr>
          <a:xfrm>
            <a:off x="8220076"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1" name="Google Shape;191;p36"/>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2" name="Google Shape;192;p36"/>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Four Content">
  <p:cSld name="Four Content">
    <p:spTree>
      <p:nvGrpSpPr>
        <p:cNvPr id="1" name="Shape 193"/>
        <p:cNvGrpSpPr/>
        <p:nvPr/>
      </p:nvGrpSpPr>
      <p:grpSpPr>
        <a:xfrm>
          <a:off x="0" y="0"/>
          <a:ext cx="0" cy="0"/>
          <a:chOff x="0" y="0"/>
          <a:chExt cx="0" cy="0"/>
        </a:xfrm>
      </p:grpSpPr>
      <p:sp>
        <p:nvSpPr>
          <p:cNvPr id="194" name="Google Shape;194;p37"/>
          <p:cNvSpPr txBox="1">
            <a:spLocks noGrp="1"/>
          </p:cNvSpPr>
          <p:nvPr>
            <p:ph type="body" idx="1"/>
          </p:nvPr>
        </p:nvSpPr>
        <p:spPr>
          <a:xfrm>
            <a:off x="44291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5" name="Google Shape;195;p37"/>
          <p:cNvSpPr txBox="1">
            <a:spLocks noGrp="1"/>
          </p:cNvSpPr>
          <p:nvPr>
            <p:ph type="body" idx="2"/>
          </p:nvPr>
        </p:nvSpPr>
        <p:spPr>
          <a:xfrm>
            <a:off x="336061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6" name="Google Shape;196;p37"/>
          <p:cNvSpPr txBox="1">
            <a:spLocks noGrp="1"/>
          </p:cNvSpPr>
          <p:nvPr>
            <p:ph type="body" idx="3"/>
          </p:nvPr>
        </p:nvSpPr>
        <p:spPr>
          <a:xfrm>
            <a:off x="6275388"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7" name="Google Shape;197;p37"/>
          <p:cNvSpPr txBox="1">
            <a:spLocks noGrp="1"/>
          </p:cNvSpPr>
          <p:nvPr>
            <p:ph type="body" idx="4"/>
          </p:nvPr>
        </p:nvSpPr>
        <p:spPr>
          <a:xfrm>
            <a:off x="919016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8" name="Google Shape;198;p37"/>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9" name="Google Shape;199;p3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Five Content">
  <p:cSld name="Five Content">
    <p:spTree>
      <p:nvGrpSpPr>
        <p:cNvPr id="1" name="Shape 200"/>
        <p:cNvGrpSpPr/>
        <p:nvPr/>
      </p:nvGrpSpPr>
      <p:grpSpPr>
        <a:xfrm>
          <a:off x="0" y="0"/>
          <a:ext cx="0" cy="0"/>
          <a:chOff x="0" y="0"/>
          <a:chExt cx="0" cy="0"/>
        </a:xfrm>
      </p:grpSpPr>
      <p:sp>
        <p:nvSpPr>
          <p:cNvPr id="201" name="Google Shape;201;p38"/>
          <p:cNvSpPr txBox="1">
            <a:spLocks noGrp="1"/>
          </p:cNvSpPr>
          <p:nvPr>
            <p:ph type="body" idx="1"/>
          </p:nvPr>
        </p:nvSpPr>
        <p:spPr>
          <a:xfrm>
            <a:off x="442913"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02" name="Google Shape;202;p38"/>
          <p:cNvSpPr txBox="1">
            <a:spLocks noGrp="1"/>
          </p:cNvSpPr>
          <p:nvPr>
            <p:ph type="body" idx="2"/>
          </p:nvPr>
        </p:nvSpPr>
        <p:spPr>
          <a:xfrm>
            <a:off x="2777045"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03" name="Google Shape;203;p38"/>
          <p:cNvSpPr txBox="1">
            <a:spLocks noGrp="1"/>
          </p:cNvSpPr>
          <p:nvPr>
            <p:ph type="body" idx="3"/>
          </p:nvPr>
        </p:nvSpPr>
        <p:spPr>
          <a:xfrm>
            <a:off x="5111177"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04" name="Google Shape;204;p38"/>
          <p:cNvSpPr txBox="1">
            <a:spLocks noGrp="1"/>
          </p:cNvSpPr>
          <p:nvPr>
            <p:ph type="body" idx="4"/>
          </p:nvPr>
        </p:nvSpPr>
        <p:spPr>
          <a:xfrm>
            <a:off x="7445309"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05" name="Google Shape;205;p38"/>
          <p:cNvSpPr txBox="1">
            <a:spLocks noGrp="1"/>
          </p:cNvSpPr>
          <p:nvPr>
            <p:ph type="body" idx="5"/>
          </p:nvPr>
        </p:nvSpPr>
        <p:spPr>
          <a:xfrm>
            <a:off x="9779443"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06" name="Google Shape;206;p38"/>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7" name="Google Shape;207;p38"/>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Title and Full Content">
  <p:cSld name="Title and Full Content">
    <p:spTree>
      <p:nvGrpSpPr>
        <p:cNvPr id="1" name="Shape 208"/>
        <p:cNvGrpSpPr/>
        <p:nvPr/>
      </p:nvGrpSpPr>
      <p:grpSpPr>
        <a:xfrm>
          <a:off x="0" y="0"/>
          <a:ext cx="0" cy="0"/>
          <a:chOff x="0" y="0"/>
          <a:chExt cx="0" cy="0"/>
        </a:xfrm>
      </p:grpSpPr>
      <p:sp>
        <p:nvSpPr>
          <p:cNvPr id="209" name="Google Shape;209;p39"/>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0" name="Google Shape;210;p39"/>
          <p:cNvSpPr txBox="1">
            <a:spLocks noGrp="1"/>
          </p:cNvSpPr>
          <p:nvPr>
            <p:ph type="body" idx="1"/>
          </p:nvPr>
        </p:nvSpPr>
        <p:spPr>
          <a:xfrm>
            <a:off x="442913" y="2103120"/>
            <a:ext cx="11306175" cy="407384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11" name="Google Shape;211;p39"/>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matchingName="Section Header Rose">
  <p:cSld name="Section Header Rose">
    <p:bg>
      <p:bgPr>
        <a:solidFill>
          <a:srgbClr val="D93954"/>
        </a:solidFill>
        <a:effectLst/>
      </p:bgPr>
    </p:bg>
    <p:spTree>
      <p:nvGrpSpPr>
        <p:cNvPr id="1" name="Shape 212"/>
        <p:cNvGrpSpPr/>
        <p:nvPr/>
      </p:nvGrpSpPr>
      <p:grpSpPr>
        <a:xfrm>
          <a:off x="0" y="0"/>
          <a:ext cx="0" cy="0"/>
          <a:chOff x="0" y="0"/>
          <a:chExt cx="0" cy="0"/>
        </a:xfrm>
      </p:grpSpPr>
      <p:sp>
        <p:nvSpPr>
          <p:cNvPr id="213" name="Google Shape;213;p40"/>
          <p:cNvSpPr txBox="1">
            <a:spLocks noGrp="1"/>
          </p:cNvSpPr>
          <p:nvPr>
            <p:ph type="title"/>
          </p:nvPr>
        </p:nvSpPr>
        <p:spPr>
          <a:xfrm>
            <a:off x="4951413" y="2103438"/>
            <a:ext cx="4936658" cy="256426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4" name="Google Shape;214;p40"/>
          <p:cNvSpPr txBox="1">
            <a:spLocks noGrp="1"/>
          </p:cNvSpPr>
          <p:nvPr>
            <p:ph type="subTitle" idx="1"/>
          </p:nvPr>
        </p:nvSpPr>
        <p:spPr>
          <a:xfrm>
            <a:off x="442912" y="0"/>
            <a:ext cx="4344987"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Slide All Grey">
  <p:cSld name="Title Slide All Grey">
    <p:bg>
      <p:bgPr>
        <a:solidFill>
          <a:srgbClr val="464646"/>
        </a:solidFill>
        <a:effectLst/>
      </p:bgPr>
    </p:bg>
    <p:spTree>
      <p:nvGrpSpPr>
        <p:cNvPr id="1" name="Shape 37"/>
        <p:cNvGrpSpPr/>
        <p:nvPr/>
      </p:nvGrpSpPr>
      <p:grpSpPr>
        <a:xfrm>
          <a:off x="0" y="0"/>
          <a:ext cx="0" cy="0"/>
          <a:chOff x="0" y="0"/>
          <a:chExt cx="0" cy="0"/>
        </a:xfrm>
      </p:grpSpPr>
      <p:sp>
        <p:nvSpPr>
          <p:cNvPr id="38" name="Google Shape;38;p5"/>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9" name="Google Shape;39;p5"/>
          <p:cNvSpPr txBox="1">
            <a:spLocks noGrp="1"/>
          </p:cNvSpPr>
          <p:nvPr>
            <p:ph type="subTitle" idx="1"/>
          </p:nvPr>
        </p:nvSpPr>
        <p:spPr>
          <a:xfrm>
            <a:off x="442913"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0" name="Google Shape;40;p5"/>
          <p:cNvPicPr preferRelativeResize="0"/>
          <p:nvPr/>
        </p:nvPicPr>
        <p:blipFill rotWithShape="1">
          <a:blip r:embed="rId2">
            <a:alphaModFix/>
          </a:blip>
          <a:srcRect/>
          <a:stretch/>
        </p:blipFill>
        <p:spPr>
          <a:xfrm>
            <a:off x="185139" y="5330952"/>
            <a:ext cx="1636776" cy="1351184"/>
          </a:xfrm>
          <a:prstGeom prst="rect">
            <a:avLst/>
          </a:prstGeom>
          <a:noFill/>
          <a:ln>
            <a:noFill/>
          </a:ln>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Content and Image">
  <p:cSld name="Content and Image">
    <p:spTree>
      <p:nvGrpSpPr>
        <p:cNvPr id="1" name="Shape 215"/>
        <p:cNvGrpSpPr/>
        <p:nvPr/>
      </p:nvGrpSpPr>
      <p:grpSpPr>
        <a:xfrm>
          <a:off x="0" y="0"/>
          <a:ext cx="0" cy="0"/>
          <a:chOff x="0" y="0"/>
          <a:chExt cx="0" cy="0"/>
        </a:xfrm>
      </p:grpSpPr>
      <p:sp>
        <p:nvSpPr>
          <p:cNvPr id="216" name="Google Shape;216;p41"/>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17" name="Google Shape;217;p41"/>
          <p:cNvSpPr txBox="1">
            <a:spLocks noGrp="1"/>
          </p:cNvSpPr>
          <p:nvPr>
            <p:ph type="body" idx="1"/>
          </p:nvPr>
        </p:nvSpPr>
        <p:spPr>
          <a:xfrm>
            <a:off x="442913" y="2103438"/>
            <a:ext cx="5317807" cy="4068761"/>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18" name="Google Shape;218;p41"/>
          <p:cNvSpPr txBox="1">
            <a:spLocks noGrp="1"/>
          </p:cNvSpPr>
          <p:nvPr>
            <p:ph type="title"/>
          </p:nvPr>
        </p:nvSpPr>
        <p:spPr>
          <a:xfrm>
            <a:off x="442913" y="432000"/>
            <a:ext cx="5317807"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9" name="Google Shape;219;p4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Three Images">
  <p:cSld name="Three Images">
    <p:spTree>
      <p:nvGrpSpPr>
        <p:cNvPr id="1" name="Shape 220"/>
        <p:cNvGrpSpPr/>
        <p:nvPr/>
      </p:nvGrpSpPr>
      <p:grpSpPr>
        <a:xfrm>
          <a:off x="0" y="0"/>
          <a:ext cx="0" cy="0"/>
          <a:chOff x="0" y="0"/>
          <a:chExt cx="0" cy="0"/>
        </a:xfrm>
      </p:grpSpPr>
      <p:sp>
        <p:nvSpPr>
          <p:cNvPr id="221" name="Google Shape;221;p42"/>
          <p:cNvSpPr/>
          <p:nvPr/>
        </p:nvSpPr>
        <p:spPr>
          <a:xfrm>
            <a:off x="442911"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22" name="Google Shape;222;p42"/>
          <p:cNvSpPr/>
          <p:nvPr/>
        </p:nvSpPr>
        <p:spPr>
          <a:xfrm>
            <a:off x="4331493"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23" name="Google Shape;223;p42"/>
          <p:cNvSpPr/>
          <p:nvPr/>
        </p:nvSpPr>
        <p:spPr>
          <a:xfrm>
            <a:off x="8220075"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24" name="Google Shape;224;p42"/>
          <p:cNvSpPr txBox="1">
            <a:spLocks noGrp="1"/>
          </p:cNvSpPr>
          <p:nvPr>
            <p:ph type="body" idx="1"/>
          </p:nvPr>
        </p:nvSpPr>
        <p:spPr>
          <a:xfrm>
            <a:off x="442913"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25" name="Google Shape;225;p42"/>
          <p:cNvSpPr txBox="1">
            <a:spLocks noGrp="1"/>
          </p:cNvSpPr>
          <p:nvPr>
            <p:ph type="body" idx="2"/>
          </p:nvPr>
        </p:nvSpPr>
        <p:spPr>
          <a:xfrm>
            <a:off x="4331495"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26" name="Google Shape;226;p42"/>
          <p:cNvSpPr txBox="1">
            <a:spLocks noGrp="1"/>
          </p:cNvSpPr>
          <p:nvPr>
            <p:ph type="body" idx="3"/>
          </p:nvPr>
        </p:nvSpPr>
        <p:spPr>
          <a:xfrm>
            <a:off x="8220076"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27" name="Google Shape;227;p42"/>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28" name="Google Shape;228;p42"/>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29"/>
        <p:cNvGrpSpPr/>
        <p:nvPr/>
      </p:nvGrpSpPr>
      <p:grpSpPr>
        <a:xfrm>
          <a:off x="0" y="0"/>
          <a:ext cx="0" cy="0"/>
          <a:chOff x="0" y="0"/>
          <a:chExt cx="0" cy="0"/>
        </a:xfrm>
      </p:grpSpPr>
      <p:sp>
        <p:nvSpPr>
          <p:cNvPr id="230" name="Google Shape;230;p43"/>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1" name="Google Shape;231;p43"/>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Three Content Infographic">
  <p:cSld name="Three Content Infographic">
    <p:spTree>
      <p:nvGrpSpPr>
        <p:cNvPr id="1" name="Shape 232"/>
        <p:cNvGrpSpPr/>
        <p:nvPr/>
      </p:nvGrpSpPr>
      <p:grpSpPr>
        <a:xfrm>
          <a:off x="0" y="0"/>
          <a:ext cx="0" cy="0"/>
          <a:chOff x="0" y="0"/>
          <a:chExt cx="0" cy="0"/>
        </a:xfrm>
      </p:grpSpPr>
      <p:sp>
        <p:nvSpPr>
          <p:cNvPr id="233" name="Google Shape;233;p44"/>
          <p:cNvSpPr txBox="1">
            <a:spLocks noGrp="1"/>
          </p:cNvSpPr>
          <p:nvPr>
            <p:ph type="body" idx="1"/>
          </p:nvPr>
        </p:nvSpPr>
        <p:spPr>
          <a:xfrm>
            <a:off x="442913" y="3599542"/>
            <a:ext cx="3529012" cy="2578057"/>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34" name="Google Shape;234;p44"/>
          <p:cNvSpPr txBox="1">
            <a:spLocks noGrp="1"/>
          </p:cNvSpPr>
          <p:nvPr>
            <p:ph type="body" idx="2"/>
          </p:nvPr>
        </p:nvSpPr>
        <p:spPr>
          <a:xfrm>
            <a:off x="442913" y="2095500"/>
            <a:ext cx="3529012"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3"/>
              </a:buClr>
              <a:buSzPts val="8500"/>
              <a:buFont typeface="Arial"/>
              <a:buNone/>
              <a:defRPr sz="8500" b="0" i="0" u="none" strike="noStrike" cap="none">
                <a:solidFill>
                  <a:schemeClr val="accent3"/>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35" name="Google Shape;235;p44"/>
          <p:cNvSpPr txBox="1">
            <a:spLocks noGrp="1"/>
          </p:cNvSpPr>
          <p:nvPr>
            <p:ph type="body" idx="3"/>
          </p:nvPr>
        </p:nvSpPr>
        <p:spPr>
          <a:xfrm>
            <a:off x="4327524" y="2095500"/>
            <a:ext cx="3533775"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dk2"/>
              </a:buClr>
              <a:buSzPts val="8500"/>
              <a:buFont typeface="Arial"/>
              <a:buNone/>
              <a:defRPr sz="8500" b="0" i="0" u="none" strike="noStrike" cap="none">
                <a:solidFill>
                  <a:schemeClr val="dk2"/>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36" name="Google Shape;236;p44"/>
          <p:cNvSpPr txBox="1">
            <a:spLocks noGrp="1"/>
          </p:cNvSpPr>
          <p:nvPr>
            <p:ph type="body" idx="4"/>
          </p:nvPr>
        </p:nvSpPr>
        <p:spPr>
          <a:xfrm>
            <a:off x="8222571" y="2095500"/>
            <a:ext cx="3529012"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1"/>
              </a:buClr>
              <a:buSzPts val="8500"/>
              <a:buFont typeface="Arial"/>
              <a:buNone/>
              <a:defRPr sz="8500" b="0" i="0" u="none" strike="noStrike" cap="none">
                <a:solidFill>
                  <a:schemeClr val="accent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37" name="Google Shape;237;p44"/>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8" name="Google Shape;238;p44"/>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239" name="Google Shape;239;p44"/>
          <p:cNvSpPr txBox="1">
            <a:spLocks noGrp="1"/>
          </p:cNvSpPr>
          <p:nvPr>
            <p:ph type="body" idx="5"/>
          </p:nvPr>
        </p:nvSpPr>
        <p:spPr>
          <a:xfrm>
            <a:off x="4327525" y="3599542"/>
            <a:ext cx="3533775" cy="2578057"/>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40" name="Google Shape;240;p44"/>
          <p:cNvSpPr txBox="1">
            <a:spLocks noGrp="1"/>
          </p:cNvSpPr>
          <p:nvPr>
            <p:ph type="body" idx="6"/>
          </p:nvPr>
        </p:nvSpPr>
        <p:spPr>
          <a:xfrm>
            <a:off x="8222571" y="3599542"/>
            <a:ext cx="3529012" cy="2578057"/>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Infographic and Chart">
  <p:cSld name="Infographic and Chart">
    <p:spTree>
      <p:nvGrpSpPr>
        <p:cNvPr id="1" name="Shape 241"/>
        <p:cNvGrpSpPr/>
        <p:nvPr/>
      </p:nvGrpSpPr>
      <p:grpSpPr>
        <a:xfrm>
          <a:off x="0" y="0"/>
          <a:ext cx="0" cy="0"/>
          <a:chOff x="0" y="0"/>
          <a:chExt cx="0" cy="0"/>
        </a:xfrm>
      </p:grpSpPr>
      <p:sp>
        <p:nvSpPr>
          <p:cNvPr id="242" name="Google Shape;242;p45"/>
          <p:cNvSpPr/>
          <p:nvPr/>
        </p:nvSpPr>
        <p:spPr>
          <a:xfrm>
            <a:off x="0" y="2103438"/>
            <a:ext cx="3971925" cy="4068762"/>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43" name="Google Shape;243;p45"/>
          <p:cNvSpPr txBox="1">
            <a:spLocks noGrp="1"/>
          </p:cNvSpPr>
          <p:nvPr>
            <p:ph type="body" idx="1"/>
          </p:nvPr>
        </p:nvSpPr>
        <p:spPr>
          <a:xfrm>
            <a:off x="360370" y="2103120"/>
            <a:ext cx="3611880" cy="1737360"/>
          </a:xfrm>
          <a:prstGeom prst="rect">
            <a:avLst/>
          </a:prstGeom>
          <a:noFill/>
          <a:ln>
            <a:noFill/>
          </a:ln>
        </p:spPr>
        <p:txBody>
          <a:bodyPr spcFirstLastPara="1" wrap="square" lIns="0" tIns="0" rIns="0" bIns="0" anchor="t" anchorCtr="0">
            <a:noAutofit/>
          </a:bodyPr>
          <a:lstStyle>
            <a:lvl1pPr marL="457200" marR="0" lvl="0" indent="-228600" algn="l" rtl="0">
              <a:lnSpc>
                <a:spcPct val="80000"/>
              </a:lnSpc>
              <a:spcBef>
                <a:spcPts val="0"/>
              </a:spcBef>
              <a:spcAft>
                <a:spcPts val="0"/>
              </a:spcAft>
              <a:buClr>
                <a:schemeClr val="lt1"/>
              </a:buClr>
              <a:buSzPts val="13600"/>
              <a:buFont typeface="Arial"/>
              <a:buNone/>
              <a:defRPr sz="13600" b="1" i="0" u="none" strike="noStrike" cap="none">
                <a:solidFill>
                  <a:schemeClr val="lt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44" name="Google Shape;244;p45"/>
          <p:cNvSpPr txBox="1">
            <a:spLocks noGrp="1"/>
          </p:cNvSpPr>
          <p:nvPr>
            <p:ph type="body" idx="2"/>
          </p:nvPr>
        </p:nvSpPr>
        <p:spPr>
          <a:xfrm>
            <a:off x="442914" y="3931920"/>
            <a:ext cx="3328986" cy="2061784"/>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245" name="Google Shape;245;p45"/>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46" name="Google Shape;246;p4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matchingName="One Column Content Dark">
  <p:cSld name="One Column Content Dark">
    <p:bg>
      <p:bgPr>
        <a:solidFill>
          <a:srgbClr val="464646"/>
        </a:solidFill>
        <a:effectLst/>
      </p:bgPr>
    </p:bg>
    <p:spTree>
      <p:nvGrpSpPr>
        <p:cNvPr id="1" name="Shape 247"/>
        <p:cNvGrpSpPr/>
        <p:nvPr/>
      </p:nvGrpSpPr>
      <p:grpSpPr>
        <a:xfrm>
          <a:off x="0" y="0"/>
          <a:ext cx="0" cy="0"/>
          <a:chOff x="0" y="0"/>
          <a:chExt cx="0" cy="0"/>
        </a:xfrm>
      </p:grpSpPr>
      <p:sp>
        <p:nvSpPr>
          <p:cNvPr id="248" name="Google Shape;248;p46"/>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249" name="Google Shape;249;p46"/>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0" name="Google Shape;250;p46"/>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251" name="Google Shape;251;p46"/>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matchingName="Title and Chart Dark">
  <p:cSld name="Title and Chart Dark">
    <p:bg>
      <p:bgPr>
        <a:solidFill>
          <a:srgbClr val="464646"/>
        </a:solidFill>
        <a:effectLst/>
      </p:bgPr>
    </p:bg>
    <p:spTree>
      <p:nvGrpSpPr>
        <p:cNvPr id="1" name="Shape 252"/>
        <p:cNvGrpSpPr/>
        <p:nvPr/>
      </p:nvGrpSpPr>
      <p:grpSpPr>
        <a:xfrm>
          <a:off x="0" y="0"/>
          <a:ext cx="0" cy="0"/>
          <a:chOff x="0" y="0"/>
          <a:chExt cx="0" cy="0"/>
        </a:xfrm>
      </p:grpSpPr>
      <p:sp>
        <p:nvSpPr>
          <p:cNvPr id="253" name="Google Shape;253;p47"/>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4" name="Google Shape;254;p4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One Column Chart">
  <p:cSld name="One Column Chart">
    <p:spTree>
      <p:nvGrpSpPr>
        <p:cNvPr id="1" name="Shape 255"/>
        <p:cNvGrpSpPr/>
        <p:nvPr/>
      </p:nvGrpSpPr>
      <p:grpSpPr>
        <a:xfrm>
          <a:off x="0" y="0"/>
          <a:ext cx="0" cy="0"/>
          <a:chOff x="0" y="0"/>
          <a:chExt cx="0" cy="0"/>
        </a:xfrm>
      </p:grpSpPr>
      <p:sp>
        <p:nvSpPr>
          <p:cNvPr id="256" name="Google Shape;256;p48"/>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57" name="Google Shape;257;p48"/>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8" name="Google Shape;258;p48"/>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matchingName="One Column Chart Dark">
  <p:cSld name="One Column Chart Dark">
    <p:bg>
      <p:bgPr>
        <a:solidFill>
          <a:srgbClr val="464646"/>
        </a:solidFill>
        <a:effectLst/>
      </p:bgPr>
    </p:bg>
    <p:spTree>
      <p:nvGrpSpPr>
        <p:cNvPr id="1" name="Shape 259"/>
        <p:cNvGrpSpPr/>
        <p:nvPr/>
      </p:nvGrpSpPr>
      <p:grpSpPr>
        <a:xfrm>
          <a:off x="0" y="0"/>
          <a:ext cx="0" cy="0"/>
          <a:chOff x="0" y="0"/>
          <a:chExt cx="0" cy="0"/>
        </a:xfrm>
      </p:grpSpPr>
      <p:sp>
        <p:nvSpPr>
          <p:cNvPr id="260" name="Google Shape;260;p49"/>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1pPr>
            <a:lvl2pPr marL="914400" marR="0" lvl="1"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2pPr>
            <a:lvl3pPr marL="1371600" marR="0" lvl="2"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3pPr>
            <a:lvl4pPr marL="1828800" marR="0" lvl="3"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4pPr>
            <a:lvl5pPr marL="2286000" marR="0" lvl="4"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5pPr>
            <a:lvl6pPr marL="2743200" marR="0" lvl="5"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6pPr>
            <a:lvl7pPr marL="3200400" marR="0" lvl="6"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7pPr>
            <a:lvl8pPr marL="3657600" marR="0" lvl="7"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8pPr>
            <a:lvl9pPr marL="4114800" marR="0" lvl="8" indent="-298450" algn="l" rtl="0">
              <a:lnSpc>
                <a:spcPct val="100000"/>
              </a:lnSpc>
              <a:spcBef>
                <a:spcPts val="600"/>
              </a:spcBef>
              <a:spcAft>
                <a:spcPts val="600"/>
              </a:spcAft>
              <a:buClr>
                <a:schemeClr val="lt1"/>
              </a:buClr>
              <a:buSzPts val="1100"/>
              <a:buFont typeface="Arial"/>
              <a:buChar char="•"/>
              <a:defRPr b="0" i="0" u="none" strike="noStrike" cap="none">
                <a:solidFill>
                  <a:schemeClr val="lt1"/>
                </a:solidFill>
                <a:latin typeface="Arial"/>
                <a:ea typeface="Arial"/>
                <a:cs typeface="Arial"/>
                <a:sym typeface="Arial"/>
              </a:defRPr>
            </a:lvl9pPr>
          </a:lstStyle>
          <a:p>
            <a:endParaRPr/>
          </a:p>
        </p:txBody>
      </p:sp>
      <p:sp>
        <p:nvSpPr>
          <p:cNvPr id="261" name="Google Shape;261;p49"/>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62" name="Google Shape;262;p49"/>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263" name="Google Shape;263;p49"/>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Four Text Boxes for Icons">
  <p:cSld name="Four Text Boxes for Icons">
    <p:spTree>
      <p:nvGrpSpPr>
        <p:cNvPr id="1" name="Shape 264"/>
        <p:cNvGrpSpPr/>
        <p:nvPr/>
      </p:nvGrpSpPr>
      <p:grpSpPr>
        <a:xfrm>
          <a:off x="0" y="0"/>
          <a:ext cx="0" cy="0"/>
          <a:chOff x="0" y="0"/>
          <a:chExt cx="0" cy="0"/>
        </a:xfrm>
      </p:grpSpPr>
      <p:sp>
        <p:nvSpPr>
          <p:cNvPr id="265" name="Google Shape;265;p50"/>
          <p:cNvSpPr txBox="1">
            <a:spLocks noGrp="1"/>
          </p:cNvSpPr>
          <p:nvPr>
            <p:ph type="body" idx="1"/>
          </p:nvPr>
        </p:nvSpPr>
        <p:spPr>
          <a:xfrm>
            <a:off x="442913"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66" name="Google Shape;266;p50"/>
          <p:cNvSpPr txBox="1">
            <a:spLocks noGrp="1"/>
          </p:cNvSpPr>
          <p:nvPr>
            <p:ph type="body" idx="2"/>
          </p:nvPr>
        </p:nvSpPr>
        <p:spPr>
          <a:xfrm>
            <a:off x="3359638"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67" name="Google Shape;267;p50"/>
          <p:cNvSpPr txBox="1">
            <a:spLocks noGrp="1"/>
          </p:cNvSpPr>
          <p:nvPr>
            <p:ph type="body" idx="3"/>
          </p:nvPr>
        </p:nvSpPr>
        <p:spPr>
          <a:xfrm>
            <a:off x="6276363"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68" name="Google Shape;268;p50"/>
          <p:cNvSpPr txBox="1">
            <a:spLocks noGrp="1"/>
          </p:cNvSpPr>
          <p:nvPr>
            <p:ph type="body" idx="4"/>
          </p:nvPr>
        </p:nvSpPr>
        <p:spPr>
          <a:xfrm>
            <a:off x="9193088"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69" name="Google Shape;269;p50"/>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70" name="Google Shape;270;p50"/>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Title Slide All White">
  <p:cSld name="Title Slide All White">
    <p:bg>
      <p:bgPr>
        <a:solidFill>
          <a:schemeClr val="lt1"/>
        </a:solidFill>
        <a:effectLst/>
      </p:bgPr>
    </p:bg>
    <p:spTree>
      <p:nvGrpSpPr>
        <p:cNvPr id="1" name="Shape 41"/>
        <p:cNvGrpSpPr/>
        <p:nvPr/>
      </p:nvGrpSpPr>
      <p:grpSpPr>
        <a:xfrm>
          <a:off x="0" y="0"/>
          <a:ext cx="0" cy="0"/>
          <a:chOff x="0" y="0"/>
          <a:chExt cx="0" cy="0"/>
        </a:xfrm>
      </p:grpSpPr>
      <p:sp>
        <p:nvSpPr>
          <p:cNvPr id="42" name="Google Shape;42;p6"/>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6000"/>
              <a:buFont typeface="Georgia"/>
              <a:buNone/>
              <a:defRPr sz="60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3" name="Google Shape;43;p6"/>
          <p:cNvSpPr txBox="1">
            <a:spLocks noGrp="1"/>
          </p:cNvSpPr>
          <p:nvPr>
            <p:ph type="subTitle" idx="1"/>
          </p:nvPr>
        </p:nvSpPr>
        <p:spPr>
          <a:xfrm>
            <a:off x="442913"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pic>
        <p:nvPicPr>
          <p:cNvPr id="44" name="Google Shape;44;p6"/>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Four Team Images">
  <p:cSld name="Four Team Images">
    <p:spTree>
      <p:nvGrpSpPr>
        <p:cNvPr id="1" name="Shape 271"/>
        <p:cNvGrpSpPr/>
        <p:nvPr/>
      </p:nvGrpSpPr>
      <p:grpSpPr>
        <a:xfrm>
          <a:off x="0" y="0"/>
          <a:ext cx="0" cy="0"/>
          <a:chOff x="0" y="0"/>
          <a:chExt cx="0" cy="0"/>
        </a:xfrm>
      </p:grpSpPr>
      <p:sp>
        <p:nvSpPr>
          <p:cNvPr id="272" name="Google Shape;272;p51"/>
          <p:cNvSpPr/>
          <p:nvPr/>
        </p:nvSpPr>
        <p:spPr>
          <a:xfrm>
            <a:off x="442912"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73" name="Google Shape;273;p51"/>
          <p:cNvSpPr/>
          <p:nvPr/>
        </p:nvSpPr>
        <p:spPr>
          <a:xfrm>
            <a:off x="3359637"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74" name="Google Shape;274;p51"/>
          <p:cNvSpPr/>
          <p:nvPr/>
        </p:nvSpPr>
        <p:spPr>
          <a:xfrm>
            <a:off x="6276362"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75" name="Google Shape;275;p51"/>
          <p:cNvSpPr/>
          <p:nvPr/>
        </p:nvSpPr>
        <p:spPr>
          <a:xfrm>
            <a:off x="9193088"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76" name="Google Shape;276;p51"/>
          <p:cNvSpPr txBox="1">
            <a:spLocks noGrp="1"/>
          </p:cNvSpPr>
          <p:nvPr>
            <p:ph type="body" idx="1"/>
          </p:nvPr>
        </p:nvSpPr>
        <p:spPr>
          <a:xfrm>
            <a:off x="442912"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277" name="Google Shape;277;p51"/>
          <p:cNvSpPr txBox="1">
            <a:spLocks noGrp="1"/>
          </p:cNvSpPr>
          <p:nvPr>
            <p:ph type="body" idx="2"/>
          </p:nvPr>
        </p:nvSpPr>
        <p:spPr>
          <a:xfrm>
            <a:off x="3359638"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278" name="Google Shape;278;p51"/>
          <p:cNvSpPr txBox="1">
            <a:spLocks noGrp="1"/>
          </p:cNvSpPr>
          <p:nvPr>
            <p:ph type="body" idx="3"/>
          </p:nvPr>
        </p:nvSpPr>
        <p:spPr>
          <a:xfrm>
            <a:off x="6276362"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279" name="Google Shape;279;p51"/>
          <p:cNvSpPr txBox="1">
            <a:spLocks noGrp="1"/>
          </p:cNvSpPr>
          <p:nvPr>
            <p:ph type="body" idx="4"/>
          </p:nvPr>
        </p:nvSpPr>
        <p:spPr>
          <a:xfrm>
            <a:off x="9193088"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280" name="Google Shape;280;p51"/>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81" name="Google Shape;281;p5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matchingName="Thank You Light">
  <p:cSld name="Thank You Light">
    <p:bg>
      <p:bgPr>
        <a:solidFill>
          <a:schemeClr val="lt1"/>
        </a:solidFill>
        <a:effectLst/>
      </p:bgPr>
    </p:bg>
    <p:spTree>
      <p:nvGrpSpPr>
        <p:cNvPr id="1" name="Shape 282"/>
        <p:cNvGrpSpPr/>
        <p:nvPr/>
      </p:nvGrpSpPr>
      <p:grpSpPr>
        <a:xfrm>
          <a:off x="0" y="0"/>
          <a:ext cx="0" cy="0"/>
          <a:chOff x="0" y="0"/>
          <a:chExt cx="0" cy="0"/>
        </a:xfrm>
      </p:grpSpPr>
      <p:sp>
        <p:nvSpPr>
          <p:cNvPr id="283" name="Google Shape;283;p52"/>
          <p:cNvSpPr/>
          <p:nvPr/>
        </p:nvSpPr>
        <p:spPr>
          <a:xfrm>
            <a:off x="0" y="4940854"/>
            <a:ext cx="12192000" cy="1917146"/>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 name="Google Shape;284;p52"/>
          <p:cNvSpPr txBox="1">
            <a:spLocks noGrp="1"/>
          </p:cNvSpPr>
          <p:nvPr>
            <p:ph type="ctrTitle"/>
          </p:nvPr>
        </p:nvSpPr>
        <p:spPr>
          <a:xfrm>
            <a:off x="442914" y="428625"/>
            <a:ext cx="5473699" cy="2428874"/>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5800"/>
              <a:buFont typeface="Georgia"/>
              <a:buNone/>
              <a:defRPr sz="58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85" name="Google Shape;285;p52"/>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6" name="Google Shape;286;p52"/>
          <p:cNvSpPr txBox="1">
            <a:spLocks noGrp="1"/>
          </p:cNvSpPr>
          <p:nvPr>
            <p:ph type="body" idx="1"/>
          </p:nvPr>
        </p:nvSpPr>
        <p:spPr>
          <a:xfrm>
            <a:off x="442912" y="5259600"/>
            <a:ext cx="11306176" cy="145161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287" name="Google Shape;287;p52"/>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8" name="Google Shape;288;p52"/>
          <p:cNvSpPr txBox="1"/>
          <p:nvPr/>
        </p:nvSpPr>
        <p:spPr>
          <a:xfrm>
            <a:off x="442913" y="4400548"/>
            <a:ext cx="5473699" cy="340493"/>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GB" sz="1200">
                <a:solidFill>
                  <a:schemeClr val="dk1"/>
                </a:solidFill>
                <a:latin typeface="Arial"/>
                <a:ea typeface="Arial"/>
                <a:cs typeface="Arial"/>
                <a:sym typeface="Arial"/>
              </a:rPr>
              <a:t>pwc.com</a:t>
            </a:r>
            <a:endParaRPr sz="1200">
              <a:solidFill>
                <a:schemeClr val="dk1"/>
              </a:solidFill>
              <a:latin typeface="Arial"/>
              <a:ea typeface="Arial"/>
              <a:cs typeface="Arial"/>
              <a:sym typeface="Arial"/>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matchingName="Thank You Dark">
  <p:cSld name="Thank You Dark">
    <p:bg>
      <p:bgPr>
        <a:solidFill>
          <a:srgbClr val="464646"/>
        </a:solidFill>
        <a:effectLst/>
      </p:bgPr>
    </p:bg>
    <p:spTree>
      <p:nvGrpSpPr>
        <p:cNvPr id="1" name="Shape 289"/>
        <p:cNvGrpSpPr/>
        <p:nvPr/>
      </p:nvGrpSpPr>
      <p:grpSpPr>
        <a:xfrm>
          <a:off x="0" y="0"/>
          <a:ext cx="0" cy="0"/>
          <a:chOff x="0" y="0"/>
          <a:chExt cx="0" cy="0"/>
        </a:xfrm>
      </p:grpSpPr>
      <p:sp>
        <p:nvSpPr>
          <p:cNvPr id="290" name="Google Shape;290;p53"/>
          <p:cNvSpPr/>
          <p:nvPr/>
        </p:nvSpPr>
        <p:spPr>
          <a:xfrm>
            <a:off x="0" y="4623950"/>
            <a:ext cx="12192000" cy="22341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 name="Google Shape;291;p53"/>
          <p:cNvSpPr txBox="1">
            <a:spLocks noGrp="1"/>
          </p:cNvSpPr>
          <p:nvPr>
            <p:ph type="ctrTitle"/>
          </p:nvPr>
        </p:nvSpPr>
        <p:spPr>
          <a:xfrm>
            <a:off x="442914" y="428625"/>
            <a:ext cx="5473699" cy="2428874"/>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800"/>
              <a:buFont typeface="Georgia"/>
              <a:buNone/>
              <a:defRPr sz="58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92" name="Google Shape;292;p5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93" name="Google Shape;293;p53"/>
          <p:cNvSpPr txBox="1">
            <a:spLocks noGrp="1"/>
          </p:cNvSpPr>
          <p:nvPr>
            <p:ph type="body" idx="1"/>
          </p:nvPr>
        </p:nvSpPr>
        <p:spPr>
          <a:xfrm>
            <a:off x="442912" y="5259600"/>
            <a:ext cx="11306176" cy="145161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294" name="Google Shape;294;p5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95" name="Google Shape;295;p53"/>
          <p:cNvSpPr txBox="1"/>
          <p:nvPr/>
        </p:nvSpPr>
        <p:spPr>
          <a:xfrm>
            <a:off x="442913" y="42481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lt1"/>
              </a:buClr>
              <a:buSzPts val="1200"/>
              <a:buFont typeface="Arial"/>
              <a:buNone/>
            </a:pPr>
            <a:r>
              <a:rPr lang="en-GB" sz="1200">
                <a:solidFill>
                  <a:schemeClr val="lt1"/>
                </a:solidFill>
                <a:latin typeface="Arial"/>
                <a:ea typeface="Arial"/>
                <a:cs typeface="Arial"/>
                <a:sym typeface="Arial"/>
              </a:rPr>
              <a:t>pwc.</a:t>
            </a:r>
            <a:r>
              <a:rPr lang="en-GB" sz="1200">
                <a:solidFill>
                  <a:schemeClr val="lt1"/>
                </a:solidFill>
              </a:rPr>
              <a:t>se</a:t>
            </a:r>
            <a:endParaRPr sz="1200">
              <a:solidFill>
                <a:schemeClr val="lt1"/>
              </a:solidFill>
              <a:latin typeface="Arial"/>
              <a:ea typeface="Arial"/>
              <a:cs typeface="Arial"/>
              <a:sym typeface="Arial"/>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matchingName="Title Slide Logo Shape Rose">
  <p:cSld name="Title Slide Logo Shape Rose">
    <p:spTree>
      <p:nvGrpSpPr>
        <p:cNvPr id="1" name="Shape 296"/>
        <p:cNvGrpSpPr/>
        <p:nvPr/>
      </p:nvGrpSpPr>
      <p:grpSpPr>
        <a:xfrm>
          <a:off x="0" y="0"/>
          <a:ext cx="0" cy="0"/>
          <a:chOff x="0" y="0"/>
          <a:chExt cx="0" cy="0"/>
        </a:xfrm>
      </p:grpSpPr>
      <p:grpSp>
        <p:nvGrpSpPr>
          <p:cNvPr id="297" name="Google Shape;297;p54"/>
          <p:cNvGrpSpPr/>
          <p:nvPr/>
        </p:nvGrpSpPr>
        <p:grpSpPr>
          <a:xfrm>
            <a:off x="0" y="0"/>
            <a:ext cx="8914102" cy="6858001"/>
            <a:chOff x="0" y="0"/>
            <a:chExt cx="8914102" cy="6858001"/>
          </a:xfrm>
        </p:grpSpPr>
        <p:sp>
          <p:nvSpPr>
            <p:cNvPr id="298" name="Google Shape;298;p54"/>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9395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299" name="Google Shape;299;p54"/>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300" name="Google Shape;300;p54"/>
          <p:cNvSpPr txBox="1">
            <a:spLocks noGrp="1"/>
          </p:cNvSpPr>
          <p:nvPr>
            <p:ph type="ctrTitle"/>
          </p:nvPr>
        </p:nvSpPr>
        <p:spPr>
          <a:xfrm>
            <a:off x="442913" y="1009185"/>
            <a:ext cx="5258640" cy="2419816"/>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01" name="Google Shape;301;p54"/>
          <p:cNvSpPr txBox="1">
            <a:spLocks noGrp="1"/>
          </p:cNvSpPr>
          <p:nvPr>
            <p:ph type="subTitle" idx="1"/>
          </p:nvPr>
        </p:nvSpPr>
        <p:spPr>
          <a:xfrm>
            <a:off x="442914" y="3749040"/>
            <a:ext cx="525864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Title and Full Content - Subtitle">
  <p:cSld name="Title and Full Content - Subtitle">
    <p:spTree>
      <p:nvGrpSpPr>
        <p:cNvPr id="1" name="Shape 302"/>
        <p:cNvGrpSpPr/>
        <p:nvPr/>
      </p:nvGrpSpPr>
      <p:grpSpPr>
        <a:xfrm>
          <a:off x="0" y="0"/>
          <a:ext cx="0" cy="0"/>
          <a:chOff x="0" y="0"/>
          <a:chExt cx="0" cy="0"/>
        </a:xfrm>
      </p:grpSpPr>
      <p:sp>
        <p:nvSpPr>
          <p:cNvPr id="303" name="Google Shape;303;p55"/>
          <p:cNvSpPr txBox="1">
            <a:spLocks noGrp="1"/>
          </p:cNvSpPr>
          <p:nvPr>
            <p:ph type="body" idx="1"/>
          </p:nvPr>
        </p:nvSpPr>
        <p:spPr>
          <a:xfrm>
            <a:off x="442900" y="2184313"/>
            <a:ext cx="113061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04" name="Google Shape;304;p55"/>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05" name="Google Shape;305;p5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06" name="Google Shape;306;p55"/>
          <p:cNvSpPr txBox="1">
            <a:spLocks noGrp="1"/>
          </p:cNvSpPr>
          <p:nvPr>
            <p:ph type="subTitle" idx="2"/>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One Column Content - Subtitle">
  <p:cSld name="One Column Content - Subtitle">
    <p:spTree>
      <p:nvGrpSpPr>
        <p:cNvPr id="1" name="Shape 307"/>
        <p:cNvGrpSpPr/>
        <p:nvPr/>
      </p:nvGrpSpPr>
      <p:grpSpPr>
        <a:xfrm>
          <a:off x="0" y="0"/>
          <a:ext cx="0" cy="0"/>
          <a:chOff x="0" y="0"/>
          <a:chExt cx="0" cy="0"/>
        </a:xfrm>
      </p:grpSpPr>
      <p:sp>
        <p:nvSpPr>
          <p:cNvPr id="308" name="Google Shape;308;p56"/>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09" name="Google Shape;309;p56"/>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0" name="Google Shape;310;p56"/>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11" name="Google Shape;311;p56"/>
          <p:cNvSpPr txBox="1">
            <a:spLocks noGrp="1"/>
          </p:cNvSpPr>
          <p:nvPr>
            <p:ph type="subTitle" idx="2"/>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matchingName="Two Content - Subtitle">
  <p:cSld name="Two Content - Subtitle">
    <p:spTree>
      <p:nvGrpSpPr>
        <p:cNvPr id="1" name="Shape 312"/>
        <p:cNvGrpSpPr/>
        <p:nvPr/>
      </p:nvGrpSpPr>
      <p:grpSpPr>
        <a:xfrm>
          <a:off x="0" y="0"/>
          <a:ext cx="0" cy="0"/>
          <a:chOff x="0" y="0"/>
          <a:chExt cx="0" cy="0"/>
        </a:xfrm>
      </p:grpSpPr>
      <p:sp>
        <p:nvSpPr>
          <p:cNvPr id="313" name="Google Shape;313;p57"/>
          <p:cNvSpPr txBox="1">
            <a:spLocks noGrp="1"/>
          </p:cNvSpPr>
          <p:nvPr>
            <p:ph type="body" idx="1"/>
          </p:nvPr>
        </p:nvSpPr>
        <p:spPr>
          <a:xfrm>
            <a:off x="442913" y="2103438"/>
            <a:ext cx="5473700" cy="4068761"/>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14" name="Google Shape;314;p57"/>
          <p:cNvSpPr txBox="1">
            <a:spLocks noGrp="1"/>
          </p:cNvSpPr>
          <p:nvPr>
            <p:ph type="body" idx="2"/>
          </p:nvPr>
        </p:nvSpPr>
        <p:spPr>
          <a:xfrm>
            <a:off x="6275388" y="2103437"/>
            <a:ext cx="5473699" cy="4068761"/>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15" name="Google Shape;315;p57"/>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6" name="Google Shape;316;p5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17" name="Google Shape;317;p57"/>
          <p:cNvSpPr txBox="1">
            <a:spLocks noGrp="1"/>
          </p:cNvSpPr>
          <p:nvPr>
            <p:ph type="subTitle" idx="3"/>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matchingName="Content and Image - Subtitle">
  <p:cSld name="Content and Image - Subtitle">
    <p:spTree>
      <p:nvGrpSpPr>
        <p:cNvPr id="1" name="Shape 318"/>
        <p:cNvGrpSpPr/>
        <p:nvPr/>
      </p:nvGrpSpPr>
      <p:grpSpPr>
        <a:xfrm>
          <a:off x="0" y="0"/>
          <a:ext cx="0" cy="0"/>
          <a:chOff x="0" y="0"/>
          <a:chExt cx="0" cy="0"/>
        </a:xfrm>
      </p:grpSpPr>
      <p:sp>
        <p:nvSpPr>
          <p:cNvPr id="319" name="Google Shape;319;p58"/>
          <p:cNvSpPr/>
          <p:nvPr/>
        </p:nvSpPr>
        <p:spPr>
          <a:xfrm>
            <a:off x="6206800" y="0"/>
            <a:ext cx="59853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20" name="Google Shape;320;p58"/>
          <p:cNvSpPr txBox="1">
            <a:spLocks noGrp="1"/>
          </p:cNvSpPr>
          <p:nvPr>
            <p:ph type="body" idx="1"/>
          </p:nvPr>
        </p:nvSpPr>
        <p:spPr>
          <a:xfrm>
            <a:off x="442913" y="2103438"/>
            <a:ext cx="5317807"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21" name="Google Shape;321;p58"/>
          <p:cNvSpPr txBox="1">
            <a:spLocks noGrp="1"/>
          </p:cNvSpPr>
          <p:nvPr>
            <p:ph type="title"/>
          </p:nvPr>
        </p:nvSpPr>
        <p:spPr>
          <a:xfrm>
            <a:off x="442914" y="430514"/>
            <a:ext cx="5317806"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22" name="Google Shape;322;p58"/>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23" name="Google Shape;323;p58"/>
          <p:cNvSpPr txBox="1">
            <a:spLocks noGrp="1"/>
          </p:cNvSpPr>
          <p:nvPr>
            <p:ph type="subTitle" idx="2"/>
          </p:nvPr>
        </p:nvSpPr>
        <p:spPr>
          <a:xfrm>
            <a:off x="442912" y="933433"/>
            <a:ext cx="5317808"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matchingName="Three Content - Subtitle">
  <p:cSld name="Three Content - Subtitle">
    <p:spTree>
      <p:nvGrpSpPr>
        <p:cNvPr id="1" name="Shape 324"/>
        <p:cNvGrpSpPr/>
        <p:nvPr/>
      </p:nvGrpSpPr>
      <p:grpSpPr>
        <a:xfrm>
          <a:off x="0" y="0"/>
          <a:ext cx="0" cy="0"/>
          <a:chOff x="0" y="0"/>
          <a:chExt cx="0" cy="0"/>
        </a:xfrm>
      </p:grpSpPr>
      <p:sp>
        <p:nvSpPr>
          <p:cNvPr id="325" name="Google Shape;325;p59"/>
          <p:cNvSpPr txBox="1">
            <a:spLocks noGrp="1"/>
          </p:cNvSpPr>
          <p:nvPr>
            <p:ph type="body" idx="1"/>
          </p:nvPr>
        </p:nvSpPr>
        <p:spPr>
          <a:xfrm>
            <a:off x="442913" y="2103439"/>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26" name="Google Shape;326;p59"/>
          <p:cNvSpPr txBox="1">
            <a:spLocks noGrp="1"/>
          </p:cNvSpPr>
          <p:nvPr>
            <p:ph type="body" idx="2"/>
          </p:nvPr>
        </p:nvSpPr>
        <p:spPr>
          <a:xfrm>
            <a:off x="4332288" y="2103439"/>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27" name="Google Shape;327;p59"/>
          <p:cNvSpPr txBox="1">
            <a:spLocks noGrp="1"/>
          </p:cNvSpPr>
          <p:nvPr>
            <p:ph type="body" idx="3"/>
          </p:nvPr>
        </p:nvSpPr>
        <p:spPr>
          <a:xfrm>
            <a:off x="8220076" y="2103439"/>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28" name="Google Shape;328;p59"/>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29" name="Google Shape;329;p59"/>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30" name="Google Shape;330;p59"/>
          <p:cNvSpPr txBox="1">
            <a:spLocks noGrp="1"/>
          </p:cNvSpPr>
          <p:nvPr>
            <p:ph type="subTitle" idx="4"/>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matchingName="Four Content - Subtitle">
  <p:cSld name="Four Content - Subtitle">
    <p:spTree>
      <p:nvGrpSpPr>
        <p:cNvPr id="1" name="Shape 331"/>
        <p:cNvGrpSpPr/>
        <p:nvPr/>
      </p:nvGrpSpPr>
      <p:grpSpPr>
        <a:xfrm>
          <a:off x="0" y="0"/>
          <a:ext cx="0" cy="0"/>
          <a:chOff x="0" y="0"/>
          <a:chExt cx="0" cy="0"/>
        </a:xfrm>
      </p:grpSpPr>
      <p:sp>
        <p:nvSpPr>
          <p:cNvPr id="332" name="Google Shape;332;p60"/>
          <p:cNvSpPr txBox="1">
            <a:spLocks noGrp="1"/>
          </p:cNvSpPr>
          <p:nvPr>
            <p:ph type="body" idx="1"/>
          </p:nvPr>
        </p:nvSpPr>
        <p:spPr>
          <a:xfrm>
            <a:off x="44291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33" name="Google Shape;333;p60"/>
          <p:cNvSpPr txBox="1">
            <a:spLocks noGrp="1"/>
          </p:cNvSpPr>
          <p:nvPr>
            <p:ph type="body" idx="2"/>
          </p:nvPr>
        </p:nvSpPr>
        <p:spPr>
          <a:xfrm>
            <a:off x="336061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34" name="Google Shape;334;p60"/>
          <p:cNvSpPr txBox="1">
            <a:spLocks noGrp="1"/>
          </p:cNvSpPr>
          <p:nvPr>
            <p:ph type="body" idx="3"/>
          </p:nvPr>
        </p:nvSpPr>
        <p:spPr>
          <a:xfrm>
            <a:off x="6275388"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35" name="Google Shape;335;p60"/>
          <p:cNvSpPr txBox="1">
            <a:spLocks noGrp="1"/>
          </p:cNvSpPr>
          <p:nvPr>
            <p:ph type="body" idx="4"/>
          </p:nvPr>
        </p:nvSpPr>
        <p:spPr>
          <a:xfrm>
            <a:off x="919016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36" name="Google Shape;336;p60"/>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37" name="Google Shape;337;p60"/>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38" name="Google Shape;338;p60"/>
          <p:cNvSpPr txBox="1">
            <a:spLocks noGrp="1"/>
          </p:cNvSpPr>
          <p:nvPr>
            <p:ph type="subTitle" idx="5"/>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Title Slide 2">
  <p:cSld name="Title Slide 2">
    <p:spTree>
      <p:nvGrpSpPr>
        <p:cNvPr id="1" name="Shape 45"/>
        <p:cNvGrpSpPr/>
        <p:nvPr/>
      </p:nvGrpSpPr>
      <p:grpSpPr>
        <a:xfrm>
          <a:off x="0" y="0"/>
          <a:ext cx="0" cy="0"/>
          <a:chOff x="0" y="0"/>
          <a:chExt cx="0" cy="0"/>
        </a:xfrm>
      </p:grpSpPr>
      <p:sp>
        <p:nvSpPr>
          <p:cNvPr id="46" name="Google Shape;46;p7"/>
          <p:cNvSpPr/>
          <p:nvPr/>
        </p:nvSpPr>
        <p:spPr>
          <a:xfrm>
            <a:off x="6096000" y="0"/>
            <a:ext cx="6096000" cy="4575812"/>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47" name="Google Shape;47;p7"/>
          <p:cNvSpPr/>
          <p:nvPr/>
        </p:nvSpPr>
        <p:spPr>
          <a:xfrm>
            <a:off x="0" y="0"/>
            <a:ext cx="6096000" cy="4575812"/>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8" name="Google Shape;48;p7"/>
          <p:cNvSpPr/>
          <p:nvPr/>
        </p:nvSpPr>
        <p:spPr>
          <a:xfrm>
            <a:off x="0" y="4575812"/>
            <a:ext cx="6096000" cy="2282188"/>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9" name="Google Shape;49;p7"/>
          <p:cNvSpPr txBox="1">
            <a:spLocks noGrp="1"/>
          </p:cNvSpPr>
          <p:nvPr>
            <p:ph type="ctrTitle"/>
          </p:nvPr>
        </p:nvSpPr>
        <p:spPr>
          <a:xfrm>
            <a:off x="442913" y="428625"/>
            <a:ext cx="54737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0" name="Google Shape;50;p7"/>
          <p:cNvSpPr txBox="1">
            <a:spLocks noGrp="1"/>
          </p:cNvSpPr>
          <p:nvPr>
            <p:ph type="subTitle" idx="1"/>
          </p:nvPr>
        </p:nvSpPr>
        <p:spPr>
          <a:xfrm>
            <a:off x="442913" y="5101594"/>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51" name="Google Shape;51;p7"/>
          <p:cNvPicPr preferRelativeResize="0"/>
          <p:nvPr/>
        </p:nvPicPr>
        <p:blipFill rotWithShape="1">
          <a:blip r:embed="rId2">
            <a:alphaModFix/>
          </a:blip>
          <a:srcRect/>
          <a:stretch/>
        </p:blipFill>
        <p:spPr>
          <a:xfrm>
            <a:off x="10337737" y="5330952"/>
            <a:ext cx="1636776" cy="1351185"/>
          </a:xfrm>
          <a:prstGeom prst="rect">
            <a:avLst/>
          </a:prstGeom>
          <a:noFill/>
          <a:ln>
            <a:noFill/>
          </a:ln>
        </p:spPr>
      </p:pic>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matchingName="Five Content - Subtitle">
  <p:cSld name="Five Content - Subtitle">
    <p:spTree>
      <p:nvGrpSpPr>
        <p:cNvPr id="1" name="Shape 339"/>
        <p:cNvGrpSpPr/>
        <p:nvPr/>
      </p:nvGrpSpPr>
      <p:grpSpPr>
        <a:xfrm>
          <a:off x="0" y="0"/>
          <a:ext cx="0" cy="0"/>
          <a:chOff x="0" y="0"/>
          <a:chExt cx="0" cy="0"/>
        </a:xfrm>
      </p:grpSpPr>
      <p:sp>
        <p:nvSpPr>
          <p:cNvPr id="340" name="Google Shape;340;p61"/>
          <p:cNvSpPr txBox="1">
            <a:spLocks noGrp="1"/>
          </p:cNvSpPr>
          <p:nvPr>
            <p:ph type="body" idx="1"/>
          </p:nvPr>
        </p:nvSpPr>
        <p:spPr>
          <a:xfrm>
            <a:off x="442913"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41" name="Google Shape;341;p61"/>
          <p:cNvSpPr txBox="1">
            <a:spLocks noGrp="1"/>
          </p:cNvSpPr>
          <p:nvPr>
            <p:ph type="body" idx="2"/>
          </p:nvPr>
        </p:nvSpPr>
        <p:spPr>
          <a:xfrm>
            <a:off x="2777045"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42" name="Google Shape;342;p61"/>
          <p:cNvSpPr txBox="1">
            <a:spLocks noGrp="1"/>
          </p:cNvSpPr>
          <p:nvPr>
            <p:ph type="body" idx="3"/>
          </p:nvPr>
        </p:nvSpPr>
        <p:spPr>
          <a:xfrm>
            <a:off x="5111177"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43" name="Google Shape;343;p61"/>
          <p:cNvSpPr txBox="1">
            <a:spLocks noGrp="1"/>
          </p:cNvSpPr>
          <p:nvPr>
            <p:ph type="body" idx="4"/>
          </p:nvPr>
        </p:nvSpPr>
        <p:spPr>
          <a:xfrm>
            <a:off x="7445309"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44" name="Google Shape;344;p61"/>
          <p:cNvSpPr txBox="1">
            <a:spLocks noGrp="1"/>
          </p:cNvSpPr>
          <p:nvPr>
            <p:ph type="body" idx="5"/>
          </p:nvPr>
        </p:nvSpPr>
        <p:spPr>
          <a:xfrm>
            <a:off x="9779443"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45" name="Google Shape;345;p61"/>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46" name="Google Shape;346;p6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47" name="Google Shape;347;p61"/>
          <p:cNvSpPr txBox="1">
            <a:spLocks noGrp="1"/>
          </p:cNvSpPr>
          <p:nvPr>
            <p:ph type="subTitle" idx="6"/>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matchingName="Three Images - Subtitle">
  <p:cSld name="Three Images - Subtitle">
    <p:spTree>
      <p:nvGrpSpPr>
        <p:cNvPr id="1" name="Shape 348"/>
        <p:cNvGrpSpPr/>
        <p:nvPr/>
      </p:nvGrpSpPr>
      <p:grpSpPr>
        <a:xfrm>
          <a:off x="0" y="0"/>
          <a:ext cx="0" cy="0"/>
          <a:chOff x="0" y="0"/>
          <a:chExt cx="0" cy="0"/>
        </a:xfrm>
      </p:grpSpPr>
      <p:sp>
        <p:nvSpPr>
          <p:cNvPr id="349" name="Google Shape;349;p62"/>
          <p:cNvSpPr/>
          <p:nvPr/>
        </p:nvSpPr>
        <p:spPr>
          <a:xfrm>
            <a:off x="442911"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50" name="Google Shape;350;p62"/>
          <p:cNvSpPr/>
          <p:nvPr/>
        </p:nvSpPr>
        <p:spPr>
          <a:xfrm>
            <a:off x="4331493"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51" name="Google Shape;351;p62"/>
          <p:cNvSpPr/>
          <p:nvPr/>
        </p:nvSpPr>
        <p:spPr>
          <a:xfrm>
            <a:off x="8220075"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52" name="Google Shape;352;p62"/>
          <p:cNvSpPr txBox="1">
            <a:spLocks noGrp="1"/>
          </p:cNvSpPr>
          <p:nvPr>
            <p:ph type="body" idx="1"/>
          </p:nvPr>
        </p:nvSpPr>
        <p:spPr>
          <a:xfrm>
            <a:off x="442913"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53" name="Google Shape;353;p62"/>
          <p:cNvSpPr txBox="1">
            <a:spLocks noGrp="1"/>
          </p:cNvSpPr>
          <p:nvPr>
            <p:ph type="body" idx="2"/>
          </p:nvPr>
        </p:nvSpPr>
        <p:spPr>
          <a:xfrm>
            <a:off x="4331495"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54" name="Google Shape;354;p62"/>
          <p:cNvSpPr txBox="1">
            <a:spLocks noGrp="1"/>
          </p:cNvSpPr>
          <p:nvPr>
            <p:ph type="body" idx="3"/>
          </p:nvPr>
        </p:nvSpPr>
        <p:spPr>
          <a:xfrm>
            <a:off x="8220076"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55" name="Google Shape;355;p62"/>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56" name="Google Shape;356;p62"/>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57" name="Google Shape;357;p62"/>
          <p:cNvSpPr txBox="1">
            <a:spLocks noGrp="1"/>
          </p:cNvSpPr>
          <p:nvPr>
            <p:ph type="subTitle" idx="4"/>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matchingName="Four Text Boxes for Icons - Subtitle">
  <p:cSld name="Four Text Boxes for Icons - Subtitle">
    <p:spTree>
      <p:nvGrpSpPr>
        <p:cNvPr id="1" name="Shape 358"/>
        <p:cNvGrpSpPr/>
        <p:nvPr/>
      </p:nvGrpSpPr>
      <p:grpSpPr>
        <a:xfrm>
          <a:off x="0" y="0"/>
          <a:ext cx="0" cy="0"/>
          <a:chOff x="0" y="0"/>
          <a:chExt cx="0" cy="0"/>
        </a:xfrm>
      </p:grpSpPr>
      <p:sp>
        <p:nvSpPr>
          <p:cNvPr id="359" name="Google Shape;359;p63"/>
          <p:cNvSpPr txBox="1">
            <a:spLocks noGrp="1"/>
          </p:cNvSpPr>
          <p:nvPr>
            <p:ph type="body" idx="1"/>
          </p:nvPr>
        </p:nvSpPr>
        <p:spPr>
          <a:xfrm>
            <a:off x="442913"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60" name="Google Shape;360;p63"/>
          <p:cNvSpPr txBox="1">
            <a:spLocks noGrp="1"/>
          </p:cNvSpPr>
          <p:nvPr>
            <p:ph type="body" idx="2"/>
          </p:nvPr>
        </p:nvSpPr>
        <p:spPr>
          <a:xfrm>
            <a:off x="3358198"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61" name="Google Shape;361;p63"/>
          <p:cNvSpPr txBox="1">
            <a:spLocks noGrp="1"/>
          </p:cNvSpPr>
          <p:nvPr>
            <p:ph type="body" idx="3"/>
          </p:nvPr>
        </p:nvSpPr>
        <p:spPr>
          <a:xfrm>
            <a:off x="6273483"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62" name="Google Shape;362;p63"/>
          <p:cNvSpPr txBox="1">
            <a:spLocks noGrp="1"/>
          </p:cNvSpPr>
          <p:nvPr>
            <p:ph type="body" idx="4"/>
          </p:nvPr>
        </p:nvSpPr>
        <p:spPr>
          <a:xfrm>
            <a:off x="9188767"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63" name="Google Shape;363;p63"/>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64" name="Google Shape;364;p63"/>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65" name="Google Shape;365;p63"/>
          <p:cNvSpPr txBox="1">
            <a:spLocks noGrp="1"/>
          </p:cNvSpPr>
          <p:nvPr>
            <p:ph type="subTitle" idx="5"/>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matchingName="Four Team Images - Subtitle">
  <p:cSld name="Four Team Images - Subtitle">
    <p:spTree>
      <p:nvGrpSpPr>
        <p:cNvPr id="1" name="Shape 366"/>
        <p:cNvGrpSpPr/>
        <p:nvPr/>
      </p:nvGrpSpPr>
      <p:grpSpPr>
        <a:xfrm>
          <a:off x="0" y="0"/>
          <a:ext cx="0" cy="0"/>
          <a:chOff x="0" y="0"/>
          <a:chExt cx="0" cy="0"/>
        </a:xfrm>
      </p:grpSpPr>
      <p:sp>
        <p:nvSpPr>
          <p:cNvPr id="367" name="Google Shape;367;p64"/>
          <p:cNvSpPr/>
          <p:nvPr/>
        </p:nvSpPr>
        <p:spPr>
          <a:xfrm>
            <a:off x="442912"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68" name="Google Shape;368;p64"/>
          <p:cNvSpPr/>
          <p:nvPr/>
        </p:nvSpPr>
        <p:spPr>
          <a:xfrm>
            <a:off x="3359637"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69" name="Google Shape;369;p64"/>
          <p:cNvSpPr/>
          <p:nvPr/>
        </p:nvSpPr>
        <p:spPr>
          <a:xfrm>
            <a:off x="6276362"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70" name="Google Shape;370;p64"/>
          <p:cNvSpPr/>
          <p:nvPr/>
        </p:nvSpPr>
        <p:spPr>
          <a:xfrm>
            <a:off x="9193088"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71" name="Google Shape;371;p64"/>
          <p:cNvSpPr txBox="1">
            <a:spLocks noGrp="1"/>
          </p:cNvSpPr>
          <p:nvPr>
            <p:ph type="body" idx="1"/>
          </p:nvPr>
        </p:nvSpPr>
        <p:spPr>
          <a:xfrm>
            <a:off x="442912"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372" name="Google Shape;372;p64"/>
          <p:cNvSpPr txBox="1">
            <a:spLocks noGrp="1"/>
          </p:cNvSpPr>
          <p:nvPr>
            <p:ph type="body" idx="2"/>
          </p:nvPr>
        </p:nvSpPr>
        <p:spPr>
          <a:xfrm>
            <a:off x="3358197"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373" name="Google Shape;373;p64"/>
          <p:cNvSpPr txBox="1">
            <a:spLocks noGrp="1"/>
          </p:cNvSpPr>
          <p:nvPr>
            <p:ph type="body" idx="3"/>
          </p:nvPr>
        </p:nvSpPr>
        <p:spPr>
          <a:xfrm>
            <a:off x="6273482"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374" name="Google Shape;374;p64"/>
          <p:cNvSpPr txBox="1">
            <a:spLocks noGrp="1"/>
          </p:cNvSpPr>
          <p:nvPr>
            <p:ph type="body" idx="4"/>
          </p:nvPr>
        </p:nvSpPr>
        <p:spPr>
          <a:xfrm>
            <a:off x="9188767"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375" name="Google Shape;375;p64"/>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76" name="Google Shape;376;p64"/>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77" name="Google Shape;377;p64"/>
          <p:cNvSpPr txBox="1">
            <a:spLocks noGrp="1"/>
          </p:cNvSpPr>
          <p:nvPr>
            <p:ph type="subTitle" idx="5"/>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matchingName="One Column Chart - Subtitle">
  <p:cSld name="One Column Chart - Subtitle">
    <p:spTree>
      <p:nvGrpSpPr>
        <p:cNvPr id="1" name="Shape 378"/>
        <p:cNvGrpSpPr/>
        <p:nvPr/>
      </p:nvGrpSpPr>
      <p:grpSpPr>
        <a:xfrm>
          <a:off x="0" y="0"/>
          <a:ext cx="0" cy="0"/>
          <a:chOff x="0" y="0"/>
          <a:chExt cx="0" cy="0"/>
        </a:xfrm>
      </p:grpSpPr>
      <p:sp>
        <p:nvSpPr>
          <p:cNvPr id="379" name="Google Shape;379;p65"/>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80" name="Google Shape;380;p65"/>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81" name="Google Shape;381;p6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82" name="Google Shape;382;p65"/>
          <p:cNvSpPr txBox="1">
            <a:spLocks noGrp="1"/>
          </p:cNvSpPr>
          <p:nvPr>
            <p:ph type="subTitle" idx="2"/>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matchingName="Section Header Rose Manual">
  <p:cSld name="Section Header Rose Manual">
    <p:bg>
      <p:bgPr>
        <a:solidFill>
          <a:srgbClr val="D93954"/>
        </a:solidFill>
        <a:effectLst/>
      </p:bgPr>
    </p:bg>
    <p:spTree>
      <p:nvGrpSpPr>
        <p:cNvPr id="1" name="Shape 383"/>
        <p:cNvGrpSpPr/>
        <p:nvPr/>
      </p:nvGrpSpPr>
      <p:grpSpPr>
        <a:xfrm>
          <a:off x="0" y="0"/>
          <a:ext cx="0" cy="0"/>
          <a:chOff x="0" y="0"/>
          <a:chExt cx="0" cy="0"/>
        </a:xfrm>
      </p:grpSpPr>
      <p:sp>
        <p:nvSpPr>
          <p:cNvPr id="384" name="Google Shape;384;p66"/>
          <p:cNvSpPr txBox="1">
            <a:spLocks noGrp="1"/>
          </p:cNvSpPr>
          <p:nvPr>
            <p:ph type="title"/>
          </p:nvPr>
        </p:nvSpPr>
        <p:spPr>
          <a:xfrm>
            <a:off x="442913" y="428625"/>
            <a:ext cx="1374457" cy="196596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85"/>
        <p:cNvGrpSpPr/>
        <p:nvPr/>
      </p:nvGrpSpPr>
      <p:grpSpPr>
        <a:xfrm>
          <a:off x="0" y="0"/>
          <a:ext cx="0" cy="0"/>
          <a:chOff x="0" y="0"/>
          <a:chExt cx="0" cy="0"/>
        </a:xfrm>
      </p:grpSpPr>
      <p:sp>
        <p:nvSpPr>
          <p:cNvPr id="386" name="Google Shape;386;p6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394"/>
        <p:cNvGrpSpPr/>
        <p:nvPr/>
      </p:nvGrpSpPr>
      <p:grpSpPr>
        <a:xfrm>
          <a:off x="0" y="0"/>
          <a:ext cx="0" cy="0"/>
          <a:chOff x="0" y="0"/>
          <a:chExt cx="0" cy="0"/>
        </a:xfrm>
      </p:grpSpPr>
      <p:sp>
        <p:nvSpPr>
          <p:cNvPr id="395" name="Google Shape;395;p69"/>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96" name="Google Shape;396;p69"/>
          <p:cNvSpPr/>
          <p:nvPr/>
        </p:nvSpPr>
        <p:spPr>
          <a:xfrm>
            <a:off x="0" y="3429000"/>
            <a:ext cx="8096400" cy="1143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97" name="Google Shape;397;p69"/>
          <p:cNvSpPr/>
          <p:nvPr/>
        </p:nvSpPr>
        <p:spPr>
          <a:xfrm>
            <a:off x="8096250" y="0"/>
            <a:ext cx="4095600" cy="3429000"/>
          </a:xfrm>
          <a:prstGeom prst="rect">
            <a:avLst/>
          </a:prstGeom>
          <a:solidFill>
            <a:srgbClr val="EB8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98" name="Google Shape;398;p69"/>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399" name="Google Shape;399;p69"/>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00" name="Google Shape;400;p69"/>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matchingName="Title Slide 1 Grey">
  <p:cSld name="Title Slide 1 Grey">
    <p:spTree>
      <p:nvGrpSpPr>
        <p:cNvPr id="1" name="Shape 401"/>
        <p:cNvGrpSpPr/>
        <p:nvPr/>
      </p:nvGrpSpPr>
      <p:grpSpPr>
        <a:xfrm>
          <a:off x="0" y="0"/>
          <a:ext cx="0" cy="0"/>
          <a:chOff x="0" y="0"/>
          <a:chExt cx="0" cy="0"/>
        </a:xfrm>
      </p:grpSpPr>
      <p:sp>
        <p:nvSpPr>
          <p:cNvPr id="402" name="Google Shape;402;p70"/>
          <p:cNvSpPr/>
          <p:nvPr/>
        </p:nvSpPr>
        <p:spPr>
          <a:xfrm>
            <a:off x="0" y="0"/>
            <a:ext cx="8096400" cy="3429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03" name="Google Shape;403;p70"/>
          <p:cNvSpPr/>
          <p:nvPr/>
        </p:nvSpPr>
        <p:spPr>
          <a:xfrm>
            <a:off x="0" y="3429000"/>
            <a:ext cx="80964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04" name="Google Shape;404;p70"/>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05" name="Google Shape;405;p70"/>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06" name="Google Shape;406;p70"/>
          <p:cNvSpPr txBox="1">
            <a:spLocks noGrp="1"/>
          </p:cNvSpPr>
          <p:nvPr>
            <p:ph type="subTitle" idx="1"/>
          </p:nvPr>
        </p:nvSpPr>
        <p:spPr>
          <a:xfrm>
            <a:off x="442914" y="3749040"/>
            <a:ext cx="54774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07" name="Google Shape;407;p70"/>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matchingName="Title Slide 1 Dark Grey">
  <p:cSld name="Title Slide 1 Dark Grey">
    <p:spTree>
      <p:nvGrpSpPr>
        <p:cNvPr id="1" name="Shape 408"/>
        <p:cNvGrpSpPr/>
        <p:nvPr/>
      </p:nvGrpSpPr>
      <p:grpSpPr>
        <a:xfrm>
          <a:off x="0" y="0"/>
          <a:ext cx="0" cy="0"/>
          <a:chOff x="0" y="0"/>
          <a:chExt cx="0" cy="0"/>
        </a:xfrm>
      </p:grpSpPr>
      <p:sp>
        <p:nvSpPr>
          <p:cNvPr id="409" name="Google Shape;409;p71"/>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10" name="Google Shape;410;p71"/>
          <p:cNvSpPr/>
          <p:nvPr/>
        </p:nvSpPr>
        <p:spPr>
          <a:xfrm>
            <a:off x="0" y="3429000"/>
            <a:ext cx="8096400" cy="1143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accent6"/>
              </a:solidFill>
              <a:latin typeface="Arial"/>
              <a:ea typeface="Arial"/>
              <a:cs typeface="Arial"/>
              <a:sym typeface="Arial"/>
            </a:endParaRPr>
          </a:p>
        </p:txBody>
      </p:sp>
      <p:sp>
        <p:nvSpPr>
          <p:cNvPr id="411" name="Google Shape;411;p71"/>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12" name="Google Shape;412;p71"/>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13" name="Google Shape;413;p71"/>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14" name="Google Shape;414;p71"/>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52"/>
        <p:cNvGrpSpPr/>
        <p:nvPr/>
      </p:nvGrpSpPr>
      <p:grpSpPr>
        <a:xfrm>
          <a:off x="0" y="0"/>
          <a:ext cx="0" cy="0"/>
          <a:chOff x="0" y="0"/>
          <a:chExt cx="0" cy="0"/>
        </a:xfrm>
      </p:grpSpPr>
      <p:sp>
        <p:nvSpPr>
          <p:cNvPr id="53" name="Google Shape;53;p8"/>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54" name="Google Shape;54;p8"/>
          <p:cNvSpPr/>
          <p:nvPr/>
        </p:nvSpPr>
        <p:spPr>
          <a:xfrm>
            <a:off x="0" y="0"/>
            <a:ext cx="6096000" cy="3429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55" name="Google Shape;55;p8"/>
          <p:cNvSpPr/>
          <p:nvPr/>
        </p:nvSpPr>
        <p:spPr>
          <a:xfrm>
            <a:off x="0" y="3429000"/>
            <a:ext cx="60960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56" name="Google Shape;56;p8"/>
          <p:cNvSpPr txBox="1">
            <a:spLocks noGrp="1"/>
          </p:cNvSpPr>
          <p:nvPr>
            <p:ph type="ctrTitle"/>
          </p:nvPr>
        </p:nvSpPr>
        <p:spPr>
          <a:xfrm>
            <a:off x="442913" y="428625"/>
            <a:ext cx="54737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7" name="Google Shape;57;p8"/>
          <p:cNvSpPr txBox="1">
            <a:spLocks noGrp="1"/>
          </p:cNvSpPr>
          <p:nvPr>
            <p:ph type="subTitle" idx="1"/>
          </p:nvPr>
        </p:nvSpPr>
        <p:spPr>
          <a:xfrm>
            <a:off x="442913"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58" name="Google Shape;58;p8"/>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matchingName="Title Slide All Grey">
  <p:cSld name="Title Slide All Grey">
    <p:bg>
      <p:bgPr>
        <a:solidFill>
          <a:srgbClr val="464646"/>
        </a:solidFill>
        <a:effectLst/>
      </p:bgPr>
    </p:bg>
    <p:spTree>
      <p:nvGrpSpPr>
        <p:cNvPr id="1" name="Shape 415"/>
        <p:cNvGrpSpPr/>
        <p:nvPr/>
      </p:nvGrpSpPr>
      <p:grpSpPr>
        <a:xfrm>
          <a:off x="0" y="0"/>
          <a:ext cx="0" cy="0"/>
          <a:chOff x="0" y="0"/>
          <a:chExt cx="0" cy="0"/>
        </a:xfrm>
      </p:grpSpPr>
      <p:sp>
        <p:nvSpPr>
          <p:cNvPr id="416" name="Google Shape;416;p72"/>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17" name="Google Shape;417;p72"/>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18" name="Google Shape;418;p72"/>
          <p:cNvPicPr preferRelativeResize="0"/>
          <p:nvPr/>
        </p:nvPicPr>
        <p:blipFill rotWithShape="1">
          <a:blip r:embed="rId2">
            <a:alphaModFix/>
          </a:blip>
          <a:srcRect/>
          <a:stretch/>
        </p:blipFill>
        <p:spPr>
          <a:xfrm>
            <a:off x="185139" y="5330952"/>
            <a:ext cx="1636775" cy="1351183"/>
          </a:xfrm>
          <a:prstGeom prst="rect">
            <a:avLst/>
          </a:prstGeom>
          <a:noFill/>
          <a:ln>
            <a:noFill/>
          </a:ln>
        </p:spPr>
      </p:pic>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matchingName="Title Slide All White">
  <p:cSld name="Title Slide All White">
    <p:bg>
      <p:bgPr>
        <a:solidFill>
          <a:schemeClr val="lt1"/>
        </a:solidFill>
        <a:effectLst/>
      </p:bgPr>
    </p:bg>
    <p:spTree>
      <p:nvGrpSpPr>
        <p:cNvPr id="1" name="Shape 419"/>
        <p:cNvGrpSpPr/>
        <p:nvPr/>
      </p:nvGrpSpPr>
      <p:grpSpPr>
        <a:xfrm>
          <a:off x="0" y="0"/>
          <a:ext cx="0" cy="0"/>
          <a:chOff x="0" y="0"/>
          <a:chExt cx="0" cy="0"/>
        </a:xfrm>
      </p:grpSpPr>
      <p:sp>
        <p:nvSpPr>
          <p:cNvPr id="420" name="Google Shape;420;p73"/>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6000"/>
              <a:buFont typeface="Georgia"/>
              <a:buNone/>
              <a:defRPr sz="60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21" name="Google Shape;421;p73"/>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pic>
        <p:nvPicPr>
          <p:cNvPr id="422" name="Google Shape;422;p73"/>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matchingName="Title Slide 2">
  <p:cSld name="Title Slide 2">
    <p:spTree>
      <p:nvGrpSpPr>
        <p:cNvPr id="1" name="Shape 423"/>
        <p:cNvGrpSpPr/>
        <p:nvPr/>
      </p:nvGrpSpPr>
      <p:grpSpPr>
        <a:xfrm>
          <a:off x="0" y="0"/>
          <a:ext cx="0" cy="0"/>
          <a:chOff x="0" y="0"/>
          <a:chExt cx="0" cy="0"/>
        </a:xfrm>
      </p:grpSpPr>
      <p:sp>
        <p:nvSpPr>
          <p:cNvPr id="424" name="Google Shape;424;p74"/>
          <p:cNvSpPr/>
          <p:nvPr/>
        </p:nvSpPr>
        <p:spPr>
          <a:xfrm>
            <a:off x="6096000" y="0"/>
            <a:ext cx="6096000" cy="45759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425" name="Google Shape;425;p74"/>
          <p:cNvSpPr/>
          <p:nvPr/>
        </p:nvSpPr>
        <p:spPr>
          <a:xfrm>
            <a:off x="0" y="0"/>
            <a:ext cx="6096000" cy="45759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26" name="Google Shape;426;p74"/>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27" name="Google Shape;427;p74"/>
          <p:cNvSpPr txBox="1">
            <a:spLocks noGrp="1"/>
          </p:cNvSpPr>
          <p:nvPr>
            <p:ph type="subTitle" idx="1"/>
          </p:nvPr>
        </p:nvSpPr>
        <p:spPr>
          <a:xfrm>
            <a:off x="442913" y="5101594"/>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28" name="Google Shape;428;p74"/>
          <p:cNvPicPr preferRelativeResize="0"/>
          <p:nvPr/>
        </p:nvPicPr>
        <p:blipFill rotWithShape="1">
          <a:blip r:embed="rId2">
            <a:alphaModFix/>
          </a:blip>
          <a:srcRect/>
          <a:stretch/>
        </p:blipFill>
        <p:spPr>
          <a:xfrm>
            <a:off x="10337737" y="5330952"/>
            <a:ext cx="1636775" cy="1351186"/>
          </a:xfrm>
          <a:prstGeom prst="rect">
            <a:avLst/>
          </a:prstGeom>
          <a:noFill/>
          <a:ln>
            <a:noFill/>
          </a:ln>
        </p:spPr>
      </p:pic>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429"/>
        <p:cNvGrpSpPr/>
        <p:nvPr/>
      </p:nvGrpSpPr>
      <p:grpSpPr>
        <a:xfrm>
          <a:off x="0" y="0"/>
          <a:ext cx="0" cy="0"/>
          <a:chOff x="0" y="0"/>
          <a:chExt cx="0" cy="0"/>
        </a:xfrm>
      </p:grpSpPr>
      <p:sp>
        <p:nvSpPr>
          <p:cNvPr id="430" name="Google Shape;430;p75"/>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431" name="Google Shape;431;p75"/>
          <p:cNvSpPr/>
          <p:nvPr/>
        </p:nvSpPr>
        <p:spPr>
          <a:xfrm>
            <a:off x="0" y="0"/>
            <a:ext cx="6096000" cy="3429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32" name="Google Shape;432;p75"/>
          <p:cNvSpPr/>
          <p:nvPr/>
        </p:nvSpPr>
        <p:spPr>
          <a:xfrm>
            <a:off x="0" y="3429000"/>
            <a:ext cx="60960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33" name="Google Shape;433;p75"/>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34" name="Google Shape;434;p75"/>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35" name="Google Shape;435;p75"/>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matchingName="Title Slide Lines">
  <p:cSld name="Title Slide Lines">
    <p:bg>
      <p:bgPr>
        <a:solidFill>
          <a:srgbClr val="DEDEDE"/>
        </a:solidFill>
        <a:effectLst/>
      </p:bgPr>
    </p:bg>
    <p:spTree>
      <p:nvGrpSpPr>
        <p:cNvPr id="1" name="Shape 436"/>
        <p:cNvGrpSpPr/>
        <p:nvPr/>
      </p:nvGrpSpPr>
      <p:grpSpPr>
        <a:xfrm>
          <a:off x="0" y="0"/>
          <a:ext cx="0" cy="0"/>
          <a:chOff x="0" y="0"/>
          <a:chExt cx="0" cy="0"/>
        </a:xfrm>
      </p:grpSpPr>
      <p:sp>
        <p:nvSpPr>
          <p:cNvPr id="437" name="Google Shape;437;p76"/>
          <p:cNvSpPr/>
          <p:nvPr/>
        </p:nvSpPr>
        <p:spPr>
          <a:xfrm>
            <a:off x="0" y="3620161"/>
            <a:ext cx="9138841" cy="777334"/>
          </a:xfrm>
          <a:custGeom>
            <a:avLst/>
            <a:gdLst/>
            <a:ahLst/>
            <a:cxnLst/>
            <a:rect l="l" t="t" r="r" b="b"/>
            <a:pathLst>
              <a:path w="7908" h="1632" extrusionOk="0">
                <a:moveTo>
                  <a:pt x="0" y="0"/>
                </a:moveTo>
                <a:lnTo>
                  <a:pt x="0" y="0"/>
                </a:lnTo>
                <a:lnTo>
                  <a:pt x="7908" y="0"/>
                </a:lnTo>
                <a:lnTo>
                  <a:pt x="7908" y="1632"/>
                </a:lnTo>
                <a:lnTo>
                  <a:pt x="0" y="1632"/>
                </a:lnTo>
                <a:lnTo>
                  <a:pt x="0" y="0"/>
                </a:lnTo>
                <a:close/>
              </a:path>
            </a:pathLst>
          </a:custGeom>
          <a:solidFill>
            <a:srgbClr val="D04A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38" name="Google Shape;438;p76"/>
          <p:cNvSpPr/>
          <p:nvPr/>
        </p:nvSpPr>
        <p:spPr>
          <a:xfrm>
            <a:off x="0" y="0"/>
            <a:ext cx="12191972" cy="6857992"/>
          </a:xfrm>
          <a:custGeom>
            <a:avLst/>
            <a:gdLst/>
            <a:ahLst/>
            <a:cxnLst/>
            <a:rect l="l" t="t" r="r" b="b"/>
            <a:pathLst>
              <a:path w="25599" h="14399" extrusionOk="0">
                <a:moveTo>
                  <a:pt x="19187" y="0"/>
                </a:moveTo>
                <a:lnTo>
                  <a:pt x="19187" y="0"/>
                </a:lnTo>
                <a:lnTo>
                  <a:pt x="19187" y="6949"/>
                </a:lnTo>
                <a:lnTo>
                  <a:pt x="0" y="6949"/>
                </a:lnTo>
                <a:lnTo>
                  <a:pt x="0" y="7602"/>
                </a:lnTo>
                <a:lnTo>
                  <a:pt x="19187" y="7602"/>
                </a:lnTo>
                <a:lnTo>
                  <a:pt x="19187" y="9234"/>
                </a:lnTo>
                <a:lnTo>
                  <a:pt x="0" y="9234"/>
                </a:lnTo>
                <a:lnTo>
                  <a:pt x="0" y="9887"/>
                </a:lnTo>
                <a:lnTo>
                  <a:pt x="19187" y="9887"/>
                </a:lnTo>
                <a:lnTo>
                  <a:pt x="19187" y="14399"/>
                </a:lnTo>
                <a:lnTo>
                  <a:pt x="19839" y="14399"/>
                </a:lnTo>
                <a:lnTo>
                  <a:pt x="19839" y="9887"/>
                </a:lnTo>
                <a:lnTo>
                  <a:pt x="25599" y="9887"/>
                </a:lnTo>
                <a:lnTo>
                  <a:pt x="25599" y="9234"/>
                </a:lnTo>
                <a:lnTo>
                  <a:pt x="19839" y="9234"/>
                </a:lnTo>
                <a:lnTo>
                  <a:pt x="19839" y="7602"/>
                </a:lnTo>
                <a:lnTo>
                  <a:pt x="25599" y="7602"/>
                </a:lnTo>
                <a:lnTo>
                  <a:pt x="25599" y="6949"/>
                </a:lnTo>
                <a:lnTo>
                  <a:pt x="19839" y="6949"/>
                </a:lnTo>
                <a:lnTo>
                  <a:pt x="19839" y="0"/>
                </a:lnTo>
                <a:lnTo>
                  <a:pt x="19187"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439" name="Google Shape;439;p76"/>
          <p:cNvPicPr preferRelativeResize="0"/>
          <p:nvPr/>
        </p:nvPicPr>
        <p:blipFill rotWithShape="1">
          <a:blip r:embed="rId2">
            <a:alphaModFix/>
          </a:blip>
          <a:srcRect/>
          <a:stretch/>
        </p:blipFill>
        <p:spPr>
          <a:xfrm>
            <a:off x="185139" y="5330952"/>
            <a:ext cx="1636775" cy="1351183"/>
          </a:xfrm>
          <a:prstGeom prst="rect">
            <a:avLst/>
          </a:prstGeom>
          <a:noFill/>
          <a:ln>
            <a:noFill/>
          </a:ln>
        </p:spPr>
      </p:pic>
      <p:sp>
        <p:nvSpPr>
          <p:cNvPr id="440" name="Google Shape;440;p76"/>
          <p:cNvSpPr txBox="1">
            <a:spLocks noGrp="1"/>
          </p:cNvSpPr>
          <p:nvPr>
            <p:ph type="subTitle" idx="1"/>
          </p:nvPr>
        </p:nvSpPr>
        <p:spPr>
          <a:xfrm>
            <a:off x="442914" y="3713607"/>
            <a:ext cx="5473800" cy="5922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441" name="Google Shape;441;p76"/>
          <p:cNvSpPr txBox="1">
            <a:spLocks noGrp="1"/>
          </p:cNvSpPr>
          <p:nvPr>
            <p:ph type="ctrTitle"/>
          </p:nvPr>
        </p:nvSpPr>
        <p:spPr>
          <a:xfrm>
            <a:off x="442914"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matchingName="Title Slide Lines 2">
  <p:cSld name="Title Slide Lines 2">
    <p:bg>
      <p:bgPr>
        <a:solidFill>
          <a:srgbClr val="DEDEDE"/>
        </a:solidFill>
        <a:effectLst/>
      </p:bgPr>
    </p:bg>
    <p:spTree>
      <p:nvGrpSpPr>
        <p:cNvPr id="1" name="Shape 442"/>
        <p:cNvGrpSpPr/>
        <p:nvPr/>
      </p:nvGrpSpPr>
      <p:grpSpPr>
        <a:xfrm>
          <a:off x="0" y="0"/>
          <a:ext cx="0" cy="0"/>
          <a:chOff x="0" y="0"/>
          <a:chExt cx="0" cy="0"/>
        </a:xfrm>
      </p:grpSpPr>
      <p:grpSp>
        <p:nvGrpSpPr>
          <p:cNvPr id="443" name="Google Shape;443;p77"/>
          <p:cNvGrpSpPr/>
          <p:nvPr/>
        </p:nvGrpSpPr>
        <p:grpSpPr>
          <a:xfrm>
            <a:off x="0" y="0"/>
            <a:ext cx="12192000" cy="6858000"/>
            <a:chOff x="0" y="0"/>
            <a:chExt cx="12192000" cy="6858000"/>
          </a:xfrm>
        </p:grpSpPr>
        <p:sp>
          <p:nvSpPr>
            <p:cNvPr id="444" name="Google Shape;444;p77"/>
            <p:cNvSpPr/>
            <p:nvPr/>
          </p:nvSpPr>
          <p:spPr>
            <a:xfrm>
              <a:off x="0" y="0"/>
              <a:ext cx="12192000" cy="6858000"/>
            </a:xfrm>
            <a:custGeom>
              <a:avLst/>
              <a:gdLst/>
              <a:ahLst/>
              <a:cxnLst/>
              <a:rect l="l" t="t" r="r" b="b"/>
              <a:pathLst>
                <a:path w="12192000" h="6858000" extrusionOk="0">
                  <a:moveTo>
                    <a:pt x="9144000" y="0"/>
                  </a:moveTo>
                  <a:lnTo>
                    <a:pt x="9450000" y="0"/>
                  </a:lnTo>
                  <a:lnTo>
                    <a:pt x="9450000" y="3309692"/>
                  </a:lnTo>
                  <a:lnTo>
                    <a:pt x="12192000" y="3309692"/>
                  </a:lnTo>
                  <a:lnTo>
                    <a:pt x="12192000" y="3615692"/>
                  </a:lnTo>
                  <a:lnTo>
                    <a:pt x="9450000" y="3615692"/>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lnTo>
                    <a:pt x="9144000" y="3615692"/>
                  </a:lnTo>
                  <a:lnTo>
                    <a:pt x="0" y="3615692"/>
                  </a:lnTo>
                  <a:lnTo>
                    <a:pt x="0" y="3309692"/>
                  </a:lnTo>
                  <a:lnTo>
                    <a:pt x="9144000" y="3309692"/>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45" name="Google Shape;445;p77"/>
            <p:cNvPicPr preferRelativeResize="0"/>
            <p:nvPr/>
          </p:nvPicPr>
          <p:blipFill rotWithShape="1">
            <a:blip r:embed="rId2">
              <a:alphaModFix/>
            </a:blip>
            <a:srcRect/>
            <a:stretch/>
          </p:blipFill>
          <p:spPr>
            <a:xfrm>
              <a:off x="185139" y="5330952"/>
              <a:ext cx="1636775" cy="1351186"/>
            </a:xfrm>
            <a:prstGeom prst="rect">
              <a:avLst/>
            </a:prstGeom>
            <a:noFill/>
            <a:ln>
              <a:noFill/>
            </a:ln>
          </p:spPr>
        </p:pic>
      </p:grpSp>
      <p:sp>
        <p:nvSpPr>
          <p:cNvPr id="446" name="Google Shape;446;p77"/>
          <p:cNvSpPr txBox="1">
            <a:spLocks noGrp="1"/>
          </p:cNvSpPr>
          <p:nvPr>
            <p:ph type="subTitle" idx="1"/>
          </p:nvPr>
        </p:nvSpPr>
        <p:spPr>
          <a:xfrm>
            <a:off x="442913" y="3713607"/>
            <a:ext cx="5473800" cy="5943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447" name="Google Shape;447;p77"/>
          <p:cNvSpPr txBox="1">
            <a:spLocks noGrp="1"/>
          </p:cNvSpPr>
          <p:nvPr>
            <p:ph type="ctrTitle"/>
          </p:nvPr>
        </p:nvSpPr>
        <p:spPr>
          <a:xfrm>
            <a:off x="442912"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500"/>
              <a:buFont typeface="Georgia"/>
              <a:buNone/>
              <a:defRPr sz="45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matchingName="Title Slide Lines 3">
  <p:cSld name="Title Slide Lines 3">
    <p:bg>
      <p:bgPr>
        <a:solidFill>
          <a:srgbClr val="D04A02"/>
        </a:solidFill>
        <a:effectLst/>
      </p:bgPr>
    </p:bg>
    <p:spTree>
      <p:nvGrpSpPr>
        <p:cNvPr id="1" name="Shape 448"/>
        <p:cNvGrpSpPr/>
        <p:nvPr/>
      </p:nvGrpSpPr>
      <p:grpSpPr>
        <a:xfrm>
          <a:off x="0" y="0"/>
          <a:ext cx="0" cy="0"/>
          <a:chOff x="0" y="0"/>
          <a:chExt cx="0" cy="0"/>
        </a:xfrm>
      </p:grpSpPr>
      <p:sp>
        <p:nvSpPr>
          <p:cNvPr id="449" name="Google Shape;449;p78"/>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450" name="Google Shape;450;p78"/>
          <p:cNvGrpSpPr/>
          <p:nvPr/>
        </p:nvGrpSpPr>
        <p:grpSpPr>
          <a:xfrm>
            <a:off x="0" y="0"/>
            <a:ext cx="12192000" cy="6858000"/>
            <a:chOff x="0" y="0"/>
            <a:chExt cx="12192000" cy="6858000"/>
          </a:xfrm>
        </p:grpSpPr>
        <p:sp>
          <p:nvSpPr>
            <p:cNvPr id="451" name="Google Shape;451;p78"/>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52" name="Google Shape;452;p78"/>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53" name="Google Shape;453;p78"/>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6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54" name="Google Shape;454;p78"/>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matchingName="Title Slide Lines 3 Grey">
  <p:cSld name="Title Slide Lines 3 Grey">
    <p:bg>
      <p:bgPr>
        <a:solidFill>
          <a:srgbClr val="464646"/>
        </a:solidFill>
        <a:effectLst/>
      </p:bgPr>
    </p:bg>
    <p:spTree>
      <p:nvGrpSpPr>
        <p:cNvPr id="1" name="Shape 455"/>
        <p:cNvGrpSpPr/>
        <p:nvPr/>
      </p:nvGrpSpPr>
      <p:grpSpPr>
        <a:xfrm>
          <a:off x="0" y="0"/>
          <a:ext cx="0" cy="0"/>
          <a:chOff x="0" y="0"/>
          <a:chExt cx="0" cy="0"/>
        </a:xfrm>
      </p:grpSpPr>
      <p:sp>
        <p:nvSpPr>
          <p:cNvPr id="456" name="Google Shape;456;p79"/>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457" name="Google Shape;457;p79"/>
          <p:cNvGrpSpPr/>
          <p:nvPr/>
        </p:nvGrpSpPr>
        <p:grpSpPr>
          <a:xfrm>
            <a:off x="0" y="0"/>
            <a:ext cx="12192000" cy="6858000"/>
            <a:chOff x="0" y="0"/>
            <a:chExt cx="12192000" cy="6858000"/>
          </a:xfrm>
        </p:grpSpPr>
        <p:sp>
          <p:nvSpPr>
            <p:cNvPr id="458" name="Google Shape;458;p79"/>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59" name="Google Shape;459;p79"/>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60" name="Google Shape;460;p79"/>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61" name="Google Shape;461;p79"/>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matchingName="Title Slide Logo Shape Orange">
  <p:cSld name="Title Slide Logo Shape Orange">
    <p:spTree>
      <p:nvGrpSpPr>
        <p:cNvPr id="1" name="Shape 462"/>
        <p:cNvGrpSpPr/>
        <p:nvPr/>
      </p:nvGrpSpPr>
      <p:grpSpPr>
        <a:xfrm>
          <a:off x="0" y="0"/>
          <a:ext cx="0" cy="0"/>
          <a:chOff x="0" y="0"/>
          <a:chExt cx="0" cy="0"/>
        </a:xfrm>
      </p:grpSpPr>
      <p:grpSp>
        <p:nvGrpSpPr>
          <p:cNvPr id="463" name="Google Shape;463;p80"/>
          <p:cNvGrpSpPr/>
          <p:nvPr/>
        </p:nvGrpSpPr>
        <p:grpSpPr>
          <a:xfrm>
            <a:off x="0" y="0"/>
            <a:ext cx="8914102" cy="6858001"/>
            <a:chOff x="0" y="0"/>
            <a:chExt cx="8914102" cy="6858001"/>
          </a:xfrm>
        </p:grpSpPr>
        <p:sp>
          <p:nvSpPr>
            <p:cNvPr id="464" name="Google Shape;464;p80"/>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65" name="Google Shape;465;p80"/>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66" name="Google Shape;466;p80"/>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67" name="Google Shape;467;p80"/>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matchingName="Title Slide Logo Shape Red">
  <p:cSld name="Title Slide Logo Shape Red">
    <p:spTree>
      <p:nvGrpSpPr>
        <p:cNvPr id="1" name="Shape 468"/>
        <p:cNvGrpSpPr/>
        <p:nvPr/>
      </p:nvGrpSpPr>
      <p:grpSpPr>
        <a:xfrm>
          <a:off x="0" y="0"/>
          <a:ext cx="0" cy="0"/>
          <a:chOff x="0" y="0"/>
          <a:chExt cx="0" cy="0"/>
        </a:xfrm>
      </p:grpSpPr>
      <p:grpSp>
        <p:nvGrpSpPr>
          <p:cNvPr id="469" name="Google Shape;469;p81"/>
          <p:cNvGrpSpPr/>
          <p:nvPr/>
        </p:nvGrpSpPr>
        <p:grpSpPr>
          <a:xfrm>
            <a:off x="0" y="0"/>
            <a:ext cx="8914102" cy="6858001"/>
            <a:chOff x="0" y="0"/>
            <a:chExt cx="8914102" cy="6858001"/>
          </a:xfrm>
        </p:grpSpPr>
        <p:sp>
          <p:nvSpPr>
            <p:cNvPr id="470" name="Google Shape;470;p81"/>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E0301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71" name="Google Shape;471;p81"/>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72" name="Google Shape;472;p81"/>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73" name="Google Shape;473;p81"/>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Title Slide Lines">
  <p:cSld name="Title Slide Lines">
    <p:bg>
      <p:bgPr>
        <a:solidFill>
          <a:srgbClr val="DEDEDE"/>
        </a:solidFill>
        <a:effectLst/>
      </p:bgPr>
    </p:bg>
    <p:spTree>
      <p:nvGrpSpPr>
        <p:cNvPr id="1" name="Shape 59"/>
        <p:cNvGrpSpPr/>
        <p:nvPr/>
      </p:nvGrpSpPr>
      <p:grpSpPr>
        <a:xfrm>
          <a:off x="0" y="0"/>
          <a:ext cx="0" cy="0"/>
          <a:chOff x="0" y="0"/>
          <a:chExt cx="0" cy="0"/>
        </a:xfrm>
      </p:grpSpPr>
      <p:grpSp>
        <p:nvGrpSpPr>
          <p:cNvPr id="60" name="Google Shape;60;p9"/>
          <p:cNvGrpSpPr/>
          <p:nvPr/>
        </p:nvGrpSpPr>
        <p:grpSpPr>
          <a:xfrm>
            <a:off x="0" y="0"/>
            <a:ext cx="12192000" cy="6858000"/>
            <a:chOff x="0" y="0"/>
            <a:chExt cx="12192000" cy="6858000"/>
          </a:xfrm>
        </p:grpSpPr>
        <p:grpSp>
          <p:nvGrpSpPr>
            <p:cNvPr id="61" name="Google Shape;61;p9"/>
            <p:cNvGrpSpPr/>
            <p:nvPr/>
          </p:nvGrpSpPr>
          <p:grpSpPr>
            <a:xfrm>
              <a:off x="0" y="0"/>
              <a:ext cx="12192000" cy="6858000"/>
              <a:chOff x="152400" y="152400"/>
              <a:chExt cx="12196764" cy="6862763"/>
            </a:xfrm>
          </p:grpSpPr>
          <p:sp>
            <p:nvSpPr>
              <p:cNvPr id="62" name="Google Shape;62;p9"/>
              <p:cNvSpPr/>
              <p:nvPr/>
            </p:nvSpPr>
            <p:spPr>
              <a:xfrm>
                <a:off x="152400" y="3775075"/>
                <a:ext cx="9142413" cy="777875"/>
              </a:xfrm>
              <a:custGeom>
                <a:avLst/>
                <a:gdLst/>
                <a:ahLst/>
                <a:cxnLst/>
                <a:rect l="l" t="t" r="r" b="b"/>
                <a:pathLst>
                  <a:path w="7908" h="1632" extrusionOk="0">
                    <a:moveTo>
                      <a:pt x="0" y="0"/>
                    </a:moveTo>
                    <a:lnTo>
                      <a:pt x="0" y="0"/>
                    </a:lnTo>
                    <a:lnTo>
                      <a:pt x="7908" y="0"/>
                    </a:lnTo>
                    <a:lnTo>
                      <a:pt x="7908" y="1632"/>
                    </a:lnTo>
                    <a:lnTo>
                      <a:pt x="0" y="1632"/>
                    </a:lnTo>
                    <a:lnTo>
                      <a:pt x="0" y="0"/>
                    </a:lnTo>
                    <a:close/>
                  </a:path>
                </a:pathLst>
              </a:custGeom>
              <a:solidFill>
                <a:srgbClr val="D04A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3" name="Google Shape;63;p9"/>
              <p:cNvSpPr/>
              <p:nvPr/>
            </p:nvSpPr>
            <p:spPr>
              <a:xfrm>
                <a:off x="152400" y="152400"/>
                <a:ext cx="12196764" cy="6862763"/>
              </a:xfrm>
              <a:custGeom>
                <a:avLst/>
                <a:gdLst/>
                <a:ahLst/>
                <a:cxnLst/>
                <a:rect l="l" t="t" r="r" b="b"/>
                <a:pathLst>
                  <a:path w="25599" h="14399" extrusionOk="0">
                    <a:moveTo>
                      <a:pt x="19187" y="0"/>
                    </a:moveTo>
                    <a:lnTo>
                      <a:pt x="19187" y="0"/>
                    </a:lnTo>
                    <a:lnTo>
                      <a:pt x="19187" y="6949"/>
                    </a:lnTo>
                    <a:lnTo>
                      <a:pt x="0" y="6949"/>
                    </a:lnTo>
                    <a:lnTo>
                      <a:pt x="0" y="7602"/>
                    </a:lnTo>
                    <a:lnTo>
                      <a:pt x="19187" y="7602"/>
                    </a:lnTo>
                    <a:lnTo>
                      <a:pt x="19187" y="9234"/>
                    </a:lnTo>
                    <a:lnTo>
                      <a:pt x="0" y="9234"/>
                    </a:lnTo>
                    <a:lnTo>
                      <a:pt x="0" y="9887"/>
                    </a:lnTo>
                    <a:lnTo>
                      <a:pt x="19187" y="9887"/>
                    </a:lnTo>
                    <a:lnTo>
                      <a:pt x="19187" y="14399"/>
                    </a:lnTo>
                    <a:lnTo>
                      <a:pt x="19839" y="14399"/>
                    </a:lnTo>
                    <a:lnTo>
                      <a:pt x="19839" y="9887"/>
                    </a:lnTo>
                    <a:lnTo>
                      <a:pt x="25599" y="9887"/>
                    </a:lnTo>
                    <a:lnTo>
                      <a:pt x="25599" y="9234"/>
                    </a:lnTo>
                    <a:lnTo>
                      <a:pt x="19839" y="9234"/>
                    </a:lnTo>
                    <a:lnTo>
                      <a:pt x="19839" y="7602"/>
                    </a:lnTo>
                    <a:lnTo>
                      <a:pt x="25599" y="7602"/>
                    </a:lnTo>
                    <a:lnTo>
                      <a:pt x="25599" y="6949"/>
                    </a:lnTo>
                    <a:lnTo>
                      <a:pt x="19839" y="6949"/>
                    </a:lnTo>
                    <a:lnTo>
                      <a:pt x="19839" y="0"/>
                    </a:lnTo>
                    <a:lnTo>
                      <a:pt x="19187"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pic>
          <p:nvPicPr>
            <p:cNvPr id="64" name="Google Shape;64;p9"/>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65" name="Google Shape;65;p9"/>
          <p:cNvSpPr txBox="1">
            <a:spLocks noGrp="1"/>
          </p:cNvSpPr>
          <p:nvPr>
            <p:ph type="subTitle" idx="1"/>
          </p:nvPr>
        </p:nvSpPr>
        <p:spPr>
          <a:xfrm>
            <a:off x="442914" y="3713607"/>
            <a:ext cx="5473699" cy="592074"/>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66" name="Google Shape;66;p9"/>
          <p:cNvSpPr txBox="1">
            <a:spLocks noGrp="1"/>
          </p:cNvSpPr>
          <p:nvPr>
            <p:ph type="ctrTitle"/>
          </p:nvPr>
        </p:nvSpPr>
        <p:spPr>
          <a:xfrm>
            <a:off x="442914" y="428623"/>
            <a:ext cx="7418386" cy="201168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matchingName="Title Slide Logo Shape Grey">
  <p:cSld name="Title Slide Logo Shape Grey">
    <p:spTree>
      <p:nvGrpSpPr>
        <p:cNvPr id="1" name="Shape 474"/>
        <p:cNvGrpSpPr/>
        <p:nvPr/>
      </p:nvGrpSpPr>
      <p:grpSpPr>
        <a:xfrm>
          <a:off x="0" y="0"/>
          <a:ext cx="0" cy="0"/>
          <a:chOff x="0" y="0"/>
          <a:chExt cx="0" cy="0"/>
        </a:xfrm>
      </p:grpSpPr>
      <p:grpSp>
        <p:nvGrpSpPr>
          <p:cNvPr id="475" name="Google Shape;475;p82"/>
          <p:cNvGrpSpPr/>
          <p:nvPr/>
        </p:nvGrpSpPr>
        <p:grpSpPr>
          <a:xfrm>
            <a:off x="0" y="0"/>
            <a:ext cx="8914102" cy="6858001"/>
            <a:chOff x="0" y="0"/>
            <a:chExt cx="8914102" cy="6858001"/>
          </a:xfrm>
        </p:grpSpPr>
        <p:sp>
          <p:nvSpPr>
            <p:cNvPr id="476" name="Google Shape;476;p82"/>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77" name="Google Shape;477;p82"/>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78" name="Google Shape;478;p82"/>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79" name="Google Shape;479;p82"/>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matchingName="Title Slide Split">
  <p:cSld name="Title Slide Split">
    <p:spTree>
      <p:nvGrpSpPr>
        <p:cNvPr id="1" name="Shape 480"/>
        <p:cNvGrpSpPr/>
        <p:nvPr/>
      </p:nvGrpSpPr>
      <p:grpSpPr>
        <a:xfrm>
          <a:off x="0" y="0"/>
          <a:ext cx="0" cy="0"/>
          <a:chOff x="0" y="0"/>
          <a:chExt cx="0" cy="0"/>
        </a:xfrm>
      </p:grpSpPr>
      <p:sp>
        <p:nvSpPr>
          <p:cNvPr id="481" name="Google Shape;481;p83"/>
          <p:cNvSpPr/>
          <p:nvPr/>
        </p:nvSpPr>
        <p:spPr>
          <a:xfrm>
            <a:off x="5334000" y="0"/>
            <a:ext cx="6858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482" name="Google Shape;482;p83"/>
          <p:cNvSpPr txBox="1">
            <a:spLocks noGrp="1"/>
          </p:cNvSpPr>
          <p:nvPr>
            <p:ph type="ctrTitle"/>
          </p:nvPr>
        </p:nvSpPr>
        <p:spPr>
          <a:xfrm>
            <a:off x="442914" y="750888"/>
            <a:ext cx="4675200" cy="26781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400"/>
              <a:buFont typeface="Georgia"/>
              <a:buNone/>
              <a:defRPr sz="44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83" name="Google Shape;483;p83"/>
          <p:cNvSpPr txBox="1">
            <a:spLocks noGrp="1"/>
          </p:cNvSpPr>
          <p:nvPr>
            <p:ph type="subTitle" idx="1"/>
          </p:nvPr>
        </p:nvSpPr>
        <p:spPr>
          <a:xfrm>
            <a:off x="442913" y="3959352"/>
            <a:ext cx="46752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484" name="Google Shape;484;p8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5" name="Google Shape;485;p8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486" name="Google Shape;486;p83"/>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487"/>
        <p:cNvGrpSpPr/>
        <p:nvPr/>
      </p:nvGrpSpPr>
      <p:grpSpPr>
        <a:xfrm>
          <a:off x="0" y="0"/>
          <a:ext cx="0" cy="0"/>
          <a:chOff x="0" y="0"/>
          <a:chExt cx="0" cy="0"/>
        </a:xfrm>
      </p:grpSpPr>
      <p:sp>
        <p:nvSpPr>
          <p:cNvPr id="488" name="Google Shape;488;p84"/>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89" name="Google Shape;489;p8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matchingName="Section Header Orange">
  <p:cSld name="Section Header Orange">
    <p:bg>
      <p:bgPr>
        <a:solidFill>
          <a:srgbClr val="D04A02"/>
        </a:solidFill>
        <a:effectLst/>
      </p:bgPr>
    </p:bg>
    <p:spTree>
      <p:nvGrpSpPr>
        <p:cNvPr id="1" name="Shape 490"/>
        <p:cNvGrpSpPr/>
        <p:nvPr/>
      </p:nvGrpSpPr>
      <p:grpSpPr>
        <a:xfrm>
          <a:off x="0" y="0"/>
          <a:ext cx="0" cy="0"/>
          <a:chOff x="0" y="0"/>
          <a:chExt cx="0" cy="0"/>
        </a:xfrm>
      </p:grpSpPr>
      <p:sp>
        <p:nvSpPr>
          <p:cNvPr id="491" name="Google Shape;491;p85"/>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92" name="Google Shape;492;p85"/>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matchingName="Section Header Red">
  <p:cSld name="Section Header Red">
    <p:bg>
      <p:bgPr>
        <a:solidFill>
          <a:srgbClr val="E0301E"/>
        </a:solidFill>
        <a:effectLst/>
      </p:bgPr>
    </p:bg>
    <p:spTree>
      <p:nvGrpSpPr>
        <p:cNvPr id="1" name="Shape 493"/>
        <p:cNvGrpSpPr/>
        <p:nvPr/>
      </p:nvGrpSpPr>
      <p:grpSpPr>
        <a:xfrm>
          <a:off x="0" y="0"/>
          <a:ext cx="0" cy="0"/>
          <a:chOff x="0" y="0"/>
          <a:chExt cx="0" cy="0"/>
        </a:xfrm>
      </p:grpSpPr>
      <p:sp>
        <p:nvSpPr>
          <p:cNvPr id="494" name="Google Shape;494;p86"/>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95" name="Google Shape;495;p86"/>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matchingName="Section Header Grey">
  <p:cSld name="Section Header Grey">
    <p:bg>
      <p:bgPr>
        <a:solidFill>
          <a:srgbClr val="464646"/>
        </a:solidFill>
        <a:effectLst/>
      </p:bgPr>
    </p:bg>
    <p:spTree>
      <p:nvGrpSpPr>
        <p:cNvPr id="1" name="Shape 496"/>
        <p:cNvGrpSpPr/>
        <p:nvPr/>
      </p:nvGrpSpPr>
      <p:grpSpPr>
        <a:xfrm>
          <a:off x="0" y="0"/>
          <a:ext cx="0" cy="0"/>
          <a:chOff x="0" y="0"/>
          <a:chExt cx="0" cy="0"/>
        </a:xfrm>
      </p:grpSpPr>
      <p:sp>
        <p:nvSpPr>
          <p:cNvPr id="497" name="Google Shape;497;p87"/>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98" name="Google Shape;498;p87"/>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matchingName="Section Header Orange Manual">
  <p:cSld name="Section Header Orange Manual">
    <p:bg>
      <p:bgPr>
        <a:solidFill>
          <a:srgbClr val="D04A02"/>
        </a:solidFill>
        <a:effectLst/>
      </p:bgPr>
    </p:bg>
    <p:spTree>
      <p:nvGrpSpPr>
        <p:cNvPr id="1" name="Shape 499"/>
        <p:cNvGrpSpPr/>
        <p:nvPr/>
      </p:nvGrpSpPr>
      <p:grpSpPr>
        <a:xfrm>
          <a:off x="0" y="0"/>
          <a:ext cx="0" cy="0"/>
          <a:chOff x="0" y="0"/>
          <a:chExt cx="0" cy="0"/>
        </a:xfrm>
      </p:grpSpPr>
      <p:sp>
        <p:nvSpPr>
          <p:cNvPr id="500" name="Google Shape;500;p88"/>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matchingName="Section Header Red Manual">
  <p:cSld name="Section Header Red Manual">
    <p:bg>
      <p:bgPr>
        <a:solidFill>
          <a:srgbClr val="E0301E"/>
        </a:solidFill>
        <a:effectLst/>
      </p:bgPr>
    </p:bg>
    <p:spTree>
      <p:nvGrpSpPr>
        <p:cNvPr id="1" name="Shape 501"/>
        <p:cNvGrpSpPr/>
        <p:nvPr/>
      </p:nvGrpSpPr>
      <p:grpSpPr>
        <a:xfrm>
          <a:off x="0" y="0"/>
          <a:ext cx="0" cy="0"/>
          <a:chOff x="0" y="0"/>
          <a:chExt cx="0" cy="0"/>
        </a:xfrm>
      </p:grpSpPr>
      <p:sp>
        <p:nvSpPr>
          <p:cNvPr id="502" name="Google Shape;502;p89"/>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matchingName="Section Header Grey Manual">
  <p:cSld name="Section Header Grey Manual">
    <p:bg>
      <p:bgPr>
        <a:solidFill>
          <a:srgbClr val="464646"/>
        </a:solidFill>
        <a:effectLst/>
      </p:bgPr>
    </p:bg>
    <p:spTree>
      <p:nvGrpSpPr>
        <p:cNvPr id="1" name="Shape 503"/>
        <p:cNvGrpSpPr/>
        <p:nvPr/>
      </p:nvGrpSpPr>
      <p:grpSpPr>
        <a:xfrm>
          <a:off x="0" y="0"/>
          <a:ext cx="0" cy="0"/>
          <a:chOff x="0" y="0"/>
          <a:chExt cx="0" cy="0"/>
        </a:xfrm>
      </p:grpSpPr>
      <p:sp>
        <p:nvSpPr>
          <p:cNvPr id="504" name="Google Shape;504;p90"/>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matchingName="Quote 1 Image Full">
  <p:cSld name="Quote 1 Image Full">
    <p:bg>
      <p:bgPr>
        <a:solidFill>
          <a:srgbClr val="DEDEDE"/>
        </a:solidFill>
        <a:effectLst/>
      </p:bgPr>
    </p:bg>
    <p:spTree>
      <p:nvGrpSpPr>
        <p:cNvPr id="1" name="Shape 505"/>
        <p:cNvGrpSpPr/>
        <p:nvPr/>
      </p:nvGrpSpPr>
      <p:grpSpPr>
        <a:xfrm>
          <a:off x="0" y="0"/>
          <a:ext cx="0" cy="0"/>
          <a:chOff x="0" y="0"/>
          <a:chExt cx="0" cy="0"/>
        </a:xfrm>
      </p:grpSpPr>
      <p:sp>
        <p:nvSpPr>
          <p:cNvPr id="506" name="Google Shape;506;p91"/>
          <p:cNvSpPr txBox="1">
            <a:spLocks noGrp="1"/>
          </p:cNvSpPr>
          <p:nvPr>
            <p:ph type="body" idx="1"/>
          </p:nvPr>
        </p:nvSpPr>
        <p:spPr>
          <a:xfrm>
            <a:off x="0" y="1143000"/>
            <a:ext cx="4572000" cy="4572000"/>
          </a:xfrm>
          <a:prstGeom prst="rect">
            <a:avLst/>
          </a:prstGeom>
          <a:solidFill>
            <a:srgbClr val="E0301E"/>
          </a:solidFill>
          <a:ln>
            <a:noFill/>
          </a:ln>
        </p:spPr>
        <p:txBody>
          <a:bodyPr spcFirstLastPara="1" wrap="square" lIns="438900" tIns="1440000" rIns="252000" bIns="180000" anchor="t" anchorCtr="0">
            <a:noAutofit/>
          </a:bodyPr>
          <a:lstStyle>
            <a:lvl1pPr marL="457200" marR="0" lvl="0" indent="-228600" algn="l" rtl="0">
              <a:lnSpc>
                <a:spcPct val="90000"/>
              </a:lnSpc>
              <a:spcBef>
                <a:spcPts val="0"/>
              </a:spcBef>
              <a:spcAft>
                <a:spcPts val="0"/>
              </a:spcAft>
              <a:buClr>
                <a:schemeClr val="lt1"/>
              </a:buClr>
              <a:buSzPts val="2600"/>
              <a:buFont typeface="Arial"/>
              <a:buNone/>
              <a:defRPr sz="26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07" name="Google Shape;507;p91"/>
          <p:cNvSpPr/>
          <p:nvPr/>
        </p:nvSpPr>
        <p:spPr>
          <a:xfrm>
            <a:off x="442913" y="1623703"/>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8" name="Google Shape;508;p9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Title Slide Lines 2">
  <p:cSld name="Title Slide Lines 2">
    <p:bg>
      <p:bgPr>
        <a:solidFill>
          <a:srgbClr val="DEDEDE"/>
        </a:solidFill>
        <a:effectLst/>
      </p:bgPr>
    </p:bg>
    <p:spTree>
      <p:nvGrpSpPr>
        <p:cNvPr id="1" name="Shape 67"/>
        <p:cNvGrpSpPr/>
        <p:nvPr/>
      </p:nvGrpSpPr>
      <p:grpSpPr>
        <a:xfrm>
          <a:off x="0" y="0"/>
          <a:ext cx="0" cy="0"/>
          <a:chOff x="0" y="0"/>
          <a:chExt cx="0" cy="0"/>
        </a:xfrm>
      </p:grpSpPr>
      <p:grpSp>
        <p:nvGrpSpPr>
          <p:cNvPr id="68" name="Google Shape;68;p10"/>
          <p:cNvGrpSpPr/>
          <p:nvPr/>
        </p:nvGrpSpPr>
        <p:grpSpPr>
          <a:xfrm>
            <a:off x="0" y="0"/>
            <a:ext cx="12192000" cy="6858000"/>
            <a:chOff x="0" y="0"/>
            <a:chExt cx="12192000" cy="6858000"/>
          </a:xfrm>
        </p:grpSpPr>
        <p:sp>
          <p:nvSpPr>
            <p:cNvPr id="69" name="Google Shape;69;p10"/>
            <p:cNvSpPr/>
            <p:nvPr/>
          </p:nvSpPr>
          <p:spPr>
            <a:xfrm>
              <a:off x="0" y="0"/>
              <a:ext cx="12192000" cy="6858000"/>
            </a:xfrm>
            <a:custGeom>
              <a:avLst/>
              <a:gdLst/>
              <a:ahLst/>
              <a:cxnLst/>
              <a:rect l="l" t="t" r="r" b="b"/>
              <a:pathLst>
                <a:path w="12192000" h="6858000" extrusionOk="0">
                  <a:moveTo>
                    <a:pt x="9144000" y="0"/>
                  </a:moveTo>
                  <a:lnTo>
                    <a:pt x="9450000" y="0"/>
                  </a:lnTo>
                  <a:lnTo>
                    <a:pt x="9450000" y="3309692"/>
                  </a:lnTo>
                  <a:lnTo>
                    <a:pt x="12192000" y="3309692"/>
                  </a:lnTo>
                  <a:lnTo>
                    <a:pt x="12192000" y="3615692"/>
                  </a:lnTo>
                  <a:lnTo>
                    <a:pt x="9450000" y="3615692"/>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lnTo>
                    <a:pt x="9144000" y="3615692"/>
                  </a:lnTo>
                  <a:lnTo>
                    <a:pt x="0" y="3615692"/>
                  </a:lnTo>
                  <a:lnTo>
                    <a:pt x="0" y="3309692"/>
                  </a:lnTo>
                  <a:lnTo>
                    <a:pt x="9144000" y="3309692"/>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70" name="Google Shape;70;p10"/>
            <p:cNvPicPr preferRelativeResize="0"/>
            <p:nvPr/>
          </p:nvPicPr>
          <p:blipFill rotWithShape="1">
            <a:blip r:embed="rId2">
              <a:alphaModFix/>
            </a:blip>
            <a:srcRect/>
            <a:stretch/>
          </p:blipFill>
          <p:spPr>
            <a:xfrm>
              <a:off x="185139" y="5330952"/>
              <a:ext cx="1636776" cy="1351185"/>
            </a:xfrm>
            <a:prstGeom prst="rect">
              <a:avLst/>
            </a:prstGeom>
            <a:noFill/>
            <a:ln>
              <a:noFill/>
            </a:ln>
          </p:spPr>
        </p:pic>
      </p:grpSp>
      <p:sp>
        <p:nvSpPr>
          <p:cNvPr id="71" name="Google Shape;71;p10"/>
          <p:cNvSpPr txBox="1">
            <a:spLocks noGrp="1"/>
          </p:cNvSpPr>
          <p:nvPr>
            <p:ph type="subTitle" idx="1"/>
          </p:nvPr>
        </p:nvSpPr>
        <p:spPr>
          <a:xfrm>
            <a:off x="442913" y="3713607"/>
            <a:ext cx="5473700" cy="594221"/>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72" name="Google Shape;72;p10"/>
          <p:cNvSpPr txBox="1">
            <a:spLocks noGrp="1"/>
          </p:cNvSpPr>
          <p:nvPr>
            <p:ph type="ctrTitle"/>
          </p:nvPr>
        </p:nvSpPr>
        <p:spPr>
          <a:xfrm>
            <a:off x="442912" y="428623"/>
            <a:ext cx="7418387" cy="201168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500"/>
              <a:buFont typeface="Georgia"/>
              <a:buNone/>
              <a:defRPr sz="45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matchingName="Quote 1 Image Orange">
  <p:cSld name="Quote 1 Image Orange">
    <p:bg>
      <p:bgPr>
        <a:solidFill>
          <a:srgbClr val="D04A02"/>
        </a:solidFill>
        <a:effectLst/>
      </p:bgPr>
    </p:bg>
    <p:spTree>
      <p:nvGrpSpPr>
        <p:cNvPr id="1" name="Shape 509"/>
        <p:cNvGrpSpPr/>
        <p:nvPr/>
      </p:nvGrpSpPr>
      <p:grpSpPr>
        <a:xfrm>
          <a:off x="0" y="0"/>
          <a:ext cx="0" cy="0"/>
          <a:chOff x="0" y="0"/>
          <a:chExt cx="0" cy="0"/>
        </a:xfrm>
      </p:grpSpPr>
      <p:sp>
        <p:nvSpPr>
          <p:cNvPr id="510" name="Google Shape;510;p92"/>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11" name="Google Shape;511;p92"/>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12" name="Google Shape;512;p92"/>
          <p:cNvSpPr/>
          <p:nvPr/>
        </p:nvSpPr>
        <p:spPr>
          <a:xfrm>
            <a:off x="442913"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3" name="Google Shape;513;p9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14" name="Google Shape;514;p92"/>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matchingName="Quote 1 Image">
  <p:cSld name="Quote 1 Image">
    <p:spTree>
      <p:nvGrpSpPr>
        <p:cNvPr id="1" name="Shape 515"/>
        <p:cNvGrpSpPr/>
        <p:nvPr/>
      </p:nvGrpSpPr>
      <p:grpSpPr>
        <a:xfrm>
          <a:off x="0" y="0"/>
          <a:ext cx="0" cy="0"/>
          <a:chOff x="0" y="0"/>
          <a:chExt cx="0" cy="0"/>
        </a:xfrm>
      </p:grpSpPr>
      <p:sp>
        <p:nvSpPr>
          <p:cNvPr id="516" name="Google Shape;516;p93"/>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17" name="Google Shape;517;p93"/>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518" name="Google Shape;518;p93"/>
          <p:cNvSpPr/>
          <p:nvPr/>
        </p:nvSpPr>
        <p:spPr>
          <a:xfrm>
            <a:off x="442913"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9" name="Google Shape;519;p9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matchingName="Quote 2 Orange">
  <p:cSld name="Quote 2 Orange">
    <p:bg>
      <p:bgPr>
        <a:solidFill>
          <a:srgbClr val="D04A02"/>
        </a:solidFill>
        <a:effectLst/>
      </p:bgPr>
    </p:bg>
    <p:spTree>
      <p:nvGrpSpPr>
        <p:cNvPr id="1" name="Shape 520"/>
        <p:cNvGrpSpPr/>
        <p:nvPr/>
      </p:nvGrpSpPr>
      <p:grpSpPr>
        <a:xfrm>
          <a:off x="0" y="0"/>
          <a:ext cx="0" cy="0"/>
          <a:chOff x="0" y="0"/>
          <a:chExt cx="0" cy="0"/>
        </a:xfrm>
      </p:grpSpPr>
      <p:sp>
        <p:nvSpPr>
          <p:cNvPr id="521" name="Google Shape;521;p94"/>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22" name="Google Shape;522;p94"/>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3" name="Google Shape;523;p9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24" name="Google Shape;524;p94"/>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matchingName="Quote 2 Red">
  <p:cSld name="Quote 2 Red">
    <p:bg>
      <p:bgPr>
        <a:solidFill>
          <a:srgbClr val="E0301E"/>
        </a:solidFill>
        <a:effectLst/>
      </p:bgPr>
    </p:bg>
    <p:spTree>
      <p:nvGrpSpPr>
        <p:cNvPr id="1" name="Shape 525"/>
        <p:cNvGrpSpPr/>
        <p:nvPr/>
      </p:nvGrpSpPr>
      <p:grpSpPr>
        <a:xfrm>
          <a:off x="0" y="0"/>
          <a:ext cx="0" cy="0"/>
          <a:chOff x="0" y="0"/>
          <a:chExt cx="0" cy="0"/>
        </a:xfrm>
      </p:grpSpPr>
      <p:sp>
        <p:nvSpPr>
          <p:cNvPr id="526" name="Google Shape;526;p95"/>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27" name="Google Shape;527;p95"/>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8" name="Google Shape;528;p9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29" name="Google Shape;529;p95"/>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matchingName="Quote 2 Rose">
  <p:cSld name="Quote 2 Rose">
    <p:bg>
      <p:bgPr>
        <a:solidFill>
          <a:srgbClr val="D93954"/>
        </a:solidFill>
        <a:effectLst/>
      </p:bgPr>
    </p:bg>
    <p:spTree>
      <p:nvGrpSpPr>
        <p:cNvPr id="1" name="Shape 530"/>
        <p:cNvGrpSpPr/>
        <p:nvPr/>
      </p:nvGrpSpPr>
      <p:grpSpPr>
        <a:xfrm>
          <a:off x="0" y="0"/>
          <a:ext cx="0" cy="0"/>
          <a:chOff x="0" y="0"/>
          <a:chExt cx="0" cy="0"/>
        </a:xfrm>
      </p:grpSpPr>
      <p:sp>
        <p:nvSpPr>
          <p:cNvPr id="531" name="Google Shape;531;p96"/>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32" name="Google Shape;532;p96"/>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3" name="Google Shape;533;p9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34" name="Google Shape;534;p96"/>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matchingName="Quote 2 Grey">
  <p:cSld name="Quote 2 Grey">
    <p:bg>
      <p:bgPr>
        <a:solidFill>
          <a:srgbClr val="464646"/>
        </a:solidFill>
        <a:effectLst/>
      </p:bgPr>
    </p:bg>
    <p:spTree>
      <p:nvGrpSpPr>
        <p:cNvPr id="1" name="Shape 535"/>
        <p:cNvGrpSpPr/>
        <p:nvPr/>
      </p:nvGrpSpPr>
      <p:grpSpPr>
        <a:xfrm>
          <a:off x="0" y="0"/>
          <a:ext cx="0" cy="0"/>
          <a:chOff x="0" y="0"/>
          <a:chExt cx="0" cy="0"/>
        </a:xfrm>
      </p:grpSpPr>
      <p:sp>
        <p:nvSpPr>
          <p:cNvPr id="536" name="Google Shape;536;p97"/>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37" name="Google Shape;537;p97"/>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8" name="Google Shape;538;p9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39" name="Google Shape;539;p97"/>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matchingName="Quote 2">
  <p:cSld name="Quote 2">
    <p:spTree>
      <p:nvGrpSpPr>
        <p:cNvPr id="1" name="Shape 540"/>
        <p:cNvGrpSpPr/>
        <p:nvPr/>
      </p:nvGrpSpPr>
      <p:grpSpPr>
        <a:xfrm>
          <a:off x="0" y="0"/>
          <a:ext cx="0" cy="0"/>
          <a:chOff x="0" y="0"/>
          <a:chExt cx="0" cy="0"/>
        </a:xfrm>
      </p:grpSpPr>
      <p:sp>
        <p:nvSpPr>
          <p:cNvPr id="541" name="Google Shape;541;p98"/>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542" name="Google Shape;542;p98"/>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3" name="Google Shape;543;p9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44"/>
        <p:cNvGrpSpPr/>
        <p:nvPr/>
      </p:nvGrpSpPr>
      <p:grpSpPr>
        <a:xfrm>
          <a:off x="0" y="0"/>
          <a:ext cx="0" cy="0"/>
          <a:chOff x="0" y="0"/>
          <a:chExt cx="0" cy="0"/>
        </a:xfrm>
      </p:grpSpPr>
      <p:sp>
        <p:nvSpPr>
          <p:cNvPr id="545" name="Google Shape;545;p99"/>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46" name="Google Shape;546;p99"/>
          <p:cNvSpPr txBox="1">
            <a:spLocks noGrp="1"/>
          </p:cNvSpPr>
          <p:nvPr>
            <p:ph type="body" idx="1"/>
          </p:nvPr>
        </p:nvSpPr>
        <p:spPr>
          <a:xfrm>
            <a:off x="442913" y="2103120"/>
            <a:ext cx="7418400" cy="40737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47" name="Google Shape;547;p9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matchingName="Title and Content - Subtitle">
  <p:cSld name="Title and Content - Subtitle">
    <p:spTree>
      <p:nvGrpSpPr>
        <p:cNvPr id="1" name="Shape 548"/>
        <p:cNvGrpSpPr/>
        <p:nvPr/>
      </p:nvGrpSpPr>
      <p:grpSpPr>
        <a:xfrm>
          <a:off x="0" y="0"/>
          <a:ext cx="0" cy="0"/>
          <a:chOff x="0" y="0"/>
          <a:chExt cx="0" cy="0"/>
        </a:xfrm>
      </p:grpSpPr>
      <p:sp>
        <p:nvSpPr>
          <p:cNvPr id="549" name="Google Shape;549;p100"/>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50" name="Google Shape;550;p100"/>
          <p:cNvSpPr txBox="1">
            <a:spLocks noGrp="1"/>
          </p:cNvSpPr>
          <p:nvPr>
            <p:ph type="body" idx="1"/>
          </p:nvPr>
        </p:nvSpPr>
        <p:spPr>
          <a:xfrm>
            <a:off x="442913" y="2103438"/>
            <a:ext cx="74184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51" name="Google Shape;551;p10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52" name="Google Shape;552;p100"/>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matchingName="One Column Content">
  <p:cSld name="One Column Content">
    <p:spTree>
      <p:nvGrpSpPr>
        <p:cNvPr id="1" name="Shape 553"/>
        <p:cNvGrpSpPr/>
        <p:nvPr/>
      </p:nvGrpSpPr>
      <p:grpSpPr>
        <a:xfrm>
          <a:off x="0" y="0"/>
          <a:ext cx="0" cy="0"/>
          <a:chOff x="0" y="0"/>
          <a:chExt cx="0" cy="0"/>
        </a:xfrm>
      </p:grpSpPr>
      <p:sp>
        <p:nvSpPr>
          <p:cNvPr id="554" name="Google Shape;554;p101"/>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55" name="Google Shape;555;p101"/>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56" name="Google Shape;556;p10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61" Type="http://schemas.openxmlformats.org/officeDocument/2006/relationships/slideLayout" Target="../slideLayouts/slideLayout6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theme" Target="../theme/theme1.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79.xml"/><Relationship Id="rId18" Type="http://schemas.openxmlformats.org/officeDocument/2006/relationships/slideLayout" Target="../slideLayouts/slideLayout84.xml"/><Relationship Id="rId26" Type="http://schemas.openxmlformats.org/officeDocument/2006/relationships/slideLayout" Target="../slideLayouts/slideLayout92.xml"/><Relationship Id="rId39" Type="http://schemas.openxmlformats.org/officeDocument/2006/relationships/slideLayout" Target="../slideLayouts/slideLayout105.xml"/><Relationship Id="rId21" Type="http://schemas.openxmlformats.org/officeDocument/2006/relationships/slideLayout" Target="../slideLayouts/slideLayout87.xml"/><Relationship Id="rId34" Type="http://schemas.openxmlformats.org/officeDocument/2006/relationships/slideLayout" Target="../slideLayouts/slideLayout100.xml"/><Relationship Id="rId42" Type="http://schemas.openxmlformats.org/officeDocument/2006/relationships/slideLayout" Target="../slideLayouts/slideLayout108.xml"/><Relationship Id="rId47" Type="http://schemas.openxmlformats.org/officeDocument/2006/relationships/slideLayout" Target="../slideLayouts/slideLayout113.xml"/><Relationship Id="rId50" Type="http://schemas.openxmlformats.org/officeDocument/2006/relationships/slideLayout" Target="../slideLayouts/slideLayout116.xml"/><Relationship Id="rId55" Type="http://schemas.openxmlformats.org/officeDocument/2006/relationships/slideLayout" Target="../slideLayouts/slideLayout121.xml"/><Relationship Id="rId63" Type="http://schemas.openxmlformats.org/officeDocument/2006/relationships/slideLayout" Target="../slideLayouts/slideLayout129.xml"/><Relationship Id="rId7" Type="http://schemas.openxmlformats.org/officeDocument/2006/relationships/slideLayout" Target="../slideLayouts/slideLayout73.xml"/><Relationship Id="rId2" Type="http://schemas.openxmlformats.org/officeDocument/2006/relationships/slideLayout" Target="../slideLayouts/slideLayout68.xml"/><Relationship Id="rId16" Type="http://schemas.openxmlformats.org/officeDocument/2006/relationships/slideLayout" Target="../slideLayouts/slideLayout82.xml"/><Relationship Id="rId29" Type="http://schemas.openxmlformats.org/officeDocument/2006/relationships/slideLayout" Target="../slideLayouts/slideLayout95.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24" Type="http://schemas.openxmlformats.org/officeDocument/2006/relationships/slideLayout" Target="../slideLayouts/slideLayout90.xml"/><Relationship Id="rId32" Type="http://schemas.openxmlformats.org/officeDocument/2006/relationships/slideLayout" Target="../slideLayouts/slideLayout98.xml"/><Relationship Id="rId37" Type="http://schemas.openxmlformats.org/officeDocument/2006/relationships/slideLayout" Target="../slideLayouts/slideLayout103.xml"/><Relationship Id="rId40" Type="http://schemas.openxmlformats.org/officeDocument/2006/relationships/slideLayout" Target="../slideLayouts/slideLayout106.xml"/><Relationship Id="rId45" Type="http://schemas.openxmlformats.org/officeDocument/2006/relationships/slideLayout" Target="../slideLayouts/slideLayout111.xml"/><Relationship Id="rId53" Type="http://schemas.openxmlformats.org/officeDocument/2006/relationships/slideLayout" Target="../slideLayouts/slideLayout119.xml"/><Relationship Id="rId58" Type="http://schemas.openxmlformats.org/officeDocument/2006/relationships/slideLayout" Target="../slideLayouts/slideLayout124.xml"/><Relationship Id="rId66" Type="http://schemas.openxmlformats.org/officeDocument/2006/relationships/slideLayout" Target="../slideLayouts/slideLayout132.xml"/><Relationship Id="rId5" Type="http://schemas.openxmlformats.org/officeDocument/2006/relationships/slideLayout" Target="../slideLayouts/slideLayout71.xml"/><Relationship Id="rId15" Type="http://schemas.openxmlformats.org/officeDocument/2006/relationships/slideLayout" Target="../slideLayouts/slideLayout81.xml"/><Relationship Id="rId23" Type="http://schemas.openxmlformats.org/officeDocument/2006/relationships/slideLayout" Target="../slideLayouts/slideLayout89.xml"/><Relationship Id="rId28" Type="http://schemas.openxmlformats.org/officeDocument/2006/relationships/slideLayout" Target="../slideLayouts/slideLayout94.xml"/><Relationship Id="rId36" Type="http://schemas.openxmlformats.org/officeDocument/2006/relationships/slideLayout" Target="../slideLayouts/slideLayout102.xml"/><Relationship Id="rId49" Type="http://schemas.openxmlformats.org/officeDocument/2006/relationships/slideLayout" Target="../slideLayouts/slideLayout115.xml"/><Relationship Id="rId57" Type="http://schemas.openxmlformats.org/officeDocument/2006/relationships/slideLayout" Target="../slideLayouts/slideLayout123.xml"/><Relationship Id="rId61" Type="http://schemas.openxmlformats.org/officeDocument/2006/relationships/slideLayout" Target="../slideLayouts/slideLayout127.xml"/><Relationship Id="rId10" Type="http://schemas.openxmlformats.org/officeDocument/2006/relationships/slideLayout" Target="../slideLayouts/slideLayout76.xml"/><Relationship Id="rId19" Type="http://schemas.openxmlformats.org/officeDocument/2006/relationships/slideLayout" Target="../slideLayouts/slideLayout85.xml"/><Relationship Id="rId31" Type="http://schemas.openxmlformats.org/officeDocument/2006/relationships/slideLayout" Target="../slideLayouts/slideLayout97.xml"/><Relationship Id="rId44" Type="http://schemas.openxmlformats.org/officeDocument/2006/relationships/slideLayout" Target="../slideLayouts/slideLayout110.xml"/><Relationship Id="rId52" Type="http://schemas.openxmlformats.org/officeDocument/2006/relationships/slideLayout" Target="../slideLayouts/slideLayout118.xml"/><Relationship Id="rId60" Type="http://schemas.openxmlformats.org/officeDocument/2006/relationships/slideLayout" Target="../slideLayouts/slideLayout126.xml"/><Relationship Id="rId65" Type="http://schemas.openxmlformats.org/officeDocument/2006/relationships/slideLayout" Target="../slideLayouts/slideLayout131.xml"/><Relationship Id="rId4" Type="http://schemas.openxmlformats.org/officeDocument/2006/relationships/slideLayout" Target="../slideLayouts/slideLayout70.xml"/><Relationship Id="rId9" Type="http://schemas.openxmlformats.org/officeDocument/2006/relationships/slideLayout" Target="../slideLayouts/slideLayout75.xml"/><Relationship Id="rId14" Type="http://schemas.openxmlformats.org/officeDocument/2006/relationships/slideLayout" Target="../slideLayouts/slideLayout80.xml"/><Relationship Id="rId22" Type="http://schemas.openxmlformats.org/officeDocument/2006/relationships/slideLayout" Target="../slideLayouts/slideLayout88.xml"/><Relationship Id="rId27" Type="http://schemas.openxmlformats.org/officeDocument/2006/relationships/slideLayout" Target="../slideLayouts/slideLayout93.xml"/><Relationship Id="rId30" Type="http://schemas.openxmlformats.org/officeDocument/2006/relationships/slideLayout" Target="../slideLayouts/slideLayout96.xml"/><Relationship Id="rId35" Type="http://schemas.openxmlformats.org/officeDocument/2006/relationships/slideLayout" Target="../slideLayouts/slideLayout101.xml"/><Relationship Id="rId43" Type="http://schemas.openxmlformats.org/officeDocument/2006/relationships/slideLayout" Target="../slideLayouts/slideLayout109.xml"/><Relationship Id="rId48" Type="http://schemas.openxmlformats.org/officeDocument/2006/relationships/slideLayout" Target="../slideLayouts/slideLayout114.xml"/><Relationship Id="rId56" Type="http://schemas.openxmlformats.org/officeDocument/2006/relationships/slideLayout" Target="../slideLayouts/slideLayout122.xml"/><Relationship Id="rId64" Type="http://schemas.openxmlformats.org/officeDocument/2006/relationships/slideLayout" Target="../slideLayouts/slideLayout130.xml"/><Relationship Id="rId8" Type="http://schemas.openxmlformats.org/officeDocument/2006/relationships/slideLayout" Target="../slideLayouts/slideLayout74.xml"/><Relationship Id="rId51" Type="http://schemas.openxmlformats.org/officeDocument/2006/relationships/slideLayout" Target="../slideLayouts/slideLayout117.xml"/><Relationship Id="rId3" Type="http://schemas.openxmlformats.org/officeDocument/2006/relationships/slideLayout" Target="../slideLayouts/slideLayout69.xml"/><Relationship Id="rId12" Type="http://schemas.openxmlformats.org/officeDocument/2006/relationships/slideLayout" Target="../slideLayouts/slideLayout78.xml"/><Relationship Id="rId17" Type="http://schemas.openxmlformats.org/officeDocument/2006/relationships/slideLayout" Target="../slideLayouts/slideLayout83.xml"/><Relationship Id="rId25" Type="http://schemas.openxmlformats.org/officeDocument/2006/relationships/slideLayout" Target="../slideLayouts/slideLayout91.xml"/><Relationship Id="rId33" Type="http://schemas.openxmlformats.org/officeDocument/2006/relationships/slideLayout" Target="../slideLayouts/slideLayout99.xml"/><Relationship Id="rId38" Type="http://schemas.openxmlformats.org/officeDocument/2006/relationships/slideLayout" Target="../slideLayouts/slideLayout104.xml"/><Relationship Id="rId46" Type="http://schemas.openxmlformats.org/officeDocument/2006/relationships/slideLayout" Target="../slideLayouts/slideLayout112.xml"/><Relationship Id="rId59" Type="http://schemas.openxmlformats.org/officeDocument/2006/relationships/slideLayout" Target="../slideLayouts/slideLayout125.xml"/><Relationship Id="rId67" Type="http://schemas.openxmlformats.org/officeDocument/2006/relationships/theme" Target="../theme/theme2.xml"/><Relationship Id="rId20" Type="http://schemas.openxmlformats.org/officeDocument/2006/relationships/slideLayout" Target="../slideLayouts/slideLayout86.xml"/><Relationship Id="rId41" Type="http://schemas.openxmlformats.org/officeDocument/2006/relationships/slideLayout" Target="../slideLayouts/slideLayout107.xml"/><Relationship Id="rId54" Type="http://schemas.openxmlformats.org/officeDocument/2006/relationships/slideLayout" Target="../slideLayouts/slideLayout120.xml"/><Relationship Id="rId62" Type="http://schemas.openxmlformats.org/officeDocument/2006/relationships/slideLayout" Target="../slideLayouts/slideLayout128.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145.xml"/><Relationship Id="rId18" Type="http://schemas.openxmlformats.org/officeDocument/2006/relationships/slideLayout" Target="../slideLayouts/slideLayout150.xml"/><Relationship Id="rId26" Type="http://schemas.openxmlformats.org/officeDocument/2006/relationships/slideLayout" Target="../slideLayouts/slideLayout158.xml"/><Relationship Id="rId39" Type="http://schemas.openxmlformats.org/officeDocument/2006/relationships/slideLayout" Target="../slideLayouts/slideLayout171.xml"/><Relationship Id="rId21" Type="http://schemas.openxmlformats.org/officeDocument/2006/relationships/slideLayout" Target="../slideLayouts/slideLayout153.xml"/><Relationship Id="rId34" Type="http://schemas.openxmlformats.org/officeDocument/2006/relationships/slideLayout" Target="../slideLayouts/slideLayout166.xml"/><Relationship Id="rId42" Type="http://schemas.openxmlformats.org/officeDocument/2006/relationships/slideLayout" Target="../slideLayouts/slideLayout174.xml"/><Relationship Id="rId47" Type="http://schemas.openxmlformats.org/officeDocument/2006/relationships/slideLayout" Target="../slideLayouts/slideLayout179.xml"/><Relationship Id="rId50" Type="http://schemas.openxmlformats.org/officeDocument/2006/relationships/slideLayout" Target="../slideLayouts/slideLayout182.xml"/><Relationship Id="rId55" Type="http://schemas.openxmlformats.org/officeDocument/2006/relationships/slideLayout" Target="../slideLayouts/slideLayout187.xml"/><Relationship Id="rId63" Type="http://schemas.openxmlformats.org/officeDocument/2006/relationships/slideLayout" Target="../slideLayouts/slideLayout195.xml"/><Relationship Id="rId7" Type="http://schemas.openxmlformats.org/officeDocument/2006/relationships/slideLayout" Target="../slideLayouts/slideLayout139.xml"/><Relationship Id="rId2" Type="http://schemas.openxmlformats.org/officeDocument/2006/relationships/slideLayout" Target="../slideLayouts/slideLayout134.xml"/><Relationship Id="rId16" Type="http://schemas.openxmlformats.org/officeDocument/2006/relationships/slideLayout" Target="../slideLayouts/slideLayout148.xml"/><Relationship Id="rId29" Type="http://schemas.openxmlformats.org/officeDocument/2006/relationships/slideLayout" Target="../slideLayouts/slideLayout161.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24" Type="http://schemas.openxmlformats.org/officeDocument/2006/relationships/slideLayout" Target="../slideLayouts/slideLayout156.xml"/><Relationship Id="rId32" Type="http://schemas.openxmlformats.org/officeDocument/2006/relationships/slideLayout" Target="../slideLayouts/slideLayout164.xml"/><Relationship Id="rId37" Type="http://schemas.openxmlformats.org/officeDocument/2006/relationships/slideLayout" Target="../slideLayouts/slideLayout169.xml"/><Relationship Id="rId40" Type="http://schemas.openxmlformats.org/officeDocument/2006/relationships/slideLayout" Target="../slideLayouts/slideLayout172.xml"/><Relationship Id="rId45" Type="http://schemas.openxmlformats.org/officeDocument/2006/relationships/slideLayout" Target="../slideLayouts/slideLayout177.xml"/><Relationship Id="rId53" Type="http://schemas.openxmlformats.org/officeDocument/2006/relationships/slideLayout" Target="../slideLayouts/slideLayout185.xml"/><Relationship Id="rId58" Type="http://schemas.openxmlformats.org/officeDocument/2006/relationships/slideLayout" Target="../slideLayouts/slideLayout190.xml"/><Relationship Id="rId66" Type="http://schemas.openxmlformats.org/officeDocument/2006/relationships/slideLayout" Target="../slideLayouts/slideLayout198.xml"/><Relationship Id="rId5" Type="http://schemas.openxmlformats.org/officeDocument/2006/relationships/slideLayout" Target="../slideLayouts/slideLayout137.xml"/><Relationship Id="rId15" Type="http://schemas.openxmlformats.org/officeDocument/2006/relationships/slideLayout" Target="../slideLayouts/slideLayout147.xml"/><Relationship Id="rId23" Type="http://schemas.openxmlformats.org/officeDocument/2006/relationships/slideLayout" Target="../slideLayouts/slideLayout155.xml"/><Relationship Id="rId28" Type="http://schemas.openxmlformats.org/officeDocument/2006/relationships/slideLayout" Target="../slideLayouts/slideLayout160.xml"/><Relationship Id="rId36" Type="http://schemas.openxmlformats.org/officeDocument/2006/relationships/slideLayout" Target="../slideLayouts/slideLayout168.xml"/><Relationship Id="rId49" Type="http://schemas.openxmlformats.org/officeDocument/2006/relationships/slideLayout" Target="../slideLayouts/slideLayout181.xml"/><Relationship Id="rId57" Type="http://schemas.openxmlformats.org/officeDocument/2006/relationships/slideLayout" Target="../slideLayouts/slideLayout189.xml"/><Relationship Id="rId61" Type="http://schemas.openxmlformats.org/officeDocument/2006/relationships/slideLayout" Target="../slideLayouts/slideLayout193.xml"/><Relationship Id="rId10" Type="http://schemas.openxmlformats.org/officeDocument/2006/relationships/slideLayout" Target="../slideLayouts/slideLayout142.xml"/><Relationship Id="rId19" Type="http://schemas.openxmlformats.org/officeDocument/2006/relationships/slideLayout" Target="../slideLayouts/slideLayout151.xml"/><Relationship Id="rId31" Type="http://schemas.openxmlformats.org/officeDocument/2006/relationships/slideLayout" Target="../slideLayouts/slideLayout163.xml"/><Relationship Id="rId44" Type="http://schemas.openxmlformats.org/officeDocument/2006/relationships/slideLayout" Target="../slideLayouts/slideLayout176.xml"/><Relationship Id="rId52" Type="http://schemas.openxmlformats.org/officeDocument/2006/relationships/slideLayout" Target="../slideLayouts/slideLayout184.xml"/><Relationship Id="rId60" Type="http://schemas.openxmlformats.org/officeDocument/2006/relationships/slideLayout" Target="../slideLayouts/slideLayout192.xml"/><Relationship Id="rId65" Type="http://schemas.openxmlformats.org/officeDocument/2006/relationships/slideLayout" Target="../slideLayouts/slideLayout197.xml"/><Relationship Id="rId4" Type="http://schemas.openxmlformats.org/officeDocument/2006/relationships/slideLayout" Target="../slideLayouts/slideLayout136.xml"/><Relationship Id="rId9" Type="http://schemas.openxmlformats.org/officeDocument/2006/relationships/slideLayout" Target="../slideLayouts/slideLayout141.xml"/><Relationship Id="rId14" Type="http://schemas.openxmlformats.org/officeDocument/2006/relationships/slideLayout" Target="../slideLayouts/slideLayout146.xml"/><Relationship Id="rId22" Type="http://schemas.openxmlformats.org/officeDocument/2006/relationships/slideLayout" Target="../slideLayouts/slideLayout154.xml"/><Relationship Id="rId27" Type="http://schemas.openxmlformats.org/officeDocument/2006/relationships/slideLayout" Target="../slideLayouts/slideLayout159.xml"/><Relationship Id="rId30" Type="http://schemas.openxmlformats.org/officeDocument/2006/relationships/slideLayout" Target="../slideLayouts/slideLayout162.xml"/><Relationship Id="rId35" Type="http://schemas.openxmlformats.org/officeDocument/2006/relationships/slideLayout" Target="../slideLayouts/slideLayout167.xml"/><Relationship Id="rId43" Type="http://schemas.openxmlformats.org/officeDocument/2006/relationships/slideLayout" Target="../slideLayouts/slideLayout175.xml"/><Relationship Id="rId48" Type="http://schemas.openxmlformats.org/officeDocument/2006/relationships/slideLayout" Target="../slideLayouts/slideLayout180.xml"/><Relationship Id="rId56" Type="http://schemas.openxmlformats.org/officeDocument/2006/relationships/slideLayout" Target="../slideLayouts/slideLayout188.xml"/><Relationship Id="rId64" Type="http://schemas.openxmlformats.org/officeDocument/2006/relationships/slideLayout" Target="../slideLayouts/slideLayout196.xml"/><Relationship Id="rId8" Type="http://schemas.openxmlformats.org/officeDocument/2006/relationships/slideLayout" Target="../slideLayouts/slideLayout140.xml"/><Relationship Id="rId51" Type="http://schemas.openxmlformats.org/officeDocument/2006/relationships/slideLayout" Target="../slideLayouts/slideLayout183.xml"/><Relationship Id="rId3" Type="http://schemas.openxmlformats.org/officeDocument/2006/relationships/slideLayout" Target="../slideLayouts/slideLayout135.xml"/><Relationship Id="rId12" Type="http://schemas.openxmlformats.org/officeDocument/2006/relationships/slideLayout" Target="../slideLayouts/slideLayout144.xml"/><Relationship Id="rId17" Type="http://schemas.openxmlformats.org/officeDocument/2006/relationships/slideLayout" Target="../slideLayouts/slideLayout149.xml"/><Relationship Id="rId25" Type="http://schemas.openxmlformats.org/officeDocument/2006/relationships/slideLayout" Target="../slideLayouts/slideLayout157.xml"/><Relationship Id="rId33" Type="http://schemas.openxmlformats.org/officeDocument/2006/relationships/slideLayout" Target="../slideLayouts/slideLayout165.xml"/><Relationship Id="rId38" Type="http://schemas.openxmlformats.org/officeDocument/2006/relationships/slideLayout" Target="../slideLayouts/slideLayout170.xml"/><Relationship Id="rId46" Type="http://schemas.openxmlformats.org/officeDocument/2006/relationships/slideLayout" Target="../slideLayouts/slideLayout178.xml"/><Relationship Id="rId59" Type="http://schemas.openxmlformats.org/officeDocument/2006/relationships/slideLayout" Target="../slideLayouts/slideLayout191.xml"/><Relationship Id="rId67" Type="http://schemas.openxmlformats.org/officeDocument/2006/relationships/theme" Target="../theme/theme3.xml"/><Relationship Id="rId20" Type="http://schemas.openxmlformats.org/officeDocument/2006/relationships/slideLayout" Target="../slideLayouts/slideLayout152.xml"/><Relationship Id="rId41" Type="http://schemas.openxmlformats.org/officeDocument/2006/relationships/slideLayout" Target="../slideLayouts/slideLayout173.xml"/><Relationship Id="rId54" Type="http://schemas.openxmlformats.org/officeDocument/2006/relationships/slideLayout" Target="../slideLayouts/slideLayout186.xml"/><Relationship Id="rId62" Type="http://schemas.openxmlformats.org/officeDocument/2006/relationships/slideLayout" Target="../slideLayouts/slideLayout194.xml"/></Relationships>
</file>

<file path=ppt/slideMasters/_rels/slideMaster4.xml.rels><?xml version="1.0" encoding="UTF-8" standalone="yes"?>
<Relationships xmlns="http://schemas.openxmlformats.org/package/2006/relationships"><Relationship Id="rId13" Type="http://schemas.openxmlformats.org/officeDocument/2006/relationships/slideLayout" Target="../slideLayouts/slideLayout211.xml"/><Relationship Id="rId18" Type="http://schemas.openxmlformats.org/officeDocument/2006/relationships/slideLayout" Target="../slideLayouts/slideLayout216.xml"/><Relationship Id="rId26" Type="http://schemas.openxmlformats.org/officeDocument/2006/relationships/slideLayout" Target="../slideLayouts/slideLayout224.xml"/><Relationship Id="rId39" Type="http://schemas.openxmlformats.org/officeDocument/2006/relationships/slideLayout" Target="../slideLayouts/slideLayout237.xml"/><Relationship Id="rId21" Type="http://schemas.openxmlformats.org/officeDocument/2006/relationships/slideLayout" Target="../slideLayouts/slideLayout219.xml"/><Relationship Id="rId34" Type="http://schemas.openxmlformats.org/officeDocument/2006/relationships/slideLayout" Target="../slideLayouts/slideLayout232.xml"/><Relationship Id="rId42" Type="http://schemas.openxmlformats.org/officeDocument/2006/relationships/slideLayout" Target="../slideLayouts/slideLayout240.xml"/><Relationship Id="rId47" Type="http://schemas.openxmlformats.org/officeDocument/2006/relationships/slideLayout" Target="../slideLayouts/slideLayout245.xml"/><Relationship Id="rId50" Type="http://schemas.openxmlformats.org/officeDocument/2006/relationships/slideLayout" Target="../slideLayouts/slideLayout248.xml"/><Relationship Id="rId55" Type="http://schemas.openxmlformats.org/officeDocument/2006/relationships/slideLayout" Target="../slideLayouts/slideLayout253.xml"/><Relationship Id="rId63" Type="http://schemas.openxmlformats.org/officeDocument/2006/relationships/slideLayout" Target="../slideLayouts/slideLayout261.xml"/><Relationship Id="rId7" Type="http://schemas.openxmlformats.org/officeDocument/2006/relationships/slideLayout" Target="../slideLayouts/slideLayout205.xml"/><Relationship Id="rId2" Type="http://schemas.openxmlformats.org/officeDocument/2006/relationships/slideLayout" Target="../slideLayouts/slideLayout200.xml"/><Relationship Id="rId16" Type="http://schemas.openxmlformats.org/officeDocument/2006/relationships/slideLayout" Target="../slideLayouts/slideLayout214.xml"/><Relationship Id="rId29" Type="http://schemas.openxmlformats.org/officeDocument/2006/relationships/slideLayout" Target="../slideLayouts/slideLayout227.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1" Type="http://schemas.openxmlformats.org/officeDocument/2006/relationships/slideLayout" Target="../slideLayouts/slideLayout209.xml"/><Relationship Id="rId24" Type="http://schemas.openxmlformats.org/officeDocument/2006/relationships/slideLayout" Target="../slideLayouts/slideLayout222.xml"/><Relationship Id="rId32" Type="http://schemas.openxmlformats.org/officeDocument/2006/relationships/slideLayout" Target="../slideLayouts/slideLayout230.xml"/><Relationship Id="rId37" Type="http://schemas.openxmlformats.org/officeDocument/2006/relationships/slideLayout" Target="../slideLayouts/slideLayout235.xml"/><Relationship Id="rId40" Type="http://schemas.openxmlformats.org/officeDocument/2006/relationships/slideLayout" Target="../slideLayouts/slideLayout238.xml"/><Relationship Id="rId45" Type="http://schemas.openxmlformats.org/officeDocument/2006/relationships/slideLayout" Target="../slideLayouts/slideLayout243.xml"/><Relationship Id="rId53" Type="http://schemas.openxmlformats.org/officeDocument/2006/relationships/slideLayout" Target="../slideLayouts/slideLayout251.xml"/><Relationship Id="rId58" Type="http://schemas.openxmlformats.org/officeDocument/2006/relationships/slideLayout" Target="../slideLayouts/slideLayout256.xml"/><Relationship Id="rId66" Type="http://schemas.openxmlformats.org/officeDocument/2006/relationships/slideLayout" Target="../slideLayouts/slideLayout264.xml"/><Relationship Id="rId5" Type="http://schemas.openxmlformats.org/officeDocument/2006/relationships/slideLayout" Target="../slideLayouts/slideLayout203.xml"/><Relationship Id="rId15" Type="http://schemas.openxmlformats.org/officeDocument/2006/relationships/slideLayout" Target="../slideLayouts/slideLayout213.xml"/><Relationship Id="rId23" Type="http://schemas.openxmlformats.org/officeDocument/2006/relationships/slideLayout" Target="../slideLayouts/slideLayout221.xml"/><Relationship Id="rId28" Type="http://schemas.openxmlformats.org/officeDocument/2006/relationships/slideLayout" Target="../slideLayouts/slideLayout226.xml"/><Relationship Id="rId36" Type="http://schemas.openxmlformats.org/officeDocument/2006/relationships/slideLayout" Target="../slideLayouts/slideLayout234.xml"/><Relationship Id="rId49" Type="http://schemas.openxmlformats.org/officeDocument/2006/relationships/slideLayout" Target="../slideLayouts/slideLayout247.xml"/><Relationship Id="rId57" Type="http://schemas.openxmlformats.org/officeDocument/2006/relationships/slideLayout" Target="../slideLayouts/slideLayout255.xml"/><Relationship Id="rId61" Type="http://schemas.openxmlformats.org/officeDocument/2006/relationships/slideLayout" Target="../slideLayouts/slideLayout259.xml"/><Relationship Id="rId10" Type="http://schemas.openxmlformats.org/officeDocument/2006/relationships/slideLayout" Target="../slideLayouts/slideLayout208.xml"/><Relationship Id="rId19" Type="http://schemas.openxmlformats.org/officeDocument/2006/relationships/slideLayout" Target="../slideLayouts/slideLayout217.xml"/><Relationship Id="rId31" Type="http://schemas.openxmlformats.org/officeDocument/2006/relationships/slideLayout" Target="../slideLayouts/slideLayout229.xml"/><Relationship Id="rId44" Type="http://schemas.openxmlformats.org/officeDocument/2006/relationships/slideLayout" Target="../slideLayouts/slideLayout242.xml"/><Relationship Id="rId52" Type="http://schemas.openxmlformats.org/officeDocument/2006/relationships/slideLayout" Target="../slideLayouts/slideLayout250.xml"/><Relationship Id="rId60" Type="http://schemas.openxmlformats.org/officeDocument/2006/relationships/slideLayout" Target="../slideLayouts/slideLayout258.xml"/><Relationship Id="rId65" Type="http://schemas.openxmlformats.org/officeDocument/2006/relationships/slideLayout" Target="../slideLayouts/slideLayout263.xml"/><Relationship Id="rId4" Type="http://schemas.openxmlformats.org/officeDocument/2006/relationships/slideLayout" Target="../slideLayouts/slideLayout202.xml"/><Relationship Id="rId9" Type="http://schemas.openxmlformats.org/officeDocument/2006/relationships/slideLayout" Target="../slideLayouts/slideLayout207.xml"/><Relationship Id="rId14" Type="http://schemas.openxmlformats.org/officeDocument/2006/relationships/slideLayout" Target="../slideLayouts/slideLayout212.xml"/><Relationship Id="rId22" Type="http://schemas.openxmlformats.org/officeDocument/2006/relationships/slideLayout" Target="../slideLayouts/slideLayout220.xml"/><Relationship Id="rId27" Type="http://schemas.openxmlformats.org/officeDocument/2006/relationships/slideLayout" Target="../slideLayouts/slideLayout225.xml"/><Relationship Id="rId30" Type="http://schemas.openxmlformats.org/officeDocument/2006/relationships/slideLayout" Target="../slideLayouts/slideLayout228.xml"/><Relationship Id="rId35" Type="http://schemas.openxmlformats.org/officeDocument/2006/relationships/slideLayout" Target="../slideLayouts/slideLayout233.xml"/><Relationship Id="rId43" Type="http://schemas.openxmlformats.org/officeDocument/2006/relationships/slideLayout" Target="../slideLayouts/slideLayout241.xml"/><Relationship Id="rId48" Type="http://schemas.openxmlformats.org/officeDocument/2006/relationships/slideLayout" Target="../slideLayouts/slideLayout246.xml"/><Relationship Id="rId56" Type="http://schemas.openxmlformats.org/officeDocument/2006/relationships/slideLayout" Target="../slideLayouts/slideLayout254.xml"/><Relationship Id="rId64" Type="http://schemas.openxmlformats.org/officeDocument/2006/relationships/slideLayout" Target="../slideLayouts/slideLayout262.xml"/><Relationship Id="rId8" Type="http://schemas.openxmlformats.org/officeDocument/2006/relationships/slideLayout" Target="../slideLayouts/slideLayout206.xml"/><Relationship Id="rId51" Type="http://schemas.openxmlformats.org/officeDocument/2006/relationships/slideLayout" Target="../slideLayouts/slideLayout249.xml"/><Relationship Id="rId3" Type="http://schemas.openxmlformats.org/officeDocument/2006/relationships/slideLayout" Target="../slideLayouts/slideLayout201.xml"/><Relationship Id="rId12" Type="http://schemas.openxmlformats.org/officeDocument/2006/relationships/slideLayout" Target="../slideLayouts/slideLayout210.xml"/><Relationship Id="rId17" Type="http://schemas.openxmlformats.org/officeDocument/2006/relationships/slideLayout" Target="../slideLayouts/slideLayout215.xml"/><Relationship Id="rId25" Type="http://schemas.openxmlformats.org/officeDocument/2006/relationships/slideLayout" Target="../slideLayouts/slideLayout223.xml"/><Relationship Id="rId33" Type="http://schemas.openxmlformats.org/officeDocument/2006/relationships/slideLayout" Target="../slideLayouts/slideLayout231.xml"/><Relationship Id="rId38" Type="http://schemas.openxmlformats.org/officeDocument/2006/relationships/slideLayout" Target="../slideLayouts/slideLayout236.xml"/><Relationship Id="rId46" Type="http://schemas.openxmlformats.org/officeDocument/2006/relationships/slideLayout" Target="../slideLayouts/slideLayout244.xml"/><Relationship Id="rId59" Type="http://schemas.openxmlformats.org/officeDocument/2006/relationships/slideLayout" Target="../slideLayouts/slideLayout257.xml"/><Relationship Id="rId67" Type="http://schemas.openxmlformats.org/officeDocument/2006/relationships/theme" Target="../theme/theme4.xml"/><Relationship Id="rId20" Type="http://schemas.openxmlformats.org/officeDocument/2006/relationships/slideLayout" Target="../slideLayouts/slideLayout218.xml"/><Relationship Id="rId41" Type="http://schemas.openxmlformats.org/officeDocument/2006/relationships/slideLayout" Target="../slideLayouts/slideLayout239.xml"/><Relationship Id="rId54" Type="http://schemas.openxmlformats.org/officeDocument/2006/relationships/slideLayout" Target="../slideLayouts/slideLayout252.xml"/><Relationship Id="rId62" Type="http://schemas.openxmlformats.org/officeDocument/2006/relationships/slideLayout" Target="../slideLayouts/slideLayout26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42900" y="2184313"/>
            <a:ext cx="113061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sz="11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b="0" i="0" u="none" strike="noStrike" cap="none">
                <a:solidFill>
                  <a:schemeClr val="dk1"/>
                </a:solidFill>
                <a:latin typeface="Arial"/>
                <a:ea typeface="Arial"/>
                <a:cs typeface="Arial"/>
                <a:sym typeface="Arial"/>
              </a:defRPr>
            </a:lvl1pPr>
            <a:lvl2pPr marL="0" marR="0" lvl="1" indent="0" algn="r" rtl="0">
              <a:spcBef>
                <a:spcPts val="0"/>
              </a:spcBef>
              <a:buNone/>
              <a:defRPr sz="750" b="0" i="0" u="none" strike="noStrike" cap="none">
                <a:solidFill>
                  <a:schemeClr val="dk1"/>
                </a:solidFill>
                <a:latin typeface="Arial"/>
                <a:ea typeface="Arial"/>
                <a:cs typeface="Arial"/>
                <a:sym typeface="Arial"/>
              </a:defRPr>
            </a:lvl2pPr>
            <a:lvl3pPr marL="0" marR="0" lvl="2" indent="0" algn="r" rtl="0">
              <a:spcBef>
                <a:spcPts val="0"/>
              </a:spcBef>
              <a:buNone/>
              <a:defRPr sz="750" b="0" i="0" u="none" strike="noStrike" cap="none">
                <a:solidFill>
                  <a:schemeClr val="dk1"/>
                </a:solidFill>
                <a:latin typeface="Arial"/>
                <a:ea typeface="Arial"/>
                <a:cs typeface="Arial"/>
                <a:sym typeface="Arial"/>
              </a:defRPr>
            </a:lvl3pPr>
            <a:lvl4pPr marL="0" marR="0" lvl="3" indent="0" algn="r" rtl="0">
              <a:spcBef>
                <a:spcPts val="0"/>
              </a:spcBef>
              <a:buNone/>
              <a:defRPr sz="750" b="0" i="0" u="none" strike="noStrike" cap="none">
                <a:solidFill>
                  <a:schemeClr val="dk1"/>
                </a:solidFill>
                <a:latin typeface="Arial"/>
                <a:ea typeface="Arial"/>
                <a:cs typeface="Arial"/>
                <a:sym typeface="Arial"/>
              </a:defRPr>
            </a:lvl4pPr>
            <a:lvl5pPr marL="0" marR="0" lvl="4" indent="0" algn="r" rtl="0">
              <a:spcBef>
                <a:spcPts val="0"/>
              </a:spcBef>
              <a:buNone/>
              <a:defRPr sz="750" b="0" i="0" u="none" strike="noStrike" cap="none">
                <a:solidFill>
                  <a:schemeClr val="dk1"/>
                </a:solidFill>
                <a:latin typeface="Arial"/>
                <a:ea typeface="Arial"/>
                <a:cs typeface="Arial"/>
                <a:sym typeface="Arial"/>
              </a:defRPr>
            </a:lvl5pPr>
            <a:lvl6pPr marL="0" marR="0" lvl="5" indent="0" algn="r" rtl="0">
              <a:spcBef>
                <a:spcPts val="0"/>
              </a:spcBef>
              <a:buNone/>
              <a:defRPr sz="750" b="0" i="0" u="none" strike="noStrike" cap="none">
                <a:solidFill>
                  <a:schemeClr val="dk1"/>
                </a:solidFill>
                <a:latin typeface="Arial"/>
                <a:ea typeface="Arial"/>
                <a:cs typeface="Arial"/>
                <a:sym typeface="Arial"/>
              </a:defRPr>
            </a:lvl6pPr>
            <a:lvl7pPr marL="0" marR="0" lvl="6" indent="0" algn="r" rtl="0">
              <a:spcBef>
                <a:spcPts val="0"/>
              </a:spcBef>
              <a:buNone/>
              <a:defRPr sz="750" b="0" i="0" u="none" strike="noStrike" cap="none">
                <a:solidFill>
                  <a:schemeClr val="dk1"/>
                </a:solidFill>
                <a:latin typeface="Arial"/>
                <a:ea typeface="Arial"/>
                <a:cs typeface="Arial"/>
                <a:sym typeface="Arial"/>
              </a:defRPr>
            </a:lvl7pPr>
            <a:lvl8pPr marL="0" marR="0" lvl="7" indent="0" algn="r" rtl="0">
              <a:spcBef>
                <a:spcPts val="0"/>
              </a:spcBef>
              <a:buNone/>
              <a:defRPr sz="750" b="0" i="0" u="none" strike="noStrike" cap="none">
                <a:solidFill>
                  <a:schemeClr val="dk1"/>
                </a:solidFill>
                <a:latin typeface="Arial"/>
                <a:ea typeface="Arial"/>
                <a:cs typeface="Arial"/>
                <a:sym typeface="Arial"/>
              </a:defRPr>
            </a:lvl8pPr>
            <a:lvl9pPr marL="0" marR="0" lvl="8" indent="0" algn="r" rtl="0">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 name="Google Shape;13;p1"/>
          <p:cNvSpPr txBox="1"/>
          <p:nvPr/>
        </p:nvSpPr>
        <p:spPr>
          <a:xfrm>
            <a:off x="8218488" y="6355080"/>
            <a:ext cx="3530600" cy="13716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None/>
            </a:pPr>
            <a:r>
              <a:rPr lang="en-GB" sz="750">
                <a:solidFill>
                  <a:schemeClr val="dk1"/>
                </a:solidFill>
              </a:rPr>
              <a:t>Februari 2020 </a:t>
            </a:r>
            <a:endParaRPr/>
          </a:p>
        </p:txBody>
      </p:sp>
      <p:sp>
        <p:nvSpPr>
          <p:cNvPr id="14" name="Google Shape;14;p1"/>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i="0" u="none" strike="noStrike" cap="none">
                <a:solidFill>
                  <a:srgbClr val="000000"/>
                </a:solidFill>
                <a:latin typeface="Arial"/>
                <a:ea typeface="Arial"/>
                <a:cs typeface="Arial"/>
                <a:sym typeface="Arial"/>
              </a:rPr>
              <a:t>PwC</a:t>
            </a:r>
            <a:endParaRPr/>
          </a:p>
        </p:txBody>
      </p:sp>
      <p:sp>
        <p:nvSpPr>
          <p:cNvPr id="15" name="Google Shape;15;p1"/>
          <p:cNvSpPr txBox="1"/>
          <p:nvPr/>
        </p:nvSpPr>
        <p:spPr>
          <a:xfrm>
            <a:off x="442913" y="6355080"/>
            <a:ext cx="5473800" cy="137100"/>
          </a:xfrm>
          <a:prstGeom prst="rect">
            <a:avLst/>
          </a:prstGeom>
          <a:noFill/>
          <a:ln>
            <a:noFill/>
          </a:ln>
        </p:spPr>
        <p:txBody>
          <a:bodyPr spcFirstLastPara="1" wrap="square" lIns="0" tIns="0" rIns="0" bIns="0" anchor="b" anchorCtr="0">
            <a:noAutofit/>
          </a:bodyPr>
          <a:lstStyle/>
          <a:p>
            <a:pPr marL="0" lvl="0" indent="0" algn="l" rtl="0">
              <a:spcBef>
                <a:spcPts val="0"/>
              </a:spcBef>
              <a:spcAft>
                <a:spcPts val="0"/>
              </a:spcAft>
              <a:buNone/>
            </a:pPr>
            <a:r>
              <a:rPr lang="en-GB" sz="750">
                <a:solidFill>
                  <a:schemeClr val="dk1"/>
                </a:solidFill>
              </a:rPr>
              <a:t>Förvaltnings AB Framtiden </a:t>
            </a:r>
            <a:endParaRPr sz="750">
              <a:solidFill>
                <a:schemeClr val="dk1"/>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 id="2147483683" r:id="rId36"/>
    <p:sldLayoutId id="2147483684" r:id="rId37"/>
    <p:sldLayoutId id="2147483685" r:id="rId38"/>
    <p:sldLayoutId id="2147483686" r:id="rId39"/>
    <p:sldLayoutId id="2147483687" r:id="rId40"/>
    <p:sldLayoutId id="2147483688" r:id="rId41"/>
    <p:sldLayoutId id="2147483689" r:id="rId42"/>
    <p:sldLayoutId id="2147483690" r:id="rId43"/>
    <p:sldLayoutId id="2147483691" r:id="rId44"/>
    <p:sldLayoutId id="2147483692" r:id="rId45"/>
    <p:sldLayoutId id="2147483693" r:id="rId46"/>
    <p:sldLayoutId id="2147483694" r:id="rId47"/>
    <p:sldLayoutId id="2147483695" r:id="rId48"/>
    <p:sldLayoutId id="2147483696" r:id="rId49"/>
    <p:sldLayoutId id="2147483697" r:id="rId50"/>
    <p:sldLayoutId id="2147483698" r:id="rId51"/>
    <p:sldLayoutId id="2147483699" r:id="rId52"/>
    <p:sldLayoutId id="2147483700" r:id="rId53"/>
    <p:sldLayoutId id="2147483701" r:id="rId54"/>
    <p:sldLayoutId id="2147483702" r:id="rId55"/>
    <p:sldLayoutId id="2147483703" r:id="rId56"/>
    <p:sldLayoutId id="2147483704" r:id="rId57"/>
    <p:sldLayoutId id="2147483705" r:id="rId58"/>
    <p:sldLayoutId id="2147483706" r:id="rId59"/>
    <p:sldLayoutId id="2147483707" r:id="rId60"/>
    <p:sldLayoutId id="2147483708" r:id="rId61"/>
    <p:sldLayoutId id="2147483709" r:id="rId62"/>
    <p:sldLayoutId id="2147483710" r:id="rId63"/>
    <p:sldLayoutId id="2147483711" r:id="rId64"/>
    <p:sldLayoutId id="2147483712" r:id="rId65"/>
    <p:sldLayoutId id="2147483713" r:id="rId6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3840">
          <p15:clr>
            <a:srgbClr val="F26B43"/>
          </p15:clr>
        </p15:guide>
        <p15:guide id="2" pos="279">
          <p15:clr>
            <a:srgbClr val="F26B43"/>
          </p15:clr>
        </p15:guide>
        <p15:guide id="3" pos="7401">
          <p15:clr>
            <a:srgbClr val="F26B43"/>
          </p15:clr>
        </p15:guide>
        <p15:guide id="4" pos="3953">
          <p15:clr>
            <a:srgbClr val="F26B43"/>
          </p15:clr>
        </p15:guide>
        <p15:guide id="5" pos="3727">
          <p15:clr>
            <a:srgbClr val="F26B43"/>
          </p15:clr>
        </p15:guide>
        <p15:guide id="6" orient="horz" pos="3888">
          <p15:clr>
            <a:srgbClr val="F26B43"/>
          </p15:clr>
        </p15:guide>
        <p15:guide id="7" pos="2726">
          <p15:clr>
            <a:srgbClr val="F26B43"/>
          </p15:clr>
        </p15:guide>
        <p15:guide id="8" pos="2502">
          <p15:clr>
            <a:srgbClr val="F26B43"/>
          </p15:clr>
        </p15:guide>
        <p15:guide id="9" pos="4952">
          <p15:clr>
            <a:srgbClr val="F26B43"/>
          </p15:clr>
        </p15:guide>
        <p15:guide id="10" pos="5177">
          <p15:clr>
            <a:srgbClr val="F26B43"/>
          </p15:clr>
        </p15:guide>
        <p15:guide id="11" orient="horz" pos="2160">
          <p15:clr>
            <a:srgbClr val="F26B43"/>
          </p15:clr>
        </p15:guide>
        <p15:guide id="12" orient="horz" pos="1325">
          <p15:clr>
            <a:srgbClr val="F26B43"/>
          </p15:clr>
        </p15:guide>
        <p15:guide id="13" orient="horz" pos="1146">
          <p15:clr>
            <a:srgbClr val="F26B43"/>
          </p15:clr>
        </p15:guide>
        <p15:guide id="14" orient="horz" pos="27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87"/>
        <p:cNvGrpSpPr/>
        <p:nvPr/>
      </p:nvGrpSpPr>
      <p:grpSpPr>
        <a:xfrm>
          <a:off x="0" y="0"/>
          <a:ext cx="0" cy="0"/>
          <a:chOff x="0" y="0"/>
          <a:chExt cx="0" cy="0"/>
        </a:xfrm>
      </p:grpSpPr>
      <p:sp>
        <p:nvSpPr>
          <p:cNvPr id="388" name="Google Shape;388;p68"/>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389" name="Google Shape;389;p68"/>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sz="1100" b="0" i="0" u="none" strike="noStrike" cap="none">
                <a:solidFill>
                  <a:schemeClr val="dk1"/>
                </a:solidFill>
                <a:latin typeface="Arial"/>
                <a:ea typeface="Arial"/>
                <a:cs typeface="Arial"/>
                <a:sym typeface="Arial"/>
              </a:defRPr>
            </a:lvl9pPr>
          </a:lstStyle>
          <a:p>
            <a:endParaRPr/>
          </a:p>
        </p:txBody>
      </p:sp>
      <p:sp>
        <p:nvSpPr>
          <p:cNvPr id="390" name="Google Shape;390;p6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b="0" i="0" u="none" strike="noStrike" cap="none">
                <a:solidFill>
                  <a:schemeClr val="dk1"/>
                </a:solidFill>
                <a:latin typeface="Arial"/>
                <a:ea typeface="Arial"/>
                <a:cs typeface="Arial"/>
                <a:sym typeface="Arial"/>
              </a:defRPr>
            </a:lvl1pPr>
            <a:lvl2pPr marL="0" marR="0" lvl="1" indent="0" algn="r" rtl="0">
              <a:spcBef>
                <a:spcPts val="0"/>
              </a:spcBef>
              <a:buNone/>
              <a:defRPr sz="750" b="0" i="0" u="none" strike="noStrike" cap="none">
                <a:solidFill>
                  <a:schemeClr val="dk1"/>
                </a:solidFill>
                <a:latin typeface="Arial"/>
                <a:ea typeface="Arial"/>
                <a:cs typeface="Arial"/>
                <a:sym typeface="Arial"/>
              </a:defRPr>
            </a:lvl2pPr>
            <a:lvl3pPr marL="0" marR="0" lvl="2" indent="0" algn="r" rtl="0">
              <a:spcBef>
                <a:spcPts val="0"/>
              </a:spcBef>
              <a:buNone/>
              <a:defRPr sz="750" b="0" i="0" u="none" strike="noStrike" cap="none">
                <a:solidFill>
                  <a:schemeClr val="dk1"/>
                </a:solidFill>
                <a:latin typeface="Arial"/>
                <a:ea typeface="Arial"/>
                <a:cs typeface="Arial"/>
                <a:sym typeface="Arial"/>
              </a:defRPr>
            </a:lvl3pPr>
            <a:lvl4pPr marL="0" marR="0" lvl="3" indent="0" algn="r" rtl="0">
              <a:spcBef>
                <a:spcPts val="0"/>
              </a:spcBef>
              <a:buNone/>
              <a:defRPr sz="750" b="0" i="0" u="none" strike="noStrike" cap="none">
                <a:solidFill>
                  <a:schemeClr val="dk1"/>
                </a:solidFill>
                <a:latin typeface="Arial"/>
                <a:ea typeface="Arial"/>
                <a:cs typeface="Arial"/>
                <a:sym typeface="Arial"/>
              </a:defRPr>
            </a:lvl4pPr>
            <a:lvl5pPr marL="0" marR="0" lvl="4" indent="0" algn="r" rtl="0">
              <a:spcBef>
                <a:spcPts val="0"/>
              </a:spcBef>
              <a:buNone/>
              <a:defRPr sz="750" b="0" i="0" u="none" strike="noStrike" cap="none">
                <a:solidFill>
                  <a:schemeClr val="dk1"/>
                </a:solidFill>
                <a:latin typeface="Arial"/>
                <a:ea typeface="Arial"/>
                <a:cs typeface="Arial"/>
                <a:sym typeface="Arial"/>
              </a:defRPr>
            </a:lvl5pPr>
            <a:lvl6pPr marL="0" marR="0" lvl="5" indent="0" algn="r" rtl="0">
              <a:spcBef>
                <a:spcPts val="0"/>
              </a:spcBef>
              <a:buNone/>
              <a:defRPr sz="750" b="0" i="0" u="none" strike="noStrike" cap="none">
                <a:solidFill>
                  <a:schemeClr val="dk1"/>
                </a:solidFill>
                <a:latin typeface="Arial"/>
                <a:ea typeface="Arial"/>
                <a:cs typeface="Arial"/>
                <a:sym typeface="Arial"/>
              </a:defRPr>
            </a:lvl6pPr>
            <a:lvl7pPr marL="0" marR="0" lvl="6" indent="0" algn="r" rtl="0">
              <a:spcBef>
                <a:spcPts val="0"/>
              </a:spcBef>
              <a:buNone/>
              <a:defRPr sz="750" b="0" i="0" u="none" strike="noStrike" cap="none">
                <a:solidFill>
                  <a:schemeClr val="dk1"/>
                </a:solidFill>
                <a:latin typeface="Arial"/>
                <a:ea typeface="Arial"/>
                <a:cs typeface="Arial"/>
                <a:sym typeface="Arial"/>
              </a:defRPr>
            </a:lvl7pPr>
            <a:lvl8pPr marL="0" marR="0" lvl="7" indent="0" algn="r" rtl="0">
              <a:spcBef>
                <a:spcPts val="0"/>
              </a:spcBef>
              <a:buNone/>
              <a:defRPr sz="750" b="0" i="0" u="none" strike="noStrike" cap="none">
                <a:solidFill>
                  <a:schemeClr val="dk1"/>
                </a:solidFill>
                <a:latin typeface="Arial"/>
                <a:ea typeface="Arial"/>
                <a:cs typeface="Arial"/>
                <a:sym typeface="Arial"/>
              </a:defRPr>
            </a:lvl8pPr>
            <a:lvl9pPr marL="0" marR="0" lvl="8" indent="0" algn="r" rtl="0">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91" name="Google Shape;391;p68"/>
          <p:cNvSpPr txBox="1"/>
          <p:nvPr/>
        </p:nvSpPr>
        <p:spPr>
          <a:xfrm>
            <a:off x="11037888" y="6355080"/>
            <a:ext cx="35307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a:solidFill>
                  <a:schemeClr val="dk1"/>
                </a:solidFill>
              </a:rPr>
              <a:t>November 2019</a:t>
            </a:r>
            <a:endParaRPr/>
          </a:p>
        </p:txBody>
      </p:sp>
      <p:sp>
        <p:nvSpPr>
          <p:cNvPr id="392" name="Google Shape;392;p68"/>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i="0" u="none" strike="noStrike" cap="none">
                <a:solidFill>
                  <a:srgbClr val="000000"/>
                </a:solidFill>
                <a:latin typeface="Arial"/>
                <a:ea typeface="Arial"/>
                <a:cs typeface="Arial"/>
                <a:sym typeface="Arial"/>
              </a:rPr>
              <a:t>PwC</a:t>
            </a:r>
            <a:endParaRPr/>
          </a:p>
        </p:txBody>
      </p:sp>
      <p:sp>
        <p:nvSpPr>
          <p:cNvPr id="393" name="Google Shape;393;p68"/>
          <p:cNvSpPr txBox="1"/>
          <p:nvPr/>
        </p:nvSpPr>
        <p:spPr>
          <a:xfrm>
            <a:off x="442913" y="635508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a:t>Gårdstensbostäder AB</a:t>
            </a:r>
            <a:endParaRPr b="1">
              <a:solidFill>
                <a:schemeClr val="dk1"/>
              </a:solidFill>
              <a:highlight>
                <a:srgbClr val="FFFF00"/>
              </a:highlight>
            </a:endParaRPr>
          </a:p>
        </p:txBody>
      </p:sp>
    </p:spTree>
  </p:cSld>
  <p:clrMap bg1="lt1" tx1="dk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 id="2147483731" r:id="rId18"/>
    <p:sldLayoutId id="2147483732" r:id="rId19"/>
    <p:sldLayoutId id="2147483733" r:id="rId20"/>
    <p:sldLayoutId id="2147483734" r:id="rId21"/>
    <p:sldLayoutId id="2147483735" r:id="rId22"/>
    <p:sldLayoutId id="2147483736" r:id="rId23"/>
    <p:sldLayoutId id="2147483737" r:id="rId24"/>
    <p:sldLayoutId id="2147483738" r:id="rId25"/>
    <p:sldLayoutId id="2147483739" r:id="rId26"/>
    <p:sldLayoutId id="2147483740" r:id="rId27"/>
    <p:sldLayoutId id="2147483741" r:id="rId28"/>
    <p:sldLayoutId id="2147483742" r:id="rId29"/>
    <p:sldLayoutId id="2147483743" r:id="rId30"/>
    <p:sldLayoutId id="2147483744" r:id="rId31"/>
    <p:sldLayoutId id="2147483745" r:id="rId32"/>
    <p:sldLayoutId id="2147483746" r:id="rId33"/>
    <p:sldLayoutId id="2147483747" r:id="rId34"/>
    <p:sldLayoutId id="2147483748" r:id="rId35"/>
    <p:sldLayoutId id="2147483749" r:id="rId36"/>
    <p:sldLayoutId id="2147483750" r:id="rId37"/>
    <p:sldLayoutId id="2147483751" r:id="rId38"/>
    <p:sldLayoutId id="2147483752" r:id="rId39"/>
    <p:sldLayoutId id="2147483753" r:id="rId40"/>
    <p:sldLayoutId id="2147483754" r:id="rId41"/>
    <p:sldLayoutId id="2147483755" r:id="rId42"/>
    <p:sldLayoutId id="2147483756" r:id="rId43"/>
    <p:sldLayoutId id="2147483757" r:id="rId44"/>
    <p:sldLayoutId id="2147483758" r:id="rId45"/>
    <p:sldLayoutId id="2147483759" r:id="rId46"/>
    <p:sldLayoutId id="2147483760" r:id="rId47"/>
    <p:sldLayoutId id="2147483761" r:id="rId48"/>
    <p:sldLayoutId id="2147483762" r:id="rId49"/>
    <p:sldLayoutId id="2147483763" r:id="rId50"/>
    <p:sldLayoutId id="2147483764" r:id="rId51"/>
    <p:sldLayoutId id="2147483765" r:id="rId52"/>
    <p:sldLayoutId id="2147483766" r:id="rId53"/>
    <p:sldLayoutId id="2147483767" r:id="rId54"/>
    <p:sldLayoutId id="2147483768" r:id="rId55"/>
    <p:sldLayoutId id="2147483769" r:id="rId56"/>
    <p:sldLayoutId id="2147483770" r:id="rId57"/>
    <p:sldLayoutId id="2147483771" r:id="rId58"/>
    <p:sldLayoutId id="2147483772" r:id="rId59"/>
    <p:sldLayoutId id="2147483773" r:id="rId60"/>
    <p:sldLayoutId id="2147483774" r:id="rId61"/>
    <p:sldLayoutId id="2147483775" r:id="rId62"/>
    <p:sldLayoutId id="2147483776" r:id="rId63"/>
    <p:sldLayoutId id="2147483777" r:id="rId64"/>
    <p:sldLayoutId id="2147483778" r:id="rId65"/>
    <p:sldLayoutId id="2147483779" r:id="rId6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3840">
          <p15:clr>
            <a:srgbClr val="F26B43"/>
          </p15:clr>
        </p15:guide>
        <p15:guide id="2" pos="279">
          <p15:clr>
            <a:srgbClr val="F26B43"/>
          </p15:clr>
        </p15:guide>
        <p15:guide id="3" pos="7401">
          <p15:clr>
            <a:srgbClr val="F26B43"/>
          </p15:clr>
        </p15:guide>
        <p15:guide id="4" pos="3953">
          <p15:clr>
            <a:srgbClr val="F26B43"/>
          </p15:clr>
        </p15:guide>
        <p15:guide id="5" pos="3727">
          <p15:clr>
            <a:srgbClr val="F26B43"/>
          </p15:clr>
        </p15:guide>
        <p15:guide id="6" orient="horz" pos="3888">
          <p15:clr>
            <a:srgbClr val="F26B43"/>
          </p15:clr>
        </p15:guide>
        <p15:guide id="7" pos="2726">
          <p15:clr>
            <a:srgbClr val="F26B43"/>
          </p15:clr>
        </p15:guide>
        <p15:guide id="8" pos="2502">
          <p15:clr>
            <a:srgbClr val="F26B43"/>
          </p15:clr>
        </p15:guide>
        <p15:guide id="9" pos="4952">
          <p15:clr>
            <a:srgbClr val="F26B43"/>
          </p15:clr>
        </p15:guide>
        <p15:guide id="10" pos="5177">
          <p15:clr>
            <a:srgbClr val="F26B43"/>
          </p15:clr>
        </p15:guide>
        <p15:guide id="11" orient="horz" pos="2160">
          <p15:clr>
            <a:srgbClr val="F26B43"/>
          </p15:clr>
        </p15:guide>
        <p15:guide id="12" orient="horz" pos="1325">
          <p15:clr>
            <a:srgbClr val="F26B43"/>
          </p15:clr>
        </p15:guide>
        <p15:guide id="13" orient="horz" pos="1146">
          <p15:clr>
            <a:srgbClr val="F26B43"/>
          </p15:clr>
        </p15:guide>
        <p15:guide id="14" orient="horz" pos="27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63"/>
        <p:cNvGrpSpPr/>
        <p:nvPr/>
      </p:nvGrpSpPr>
      <p:grpSpPr>
        <a:xfrm>
          <a:off x="0" y="0"/>
          <a:ext cx="0" cy="0"/>
          <a:chOff x="0" y="0"/>
          <a:chExt cx="0" cy="0"/>
        </a:xfrm>
      </p:grpSpPr>
      <p:sp>
        <p:nvSpPr>
          <p:cNvPr id="764" name="Google Shape;764;p135"/>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65" name="Google Shape;765;p135"/>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766" name="Google Shape;766;p13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b="0" i="0" u="none" strike="noStrike" cap="none">
                <a:solidFill>
                  <a:schemeClr val="dk1"/>
                </a:solidFill>
                <a:latin typeface="Arial"/>
                <a:ea typeface="Arial"/>
                <a:cs typeface="Arial"/>
                <a:sym typeface="Arial"/>
              </a:defRPr>
            </a:lvl1pPr>
            <a:lvl2pPr marL="0" marR="0" lvl="1" indent="0" algn="r" rtl="0">
              <a:spcBef>
                <a:spcPts val="0"/>
              </a:spcBef>
              <a:buNone/>
              <a:defRPr sz="750" b="0" i="0" u="none" strike="noStrike" cap="none">
                <a:solidFill>
                  <a:schemeClr val="dk1"/>
                </a:solidFill>
                <a:latin typeface="Arial"/>
                <a:ea typeface="Arial"/>
                <a:cs typeface="Arial"/>
                <a:sym typeface="Arial"/>
              </a:defRPr>
            </a:lvl2pPr>
            <a:lvl3pPr marL="0" marR="0" lvl="2" indent="0" algn="r" rtl="0">
              <a:spcBef>
                <a:spcPts val="0"/>
              </a:spcBef>
              <a:buNone/>
              <a:defRPr sz="750" b="0" i="0" u="none" strike="noStrike" cap="none">
                <a:solidFill>
                  <a:schemeClr val="dk1"/>
                </a:solidFill>
                <a:latin typeface="Arial"/>
                <a:ea typeface="Arial"/>
                <a:cs typeface="Arial"/>
                <a:sym typeface="Arial"/>
              </a:defRPr>
            </a:lvl3pPr>
            <a:lvl4pPr marL="0" marR="0" lvl="3" indent="0" algn="r" rtl="0">
              <a:spcBef>
                <a:spcPts val="0"/>
              </a:spcBef>
              <a:buNone/>
              <a:defRPr sz="750" b="0" i="0" u="none" strike="noStrike" cap="none">
                <a:solidFill>
                  <a:schemeClr val="dk1"/>
                </a:solidFill>
                <a:latin typeface="Arial"/>
                <a:ea typeface="Arial"/>
                <a:cs typeface="Arial"/>
                <a:sym typeface="Arial"/>
              </a:defRPr>
            </a:lvl4pPr>
            <a:lvl5pPr marL="0" marR="0" lvl="4" indent="0" algn="r" rtl="0">
              <a:spcBef>
                <a:spcPts val="0"/>
              </a:spcBef>
              <a:buNone/>
              <a:defRPr sz="750" b="0" i="0" u="none" strike="noStrike" cap="none">
                <a:solidFill>
                  <a:schemeClr val="dk1"/>
                </a:solidFill>
                <a:latin typeface="Arial"/>
                <a:ea typeface="Arial"/>
                <a:cs typeface="Arial"/>
                <a:sym typeface="Arial"/>
              </a:defRPr>
            </a:lvl5pPr>
            <a:lvl6pPr marL="0" marR="0" lvl="5" indent="0" algn="r" rtl="0">
              <a:spcBef>
                <a:spcPts val="0"/>
              </a:spcBef>
              <a:buNone/>
              <a:defRPr sz="750" b="0" i="0" u="none" strike="noStrike" cap="none">
                <a:solidFill>
                  <a:schemeClr val="dk1"/>
                </a:solidFill>
                <a:latin typeface="Arial"/>
                <a:ea typeface="Arial"/>
                <a:cs typeface="Arial"/>
                <a:sym typeface="Arial"/>
              </a:defRPr>
            </a:lvl6pPr>
            <a:lvl7pPr marL="0" marR="0" lvl="6" indent="0" algn="r" rtl="0">
              <a:spcBef>
                <a:spcPts val="0"/>
              </a:spcBef>
              <a:buNone/>
              <a:defRPr sz="750" b="0" i="0" u="none" strike="noStrike" cap="none">
                <a:solidFill>
                  <a:schemeClr val="dk1"/>
                </a:solidFill>
                <a:latin typeface="Arial"/>
                <a:ea typeface="Arial"/>
                <a:cs typeface="Arial"/>
                <a:sym typeface="Arial"/>
              </a:defRPr>
            </a:lvl7pPr>
            <a:lvl8pPr marL="0" marR="0" lvl="7" indent="0" algn="r" rtl="0">
              <a:spcBef>
                <a:spcPts val="0"/>
              </a:spcBef>
              <a:buNone/>
              <a:defRPr sz="750" b="0" i="0" u="none" strike="noStrike" cap="none">
                <a:solidFill>
                  <a:schemeClr val="dk1"/>
                </a:solidFill>
                <a:latin typeface="Arial"/>
                <a:ea typeface="Arial"/>
                <a:cs typeface="Arial"/>
                <a:sym typeface="Arial"/>
              </a:defRPr>
            </a:lvl8pPr>
            <a:lvl9pPr marL="0" marR="0" lvl="8" indent="0" algn="r" rtl="0">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67" name="Google Shape;767;p135"/>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i="0" u="none" strike="noStrike" cap="none">
                <a:solidFill>
                  <a:schemeClr val="dk1"/>
                </a:solidFill>
                <a:latin typeface="Arial"/>
                <a:ea typeface="Arial"/>
                <a:cs typeface="Arial"/>
                <a:sym typeface="Arial"/>
              </a:rPr>
              <a:t>PwC</a:t>
            </a:r>
            <a:endParaRPr/>
          </a:p>
        </p:txBody>
      </p:sp>
      <p:sp>
        <p:nvSpPr>
          <p:cNvPr id="768" name="Google Shape;768;p135"/>
          <p:cNvSpPr txBox="1"/>
          <p:nvPr/>
        </p:nvSpPr>
        <p:spPr>
          <a:xfrm>
            <a:off x="442913" y="6355080"/>
            <a:ext cx="5473800" cy="137100"/>
          </a:xfrm>
          <a:prstGeom prst="rect">
            <a:avLst/>
          </a:prstGeom>
          <a:noFill/>
          <a:ln>
            <a:noFill/>
          </a:ln>
        </p:spPr>
        <p:txBody>
          <a:bodyPr spcFirstLastPara="1" wrap="square" lIns="0" tIns="0" rIns="0" bIns="0" anchor="b" anchorCtr="0">
            <a:noAutofit/>
          </a:bodyPr>
          <a:lstStyle/>
          <a:p>
            <a:pPr marL="0" lvl="0" indent="0" algn="l" rtl="0">
              <a:spcBef>
                <a:spcPts val="0"/>
              </a:spcBef>
              <a:spcAft>
                <a:spcPts val="0"/>
              </a:spcAft>
              <a:buNone/>
            </a:pPr>
            <a:r>
              <a:rPr lang="en-GB" sz="750">
                <a:solidFill>
                  <a:schemeClr val="dk1"/>
                </a:solidFill>
              </a:rPr>
              <a:t>Gårdstensbostäder AB</a:t>
            </a:r>
            <a:endParaRPr sz="750">
              <a:solidFill>
                <a:schemeClr val="dk1"/>
              </a:solidFill>
            </a:endParaRPr>
          </a:p>
        </p:txBody>
      </p:sp>
      <p:sp>
        <p:nvSpPr>
          <p:cNvPr id="769" name="Google Shape;769;p135"/>
          <p:cNvSpPr txBox="1"/>
          <p:nvPr/>
        </p:nvSpPr>
        <p:spPr>
          <a:xfrm>
            <a:off x="8218488" y="6355080"/>
            <a:ext cx="3530700" cy="13710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None/>
            </a:pPr>
            <a:r>
              <a:rPr lang="en-GB" sz="750">
                <a:solidFill>
                  <a:schemeClr val="dk1"/>
                </a:solidFill>
              </a:rPr>
              <a:t>November 2019</a:t>
            </a:r>
            <a:endParaRPr/>
          </a:p>
        </p:txBody>
      </p:sp>
    </p:spTree>
  </p:cSld>
  <p:clrMap bg1="lt1" tx1="dk1" bg2="dk2" tx2="lt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 id="2147483796" r:id="rId17"/>
    <p:sldLayoutId id="2147483797" r:id="rId18"/>
    <p:sldLayoutId id="2147483798" r:id="rId19"/>
    <p:sldLayoutId id="2147483799" r:id="rId20"/>
    <p:sldLayoutId id="2147483800" r:id="rId21"/>
    <p:sldLayoutId id="2147483801" r:id="rId22"/>
    <p:sldLayoutId id="2147483802" r:id="rId23"/>
    <p:sldLayoutId id="2147483803" r:id="rId24"/>
    <p:sldLayoutId id="2147483804" r:id="rId25"/>
    <p:sldLayoutId id="2147483805" r:id="rId26"/>
    <p:sldLayoutId id="2147483806" r:id="rId27"/>
    <p:sldLayoutId id="2147483807" r:id="rId28"/>
    <p:sldLayoutId id="2147483808" r:id="rId29"/>
    <p:sldLayoutId id="2147483809" r:id="rId30"/>
    <p:sldLayoutId id="2147483810" r:id="rId31"/>
    <p:sldLayoutId id="2147483811" r:id="rId32"/>
    <p:sldLayoutId id="2147483812" r:id="rId33"/>
    <p:sldLayoutId id="2147483813" r:id="rId34"/>
    <p:sldLayoutId id="2147483814" r:id="rId35"/>
    <p:sldLayoutId id="2147483815" r:id="rId36"/>
    <p:sldLayoutId id="2147483816" r:id="rId37"/>
    <p:sldLayoutId id="2147483817" r:id="rId38"/>
    <p:sldLayoutId id="2147483818" r:id="rId39"/>
    <p:sldLayoutId id="2147483819" r:id="rId40"/>
    <p:sldLayoutId id="2147483820" r:id="rId41"/>
    <p:sldLayoutId id="2147483821" r:id="rId42"/>
    <p:sldLayoutId id="2147483822" r:id="rId43"/>
    <p:sldLayoutId id="2147483823" r:id="rId44"/>
    <p:sldLayoutId id="2147483824" r:id="rId45"/>
    <p:sldLayoutId id="2147483825" r:id="rId46"/>
    <p:sldLayoutId id="2147483826" r:id="rId47"/>
    <p:sldLayoutId id="2147483827" r:id="rId48"/>
    <p:sldLayoutId id="2147483828" r:id="rId49"/>
    <p:sldLayoutId id="2147483829" r:id="rId50"/>
    <p:sldLayoutId id="2147483830" r:id="rId51"/>
    <p:sldLayoutId id="2147483831" r:id="rId52"/>
    <p:sldLayoutId id="2147483832" r:id="rId53"/>
    <p:sldLayoutId id="2147483833" r:id="rId54"/>
    <p:sldLayoutId id="2147483834" r:id="rId55"/>
    <p:sldLayoutId id="2147483835" r:id="rId56"/>
    <p:sldLayoutId id="2147483836" r:id="rId57"/>
    <p:sldLayoutId id="2147483837" r:id="rId58"/>
    <p:sldLayoutId id="2147483838" r:id="rId59"/>
    <p:sldLayoutId id="2147483839" r:id="rId60"/>
    <p:sldLayoutId id="2147483840" r:id="rId61"/>
    <p:sldLayoutId id="2147483841" r:id="rId62"/>
    <p:sldLayoutId id="2147483842" r:id="rId63"/>
    <p:sldLayoutId id="2147483843" r:id="rId64"/>
    <p:sldLayoutId id="2147483844" r:id="rId65"/>
    <p:sldLayoutId id="2147483845" r:id="rId6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3840">
          <p15:clr>
            <a:srgbClr val="F26B43"/>
          </p15:clr>
        </p15:guide>
        <p15:guide id="2" pos="279">
          <p15:clr>
            <a:srgbClr val="F26B43"/>
          </p15:clr>
        </p15:guide>
        <p15:guide id="3" pos="7401">
          <p15:clr>
            <a:srgbClr val="F26B43"/>
          </p15:clr>
        </p15:guide>
        <p15:guide id="4" pos="3953">
          <p15:clr>
            <a:srgbClr val="F26B43"/>
          </p15:clr>
        </p15:guide>
        <p15:guide id="5" pos="3727">
          <p15:clr>
            <a:srgbClr val="F26B43"/>
          </p15:clr>
        </p15:guide>
        <p15:guide id="6" orient="horz" pos="3888">
          <p15:clr>
            <a:srgbClr val="F26B43"/>
          </p15:clr>
        </p15:guide>
        <p15:guide id="7" pos="2726">
          <p15:clr>
            <a:srgbClr val="F26B43"/>
          </p15:clr>
        </p15:guide>
        <p15:guide id="8" pos="2502">
          <p15:clr>
            <a:srgbClr val="F26B43"/>
          </p15:clr>
        </p15:guide>
        <p15:guide id="9" pos="4952">
          <p15:clr>
            <a:srgbClr val="F26B43"/>
          </p15:clr>
        </p15:guide>
        <p15:guide id="10" pos="5177">
          <p15:clr>
            <a:srgbClr val="F26B43"/>
          </p15:clr>
        </p15:guide>
        <p15:guide id="11" orient="horz" pos="2160">
          <p15:clr>
            <a:srgbClr val="F26B43"/>
          </p15:clr>
        </p15:guide>
        <p15:guide id="12" orient="horz" pos="1325">
          <p15:clr>
            <a:srgbClr val="F26B43"/>
          </p15:clr>
        </p15:guide>
        <p15:guide id="13" orient="horz" pos="1146">
          <p15:clr>
            <a:srgbClr val="F26B43"/>
          </p15:clr>
        </p15:guide>
        <p15:guide id="14" orient="horz" pos="27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42"/>
        <p:cNvGrpSpPr/>
        <p:nvPr/>
      </p:nvGrpSpPr>
      <p:grpSpPr>
        <a:xfrm>
          <a:off x="0" y="0"/>
          <a:ext cx="0" cy="0"/>
          <a:chOff x="0" y="0"/>
          <a:chExt cx="0" cy="0"/>
        </a:xfrm>
      </p:grpSpPr>
      <p:sp>
        <p:nvSpPr>
          <p:cNvPr id="1143" name="Google Shape;1143;p202"/>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44" name="Google Shape;1144;p202"/>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45" name="Google Shape;1145;p20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b="0" i="0" u="none" strike="noStrike" cap="none">
                <a:solidFill>
                  <a:schemeClr val="dk1"/>
                </a:solidFill>
                <a:latin typeface="Arial"/>
                <a:ea typeface="Arial"/>
                <a:cs typeface="Arial"/>
                <a:sym typeface="Arial"/>
              </a:defRPr>
            </a:lvl1pPr>
            <a:lvl2pPr marL="0" marR="0" lvl="1" indent="0" algn="r" rtl="0">
              <a:spcBef>
                <a:spcPts val="0"/>
              </a:spcBef>
              <a:buNone/>
              <a:defRPr sz="750" b="0" i="0" u="none" strike="noStrike" cap="none">
                <a:solidFill>
                  <a:schemeClr val="dk1"/>
                </a:solidFill>
                <a:latin typeface="Arial"/>
                <a:ea typeface="Arial"/>
                <a:cs typeface="Arial"/>
                <a:sym typeface="Arial"/>
              </a:defRPr>
            </a:lvl2pPr>
            <a:lvl3pPr marL="0" marR="0" lvl="2" indent="0" algn="r" rtl="0">
              <a:spcBef>
                <a:spcPts val="0"/>
              </a:spcBef>
              <a:buNone/>
              <a:defRPr sz="750" b="0" i="0" u="none" strike="noStrike" cap="none">
                <a:solidFill>
                  <a:schemeClr val="dk1"/>
                </a:solidFill>
                <a:latin typeface="Arial"/>
                <a:ea typeface="Arial"/>
                <a:cs typeface="Arial"/>
                <a:sym typeface="Arial"/>
              </a:defRPr>
            </a:lvl3pPr>
            <a:lvl4pPr marL="0" marR="0" lvl="3" indent="0" algn="r" rtl="0">
              <a:spcBef>
                <a:spcPts val="0"/>
              </a:spcBef>
              <a:buNone/>
              <a:defRPr sz="750" b="0" i="0" u="none" strike="noStrike" cap="none">
                <a:solidFill>
                  <a:schemeClr val="dk1"/>
                </a:solidFill>
                <a:latin typeface="Arial"/>
                <a:ea typeface="Arial"/>
                <a:cs typeface="Arial"/>
                <a:sym typeface="Arial"/>
              </a:defRPr>
            </a:lvl4pPr>
            <a:lvl5pPr marL="0" marR="0" lvl="4" indent="0" algn="r" rtl="0">
              <a:spcBef>
                <a:spcPts val="0"/>
              </a:spcBef>
              <a:buNone/>
              <a:defRPr sz="750" b="0" i="0" u="none" strike="noStrike" cap="none">
                <a:solidFill>
                  <a:schemeClr val="dk1"/>
                </a:solidFill>
                <a:latin typeface="Arial"/>
                <a:ea typeface="Arial"/>
                <a:cs typeface="Arial"/>
                <a:sym typeface="Arial"/>
              </a:defRPr>
            </a:lvl5pPr>
            <a:lvl6pPr marL="0" marR="0" lvl="5" indent="0" algn="r" rtl="0">
              <a:spcBef>
                <a:spcPts val="0"/>
              </a:spcBef>
              <a:buNone/>
              <a:defRPr sz="750" b="0" i="0" u="none" strike="noStrike" cap="none">
                <a:solidFill>
                  <a:schemeClr val="dk1"/>
                </a:solidFill>
                <a:latin typeface="Arial"/>
                <a:ea typeface="Arial"/>
                <a:cs typeface="Arial"/>
                <a:sym typeface="Arial"/>
              </a:defRPr>
            </a:lvl6pPr>
            <a:lvl7pPr marL="0" marR="0" lvl="6" indent="0" algn="r" rtl="0">
              <a:spcBef>
                <a:spcPts val="0"/>
              </a:spcBef>
              <a:buNone/>
              <a:defRPr sz="750" b="0" i="0" u="none" strike="noStrike" cap="none">
                <a:solidFill>
                  <a:schemeClr val="dk1"/>
                </a:solidFill>
                <a:latin typeface="Arial"/>
                <a:ea typeface="Arial"/>
                <a:cs typeface="Arial"/>
                <a:sym typeface="Arial"/>
              </a:defRPr>
            </a:lvl7pPr>
            <a:lvl8pPr marL="0" marR="0" lvl="7" indent="0" algn="r" rtl="0">
              <a:spcBef>
                <a:spcPts val="0"/>
              </a:spcBef>
              <a:buNone/>
              <a:defRPr sz="750" b="0" i="0" u="none" strike="noStrike" cap="none">
                <a:solidFill>
                  <a:schemeClr val="dk1"/>
                </a:solidFill>
                <a:latin typeface="Arial"/>
                <a:ea typeface="Arial"/>
                <a:cs typeface="Arial"/>
                <a:sym typeface="Arial"/>
              </a:defRPr>
            </a:lvl8pPr>
            <a:lvl9pPr marL="0" marR="0" lvl="8" indent="0" algn="r" rtl="0">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46" name="Google Shape;1146;p202"/>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i="0" u="none" strike="noStrike" cap="none">
                <a:solidFill>
                  <a:schemeClr val="dk1"/>
                </a:solidFill>
                <a:latin typeface="Arial"/>
                <a:ea typeface="Arial"/>
                <a:cs typeface="Arial"/>
                <a:sym typeface="Arial"/>
              </a:rPr>
              <a:t>PwC</a:t>
            </a:r>
            <a:endParaRPr/>
          </a:p>
        </p:txBody>
      </p:sp>
      <p:sp>
        <p:nvSpPr>
          <p:cNvPr id="1147" name="Google Shape;1147;p202"/>
          <p:cNvSpPr txBox="1"/>
          <p:nvPr/>
        </p:nvSpPr>
        <p:spPr>
          <a:xfrm>
            <a:off x="442913" y="635508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i="0" u="none" strike="noStrike" cap="none">
                <a:solidFill>
                  <a:schemeClr val="dk1"/>
                </a:solidFill>
                <a:latin typeface="Arial"/>
                <a:ea typeface="Arial"/>
                <a:cs typeface="Arial"/>
                <a:sym typeface="Arial"/>
              </a:rPr>
              <a:t>Presentation Title [View &gt; Master and edit/delete on very top slide master]</a:t>
            </a:r>
            <a:endParaRPr/>
          </a:p>
        </p:txBody>
      </p:sp>
      <p:sp>
        <p:nvSpPr>
          <p:cNvPr id="1148" name="Google Shape;1148;p202"/>
          <p:cNvSpPr txBox="1"/>
          <p:nvPr/>
        </p:nvSpPr>
        <p:spPr>
          <a:xfrm>
            <a:off x="8218488" y="6355080"/>
            <a:ext cx="3530700" cy="13710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None/>
            </a:pPr>
            <a:r>
              <a:rPr lang="en-GB" sz="750" b="0" i="0" u="none" strike="noStrike" cap="none">
                <a:solidFill>
                  <a:schemeClr val="dk1"/>
                </a:solidFill>
                <a:latin typeface="Arial"/>
                <a:ea typeface="Arial"/>
                <a:cs typeface="Arial"/>
                <a:sym typeface="Arial"/>
              </a:rPr>
              <a:t>Date [View &gt; Master and edit/delete on very top slide master]</a:t>
            </a:r>
            <a:endParaRPr/>
          </a:p>
        </p:txBody>
      </p:sp>
    </p:spTree>
  </p:cSld>
  <p:clrMap bg1="lt1" tx1="dk1" bg2="dk2" tx2="lt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 id="2147483857" r:id="rId12"/>
    <p:sldLayoutId id="2147483858" r:id="rId13"/>
    <p:sldLayoutId id="2147483859" r:id="rId14"/>
    <p:sldLayoutId id="2147483860" r:id="rId15"/>
    <p:sldLayoutId id="2147483861" r:id="rId16"/>
    <p:sldLayoutId id="2147483862" r:id="rId17"/>
    <p:sldLayoutId id="2147483863" r:id="rId18"/>
    <p:sldLayoutId id="2147483864" r:id="rId19"/>
    <p:sldLayoutId id="2147483865" r:id="rId20"/>
    <p:sldLayoutId id="2147483866" r:id="rId21"/>
    <p:sldLayoutId id="2147483867" r:id="rId22"/>
    <p:sldLayoutId id="2147483868" r:id="rId23"/>
    <p:sldLayoutId id="2147483869" r:id="rId24"/>
    <p:sldLayoutId id="2147483870" r:id="rId25"/>
    <p:sldLayoutId id="2147483871" r:id="rId26"/>
    <p:sldLayoutId id="2147483872" r:id="rId27"/>
    <p:sldLayoutId id="2147483873" r:id="rId28"/>
    <p:sldLayoutId id="2147483874" r:id="rId29"/>
    <p:sldLayoutId id="2147483875" r:id="rId30"/>
    <p:sldLayoutId id="2147483876" r:id="rId31"/>
    <p:sldLayoutId id="2147483877" r:id="rId32"/>
    <p:sldLayoutId id="2147483878" r:id="rId33"/>
    <p:sldLayoutId id="2147483879" r:id="rId34"/>
    <p:sldLayoutId id="2147483880" r:id="rId35"/>
    <p:sldLayoutId id="2147483881" r:id="rId36"/>
    <p:sldLayoutId id="2147483882" r:id="rId37"/>
    <p:sldLayoutId id="2147483883" r:id="rId38"/>
    <p:sldLayoutId id="2147483884" r:id="rId39"/>
    <p:sldLayoutId id="2147483885" r:id="rId40"/>
    <p:sldLayoutId id="2147483886" r:id="rId41"/>
    <p:sldLayoutId id="2147483887" r:id="rId42"/>
    <p:sldLayoutId id="2147483888" r:id="rId43"/>
    <p:sldLayoutId id="2147483889" r:id="rId44"/>
    <p:sldLayoutId id="2147483890" r:id="rId45"/>
    <p:sldLayoutId id="2147483891" r:id="rId46"/>
    <p:sldLayoutId id="2147483892" r:id="rId47"/>
    <p:sldLayoutId id="2147483893" r:id="rId48"/>
    <p:sldLayoutId id="2147483894" r:id="rId49"/>
    <p:sldLayoutId id="2147483895" r:id="rId50"/>
    <p:sldLayoutId id="2147483896" r:id="rId51"/>
    <p:sldLayoutId id="2147483897" r:id="rId52"/>
    <p:sldLayoutId id="2147483898" r:id="rId53"/>
    <p:sldLayoutId id="2147483899" r:id="rId54"/>
    <p:sldLayoutId id="2147483900" r:id="rId55"/>
    <p:sldLayoutId id="2147483901" r:id="rId56"/>
    <p:sldLayoutId id="2147483902" r:id="rId57"/>
    <p:sldLayoutId id="2147483903" r:id="rId58"/>
    <p:sldLayoutId id="2147483904" r:id="rId59"/>
    <p:sldLayoutId id="2147483905" r:id="rId60"/>
    <p:sldLayoutId id="2147483906" r:id="rId61"/>
    <p:sldLayoutId id="2147483907" r:id="rId62"/>
    <p:sldLayoutId id="2147483908" r:id="rId63"/>
    <p:sldLayoutId id="2147483909" r:id="rId64"/>
    <p:sldLayoutId id="2147483910" r:id="rId65"/>
    <p:sldLayoutId id="2147483911" r:id="rId6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3840">
          <p15:clr>
            <a:srgbClr val="F26B43"/>
          </p15:clr>
        </p15:guide>
        <p15:guide id="2" pos="279">
          <p15:clr>
            <a:srgbClr val="F26B43"/>
          </p15:clr>
        </p15:guide>
        <p15:guide id="3" pos="7401">
          <p15:clr>
            <a:srgbClr val="F26B43"/>
          </p15:clr>
        </p15:guide>
        <p15:guide id="4" pos="3953">
          <p15:clr>
            <a:srgbClr val="F26B43"/>
          </p15:clr>
        </p15:guide>
        <p15:guide id="5" pos="3727">
          <p15:clr>
            <a:srgbClr val="F26B43"/>
          </p15:clr>
        </p15:guide>
        <p15:guide id="6" orient="horz" pos="3888">
          <p15:clr>
            <a:srgbClr val="F26B43"/>
          </p15:clr>
        </p15:guide>
        <p15:guide id="7" pos="2726">
          <p15:clr>
            <a:srgbClr val="F26B43"/>
          </p15:clr>
        </p15:guide>
        <p15:guide id="8" pos="2502">
          <p15:clr>
            <a:srgbClr val="F26B43"/>
          </p15:clr>
        </p15:guide>
        <p15:guide id="9" pos="4952">
          <p15:clr>
            <a:srgbClr val="F26B43"/>
          </p15:clr>
        </p15:guide>
        <p15:guide id="10" pos="5177">
          <p15:clr>
            <a:srgbClr val="F26B43"/>
          </p15:clr>
        </p15:guide>
        <p15:guide id="11" orient="horz" pos="2160">
          <p15:clr>
            <a:srgbClr val="F26B43"/>
          </p15:clr>
        </p15:guide>
        <p15:guide id="12" orient="horz" pos="1325">
          <p15:clr>
            <a:srgbClr val="F26B43"/>
          </p15:clr>
        </p15:guide>
        <p15:guide id="13" orient="horz" pos="1146">
          <p15:clr>
            <a:srgbClr val="F26B43"/>
          </p15:clr>
        </p15:guide>
        <p15:guide id="14" orient="horz" pos="27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0.xm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1525"/>
        <p:cNvGrpSpPr/>
        <p:nvPr/>
      </p:nvGrpSpPr>
      <p:grpSpPr>
        <a:xfrm>
          <a:off x="0" y="0"/>
          <a:ext cx="0" cy="0"/>
          <a:chOff x="0" y="0"/>
          <a:chExt cx="0" cy="0"/>
        </a:xfrm>
      </p:grpSpPr>
      <p:pic>
        <p:nvPicPr>
          <p:cNvPr id="1526" name="Google Shape;1526;p269"/>
          <p:cNvPicPr preferRelativeResize="0"/>
          <p:nvPr/>
        </p:nvPicPr>
        <p:blipFill rotWithShape="1">
          <a:blip r:embed="rId3">
            <a:alphaModFix/>
          </a:blip>
          <a:srcRect r="38241" b="57907"/>
          <a:stretch/>
        </p:blipFill>
        <p:spPr>
          <a:xfrm>
            <a:off x="0" y="50"/>
            <a:ext cx="5722800" cy="6858000"/>
          </a:xfrm>
          <a:prstGeom prst="rect">
            <a:avLst/>
          </a:prstGeom>
          <a:noFill/>
          <a:ln>
            <a:noFill/>
          </a:ln>
        </p:spPr>
      </p:pic>
      <p:sp>
        <p:nvSpPr>
          <p:cNvPr id="1527" name="Google Shape;1527;p269"/>
          <p:cNvSpPr txBox="1">
            <a:spLocks noGrp="1"/>
          </p:cNvSpPr>
          <p:nvPr>
            <p:ph type="ctrTitle"/>
          </p:nvPr>
        </p:nvSpPr>
        <p:spPr>
          <a:xfrm>
            <a:off x="442900" y="733425"/>
            <a:ext cx="5055000" cy="2651700"/>
          </a:xfrm>
          <a:prstGeom prst="rect">
            <a:avLst/>
          </a:prstGeom>
        </p:spPr>
        <p:txBody>
          <a:bodyPr spcFirstLastPara="1" wrap="square" lIns="0" tIns="0" rIns="0" bIns="0" anchor="b" anchorCtr="0">
            <a:noAutofit/>
          </a:bodyPr>
          <a:lstStyle/>
          <a:p>
            <a:pPr marL="0" lvl="0" indent="0" algn="l" rtl="0">
              <a:spcBef>
                <a:spcPts val="0"/>
              </a:spcBef>
              <a:spcAft>
                <a:spcPts val="0"/>
              </a:spcAft>
              <a:buClr>
                <a:schemeClr val="dk1"/>
              </a:buClr>
              <a:buSzPts val="1100"/>
              <a:buFont typeface="Arial"/>
              <a:buNone/>
            </a:pPr>
            <a:r>
              <a:rPr lang="en-GB" sz="4500" dirty="0"/>
              <a:t>Gårdstensbostäder AB</a:t>
            </a:r>
            <a:br>
              <a:rPr lang="en-GB" sz="4500" dirty="0"/>
            </a:br>
            <a:endParaRPr sz="3000" dirty="0"/>
          </a:p>
          <a:p>
            <a:pPr marL="0" lvl="0" indent="0" algn="l" rtl="0">
              <a:spcBef>
                <a:spcPts val="0"/>
              </a:spcBef>
              <a:spcAft>
                <a:spcPts val="0"/>
              </a:spcAft>
              <a:buClr>
                <a:schemeClr val="dk1"/>
              </a:buClr>
              <a:buSzPts val="1100"/>
              <a:buFont typeface="Arial"/>
              <a:buNone/>
            </a:pPr>
            <a:r>
              <a:rPr lang="en-GB" sz="3600" dirty="0"/>
              <a:t>Lägesrapport 2019</a:t>
            </a:r>
            <a:endParaRPr sz="3600" dirty="0"/>
          </a:p>
        </p:txBody>
      </p:sp>
      <p:sp>
        <p:nvSpPr>
          <p:cNvPr id="1528" name="Google Shape;1528;p269"/>
          <p:cNvSpPr/>
          <p:nvPr/>
        </p:nvSpPr>
        <p:spPr>
          <a:xfrm>
            <a:off x="5722850" y="-75"/>
            <a:ext cx="180000" cy="68580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269"/>
          <p:cNvSpPr/>
          <p:nvPr/>
        </p:nvSpPr>
        <p:spPr>
          <a:xfrm>
            <a:off x="-11050" y="3939050"/>
            <a:ext cx="5797500" cy="1800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269"/>
          <p:cNvSpPr/>
          <p:nvPr/>
        </p:nvSpPr>
        <p:spPr>
          <a:xfrm>
            <a:off x="-11050" y="5158250"/>
            <a:ext cx="2334000" cy="1800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269"/>
          <p:cNvSpPr/>
          <p:nvPr/>
        </p:nvSpPr>
        <p:spPr>
          <a:xfrm rot="5400000">
            <a:off x="1555700" y="5925500"/>
            <a:ext cx="1714500" cy="1800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532" name="Google Shape;1532;p269"/>
          <p:cNvPicPr preferRelativeResize="0"/>
          <p:nvPr/>
        </p:nvPicPr>
        <p:blipFill rotWithShape="1">
          <a:blip r:embed="rId4">
            <a:alphaModFix/>
          </a:blip>
          <a:srcRect l="22269" t="130" r="21108" b="-129"/>
          <a:stretch/>
        </p:blipFill>
        <p:spPr>
          <a:xfrm>
            <a:off x="5902852" y="-75"/>
            <a:ext cx="6308526" cy="6876476"/>
          </a:xfrm>
          <a:prstGeom prst="rect">
            <a:avLst/>
          </a:prstGeom>
          <a:noFill/>
          <a:ln>
            <a:noFill/>
          </a:ln>
        </p:spPr>
      </p:pic>
      <p:sp>
        <p:nvSpPr>
          <p:cNvPr id="1533" name="Google Shape;1533;p269"/>
          <p:cNvSpPr txBox="1">
            <a:spLocks noGrp="1"/>
          </p:cNvSpPr>
          <p:nvPr>
            <p:ph type="subTitle" idx="1"/>
          </p:nvPr>
        </p:nvSpPr>
        <p:spPr>
          <a:xfrm>
            <a:off x="442922" y="4391525"/>
            <a:ext cx="3884700" cy="594300"/>
          </a:xfrm>
          <a:prstGeom prst="rect">
            <a:avLst/>
          </a:prstGeom>
        </p:spPr>
        <p:txBody>
          <a:bodyPr spcFirstLastPara="1" wrap="square" lIns="0" tIns="0" rIns="0" bIns="0" anchor="t" anchorCtr="0">
            <a:noAutofit/>
          </a:bodyPr>
          <a:lstStyle/>
          <a:p>
            <a:pPr marL="0" lvl="0" indent="0" algn="l" rtl="0">
              <a:spcBef>
                <a:spcPts val="0"/>
              </a:spcBef>
              <a:spcAft>
                <a:spcPts val="0"/>
              </a:spcAft>
              <a:buClr>
                <a:schemeClr val="dk1"/>
              </a:buClr>
              <a:buSzPts val="1100"/>
              <a:buFont typeface="Arial"/>
              <a:buNone/>
            </a:pPr>
            <a:r>
              <a:rPr lang="en-GB"/>
              <a:t> </a:t>
            </a:r>
            <a:endParaRPr/>
          </a:p>
          <a:p>
            <a:pPr marL="0" lvl="0" indent="0" algn="l" rtl="0">
              <a:spcBef>
                <a:spcPts val="0"/>
              </a:spcBef>
              <a:spcAft>
                <a:spcPts val="0"/>
              </a:spcAft>
              <a:buClr>
                <a:schemeClr val="dk1"/>
              </a:buClr>
              <a:buSzPts val="1100"/>
              <a:buFont typeface="Arial"/>
              <a:buNone/>
            </a:pPr>
            <a:r>
              <a:rPr lang="en-GB"/>
              <a:t>November 2019</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38"/>
        <p:cNvGrpSpPr/>
        <p:nvPr/>
      </p:nvGrpSpPr>
      <p:grpSpPr>
        <a:xfrm>
          <a:off x="0" y="0"/>
          <a:ext cx="0" cy="0"/>
          <a:chOff x="0" y="0"/>
          <a:chExt cx="0" cy="0"/>
        </a:xfrm>
      </p:grpSpPr>
      <p:sp>
        <p:nvSpPr>
          <p:cNvPr id="1539" name="Google Shape;1539;p270"/>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2</a:t>
            </a:fld>
            <a:endParaRPr dirty="0"/>
          </a:p>
        </p:txBody>
      </p:sp>
      <p:sp>
        <p:nvSpPr>
          <p:cNvPr id="1540" name="Google Shape;1540;p270"/>
          <p:cNvSpPr/>
          <p:nvPr/>
        </p:nvSpPr>
        <p:spPr>
          <a:xfrm>
            <a:off x="2825700" y="486350"/>
            <a:ext cx="7748100" cy="838200"/>
          </a:xfrm>
          <a:prstGeom prst="rect">
            <a:avLst/>
          </a:prstGeom>
          <a:noFill/>
          <a:ln>
            <a:noFill/>
          </a:ln>
        </p:spPr>
        <p:txBody>
          <a:bodyPr spcFirstLastPara="1" wrap="square" lIns="0" tIns="0" rIns="0" bIns="0" anchor="t" anchorCtr="0">
            <a:noAutofit/>
          </a:bodyPr>
          <a:lstStyle/>
          <a:p>
            <a:pPr marL="0" lvl="0" indent="0" algn="l" rtl="0">
              <a:lnSpc>
                <a:spcPct val="115000"/>
              </a:lnSpc>
              <a:spcBef>
                <a:spcPts val="2400"/>
              </a:spcBef>
              <a:spcAft>
                <a:spcPts val="600"/>
              </a:spcAft>
              <a:buClr>
                <a:schemeClr val="dk1"/>
              </a:buClr>
              <a:buSzPts val="1100"/>
              <a:buFont typeface="Arial"/>
              <a:buNone/>
            </a:pPr>
            <a:r>
              <a:rPr lang="en-GB" sz="1200" b="1" dirty="0">
                <a:solidFill>
                  <a:schemeClr val="dk1"/>
                </a:solidFill>
              </a:rPr>
              <a:t>Lägesrapport avseende rekommendationer till förstärkning och effektivisering av intern kontroll samt Early Warning avseende väsentliga redovisnings- och revisionsfrågor.</a:t>
            </a:r>
            <a:endParaRPr sz="1200" b="1" dirty="0">
              <a:solidFill>
                <a:schemeClr val="dk1"/>
              </a:solidFill>
            </a:endParaRPr>
          </a:p>
        </p:txBody>
      </p:sp>
      <p:sp>
        <p:nvSpPr>
          <p:cNvPr id="1541" name="Google Shape;1541;p270"/>
          <p:cNvSpPr txBox="1"/>
          <p:nvPr/>
        </p:nvSpPr>
        <p:spPr>
          <a:xfrm>
            <a:off x="2794775" y="1518625"/>
            <a:ext cx="8954400" cy="4425000"/>
          </a:xfrm>
          <a:prstGeom prst="rect">
            <a:avLst/>
          </a:prstGeom>
          <a:noFill/>
          <a:ln>
            <a:noFill/>
          </a:ln>
        </p:spPr>
        <p:txBody>
          <a:bodyPr spcFirstLastPara="1" wrap="square" lIns="0" tIns="0" rIns="0" bIns="0" anchor="t" anchorCtr="0">
            <a:noAutofit/>
          </a:bodyPr>
          <a:lstStyle/>
          <a:p>
            <a:pPr marL="0" marR="0" lvl="0" indent="0" algn="l" rtl="0">
              <a:spcBef>
                <a:spcPts val="600"/>
              </a:spcBef>
              <a:spcAft>
                <a:spcPts val="0"/>
              </a:spcAft>
              <a:buClr>
                <a:schemeClr val="dk1"/>
              </a:buClr>
              <a:buSzPts val="1100"/>
              <a:buFont typeface="Arial"/>
              <a:buNone/>
            </a:pPr>
            <a:r>
              <a:rPr lang="en-GB" sz="1000" dirty="0">
                <a:solidFill>
                  <a:schemeClr val="dk1"/>
                </a:solidFill>
              </a:rPr>
              <a:t>Vi har under hösten 2019 genomfört förberedande granskning av styrelsens och verkställande direktörens förvaltning och den löpande redovisningen för tiden fram till 2019-09-30. Syftet med vår granskning är att förbereda och planera för vår revision av bolagets årsredovisning och styrelsens förvaltning, inte att genomföra en självständig granskning och uttalande avseende bolagets interna kontroll. Vår löpande granskning är inte en full revision varför det inte kan uteslutas att det vid senare tillfällen kan framkomma förhållanden som hade kunnat identifieras tidigare om vi hade gjort en fullständig revision.</a:t>
            </a:r>
            <a:endParaRPr sz="1000" dirty="0">
              <a:solidFill>
                <a:schemeClr val="dk1"/>
              </a:solidFill>
            </a:endParaRPr>
          </a:p>
          <a:p>
            <a:pPr marL="0" marR="0" lvl="0" indent="0" algn="l" rtl="0">
              <a:spcBef>
                <a:spcPts val="600"/>
              </a:spcBef>
              <a:spcAft>
                <a:spcPts val="0"/>
              </a:spcAft>
              <a:buClr>
                <a:schemeClr val="dk1"/>
              </a:buClr>
              <a:buSzPts val="1100"/>
              <a:buFont typeface="Arial"/>
              <a:buNone/>
            </a:pPr>
            <a:r>
              <a:rPr lang="en-GB" sz="1000" dirty="0">
                <a:solidFill>
                  <a:schemeClr val="dk1"/>
                </a:solidFill>
              </a:rPr>
              <a:t>Vår granskning har omfattat bolagets system och processer för:</a:t>
            </a:r>
            <a:br>
              <a:rPr lang="en-GB" sz="1000" dirty="0">
                <a:solidFill>
                  <a:schemeClr val="dk1"/>
                </a:solidFill>
              </a:rPr>
            </a:br>
            <a:endParaRPr sz="600" dirty="0">
              <a:solidFill>
                <a:schemeClr val="dk1"/>
              </a:solidFill>
            </a:endParaRPr>
          </a:p>
          <a:p>
            <a:pPr marL="914400" lvl="0" indent="-228600" algn="l" rtl="0">
              <a:lnSpc>
                <a:spcPct val="115000"/>
              </a:lnSpc>
              <a:spcBef>
                <a:spcPts val="0"/>
              </a:spcBef>
              <a:spcAft>
                <a:spcPts val="0"/>
              </a:spcAft>
              <a:buClr>
                <a:schemeClr val="dk1"/>
              </a:buClr>
              <a:buSzPts val="1100"/>
              <a:buFont typeface="Arial"/>
              <a:buNone/>
            </a:pPr>
            <a:r>
              <a:rPr lang="en-GB" sz="1000" dirty="0">
                <a:solidFill>
                  <a:schemeClr val="dk1"/>
                </a:solidFill>
                <a:latin typeface="Courier New"/>
                <a:ea typeface="Courier New"/>
                <a:cs typeface="Courier New"/>
                <a:sym typeface="Courier New"/>
              </a:rPr>
              <a:t>o</a:t>
            </a:r>
            <a:r>
              <a:rPr lang="en-GB" sz="1000" dirty="0">
                <a:solidFill>
                  <a:schemeClr val="dk1"/>
                </a:solidFill>
                <a:latin typeface="Times New Roman"/>
                <a:ea typeface="Times New Roman"/>
                <a:cs typeface="Times New Roman"/>
                <a:sym typeface="Times New Roman"/>
              </a:rPr>
              <a:t>    </a:t>
            </a:r>
            <a:r>
              <a:rPr lang="en-GB" sz="1000" dirty="0">
                <a:solidFill>
                  <a:schemeClr val="dk1"/>
                </a:solidFill>
              </a:rPr>
              <a:t>Hyresintäkter</a:t>
            </a:r>
            <a:endParaRPr sz="1000" dirty="0">
              <a:solidFill>
                <a:schemeClr val="dk1"/>
              </a:solidFill>
            </a:endParaRPr>
          </a:p>
          <a:p>
            <a:pPr marL="914400" lvl="0" indent="-228600" algn="l" rtl="0">
              <a:lnSpc>
                <a:spcPct val="115000"/>
              </a:lnSpc>
              <a:spcBef>
                <a:spcPts val="0"/>
              </a:spcBef>
              <a:spcAft>
                <a:spcPts val="0"/>
              </a:spcAft>
              <a:buClr>
                <a:schemeClr val="dk1"/>
              </a:buClr>
              <a:buSzPts val="1100"/>
              <a:buFont typeface="Arial"/>
              <a:buNone/>
            </a:pPr>
            <a:r>
              <a:rPr lang="en-GB" sz="1000" dirty="0">
                <a:solidFill>
                  <a:schemeClr val="dk1"/>
                </a:solidFill>
                <a:latin typeface="Courier New"/>
                <a:ea typeface="Courier New"/>
                <a:cs typeface="Courier New"/>
                <a:sym typeface="Courier New"/>
              </a:rPr>
              <a:t>o</a:t>
            </a:r>
            <a:r>
              <a:rPr lang="en-GB" sz="1000" dirty="0">
                <a:solidFill>
                  <a:schemeClr val="dk1"/>
                </a:solidFill>
                <a:latin typeface="Times New Roman"/>
                <a:ea typeface="Times New Roman"/>
                <a:cs typeface="Times New Roman"/>
                <a:sym typeface="Times New Roman"/>
              </a:rPr>
              <a:t>    </a:t>
            </a:r>
            <a:r>
              <a:rPr lang="en-GB" sz="1000" dirty="0">
                <a:solidFill>
                  <a:schemeClr val="dk1"/>
                </a:solidFill>
              </a:rPr>
              <a:t>Driftskostnader, inköp och utbetalningar</a:t>
            </a:r>
            <a:endParaRPr sz="1000" dirty="0">
              <a:solidFill>
                <a:schemeClr val="dk1"/>
              </a:solidFill>
            </a:endParaRPr>
          </a:p>
          <a:p>
            <a:pPr marL="914400" lvl="0" indent="-228600" algn="l" rtl="0">
              <a:lnSpc>
                <a:spcPct val="115000"/>
              </a:lnSpc>
              <a:spcBef>
                <a:spcPts val="0"/>
              </a:spcBef>
              <a:spcAft>
                <a:spcPts val="0"/>
              </a:spcAft>
              <a:buClr>
                <a:schemeClr val="dk1"/>
              </a:buClr>
              <a:buSzPts val="1100"/>
              <a:buFont typeface="Arial"/>
              <a:buNone/>
            </a:pPr>
            <a:r>
              <a:rPr lang="en-GB" sz="1000" dirty="0">
                <a:solidFill>
                  <a:schemeClr val="dk1"/>
                </a:solidFill>
                <a:latin typeface="Courier New"/>
                <a:ea typeface="Courier New"/>
                <a:cs typeface="Courier New"/>
                <a:sym typeface="Courier New"/>
              </a:rPr>
              <a:t>o</a:t>
            </a:r>
            <a:r>
              <a:rPr lang="en-GB" sz="1000" dirty="0">
                <a:solidFill>
                  <a:schemeClr val="dk1"/>
                </a:solidFill>
                <a:latin typeface="Times New Roman"/>
                <a:ea typeface="Times New Roman"/>
                <a:cs typeface="Times New Roman"/>
                <a:sym typeface="Times New Roman"/>
              </a:rPr>
              <a:t>    </a:t>
            </a:r>
            <a:r>
              <a:rPr lang="en-GB" sz="1000" dirty="0">
                <a:solidFill>
                  <a:schemeClr val="dk1"/>
                </a:solidFill>
              </a:rPr>
              <a:t>Underhålls- och nybyggnadsprojekt</a:t>
            </a:r>
            <a:endParaRPr sz="1000" dirty="0">
              <a:solidFill>
                <a:schemeClr val="dk1"/>
              </a:solidFill>
            </a:endParaRPr>
          </a:p>
          <a:p>
            <a:pPr marL="914400" lvl="0" indent="-228600" algn="l" rtl="0">
              <a:lnSpc>
                <a:spcPct val="115000"/>
              </a:lnSpc>
              <a:spcBef>
                <a:spcPts val="0"/>
              </a:spcBef>
              <a:spcAft>
                <a:spcPts val="0"/>
              </a:spcAft>
              <a:buClr>
                <a:schemeClr val="dk1"/>
              </a:buClr>
              <a:buSzPts val="1100"/>
              <a:buFont typeface="Arial"/>
              <a:buNone/>
            </a:pPr>
            <a:r>
              <a:rPr lang="en-GB" sz="1000" dirty="0">
                <a:solidFill>
                  <a:schemeClr val="dk1"/>
                </a:solidFill>
                <a:latin typeface="Courier New"/>
                <a:ea typeface="Courier New"/>
                <a:cs typeface="Courier New"/>
                <a:sym typeface="Courier New"/>
              </a:rPr>
              <a:t>o</a:t>
            </a:r>
            <a:r>
              <a:rPr lang="en-GB" sz="1000" dirty="0">
                <a:solidFill>
                  <a:schemeClr val="dk1"/>
                </a:solidFill>
                <a:latin typeface="Times New Roman"/>
                <a:ea typeface="Times New Roman"/>
                <a:cs typeface="Times New Roman"/>
                <a:sym typeface="Times New Roman"/>
              </a:rPr>
              <a:t>    </a:t>
            </a:r>
            <a:r>
              <a:rPr lang="en-GB" sz="1000" dirty="0">
                <a:solidFill>
                  <a:schemeClr val="dk1"/>
                </a:solidFill>
              </a:rPr>
              <a:t>Löner, skatter och avgifter</a:t>
            </a:r>
            <a:endParaRPr sz="1000" dirty="0">
              <a:solidFill>
                <a:schemeClr val="dk1"/>
              </a:solidFill>
            </a:endParaRPr>
          </a:p>
          <a:p>
            <a:pPr marL="914400" lvl="0" indent="-228600" algn="l" rtl="0">
              <a:lnSpc>
                <a:spcPct val="115000"/>
              </a:lnSpc>
              <a:spcBef>
                <a:spcPts val="0"/>
              </a:spcBef>
              <a:spcAft>
                <a:spcPts val="0"/>
              </a:spcAft>
              <a:buClr>
                <a:schemeClr val="dk1"/>
              </a:buClr>
              <a:buSzPts val="1100"/>
              <a:buFont typeface="Arial"/>
              <a:buNone/>
            </a:pPr>
            <a:r>
              <a:rPr lang="en-GB" sz="1000" dirty="0">
                <a:solidFill>
                  <a:schemeClr val="dk1"/>
                </a:solidFill>
                <a:latin typeface="Courier New"/>
                <a:ea typeface="Courier New"/>
                <a:cs typeface="Courier New"/>
                <a:sym typeface="Courier New"/>
              </a:rPr>
              <a:t>o</a:t>
            </a:r>
            <a:r>
              <a:rPr lang="en-GB" sz="1000" dirty="0">
                <a:solidFill>
                  <a:schemeClr val="dk1"/>
                </a:solidFill>
                <a:latin typeface="Times New Roman"/>
                <a:ea typeface="Times New Roman"/>
                <a:cs typeface="Times New Roman"/>
                <a:sym typeface="Times New Roman"/>
              </a:rPr>
              <a:t>    </a:t>
            </a:r>
            <a:r>
              <a:rPr lang="en-GB" sz="1000" dirty="0">
                <a:solidFill>
                  <a:schemeClr val="dk1"/>
                </a:solidFill>
              </a:rPr>
              <a:t>Löpande bokföring inklusive uppföljning av attest- och avstämningsrutiner</a:t>
            </a:r>
            <a:endParaRPr sz="1000" dirty="0">
              <a:solidFill>
                <a:schemeClr val="dk1"/>
              </a:solidFill>
            </a:endParaRPr>
          </a:p>
          <a:p>
            <a:pPr marL="914400" lvl="0" indent="-228600" algn="l" rtl="0">
              <a:lnSpc>
                <a:spcPct val="115000"/>
              </a:lnSpc>
              <a:spcBef>
                <a:spcPts val="0"/>
              </a:spcBef>
              <a:spcAft>
                <a:spcPts val="0"/>
              </a:spcAft>
              <a:buClr>
                <a:schemeClr val="dk1"/>
              </a:buClr>
              <a:buSzPts val="1100"/>
              <a:buFont typeface="Arial"/>
              <a:buNone/>
            </a:pPr>
            <a:r>
              <a:rPr lang="en-GB" sz="1000" dirty="0">
                <a:solidFill>
                  <a:schemeClr val="dk1"/>
                </a:solidFill>
                <a:latin typeface="Courier New"/>
                <a:ea typeface="Courier New"/>
                <a:cs typeface="Courier New"/>
                <a:sym typeface="Courier New"/>
              </a:rPr>
              <a:t>o</a:t>
            </a:r>
            <a:r>
              <a:rPr lang="en-GB" sz="1000" dirty="0">
                <a:solidFill>
                  <a:schemeClr val="dk1"/>
                </a:solidFill>
                <a:latin typeface="Times New Roman"/>
                <a:ea typeface="Times New Roman"/>
                <a:cs typeface="Times New Roman"/>
                <a:sym typeface="Times New Roman"/>
              </a:rPr>
              <a:t>    </a:t>
            </a:r>
            <a:r>
              <a:rPr lang="en-GB" sz="1000" dirty="0">
                <a:solidFill>
                  <a:schemeClr val="dk1"/>
                </a:solidFill>
              </a:rPr>
              <a:t>Bokslut och rapportering</a:t>
            </a:r>
            <a:br>
              <a:rPr lang="en-GB" sz="1000" dirty="0">
                <a:solidFill>
                  <a:schemeClr val="dk1"/>
                </a:solidFill>
              </a:rPr>
            </a:br>
            <a:endParaRPr sz="600" dirty="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dirty="0">
                <a:solidFill>
                  <a:schemeClr val="dk1"/>
                </a:solidFill>
              </a:rPr>
              <a:t>I samband med vår förberedande granskning har vi gjort vissa noteringar och iakttagelser där åtgärder skulle kunna förstärka och effektivisera den interna kontrollen i bolaget, samt identifierat redovisnings- och revisionsfrågor som bör </a:t>
            </a:r>
            <a:r>
              <a:rPr lang="en-GB" sz="1000" dirty="0" err="1">
                <a:solidFill>
                  <a:schemeClr val="dk1"/>
                </a:solidFill>
              </a:rPr>
              <a:t>åtgärdas</a:t>
            </a:r>
            <a:r>
              <a:rPr lang="en-GB" sz="1000" dirty="0">
                <a:solidFill>
                  <a:schemeClr val="dk1"/>
                </a:solidFill>
              </a:rPr>
              <a:t> </a:t>
            </a:r>
            <a:r>
              <a:rPr lang="en-GB" sz="1000" dirty="0" err="1">
                <a:solidFill>
                  <a:schemeClr val="dk1"/>
                </a:solidFill>
              </a:rPr>
              <a:t>inför</a:t>
            </a:r>
            <a:r>
              <a:rPr lang="en-GB" sz="1000" dirty="0">
                <a:solidFill>
                  <a:schemeClr val="dk1"/>
                </a:solidFill>
              </a:rPr>
              <a:t> </a:t>
            </a:r>
            <a:r>
              <a:rPr lang="en-GB" sz="1000" dirty="0" err="1">
                <a:solidFill>
                  <a:schemeClr val="dk1"/>
                </a:solidFill>
              </a:rPr>
              <a:t>årsbokslutet</a:t>
            </a:r>
            <a:r>
              <a:rPr lang="en-GB" sz="1000" dirty="0">
                <a:solidFill>
                  <a:schemeClr val="dk1"/>
                </a:solidFill>
              </a:rPr>
              <a:t>, </a:t>
            </a:r>
            <a:r>
              <a:rPr lang="en-GB" sz="1000" dirty="0" err="1">
                <a:solidFill>
                  <a:schemeClr val="dk1"/>
                </a:solidFill>
              </a:rPr>
              <a:t>vilka</a:t>
            </a:r>
            <a:r>
              <a:rPr lang="en-GB" sz="1000" dirty="0">
                <a:solidFill>
                  <a:schemeClr val="dk1"/>
                </a:solidFill>
              </a:rPr>
              <a:t> </a:t>
            </a:r>
            <a:r>
              <a:rPr lang="en-GB" sz="1000" dirty="0" err="1">
                <a:solidFill>
                  <a:schemeClr val="dk1"/>
                </a:solidFill>
              </a:rPr>
              <a:t>sammanfattas</a:t>
            </a:r>
            <a:r>
              <a:rPr lang="en-GB" sz="1000" dirty="0">
                <a:solidFill>
                  <a:schemeClr val="dk1"/>
                </a:solidFill>
              </a:rPr>
              <a:t> i </a:t>
            </a:r>
            <a:r>
              <a:rPr lang="en-GB" sz="1000" dirty="0" err="1">
                <a:solidFill>
                  <a:schemeClr val="dk1"/>
                </a:solidFill>
              </a:rPr>
              <a:t>bifogade</a:t>
            </a:r>
            <a:r>
              <a:rPr lang="en-GB" sz="1000" dirty="0">
                <a:solidFill>
                  <a:schemeClr val="dk1"/>
                </a:solidFill>
              </a:rPr>
              <a:t> brev. </a:t>
            </a:r>
            <a:endParaRPr sz="1000" dirty="0">
              <a:solidFill>
                <a:schemeClr val="dk1"/>
              </a:solidFill>
            </a:endParaRPr>
          </a:p>
          <a:p>
            <a:pPr marL="0" marR="0" lvl="0" indent="0" algn="l" rtl="0">
              <a:spcBef>
                <a:spcPts val="600"/>
              </a:spcBef>
              <a:spcAft>
                <a:spcPts val="0"/>
              </a:spcAft>
              <a:buClr>
                <a:schemeClr val="dk1"/>
              </a:buClr>
              <a:buSzPts val="1100"/>
              <a:buFont typeface="Arial"/>
              <a:buNone/>
            </a:pPr>
            <a:r>
              <a:rPr lang="en-GB" sz="1000" dirty="0">
                <a:solidFill>
                  <a:schemeClr val="dk1"/>
                </a:solidFill>
              </a:rPr>
              <a:t>För </a:t>
            </a:r>
            <a:r>
              <a:rPr lang="en-GB" sz="1000" dirty="0" err="1">
                <a:solidFill>
                  <a:schemeClr val="dk1"/>
                </a:solidFill>
              </a:rPr>
              <a:t>ytterligare</a:t>
            </a:r>
            <a:r>
              <a:rPr lang="en-GB" sz="1000" dirty="0">
                <a:solidFill>
                  <a:schemeClr val="dk1"/>
                </a:solidFill>
              </a:rPr>
              <a:t> </a:t>
            </a:r>
            <a:r>
              <a:rPr lang="en-GB" sz="1000" dirty="0" err="1">
                <a:solidFill>
                  <a:schemeClr val="dk1"/>
                </a:solidFill>
              </a:rPr>
              <a:t>förklaringar</a:t>
            </a:r>
            <a:r>
              <a:rPr lang="en-GB" sz="1000" dirty="0">
                <a:solidFill>
                  <a:schemeClr val="dk1"/>
                </a:solidFill>
              </a:rPr>
              <a:t> och </a:t>
            </a:r>
            <a:r>
              <a:rPr lang="en-GB" sz="1000" dirty="0" err="1">
                <a:solidFill>
                  <a:schemeClr val="dk1"/>
                </a:solidFill>
              </a:rPr>
              <a:t>kommentarer</a:t>
            </a:r>
            <a:r>
              <a:rPr lang="en-GB" sz="1000" dirty="0">
                <a:solidFill>
                  <a:schemeClr val="dk1"/>
                </a:solidFill>
              </a:rPr>
              <a:t> </a:t>
            </a:r>
            <a:r>
              <a:rPr lang="en-GB" sz="1000" dirty="0" err="1">
                <a:solidFill>
                  <a:schemeClr val="dk1"/>
                </a:solidFill>
              </a:rPr>
              <a:t>står</a:t>
            </a:r>
            <a:r>
              <a:rPr lang="en-GB" sz="1000" dirty="0">
                <a:solidFill>
                  <a:schemeClr val="dk1"/>
                </a:solidFill>
              </a:rPr>
              <a:t> vi </a:t>
            </a:r>
            <a:r>
              <a:rPr lang="en-GB" sz="1000" dirty="0" err="1">
                <a:solidFill>
                  <a:schemeClr val="dk1"/>
                </a:solidFill>
              </a:rPr>
              <a:t>givetvis</a:t>
            </a:r>
            <a:r>
              <a:rPr lang="en-GB" sz="1000" dirty="0">
                <a:solidFill>
                  <a:schemeClr val="dk1"/>
                </a:solidFill>
              </a:rPr>
              <a:t> till </a:t>
            </a:r>
            <a:r>
              <a:rPr lang="en-GB" sz="1000" dirty="0" err="1">
                <a:solidFill>
                  <a:schemeClr val="dk1"/>
                </a:solidFill>
              </a:rPr>
              <a:t>förfogande</a:t>
            </a:r>
            <a:r>
              <a:rPr lang="en-GB" sz="1000" dirty="0">
                <a:solidFill>
                  <a:schemeClr val="dk1"/>
                </a:solidFill>
              </a:rPr>
              <a:t>.</a:t>
            </a:r>
            <a:endParaRPr sz="1000" dirty="0">
              <a:solidFill>
                <a:schemeClr val="dk1"/>
              </a:solidFill>
            </a:endParaRPr>
          </a:p>
          <a:p>
            <a:pPr marL="0" marR="0" lvl="0" indent="0" algn="l" rtl="0">
              <a:spcBef>
                <a:spcPts val="600"/>
              </a:spcBef>
              <a:spcAft>
                <a:spcPts val="0"/>
              </a:spcAft>
              <a:buClr>
                <a:schemeClr val="dk1"/>
              </a:buClr>
              <a:buSzPts val="1100"/>
              <a:buFont typeface="Arial"/>
              <a:buNone/>
            </a:pPr>
            <a:r>
              <a:rPr lang="en-GB" sz="1000" dirty="0">
                <a:solidFill>
                  <a:schemeClr val="dk1"/>
                </a:solidFill>
              </a:rPr>
              <a:t>Med </a:t>
            </a:r>
            <a:r>
              <a:rPr lang="en-GB" sz="1000" dirty="0" err="1">
                <a:solidFill>
                  <a:schemeClr val="dk1"/>
                </a:solidFill>
              </a:rPr>
              <a:t>vänliga</a:t>
            </a:r>
            <a:r>
              <a:rPr lang="en-GB" sz="1000" dirty="0">
                <a:solidFill>
                  <a:schemeClr val="dk1"/>
                </a:solidFill>
              </a:rPr>
              <a:t> </a:t>
            </a:r>
            <a:r>
              <a:rPr lang="en-GB" sz="1000" dirty="0" err="1">
                <a:solidFill>
                  <a:schemeClr val="dk1"/>
                </a:solidFill>
              </a:rPr>
              <a:t>hälsningar</a:t>
            </a:r>
            <a:r>
              <a:rPr lang="en-GB" sz="1000" dirty="0">
                <a:solidFill>
                  <a:schemeClr val="dk1"/>
                </a:solidFill>
              </a:rPr>
              <a:t>,</a:t>
            </a:r>
            <a:endParaRPr sz="1000" dirty="0">
              <a:solidFill>
                <a:schemeClr val="dk1"/>
              </a:solidFill>
            </a:endParaRPr>
          </a:p>
          <a:p>
            <a:pPr marL="0" marR="0" lvl="0" indent="0" algn="l" rtl="0">
              <a:spcBef>
                <a:spcPts val="600"/>
              </a:spcBef>
              <a:spcAft>
                <a:spcPts val="0"/>
              </a:spcAft>
              <a:buClr>
                <a:schemeClr val="dk1"/>
              </a:buClr>
              <a:buSzPts val="1100"/>
              <a:buFont typeface="Arial"/>
              <a:buNone/>
            </a:pPr>
            <a:endParaRPr sz="1000" dirty="0">
              <a:solidFill>
                <a:schemeClr val="dk1"/>
              </a:solidFill>
            </a:endParaRPr>
          </a:p>
          <a:p>
            <a:pPr marL="0" marR="0" lvl="0" indent="0" algn="l" rtl="0">
              <a:spcBef>
                <a:spcPts val="600"/>
              </a:spcBef>
              <a:spcAft>
                <a:spcPts val="0"/>
              </a:spcAft>
              <a:buClr>
                <a:schemeClr val="dk1"/>
              </a:buClr>
              <a:buSzPts val="1100"/>
              <a:buFont typeface="Arial"/>
              <a:buNone/>
            </a:pPr>
            <a:endParaRPr sz="1000" dirty="0">
              <a:solidFill>
                <a:schemeClr val="dk1"/>
              </a:solidFill>
            </a:endParaRPr>
          </a:p>
          <a:p>
            <a:pPr marL="0" marR="0" lvl="0" indent="0" algn="l" rtl="0">
              <a:spcBef>
                <a:spcPts val="0"/>
              </a:spcBef>
              <a:spcAft>
                <a:spcPts val="0"/>
              </a:spcAft>
              <a:buClr>
                <a:schemeClr val="dk1"/>
              </a:buClr>
              <a:buSzPts val="1100"/>
              <a:buFont typeface="Arial"/>
              <a:buNone/>
            </a:pPr>
            <a:r>
              <a:rPr lang="en-GB" sz="1000" dirty="0" err="1">
                <a:solidFill>
                  <a:schemeClr val="dk1"/>
                </a:solidFill>
              </a:rPr>
              <a:t>Huvudansvarig</a:t>
            </a:r>
            <a:r>
              <a:rPr lang="en-GB" sz="1000" dirty="0">
                <a:solidFill>
                  <a:schemeClr val="dk1"/>
                </a:solidFill>
              </a:rPr>
              <a:t> revisor							</a:t>
            </a:r>
            <a:r>
              <a:rPr lang="en-GB" sz="1000" dirty="0" err="1">
                <a:solidFill>
                  <a:schemeClr val="dk1"/>
                </a:solidFill>
              </a:rPr>
              <a:t>Granskningsledare</a:t>
            </a:r>
            <a:endParaRPr sz="1000" dirty="0">
              <a:solidFill>
                <a:schemeClr val="dk1"/>
              </a:solidFill>
            </a:endParaRPr>
          </a:p>
          <a:p>
            <a:pPr marL="0" marR="0" lvl="0" indent="0" algn="l" rtl="0">
              <a:spcBef>
                <a:spcPts val="0"/>
              </a:spcBef>
              <a:spcAft>
                <a:spcPts val="0"/>
              </a:spcAft>
              <a:buClr>
                <a:schemeClr val="dk1"/>
              </a:buClr>
              <a:buSzPts val="1100"/>
              <a:buFont typeface="Arial"/>
              <a:buNone/>
            </a:pPr>
            <a:r>
              <a:rPr lang="en-GB" sz="1000" dirty="0">
                <a:solidFill>
                  <a:schemeClr val="dk1"/>
                </a:solidFill>
              </a:rPr>
              <a:t>Karin Olsson								Anela Cmajcanin</a:t>
            </a:r>
            <a:endParaRPr sz="1000" dirty="0">
              <a:solidFill>
                <a:schemeClr val="dk1"/>
              </a:solidFill>
            </a:endParaRPr>
          </a:p>
          <a:p>
            <a:pPr marL="0" marR="0" lvl="0" indent="0" algn="l" rtl="0">
              <a:spcBef>
                <a:spcPts val="600"/>
              </a:spcBef>
              <a:spcAft>
                <a:spcPts val="0"/>
              </a:spcAft>
              <a:buNone/>
            </a:pPr>
            <a:endParaRPr sz="1000" dirty="0">
              <a:solidFill>
                <a:schemeClr val="dk1"/>
              </a:solidFill>
            </a:endParaRPr>
          </a:p>
        </p:txBody>
      </p:sp>
      <p:grpSp>
        <p:nvGrpSpPr>
          <p:cNvPr id="1542" name="Google Shape;1542;p270"/>
          <p:cNvGrpSpPr/>
          <p:nvPr/>
        </p:nvGrpSpPr>
        <p:grpSpPr>
          <a:xfrm>
            <a:off x="421904" y="442912"/>
            <a:ext cx="1218001" cy="925086"/>
            <a:chOff x="3835013" y="2828854"/>
            <a:chExt cx="1218001" cy="925086"/>
          </a:xfrm>
        </p:grpSpPr>
        <p:grpSp>
          <p:nvGrpSpPr>
            <p:cNvPr id="1543" name="Google Shape;1543;p270"/>
            <p:cNvGrpSpPr/>
            <p:nvPr/>
          </p:nvGrpSpPr>
          <p:grpSpPr>
            <a:xfrm>
              <a:off x="4609614" y="2828854"/>
              <a:ext cx="443400" cy="397669"/>
              <a:chOff x="4609614" y="2828854"/>
              <a:chExt cx="443400" cy="397669"/>
            </a:xfrm>
          </p:grpSpPr>
          <p:sp>
            <p:nvSpPr>
              <p:cNvPr id="1544" name="Google Shape;1544;p270"/>
              <p:cNvSpPr/>
              <p:nvPr/>
            </p:nvSpPr>
            <p:spPr>
              <a:xfrm>
                <a:off x="4609614" y="3112483"/>
                <a:ext cx="443400" cy="114000"/>
              </a:xfrm>
              <a:prstGeom prst="rect">
                <a:avLst/>
              </a:prstGeom>
              <a:solidFill>
                <a:srgbClr val="F445F6"/>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
            <p:nvSpPr>
              <p:cNvPr id="1545" name="Google Shape;1545;p270"/>
              <p:cNvSpPr/>
              <p:nvPr/>
            </p:nvSpPr>
            <p:spPr>
              <a:xfrm>
                <a:off x="4609618" y="2873556"/>
                <a:ext cx="269700" cy="352800"/>
              </a:xfrm>
              <a:prstGeom prst="rect">
                <a:avLst/>
              </a:prstGeom>
              <a:solidFill>
                <a:srgbClr val="F6B67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
            <p:nvSpPr>
              <p:cNvPr id="1546" name="Google Shape;1546;p270"/>
              <p:cNvSpPr/>
              <p:nvPr/>
            </p:nvSpPr>
            <p:spPr>
              <a:xfrm>
                <a:off x="4609618" y="2828854"/>
                <a:ext cx="224400" cy="397500"/>
              </a:xfrm>
              <a:prstGeom prst="rect">
                <a:avLst/>
              </a:prstGeom>
              <a:solidFill>
                <a:srgbClr val="F48F17"/>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
            <p:nvSpPr>
              <p:cNvPr id="1547" name="Google Shape;1547;p270"/>
              <p:cNvSpPr/>
              <p:nvPr/>
            </p:nvSpPr>
            <p:spPr>
              <a:xfrm>
                <a:off x="4609617" y="2873555"/>
                <a:ext cx="224400" cy="352800"/>
              </a:xfrm>
              <a:prstGeom prst="rect">
                <a:avLst/>
              </a:prstGeom>
              <a:solidFill>
                <a:srgbClr val="EB660B"/>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
            <p:nvSpPr>
              <p:cNvPr id="1548" name="Google Shape;1548;p270"/>
              <p:cNvSpPr/>
              <p:nvPr/>
            </p:nvSpPr>
            <p:spPr>
              <a:xfrm>
                <a:off x="4609615" y="2944211"/>
                <a:ext cx="383700" cy="282300"/>
              </a:xfrm>
              <a:prstGeom prst="rect">
                <a:avLst/>
              </a:prstGeom>
              <a:solidFill>
                <a:srgbClr val="F3BF0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
            <p:nvSpPr>
              <p:cNvPr id="1549" name="Google Shape;1549;p270"/>
              <p:cNvSpPr/>
              <p:nvPr/>
            </p:nvSpPr>
            <p:spPr>
              <a:xfrm>
                <a:off x="4609616" y="3112483"/>
                <a:ext cx="383700" cy="114000"/>
              </a:xfrm>
              <a:prstGeom prst="rect">
                <a:avLst/>
              </a:prstGeom>
              <a:solidFill>
                <a:srgbClr val="E9340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
            <p:nvSpPr>
              <p:cNvPr id="1550" name="Google Shape;1550;p270"/>
              <p:cNvSpPr/>
              <p:nvPr/>
            </p:nvSpPr>
            <p:spPr>
              <a:xfrm>
                <a:off x="4609616" y="2944211"/>
                <a:ext cx="269700" cy="282300"/>
              </a:xfrm>
              <a:prstGeom prst="rect">
                <a:avLst/>
              </a:prstGeom>
              <a:solidFill>
                <a:srgbClr val="EA880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
            <p:nvSpPr>
              <p:cNvPr id="1551" name="Google Shape;1551;p270"/>
              <p:cNvSpPr/>
              <p:nvPr/>
            </p:nvSpPr>
            <p:spPr>
              <a:xfrm>
                <a:off x="4609616" y="3112483"/>
                <a:ext cx="269700" cy="114000"/>
              </a:xfrm>
              <a:prstGeom prst="rect">
                <a:avLst/>
              </a:prstGeom>
              <a:solidFill>
                <a:srgbClr val="E0250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
            <p:nvSpPr>
              <p:cNvPr id="1552" name="Google Shape;1552;p270"/>
              <p:cNvSpPr/>
              <p:nvPr/>
            </p:nvSpPr>
            <p:spPr>
              <a:xfrm>
                <a:off x="4609616" y="2944211"/>
                <a:ext cx="224400" cy="282300"/>
              </a:xfrm>
              <a:prstGeom prst="rect">
                <a:avLst/>
              </a:prstGeom>
              <a:solidFill>
                <a:srgbClr val="E04C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
            <p:nvSpPr>
              <p:cNvPr id="1553" name="Google Shape;1553;p270"/>
              <p:cNvSpPr/>
              <p:nvPr/>
            </p:nvSpPr>
            <p:spPr>
              <a:xfrm>
                <a:off x="4609617" y="3112483"/>
                <a:ext cx="224400" cy="114000"/>
              </a:xfrm>
              <a:prstGeom prst="rect">
                <a:avLst/>
              </a:prstGeom>
              <a:solidFill>
                <a:srgbClr val="D614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
            <p:nvSpPr>
              <p:cNvPr id="1554" name="Google Shape;1554;p270"/>
              <p:cNvSpPr/>
              <p:nvPr/>
            </p:nvSpPr>
            <p:spPr>
              <a:xfrm>
                <a:off x="4609617" y="3052823"/>
                <a:ext cx="141000" cy="173700"/>
              </a:xfrm>
              <a:prstGeom prst="rect">
                <a:avLst/>
              </a:prstGeom>
              <a:solidFill>
                <a:srgbClr val="C93C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
            <p:nvSpPr>
              <p:cNvPr id="1555" name="Google Shape;1555;p270"/>
              <p:cNvSpPr/>
              <p:nvPr/>
            </p:nvSpPr>
            <p:spPr>
              <a:xfrm>
                <a:off x="4609617" y="3112483"/>
                <a:ext cx="141000" cy="114000"/>
              </a:xfrm>
              <a:prstGeom prst="rect">
                <a:avLst/>
              </a:prstGeom>
              <a:solidFill>
                <a:srgbClr val="C01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grpSp>
        <p:grpSp>
          <p:nvGrpSpPr>
            <p:cNvPr id="1556" name="Google Shape;1556;p270"/>
            <p:cNvGrpSpPr/>
            <p:nvPr/>
          </p:nvGrpSpPr>
          <p:grpSpPr>
            <a:xfrm>
              <a:off x="3835013" y="3226397"/>
              <a:ext cx="905400" cy="527543"/>
              <a:chOff x="3835013" y="3226397"/>
              <a:chExt cx="905400" cy="527543"/>
            </a:xfrm>
          </p:grpSpPr>
          <p:sp>
            <p:nvSpPr>
              <p:cNvPr id="1557" name="Google Shape;1557;p270"/>
              <p:cNvSpPr/>
              <p:nvPr/>
            </p:nvSpPr>
            <p:spPr>
              <a:xfrm>
                <a:off x="4381013" y="3226397"/>
                <a:ext cx="228600" cy="57300"/>
              </a:xfrm>
              <a:prstGeom prst="rect">
                <a:avLst/>
              </a:prstGeom>
              <a:solidFill>
                <a:srgbClr val="A1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
            <p:nvSpPr>
              <p:cNvPr id="1558" name="Google Shape;1558;p270"/>
              <p:cNvSpPr/>
              <p:nvPr/>
            </p:nvSpPr>
            <p:spPr>
              <a:xfrm>
                <a:off x="3835013" y="3412840"/>
                <a:ext cx="905400" cy="341100"/>
              </a:xfrm>
              <a:custGeom>
                <a:avLst/>
                <a:gdLst/>
                <a:ahLst/>
                <a:cxnLst/>
                <a:rect l="l" t="t" r="r" b="b"/>
                <a:pathLst>
                  <a:path w="120000" h="120000" extrusionOk="0">
                    <a:moveTo>
                      <a:pt x="18609" y="17797"/>
                    </a:moveTo>
                    <a:lnTo>
                      <a:pt x="18085" y="17797"/>
                    </a:lnTo>
                    <a:lnTo>
                      <a:pt x="17533" y="17875"/>
                    </a:lnTo>
                    <a:lnTo>
                      <a:pt x="16893" y="18108"/>
                    </a:lnTo>
                    <a:lnTo>
                      <a:pt x="16079" y="18264"/>
                    </a:lnTo>
                    <a:lnTo>
                      <a:pt x="15149" y="18730"/>
                    </a:lnTo>
                    <a:lnTo>
                      <a:pt x="15149" y="73601"/>
                    </a:lnTo>
                    <a:lnTo>
                      <a:pt x="15643" y="73756"/>
                    </a:lnTo>
                    <a:lnTo>
                      <a:pt x="16079" y="73756"/>
                    </a:lnTo>
                    <a:lnTo>
                      <a:pt x="16457" y="73756"/>
                    </a:lnTo>
                    <a:lnTo>
                      <a:pt x="16806" y="73756"/>
                    </a:lnTo>
                    <a:lnTo>
                      <a:pt x="18318" y="73523"/>
                    </a:lnTo>
                    <a:lnTo>
                      <a:pt x="19685" y="72823"/>
                    </a:lnTo>
                    <a:lnTo>
                      <a:pt x="20935" y="71813"/>
                    </a:lnTo>
                    <a:lnTo>
                      <a:pt x="22040" y="70336"/>
                    </a:lnTo>
                    <a:lnTo>
                      <a:pt x="23057" y="68393"/>
                    </a:lnTo>
                    <a:lnTo>
                      <a:pt x="23959" y="66062"/>
                    </a:lnTo>
                    <a:lnTo>
                      <a:pt x="24686" y="63341"/>
                    </a:lnTo>
                    <a:lnTo>
                      <a:pt x="25296" y="60233"/>
                    </a:lnTo>
                    <a:lnTo>
                      <a:pt x="25762" y="56580"/>
                    </a:lnTo>
                    <a:lnTo>
                      <a:pt x="26081" y="52694"/>
                    </a:lnTo>
                    <a:lnTo>
                      <a:pt x="26314" y="48341"/>
                    </a:lnTo>
                    <a:lnTo>
                      <a:pt x="26372" y="43601"/>
                    </a:lnTo>
                    <a:lnTo>
                      <a:pt x="26314" y="39248"/>
                    </a:lnTo>
                    <a:lnTo>
                      <a:pt x="26081" y="35129"/>
                    </a:lnTo>
                    <a:lnTo>
                      <a:pt x="25762" y="31632"/>
                    </a:lnTo>
                    <a:lnTo>
                      <a:pt x="25296" y="28445"/>
                    </a:lnTo>
                    <a:lnTo>
                      <a:pt x="24715" y="25569"/>
                    </a:lnTo>
                    <a:lnTo>
                      <a:pt x="24017" y="23238"/>
                    </a:lnTo>
                    <a:lnTo>
                      <a:pt x="23174" y="21295"/>
                    </a:lnTo>
                    <a:lnTo>
                      <a:pt x="22185" y="19740"/>
                    </a:lnTo>
                    <a:lnTo>
                      <a:pt x="21138" y="18730"/>
                    </a:lnTo>
                    <a:lnTo>
                      <a:pt x="19946" y="18031"/>
                    </a:lnTo>
                    <a:lnTo>
                      <a:pt x="18609" y="17797"/>
                    </a:lnTo>
                    <a:close/>
                    <a:moveTo>
                      <a:pt x="12008" y="233"/>
                    </a:moveTo>
                    <a:lnTo>
                      <a:pt x="15149" y="233"/>
                    </a:lnTo>
                    <a:lnTo>
                      <a:pt x="15149" y="11113"/>
                    </a:lnTo>
                    <a:lnTo>
                      <a:pt x="16457" y="9093"/>
                    </a:lnTo>
                    <a:lnTo>
                      <a:pt x="17649" y="7227"/>
                    </a:lnTo>
                    <a:lnTo>
                      <a:pt x="18696" y="5751"/>
                    </a:lnTo>
                    <a:lnTo>
                      <a:pt x="19685" y="4430"/>
                    </a:lnTo>
                    <a:lnTo>
                      <a:pt x="20557" y="3419"/>
                    </a:lnTo>
                    <a:lnTo>
                      <a:pt x="21371" y="2564"/>
                    </a:lnTo>
                    <a:lnTo>
                      <a:pt x="22127" y="1865"/>
                    </a:lnTo>
                    <a:lnTo>
                      <a:pt x="22825" y="1398"/>
                    </a:lnTo>
                    <a:lnTo>
                      <a:pt x="23523" y="1010"/>
                    </a:lnTo>
                    <a:lnTo>
                      <a:pt x="24162" y="777"/>
                    </a:lnTo>
                    <a:lnTo>
                      <a:pt x="24860" y="699"/>
                    </a:lnTo>
                    <a:lnTo>
                      <a:pt x="25558" y="621"/>
                    </a:lnTo>
                    <a:lnTo>
                      <a:pt x="27070" y="932"/>
                    </a:lnTo>
                    <a:lnTo>
                      <a:pt x="28495" y="1787"/>
                    </a:lnTo>
                    <a:lnTo>
                      <a:pt x="29832" y="3108"/>
                    </a:lnTo>
                    <a:lnTo>
                      <a:pt x="31112" y="4974"/>
                    </a:lnTo>
                    <a:lnTo>
                      <a:pt x="32275" y="7305"/>
                    </a:lnTo>
                    <a:lnTo>
                      <a:pt x="33380" y="10103"/>
                    </a:lnTo>
                    <a:lnTo>
                      <a:pt x="34310" y="13367"/>
                    </a:lnTo>
                    <a:lnTo>
                      <a:pt x="35153" y="16943"/>
                    </a:lnTo>
                    <a:lnTo>
                      <a:pt x="35851" y="20829"/>
                    </a:lnTo>
                    <a:lnTo>
                      <a:pt x="36404" y="25181"/>
                    </a:lnTo>
                    <a:lnTo>
                      <a:pt x="36782" y="29766"/>
                    </a:lnTo>
                    <a:lnTo>
                      <a:pt x="37043" y="34663"/>
                    </a:lnTo>
                    <a:lnTo>
                      <a:pt x="37160" y="39792"/>
                    </a:lnTo>
                    <a:lnTo>
                      <a:pt x="37043" y="44922"/>
                    </a:lnTo>
                    <a:lnTo>
                      <a:pt x="36782" y="49818"/>
                    </a:lnTo>
                    <a:lnTo>
                      <a:pt x="36404" y="54481"/>
                    </a:lnTo>
                    <a:lnTo>
                      <a:pt x="35822" y="58756"/>
                    </a:lnTo>
                    <a:lnTo>
                      <a:pt x="35037" y="62875"/>
                    </a:lnTo>
                    <a:lnTo>
                      <a:pt x="34165" y="66606"/>
                    </a:lnTo>
                    <a:lnTo>
                      <a:pt x="33147" y="70025"/>
                    </a:lnTo>
                    <a:lnTo>
                      <a:pt x="31955" y="73134"/>
                    </a:lnTo>
                    <a:lnTo>
                      <a:pt x="30646" y="75854"/>
                    </a:lnTo>
                    <a:lnTo>
                      <a:pt x="29222" y="78186"/>
                    </a:lnTo>
                    <a:lnTo>
                      <a:pt x="27652" y="80129"/>
                    </a:lnTo>
                    <a:lnTo>
                      <a:pt x="25994" y="81683"/>
                    </a:lnTo>
                    <a:lnTo>
                      <a:pt x="24162" y="82772"/>
                    </a:lnTo>
                    <a:lnTo>
                      <a:pt x="22272" y="83471"/>
                    </a:lnTo>
                    <a:lnTo>
                      <a:pt x="20237" y="83782"/>
                    </a:lnTo>
                    <a:lnTo>
                      <a:pt x="19481" y="83782"/>
                    </a:lnTo>
                    <a:lnTo>
                      <a:pt x="18521" y="83626"/>
                    </a:lnTo>
                    <a:lnTo>
                      <a:pt x="17475" y="83471"/>
                    </a:lnTo>
                    <a:lnTo>
                      <a:pt x="16312" y="83238"/>
                    </a:lnTo>
                    <a:lnTo>
                      <a:pt x="15149" y="83005"/>
                    </a:lnTo>
                    <a:lnTo>
                      <a:pt x="15149" y="109430"/>
                    </a:lnTo>
                    <a:lnTo>
                      <a:pt x="20121" y="112461"/>
                    </a:lnTo>
                    <a:lnTo>
                      <a:pt x="20121" y="120000"/>
                    </a:lnTo>
                    <a:lnTo>
                      <a:pt x="523" y="120000"/>
                    </a:lnTo>
                    <a:lnTo>
                      <a:pt x="523" y="112461"/>
                    </a:lnTo>
                    <a:lnTo>
                      <a:pt x="4972" y="109430"/>
                    </a:lnTo>
                    <a:lnTo>
                      <a:pt x="4972" y="17797"/>
                    </a:lnTo>
                    <a:lnTo>
                      <a:pt x="0" y="17797"/>
                    </a:lnTo>
                    <a:lnTo>
                      <a:pt x="0" y="9948"/>
                    </a:lnTo>
                    <a:lnTo>
                      <a:pt x="12008" y="233"/>
                    </a:lnTo>
                    <a:close/>
                    <a:moveTo>
                      <a:pt x="107904" y="0"/>
                    </a:moveTo>
                    <a:lnTo>
                      <a:pt x="109619" y="233"/>
                    </a:lnTo>
                    <a:lnTo>
                      <a:pt x="111218" y="699"/>
                    </a:lnTo>
                    <a:lnTo>
                      <a:pt x="112701" y="1554"/>
                    </a:lnTo>
                    <a:lnTo>
                      <a:pt x="114068" y="2642"/>
                    </a:lnTo>
                    <a:lnTo>
                      <a:pt x="115289" y="4119"/>
                    </a:lnTo>
                    <a:lnTo>
                      <a:pt x="116423" y="5829"/>
                    </a:lnTo>
                    <a:lnTo>
                      <a:pt x="117354" y="7772"/>
                    </a:lnTo>
                    <a:lnTo>
                      <a:pt x="118168" y="10025"/>
                    </a:lnTo>
                    <a:lnTo>
                      <a:pt x="118807" y="12435"/>
                    </a:lnTo>
                    <a:lnTo>
                      <a:pt x="119302" y="15077"/>
                    </a:lnTo>
                    <a:lnTo>
                      <a:pt x="119592" y="18031"/>
                    </a:lnTo>
                    <a:lnTo>
                      <a:pt x="119709" y="21062"/>
                    </a:lnTo>
                    <a:lnTo>
                      <a:pt x="119622" y="23626"/>
                    </a:lnTo>
                    <a:lnTo>
                      <a:pt x="119360" y="25958"/>
                    </a:lnTo>
                    <a:lnTo>
                      <a:pt x="118953" y="28134"/>
                    </a:lnTo>
                    <a:lnTo>
                      <a:pt x="118458" y="30077"/>
                    </a:lnTo>
                    <a:lnTo>
                      <a:pt x="117790" y="31632"/>
                    </a:lnTo>
                    <a:lnTo>
                      <a:pt x="117034" y="32875"/>
                    </a:lnTo>
                    <a:lnTo>
                      <a:pt x="116161" y="33886"/>
                    </a:lnTo>
                    <a:lnTo>
                      <a:pt x="115173" y="34430"/>
                    </a:lnTo>
                    <a:lnTo>
                      <a:pt x="114126" y="34663"/>
                    </a:lnTo>
                    <a:lnTo>
                      <a:pt x="113137" y="34507"/>
                    </a:lnTo>
                    <a:lnTo>
                      <a:pt x="112207" y="34041"/>
                    </a:lnTo>
                    <a:lnTo>
                      <a:pt x="111247" y="33264"/>
                    </a:lnTo>
                    <a:lnTo>
                      <a:pt x="110259" y="32098"/>
                    </a:lnTo>
                    <a:lnTo>
                      <a:pt x="109241" y="30621"/>
                    </a:lnTo>
                    <a:lnTo>
                      <a:pt x="109241" y="8860"/>
                    </a:lnTo>
                    <a:lnTo>
                      <a:pt x="107904" y="9715"/>
                    </a:lnTo>
                    <a:lnTo>
                      <a:pt x="106653" y="10880"/>
                    </a:lnTo>
                    <a:lnTo>
                      <a:pt x="105577" y="12590"/>
                    </a:lnTo>
                    <a:lnTo>
                      <a:pt x="104589" y="14533"/>
                    </a:lnTo>
                    <a:lnTo>
                      <a:pt x="103746" y="16943"/>
                    </a:lnTo>
                    <a:lnTo>
                      <a:pt x="103019" y="19663"/>
                    </a:lnTo>
                    <a:lnTo>
                      <a:pt x="102437" y="22849"/>
                    </a:lnTo>
                    <a:lnTo>
                      <a:pt x="102001" y="26347"/>
                    </a:lnTo>
                    <a:lnTo>
                      <a:pt x="101681" y="30388"/>
                    </a:lnTo>
                    <a:lnTo>
                      <a:pt x="101448" y="34740"/>
                    </a:lnTo>
                    <a:lnTo>
                      <a:pt x="101390" y="39404"/>
                    </a:lnTo>
                    <a:lnTo>
                      <a:pt x="101448" y="43911"/>
                    </a:lnTo>
                    <a:lnTo>
                      <a:pt x="101681" y="47953"/>
                    </a:lnTo>
                    <a:lnTo>
                      <a:pt x="102030" y="51839"/>
                    </a:lnTo>
                    <a:lnTo>
                      <a:pt x="102524" y="55336"/>
                    </a:lnTo>
                    <a:lnTo>
                      <a:pt x="103135" y="58523"/>
                    </a:lnTo>
                    <a:lnTo>
                      <a:pt x="103833" y="61398"/>
                    </a:lnTo>
                    <a:lnTo>
                      <a:pt x="104676" y="63808"/>
                    </a:lnTo>
                    <a:lnTo>
                      <a:pt x="105606" y="65829"/>
                    </a:lnTo>
                    <a:lnTo>
                      <a:pt x="106653" y="67538"/>
                    </a:lnTo>
                    <a:lnTo>
                      <a:pt x="107787" y="68782"/>
                    </a:lnTo>
                    <a:lnTo>
                      <a:pt x="109038" y="69481"/>
                    </a:lnTo>
                    <a:lnTo>
                      <a:pt x="110346" y="69715"/>
                    </a:lnTo>
                    <a:lnTo>
                      <a:pt x="111102" y="69637"/>
                    </a:lnTo>
                    <a:lnTo>
                      <a:pt x="111858" y="69481"/>
                    </a:lnTo>
                    <a:lnTo>
                      <a:pt x="112643" y="69093"/>
                    </a:lnTo>
                    <a:lnTo>
                      <a:pt x="113428" y="68471"/>
                    </a:lnTo>
                    <a:lnTo>
                      <a:pt x="114300" y="67772"/>
                    </a:lnTo>
                    <a:lnTo>
                      <a:pt x="115260" y="66917"/>
                    </a:lnTo>
                    <a:lnTo>
                      <a:pt x="116278" y="65751"/>
                    </a:lnTo>
                    <a:lnTo>
                      <a:pt x="117354" y="64507"/>
                    </a:lnTo>
                    <a:lnTo>
                      <a:pt x="118604" y="62953"/>
                    </a:lnTo>
                    <a:lnTo>
                      <a:pt x="120000" y="61165"/>
                    </a:lnTo>
                    <a:lnTo>
                      <a:pt x="120000" y="75854"/>
                    </a:lnTo>
                    <a:lnTo>
                      <a:pt x="118313" y="77797"/>
                    </a:lnTo>
                    <a:lnTo>
                      <a:pt x="116772" y="79585"/>
                    </a:lnTo>
                    <a:lnTo>
                      <a:pt x="115318" y="80906"/>
                    </a:lnTo>
                    <a:lnTo>
                      <a:pt x="113952" y="82227"/>
                    </a:lnTo>
                    <a:lnTo>
                      <a:pt x="112643" y="83160"/>
                    </a:lnTo>
                    <a:lnTo>
                      <a:pt x="111364" y="83937"/>
                    </a:lnTo>
                    <a:lnTo>
                      <a:pt x="110084" y="84404"/>
                    </a:lnTo>
                    <a:lnTo>
                      <a:pt x="108805" y="84792"/>
                    </a:lnTo>
                    <a:lnTo>
                      <a:pt x="107496" y="85025"/>
                    </a:lnTo>
                    <a:lnTo>
                      <a:pt x="106159" y="85103"/>
                    </a:lnTo>
                    <a:lnTo>
                      <a:pt x="104327" y="84948"/>
                    </a:lnTo>
                    <a:lnTo>
                      <a:pt x="102641" y="84404"/>
                    </a:lnTo>
                    <a:lnTo>
                      <a:pt x="101070" y="83549"/>
                    </a:lnTo>
                    <a:lnTo>
                      <a:pt x="99617" y="82383"/>
                    </a:lnTo>
                    <a:lnTo>
                      <a:pt x="98221" y="80751"/>
                    </a:lnTo>
                    <a:lnTo>
                      <a:pt x="96942" y="78808"/>
                    </a:lnTo>
                    <a:lnTo>
                      <a:pt x="95779" y="76476"/>
                    </a:lnTo>
                    <a:lnTo>
                      <a:pt x="94645" y="73601"/>
                    </a:lnTo>
                    <a:lnTo>
                      <a:pt x="93598" y="70492"/>
                    </a:lnTo>
                    <a:lnTo>
                      <a:pt x="92696" y="67227"/>
                    </a:lnTo>
                    <a:lnTo>
                      <a:pt x="91940" y="63730"/>
                    </a:lnTo>
                    <a:lnTo>
                      <a:pt x="91301" y="60000"/>
                    </a:lnTo>
                    <a:lnTo>
                      <a:pt x="90835" y="56113"/>
                    </a:lnTo>
                    <a:lnTo>
                      <a:pt x="90457" y="52072"/>
                    </a:lnTo>
                    <a:lnTo>
                      <a:pt x="90254" y="47875"/>
                    </a:lnTo>
                    <a:lnTo>
                      <a:pt x="90167" y="43601"/>
                    </a:lnTo>
                    <a:lnTo>
                      <a:pt x="90283" y="38393"/>
                    </a:lnTo>
                    <a:lnTo>
                      <a:pt x="90574" y="33652"/>
                    </a:lnTo>
                    <a:lnTo>
                      <a:pt x="91010" y="28989"/>
                    </a:lnTo>
                    <a:lnTo>
                      <a:pt x="91679" y="24715"/>
                    </a:lnTo>
                    <a:lnTo>
                      <a:pt x="92435" y="20751"/>
                    </a:lnTo>
                    <a:lnTo>
                      <a:pt x="93423" y="17020"/>
                    </a:lnTo>
                    <a:lnTo>
                      <a:pt x="94499" y="13601"/>
                    </a:lnTo>
                    <a:lnTo>
                      <a:pt x="95749" y="10492"/>
                    </a:lnTo>
                    <a:lnTo>
                      <a:pt x="97145" y="7927"/>
                    </a:lnTo>
                    <a:lnTo>
                      <a:pt x="98628" y="5595"/>
                    </a:lnTo>
                    <a:lnTo>
                      <a:pt x="100256" y="3652"/>
                    </a:lnTo>
                    <a:lnTo>
                      <a:pt x="102001" y="2098"/>
                    </a:lnTo>
                    <a:lnTo>
                      <a:pt x="103891" y="932"/>
                    </a:lnTo>
                    <a:lnTo>
                      <a:pt x="105839" y="233"/>
                    </a:lnTo>
                    <a:lnTo>
                      <a:pt x="107904" y="0"/>
                    </a:lnTo>
                    <a:close/>
                    <a:moveTo>
                      <a:pt x="84613" y="0"/>
                    </a:moveTo>
                    <a:lnTo>
                      <a:pt x="85718" y="310"/>
                    </a:lnTo>
                    <a:lnTo>
                      <a:pt x="86736" y="1088"/>
                    </a:lnTo>
                    <a:lnTo>
                      <a:pt x="87637" y="2331"/>
                    </a:lnTo>
                    <a:lnTo>
                      <a:pt x="88393" y="4041"/>
                    </a:lnTo>
                    <a:lnTo>
                      <a:pt x="89062" y="6062"/>
                    </a:lnTo>
                    <a:lnTo>
                      <a:pt x="89527" y="8471"/>
                    </a:lnTo>
                    <a:lnTo>
                      <a:pt x="89818" y="11036"/>
                    </a:lnTo>
                    <a:lnTo>
                      <a:pt x="89934" y="13834"/>
                    </a:lnTo>
                    <a:lnTo>
                      <a:pt x="89876" y="15777"/>
                    </a:lnTo>
                    <a:lnTo>
                      <a:pt x="89789" y="17642"/>
                    </a:lnTo>
                    <a:lnTo>
                      <a:pt x="89585" y="19585"/>
                    </a:lnTo>
                    <a:lnTo>
                      <a:pt x="89294" y="21528"/>
                    </a:lnTo>
                    <a:lnTo>
                      <a:pt x="88975" y="23549"/>
                    </a:lnTo>
                    <a:lnTo>
                      <a:pt x="88509" y="25725"/>
                    </a:lnTo>
                    <a:lnTo>
                      <a:pt x="87957" y="28056"/>
                    </a:lnTo>
                    <a:lnTo>
                      <a:pt x="87346" y="30544"/>
                    </a:lnTo>
                    <a:lnTo>
                      <a:pt x="86590" y="33341"/>
                    </a:lnTo>
                    <a:lnTo>
                      <a:pt x="85718" y="36373"/>
                    </a:lnTo>
                    <a:lnTo>
                      <a:pt x="84729" y="39792"/>
                    </a:lnTo>
                    <a:lnTo>
                      <a:pt x="83624" y="43601"/>
                    </a:lnTo>
                    <a:lnTo>
                      <a:pt x="71877" y="83782"/>
                    </a:lnTo>
                    <a:lnTo>
                      <a:pt x="63445" y="83782"/>
                    </a:lnTo>
                    <a:lnTo>
                      <a:pt x="63445" y="32953"/>
                    </a:lnTo>
                    <a:lnTo>
                      <a:pt x="51873" y="83782"/>
                    </a:lnTo>
                    <a:lnTo>
                      <a:pt x="44138" y="83782"/>
                    </a:lnTo>
                    <a:lnTo>
                      <a:pt x="44138" y="18186"/>
                    </a:lnTo>
                    <a:lnTo>
                      <a:pt x="38177" y="16632"/>
                    </a:lnTo>
                    <a:lnTo>
                      <a:pt x="38177" y="9170"/>
                    </a:lnTo>
                    <a:lnTo>
                      <a:pt x="49139" y="1943"/>
                    </a:lnTo>
                    <a:lnTo>
                      <a:pt x="53268" y="1943"/>
                    </a:lnTo>
                    <a:lnTo>
                      <a:pt x="53268" y="55414"/>
                    </a:lnTo>
                    <a:lnTo>
                      <a:pt x="65335" y="1943"/>
                    </a:lnTo>
                    <a:lnTo>
                      <a:pt x="72604" y="1943"/>
                    </a:lnTo>
                    <a:lnTo>
                      <a:pt x="72604" y="63886"/>
                    </a:lnTo>
                    <a:lnTo>
                      <a:pt x="80222" y="36761"/>
                    </a:lnTo>
                    <a:lnTo>
                      <a:pt x="80222" y="4818"/>
                    </a:lnTo>
                    <a:lnTo>
                      <a:pt x="80804" y="3419"/>
                    </a:lnTo>
                    <a:lnTo>
                      <a:pt x="81589" y="2098"/>
                    </a:lnTo>
                    <a:lnTo>
                      <a:pt x="82490" y="1010"/>
                    </a:lnTo>
                    <a:lnTo>
                      <a:pt x="83508" y="310"/>
                    </a:lnTo>
                    <a:lnTo>
                      <a:pt x="84613"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grpSp>
      </p:grpSp>
      <p:cxnSp>
        <p:nvCxnSpPr>
          <p:cNvPr id="1559" name="Google Shape;1559;p270"/>
          <p:cNvCxnSpPr/>
          <p:nvPr/>
        </p:nvCxnSpPr>
        <p:spPr>
          <a:xfrm rot="10800000" flipH="1">
            <a:off x="2825700" y="1365100"/>
            <a:ext cx="8940000" cy="12300"/>
          </a:xfrm>
          <a:prstGeom prst="straightConnector1">
            <a:avLst/>
          </a:prstGeom>
          <a:noFill/>
          <a:ln w="19050" cap="rnd" cmpd="sng">
            <a:solidFill>
              <a:schemeClr val="accent1"/>
            </a:solidFill>
            <a:prstDash val="solid"/>
            <a:round/>
            <a:headEnd type="none" w="sm" len="sm"/>
            <a:tailEnd type="none" w="sm" len="sm"/>
          </a:ln>
        </p:spPr>
      </p:cxnSp>
      <p:sp>
        <p:nvSpPr>
          <p:cNvPr id="1560" name="Google Shape;1560;p270"/>
          <p:cNvSpPr/>
          <p:nvPr/>
        </p:nvSpPr>
        <p:spPr>
          <a:xfrm>
            <a:off x="-19350" y="5889075"/>
            <a:ext cx="12211500" cy="969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270"/>
          <p:cNvSpPr txBox="1"/>
          <p:nvPr/>
        </p:nvSpPr>
        <p:spPr>
          <a:xfrm>
            <a:off x="436788" y="5974527"/>
            <a:ext cx="2896200" cy="8382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None/>
            </a:pPr>
            <a:r>
              <a:rPr lang="en-GB" sz="900">
                <a:solidFill>
                  <a:srgbClr val="FFFFFF"/>
                </a:solidFill>
              </a:rPr>
              <a:t>PwC, 405 32 Göteborg, Sweden</a:t>
            </a:r>
            <a:endParaRPr sz="900">
              <a:solidFill>
                <a:srgbClr val="FFFFFF"/>
              </a:solidFill>
            </a:endParaRPr>
          </a:p>
          <a:p>
            <a:pPr marL="0" marR="0" lvl="0" indent="0" algn="l" rtl="0">
              <a:spcBef>
                <a:spcPts val="0"/>
              </a:spcBef>
              <a:spcAft>
                <a:spcPts val="0"/>
              </a:spcAft>
              <a:buNone/>
            </a:pPr>
            <a:r>
              <a:rPr lang="en-GB" sz="900">
                <a:solidFill>
                  <a:srgbClr val="FFFFFF"/>
                </a:solidFill>
              </a:rPr>
              <a:t>T: +46 (10) 213 10 00, www.pwc.se</a:t>
            </a:r>
            <a:endParaRPr sz="900">
              <a:solidFill>
                <a:srgbClr val="FFFFFF"/>
              </a:solidFill>
            </a:endParaRPr>
          </a:p>
          <a:p>
            <a:pPr marL="0" marR="0" lvl="0" indent="0" algn="l" rtl="0">
              <a:spcBef>
                <a:spcPts val="0"/>
              </a:spcBef>
              <a:spcAft>
                <a:spcPts val="0"/>
              </a:spcAft>
              <a:buNone/>
            </a:pPr>
            <a:r>
              <a:rPr lang="en-GB" sz="900">
                <a:solidFill>
                  <a:srgbClr val="FFFFFF"/>
                </a:solidFill>
              </a:rPr>
              <a:t>Öhrlings PricewaterhouseCoopers AB</a:t>
            </a:r>
            <a:endParaRPr sz="900">
              <a:solidFill>
                <a:srgbClr val="FFFFFF"/>
              </a:solidFill>
            </a:endParaRPr>
          </a:p>
          <a:p>
            <a:pPr marL="0" marR="0" lvl="0" indent="0" algn="l" rtl="0">
              <a:spcBef>
                <a:spcPts val="0"/>
              </a:spcBef>
              <a:spcAft>
                <a:spcPts val="0"/>
              </a:spcAft>
              <a:buNone/>
            </a:pPr>
            <a:r>
              <a:rPr lang="en-GB" sz="900">
                <a:solidFill>
                  <a:srgbClr val="FFFFFF"/>
                </a:solidFill>
              </a:rPr>
              <a:t>Säte/Reg Office: Stockholm</a:t>
            </a:r>
            <a:endParaRPr sz="900">
              <a:solidFill>
                <a:srgbClr val="FFFFFF"/>
              </a:solidFill>
            </a:endParaRPr>
          </a:p>
          <a:p>
            <a:pPr marL="0" marR="0" lvl="0" indent="0" algn="l" rtl="0">
              <a:spcBef>
                <a:spcPts val="0"/>
              </a:spcBef>
              <a:spcAft>
                <a:spcPts val="0"/>
              </a:spcAft>
              <a:buNone/>
            </a:pPr>
            <a:r>
              <a:rPr lang="en-GB" sz="900">
                <a:solidFill>
                  <a:srgbClr val="FFFFFF"/>
                </a:solidFill>
              </a:rPr>
              <a:t>Org nr/Reg No: 556029-6740</a:t>
            </a:r>
            <a:endParaRPr sz="900">
              <a:solidFill>
                <a:srgbClr val="FFFFFF"/>
              </a:solidFill>
            </a:endParaRPr>
          </a:p>
        </p:txBody>
      </p:sp>
      <p:graphicFrame>
        <p:nvGraphicFramePr>
          <p:cNvPr id="1562" name="Google Shape;1562;p270"/>
          <p:cNvGraphicFramePr/>
          <p:nvPr/>
        </p:nvGraphicFramePr>
        <p:xfrm>
          <a:off x="421912" y="1890936"/>
          <a:ext cx="2042425" cy="683500"/>
        </p:xfrm>
        <a:graphic>
          <a:graphicData uri="http://schemas.openxmlformats.org/drawingml/2006/table">
            <a:tbl>
              <a:tblPr>
                <a:noFill/>
                <a:tableStyleId>{0688C2DF-294E-416D-82CB-C38F4DCC6F8C}</a:tableStyleId>
              </a:tblPr>
              <a:tblGrid>
                <a:gridCol w="2042425">
                  <a:extLst>
                    <a:ext uri="{9D8B030D-6E8A-4147-A177-3AD203B41FA5}">
                      <a16:colId xmlns:a16="http://schemas.microsoft.com/office/drawing/2014/main" val="20000"/>
                    </a:ext>
                  </a:extLst>
                </a:gridCol>
              </a:tblGrid>
              <a:tr h="683500">
                <a:tc>
                  <a:txBody>
                    <a:bodyPr/>
                    <a:lstStyle/>
                    <a:p>
                      <a:pPr marL="0" marR="0" lvl="0" indent="0" algn="l" rtl="0">
                        <a:lnSpc>
                          <a:spcPct val="100000"/>
                        </a:lnSpc>
                        <a:spcBef>
                          <a:spcPts val="0"/>
                        </a:spcBef>
                        <a:spcAft>
                          <a:spcPts val="0"/>
                        </a:spcAft>
                        <a:buClr>
                          <a:srgbClr val="968C6D"/>
                        </a:buClr>
                        <a:buSzPts val="900"/>
                        <a:buFont typeface="Georgia"/>
                        <a:buNone/>
                      </a:pPr>
                      <a:r>
                        <a:rPr lang="en-GB" sz="900" b="1">
                          <a:solidFill>
                            <a:schemeClr val="dk1"/>
                          </a:solidFill>
                        </a:rPr>
                        <a:t>Karin Olsson</a:t>
                      </a:r>
                      <a:endParaRPr sz="900" b="1" i="0" u="none" strike="noStrike" cap="none">
                        <a:solidFill>
                          <a:schemeClr val="dk1"/>
                        </a:solidFill>
                      </a:endParaRPr>
                    </a:p>
                    <a:p>
                      <a:pPr marL="0" marR="0" lvl="0" indent="0" algn="l" rtl="0">
                        <a:lnSpc>
                          <a:spcPct val="100000"/>
                        </a:lnSpc>
                        <a:spcBef>
                          <a:spcPts val="0"/>
                        </a:spcBef>
                        <a:spcAft>
                          <a:spcPts val="0"/>
                        </a:spcAft>
                        <a:buClr>
                          <a:srgbClr val="968C6D"/>
                        </a:buClr>
                        <a:buSzPts val="900"/>
                        <a:buFont typeface="Georgia"/>
                        <a:buNone/>
                      </a:pPr>
                      <a:r>
                        <a:rPr lang="en-GB" sz="900" i="1" u="none" strike="noStrike" cap="none">
                          <a:solidFill>
                            <a:schemeClr val="dk1"/>
                          </a:solidFill>
                        </a:rPr>
                        <a:t>Huvudansvarig revisor</a:t>
                      </a:r>
                      <a:endParaRPr>
                        <a:solidFill>
                          <a:schemeClr val="dk1"/>
                        </a:solidFill>
                      </a:endParaRPr>
                    </a:p>
                    <a:p>
                      <a:pPr marL="0" marR="0" lvl="0" indent="0" algn="l" rtl="0">
                        <a:lnSpc>
                          <a:spcPct val="100000"/>
                        </a:lnSpc>
                        <a:spcBef>
                          <a:spcPts val="0"/>
                        </a:spcBef>
                        <a:spcAft>
                          <a:spcPts val="0"/>
                        </a:spcAft>
                        <a:buClr>
                          <a:srgbClr val="000000"/>
                        </a:buClr>
                        <a:buSzPts val="900"/>
                        <a:buFont typeface="Georgia"/>
                        <a:buNone/>
                      </a:pPr>
                      <a:r>
                        <a:rPr lang="en-GB" sz="900">
                          <a:solidFill>
                            <a:schemeClr val="dk1"/>
                          </a:solidFill>
                        </a:rPr>
                        <a:t>karin.olsson</a:t>
                      </a:r>
                      <a:r>
                        <a:rPr lang="en-GB" sz="900" i="0" u="none" strike="noStrike" cap="none">
                          <a:solidFill>
                            <a:schemeClr val="dk1"/>
                          </a:solidFill>
                        </a:rPr>
                        <a:t>@pwc.com</a:t>
                      </a:r>
                      <a:endParaRPr>
                        <a:solidFill>
                          <a:schemeClr val="dk1"/>
                        </a:solidFill>
                      </a:endParaRPr>
                    </a:p>
                    <a:p>
                      <a:pPr marL="0" marR="0" lvl="0" indent="0" algn="l" rtl="0">
                        <a:lnSpc>
                          <a:spcPct val="100000"/>
                        </a:lnSpc>
                        <a:spcBef>
                          <a:spcPts val="0"/>
                        </a:spcBef>
                        <a:spcAft>
                          <a:spcPts val="0"/>
                        </a:spcAft>
                        <a:buClr>
                          <a:srgbClr val="000000"/>
                        </a:buClr>
                        <a:buSzPts val="900"/>
                        <a:buFont typeface="Georgia"/>
                        <a:buNone/>
                      </a:pPr>
                      <a:r>
                        <a:rPr lang="en-GB" sz="900" i="0" u="none" strike="noStrike" cap="none">
                          <a:solidFill>
                            <a:schemeClr val="dk1"/>
                          </a:solidFill>
                        </a:rPr>
                        <a:t>+46 (0) 10 213 12 81</a:t>
                      </a:r>
                      <a:endParaRPr>
                        <a:solidFill>
                          <a:schemeClr val="dk1"/>
                        </a:solidFill>
                      </a:endParaRPr>
                    </a:p>
                  </a:txBody>
                  <a:tcPr marL="32650" marR="32650" marT="65300" marB="65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D5D1C5"/>
                      </a:solidFill>
                      <a:prstDash val="solid"/>
                      <a:round/>
                      <a:headEnd type="none" w="sm" len="sm"/>
                      <a:tailEnd type="none" w="sm" len="sm"/>
                    </a:lnT>
                    <a:lnB w="9525" cap="flat" cmpd="sng">
                      <a:solidFill>
                        <a:srgbClr val="D5D1C5"/>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7"/>
        <p:cNvGrpSpPr/>
        <p:nvPr/>
      </p:nvGrpSpPr>
      <p:grpSpPr>
        <a:xfrm>
          <a:off x="0" y="0"/>
          <a:ext cx="0" cy="0"/>
          <a:chOff x="0" y="0"/>
          <a:chExt cx="0" cy="0"/>
        </a:xfrm>
      </p:grpSpPr>
      <p:sp>
        <p:nvSpPr>
          <p:cNvPr id="1568" name="Google Shape;1568;p271"/>
          <p:cNvSpPr txBox="1">
            <a:spLocks noGrp="1"/>
          </p:cNvSpPr>
          <p:nvPr>
            <p:ph type="title"/>
          </p:nvPr>
        </p:nvSpPr>
        <p:spPr>
          <a:xfrm>
            <a:off x="442950" y="428625"/>
            <a:ext cx="10911900" cy="10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dirty="0"/>
              <a:t>Förvaltning och intern kontroll </a:t>
            </a:r>
            <a:endParaRPr dirty="0"/>
          </a:p>
        </p:txBody>
      </p:sp>
      <p:sp>
        <p:nvSpPr>
          <p:cNvPr id="1569" name="Google Shape;1569;p271"/>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3</a:t>
            </a:fld>
            <a:endParaRPr/>
          </a:p>
        </p:txBody>
      </p:sp>
      <p:graphicFrame>
        <p:nvGraphicFramePr>
          <p:cNvPr id="1570" name="Google Shape;1570;p271"/>
          <p:cNvGraphicFramePr/>
          <p:nvPr>
            <p:extLst>
              <p:ext uri="{D42A27DB-BD31-4B8C-83A1-F6EECF244321}">
                <p14:modId xmlns:p14="http://schemas.microsoft.com/office/powerpoint/2010/main" val="2763115358"/>
              </p:ext>
            </p:extLst>
          </p:nvPr>
        </p:nvGraphicFramePr>
        <p:xfrm>
          <a:off x="442939" y="1440003"/>
          <a:ext cx="11306150" cy="4728395"/>
        </p:xfrm>
        <a:graphic>
          <a:graphicData uri="http://schemas.openxmlformats.org/drawingml/2006/table">
            <a:tbl>
              <a:tblPr>
                <a:noFill/>
                <a:tableStyleId>{0688C2DF-294E-416D-82CB-C38F4DCC6F8C}</a:tableStyleId>
              </a:tblPr>
              <a:tblGrid>
                <a:gridCol w="4026050">
                  <a:extLst>
                    <a:ext uri="{9D8B030D-6E8A-4147-A177-3AD203B41FA5}">
                      <a16:colId xmlns:a16="http://schemas.microsoft.com/office/drawing/2014/main" val="20000"/>
                    </a:ext>
                  </a:extLst>
                </a:gridCol>
                <a:gridCol w="4180558">
                  <a:extLst>
                    <a:ext uri="{9D8B030D-6E8A-4147-A177-3AD203B41FA5}">
                      <a16:colId xmlns:a16="http://schemas.microsoft.com/office/drawing/2014/main" val="20001"/>
                    </a:ext>
                  </a:extLst>
                </a:gridCol>
                <a:gridCol w="3099542">
                  <a:extLst>
                    <a:ext uri="{9D8B030D-6E8A-4147-A177-3AD203B41FA5}">
                      <a16:colId xmlns:a16="http://schemas.microsoft.com/office/drawing/2014/main" val="20002"/>
                    </a:ext>
                  </a:extLst>
                </a:gridCol>
              </a:tblGrid>
              <a:tr h="531875">
                <a:tc>
                  <a:txBody>
                    <a:bodyPr/>
                    <a:lstStyle/>
                    <a:p>
                      <a:pPr marL="0" marR="0" lvl="0" indent="0" algn="ctr" rtl="0">
                        <a:lnSpc>
                          <a:spcPct val="100000"/>
                        </a:lnSpc>
                        <a:spcBef>
                          <a:spcPts val="300"/>
                        </a:spcBef>
                        <a:spcAft>
                          <a:spcPts val="300"/>
                        </a:spcAft>
                        <a:buNone/>
                      </a:pPr>
                      <a:r>
                        <a:rPr lang="en-GB" sz="1000" b="1" dirty="0" err="1">
                          <a:solidFill>
                            <a:schemeClr val="lt1"/>
                          </a:solidFill>
                        </a:rPr>
                        <a:t>Våra</a:t>
                      </a:r>
                      <a:r>
                        <a:rPr lang="en-GB" sz="1000" b="1" dirty="0">
                          <a:solidFill>
                            <a:schemeClr val="lt1"/>
                          </a:solidFill>
                        </a:rPr>
                        <a:t> Iakttagelser </a:t>
                      </a:r>
                      <a:endParaRPr sz="1000" dirty="0">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5"/>
                    </a:solidFill>
                  </a:tcPr>
                </a:tc>
                <a:tc>
                  <a:txBody>
                    <a:bodyPr/>
                    <a:lstStyle/>
                    <a:p>
                      <a:pPr marL="0" marR="0" lvl="0" indent="0" algn="ctr" rtl="0">
                        <a:lnSpc>
                          <a:spcPct val="100000"/>
                        </a:lnSpc>
                        <a:spcBef>
                          <a:spcPts val="300"/>
                        </a:spcBef>
                        <a:spcAft>
                          <a:spcPts val="300"/>
                        </a:spcAft>
                        <a:buNone/>
                      </a:pPr>
                      <a:r>
                        <a:rPr lang="en-GB" sz="1000" b="1" dirty="0">
                          <a:solidFill>
                            <a:schemeClr val="lt1"/>
                          </a:solidFill>
                        </a:rPr>
                        <a:t>Vår </a:t>
                      </a:r>
                      <a:r>
                        <a:rPr lang="en-GB" sz="1000" b="1" dirty="0" err="1">
                          <a:solidFill>
                            <a:schemeClr val="lt1"/>
                          </a:solidFill>
                        </a:rPr>
                        <a:t>rekommendation</a:t>
                      </a:r>
                      <a:r>
                        <a:rPr lang="en-GB" sz="1000" b="1" dirty="0">
                          <a:solidFill>
                            <a:schemeClr val="lt1"/>
                          </a:solidFill>
                        </a:rPr>
                        <a:t> </a:t>
                      </a:r>
                      <a:endParaRPr sz="1000" dirty="0">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5"/>
                    </a:solidFill>
                  </a:tcPr>
                </a:tc>
                <a:tc>
                  <a:txBody>
                    <a:bodyPr/>
                    <a:lstStyle/>
                    <a:p>
                      <a:pPr marL="0" marR="0" lvl="0" indent="0" algn="ctr" rtl="0">
                        <a:lnSpc>
                          <a:spcPct val="100000"/>
                        </a:lnSpc>
                        <a:spcBef>
                          <a:spcPts val="300"/>
                        </a:spcBef>
                        <a:spcAft>
                          <a:spcPts val="300"/>
                        </a:spcAft>
                        <a:buNone/>
                      </a:pPr>
                      <a:r>
                        <a:rPr lang="en-GB" sz="1000" b="1" dirty="0">
                          <a:solidFill>
                            <a:schemeClr val="lt1"/>
                          </a:solidFill>
                        </a:rPr>
                        <a:t>Bolagets </a:t>
                      </a:r>
                      <a:r>
                        <a:rPr lang="en-GB" sz="1000" b="1" dirty="0" err="1">
                          <a:solidFill>
                            <a:schemeClr val="lt1"/>
                          </a:solidFill>
                        </a:rPr>
                        <a:t>kommentar</a:t>
                      </a:r>
                      <a:endParaRPr sz="1000" b="1" dirty="0">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5"/>
                    </a:solidFill>
                  </a:tcPr>
                </a:tc>
                <a:extLst>
                  <a:ext uri="{0D108BD9-81ED-4DB2-BD59-A6C34878D82A}">
                    <a16:rowId xmlns:a16="http://schemas.microsoft.com/office/drawing/2014/main" val="10000"/>
                  </a:ext>
                </a:extLst>
              </a:tr>
              <a:tr h="4116575">
                <a:tc>
                  <a:txBody>
                    <a:bodyPr/>
                    <a:lstStyle/>
                    <a:p>
                      <a:pPr marL="0" lvl="0" indent="0" algn="l" rtl="0">
                        <a:lnSpc>
                          <a:spcPct val="100000"/>
                        </a:lnSpc>
                        <a:spcBef>
                          <a:spcPts val="300"/>
                        </a:spcBef>
                        <a:spcAft>
                          <a:spcPts val="0"/>
                        </a:spcAft>
                        <a:buClr>
                          <a:schemeClr val="dk1"/>
                        </a:buClr>
                        <a:buSzPts val="1100"/>
                        <a:buFont typeface="Arial"/>
                        <a:buNone/>
                      </a:pPr>
                      <a:r>
                        <a:rPr lang="en-GB" sz="1000" b="1" dirty="0" err="1">
                          <a:solidFill>
                            <a:schemeClr val="dk1"/>
                          </a:solidFill>
                        </a:rPr>
                        <a:t>Dokumentation</a:t>
                      </a:r>
                      <a:r>
                        <a:rPr lang="en-GB" sz="1000" b="1" dirty="0">
                          <a:solidFill>
                            <a:schemeClr val="dk1"/>
                          </a:solidFill>
                        </a:rPr>
                        <a:t> av </a:t>
                      </a:r>
                      <a:r>
                        <a:rPr lang="en-GB" sz="1000" b="1" dirty="0" err="1">
                          <a:solidFill>
                            <a:schemeClr val="dk1"/>
                          </a:solidFill>
                        </a:rPr>
                        <a:t>affärsmässighet</a:t>
                      </a:r>
                      <a:r>
                        <a:rPr lang="en-GB" sz="1000" b="1" dirty="0">
                          <a:solidFill>
                            <a:schemeClr val="dk1"/>
                          </a:solidFill>
                        </a:rPr>
                        <a:t> vid </a:t>
                      </a:r>
                      <a:r>
                        <a:rPr lang="en-GB" sz="1000" b="1" dirty="0" err="1">
                          <a:solidFill>
                            <a:schemeClr val="dk1"/>
                          </a:solidFill>
                        </a:rPr>
                        <a:t>nyinvesteringar</a:t>
                      </a:r>
                      <a:endParaRPr sz="1000" b="1" dirty="0">
                        <a:solidFill>
                          <a:schemeClr val="dk1"/>
                        </a:solidFill>
                      </a:endParaRPr>
                    </a:p>
                    <a:p>
                      <a:pPr marL="0" lvl="0" indent="0" algn="l" rtl="0">
                        <a:lnSpc>
                          <a:spcPct val="100000"/>
                        </a:lnSpc>
                        <a:spcBef>
                          <a:spcPts val="600"/>
                        </a:spcBef>
                        <a:spcAft>
                          <a:spcPts val="0"/>
                        </a:spcAft>
                        <a:buClr>
                          <a:schemeClr val="dk1"/>
                        </a:buClr>
                        <a:buSzPts val="1100"/>
                        <a:buFont typeface="Arial"/>
                        <a:buNone/>
                      </a:pPr>
                      <a:r>
                        <a:rPr lang="en-GB" sz="1000" dirty="0" err="1">
                          <a:solidFill>
                            <a:schemeClr val="dk1"/>
                          </a:solidFill>
                        </a:rPr>
                        <a:t>Bostadsbolaget</a:t>
                      </a:r>
                      <a:r>
                        <a:rPr lang="en-GB" sz="1000" dirty="0">
                          <a:solidFill>
                            <a:schemeClr val="dk1"/>
                          </a:solidFill>
                        </a:rPr>
                        <a:t> </a:t>
                      </a:r>
                      <a:r>
                        <a:rPr lang="en-GB" sz="1000" dirty="0">
                          <a:solidFill>
                            <a:schemeClr val="dk1"/>
                          </a:solidFill>
                          <a:highlight>
                            <a:schemeClr val="lt1"/>
                          </a:highlight>
                        </a:rPr>
                        <a:t>har att </a:t>
                      </a:r>
                      <a:r>
                        <a:rPr lang="en-GB" sz="1000" dirty="0" err="1">
                          <a:solidFill>
                            <a:schemeClr val="dk1"/>
                          </a:solidFill>
                          <a:highlight>
                            <a:schemeClr val="lt1"/>
                          </a:highlight>
                        </a:rPr>
                        <a:t>beakta</a:t>
                      </a:r>
                      <a:r>
                        <a:rPr lang="en-GB" sz="1000" dirty="0">
                          <a:solidFill>
                            <a:schemeClr val="dk1"/>
                          </a:solidFill>
                          <a:highlight>
                            <a:schemeClr val="lt1"/>
                          </a:highlight>
                        </a:rPr>
                        <a:t> </a:t>
                      </a:r>
                      <a:r>
                        <a:rPr lang="en-GB" sz="1000" dirty="0" err="1">
                          <a:solidFill>
                            <a:schemeClr val="dk1"/>
                          </a:solidFill>
                          <a:highlight>
                            <a:schemeClr val="lt1"/>
                          </a:highlight>
                        </a:rPr>
                        <a:t>särskilda</a:t>
                      </a:r>
                      <a:r>
                        <a:rPr lang="en-GB" sz="1000" dirty="0">
                          <a:solidFill>
                            <a:schemeClr val="dk1"/>
                          </a:solidFill>
                          <a:highlight>
                            <a:schemeClr val="lt1"/>
                          </a:highlight>
                        </a:rPr>
                        <a:t> </a:t>
                      </a:r>
                      <a:r>
                        <a:rPr lang="en-GB" sz="1000" dirty="0" err="1">
                          <a:solidFill>
                            <a:schemeClr val="dk1"/>
                          </a:solidFill>
                          <a:highlight>
                            <a:schemeClr val="lt1"/>
                          </a:highlight>
                        </a:rPr>
                        <a:t>regler</a:t>
                      </a:r>
                      <a:r>
                        <a:rPr lang="en-GB" sz="1000" dirty="0">
                          <a:solidFill>
                            <a:schemeClr val="dk1"/>
                          </a:solidFill>
                          <a:highlight>
                            <a:schemeClr val="lt1"/>
                          </a:highlight>
                        </a:rPr>
                        <a:t> för </a:t>
                      </a:r>
                      <a:r>
                        <a:rPr lang="en-GB" sz="1000" dirty="0" err="1">
                          <a:solidFill>
                            <a:schemeClr val="dk1"/>
                          </a:solidFill>
                          <a:highlight>
                            <a:schemeClr val="lt1"/>
                          </a:highlight>
                        </a:rPr>
                        <a:t>allmännyttiga</a:t>
                      </a:r>
                      <a:r>
                        <a:rPr lang="en-GB" sz="1000" dirty="0">
                          <a:solidFill>
                            <a:schemeClr val="dk1"/>
                          </a:solidFill>
                          <a:highlight>
                            <a:schemeClr val="lt1"/>
                          </a:highlight>
                        </a:rPr>
                        <a:t> </a:t>
                      </a:r>
                      <a:r>
                        <a:rPr lang="en-GB" sz="1000" dirty="0" err="1">
                          <a:solidFill>
                            <a:schemeClr val="dk1"/>
                          </a:solidFill>
                          <a:highlight>
                            <a:schemeClr val="lt1"/>
                          </a:highlight>
                        </a:rPr>
                        <a:t>bostadsbolag</a:t>
                      </a:r>
                      <a:r>
                        <a:rPr lang="en-GB" sz="1000" dirty="0">
                          <a:solidFill>
                            <a:schemeClr val="dk1"/>
                          </a:solidFill>
                          <a:highlight>
                            <a:schemeClr val="lt1"/>
                          </a:highlight>
                        </a:rPr>
                        <a:t> och </a:t>
                      </a:r>
                      <a:r>
                        <a:rPr lang="en-GB" sz="1000" dirty="0" err="1">
                          <a:solidFill>
                            <a:schemeClr val="dk1"/>
                          </a:solidFill>
                          <a:highlight>
                            <a:schemeClr val="lt1"/>
                          </a:highlight>
                        </a:rPr>
                        <a:t>affärsmässighet</a:t>
                      </a:r>
                      <a:r>
                        <a:rPr lang="en-GB" sz="1000" dirty="0">
                          <a:solidFill>
                            <a:schemeClr val="dk1"/>
                          </a:solidFill>
                          <a:highlight>
                            <a:schemeClr val="lt1"/>
                          </a:highlight>
                        </a:rPr>
                        <a:t> i </a:t>
                      </a:r>
                      <a:r>
                        <a:rPr lang="en-GB" sz="1000" dirty="0" err="1">
                          <a:solidFill>
                            <a:schemeClr val="dk1"/>
                          </a:solidFill>
                          <a:highlight>
                            <a:schemeClr val="lt1"/>
                          </a:highlight>
                        </a:rPr>
                        <a:t>beslut</a:t>
                      </a:r>
                      <a:r>
                        <a:rPr lang="en-GB" sz="1000" dirty="0">
                          <a:solidFill>
                            <a:schemeClr val="dk1"/>
                          </a:solidFill>
                          <a:highlight>
                            <a:schemeClr val="lt1"/>
                          </a:highlight>
                        </a:rPr>
                        <a:t>.</a:t>
                      </a:r>
                      <a:endParaRPr sz="1000" dirty="0">
                        <a:solidFill>
                          <a:schemeClr val="dk1"/>
                        </a:solidFill>
                        <a:highlight>
                          <a:schemeClr val="lt1"/>
                        </a:highlight>
                      </a:endParaRPr>
                    </a:p>
                    <a:p>
                      <a:pPr marL="0" lvl="0" indent="0" algn="l" rtl="0">
                        <a:lnSpc>
                          <a:spcPct val="100000"/>
                        </a:lnSpc>
                        <a:spcBef>
                          <a:spcPts val="300"/>
                        </a:spcBef>
                        <a:spcAft>
                          <a:spcPts val="0"/>
                        </a:spcAft>
                        <a:buClr>
                          <a:schemeClr val="dk1"/>
                        </a:buClr>
                        <a:buSzPts val="1100"/>
                        <a:buFont typeface="Arial"/>
                        <a:buNone/>
                      </a:pPr>
                      <a:r>
                        <a:rPr lang="en-GB" sz="1000" dirty="0" err="1">
                          <a:solidFill>
                            <a:schemeClr val="dk1"/>
                          </a:solidFill>
                          <a:highlight>
                            <a:schemeClr val="lt1"/>
                          </a:highlight>
                        </a:rPr>
                        <a:t>Lönsamhetskrav</a:t>
                      </a:r>
                      <a:r>
                        <a:rPr lang="en-GB" sz="1000" dirty="0">
                          <a:solidFill>
                            <a:schemeClr val="dk1"/>
                          </a:solidFill>
                          <a:highlight>
                            <a:schemeClr val="lt1"/>
                          </a:highlight>
                        </a:rPr>
                        <a:t> för </a:t>
                      </a:r>
                      <a:r>
                        <a:rPr lang="en-GB" sz="1000" dirty="0" err="1">
                          <a:solidFill>
                            <a:schemeClr val="dk1"/>
                          </a:solidFill>
                          <a:highlight>
                            <a:schemeClr val="lt1"/>
                          </a:highlight>
                        </a:rPr>
                        <a:t>enskilda</a:t>
                      </a:r>
                      <a:r>
                        <a:rPr lang="en-GB" sz="1000" dirty="0">
                          <a:solidFill>
                            <a:schemeClr val="dk1"/>
                          </a:solidFill>
                          <a:highlight>
                            <a:schemeClr val="lt1"/>
                          </a:highlight>
                        </a:rPr>
                        <a:t> </a:t>
                      </a:r>
                      <a:r>
                        <a:rPr lang="en-GB" sz="1000" dirty="0" err="1">
                          <a:solidFill>
                            <a:schemeClr val="dk1"/>
                          </a:solidFill>
                          <a:highlight>
                            <a:schemeClr val="lt1"/>
                          </a:highlight>
                        </a:rPr>
                        <a:t>investeringsbeslut</a:t>
                      </a:r>
                      <a:r>
                        <a:rPr lang="en-GB" sz="1000" dirty="0">
                          <a:solidFill>
                            <a:schemeClr val="dk1"/>
                          </a:solidFill>
                          <a:highlight>
                            <a:schemeClr val="lt1"/>
                          </a:highlight>
                        </a:rPr>
                        <a:t> har i </a:t>
                      </a:r>
                      <a:r>
                        <a:rPr lang="en-GB" sz="1000" dirty="0" err="1">
                          <a:solidFill>
                            <a:schemeClr val="dk1"/>
                          </a:solidFill>
                          <a:highlight>
                            <a:schemeClr val="lt1"/>
                          </a:highlight>
                        </a:rPr>
                        <a:t>koncernen</a:t>
                      </a:r>
                      <a:r>
                        <a:rPr lang="en-GB" sz="1000" dirty="0">
                          <a:solidFill>
                            <a:schemeClr val="dk1"/>
                          </a:solidFill>
                          <a:highlight>
                            <a:schemeClr val="lt1"/>
                          </a:highlight>
                        </a:rPr>
                        <a:t> </a:t>
                      </a:r>
                      <a:r>
                        <a:rPr lang="en-GB" sz="1000" dirty="0" err="1">
                          <a:solidFill>
                            <a:schemeClr val="dk1"/>
                          </a:solidFill>
                          <a:highlight>
                            <a:schemeClr val="lt1"/>
                          </a:highlight>
                        </a:rPr>
                        <a:t>bedömts</a:t>
                      </a:r>
                      <a:r>
                        <a:rPr lang="en-GB" sz="1000" dirty="0">
                          <a:solidFill>
                            <a:schemeClr val="dk1"/>
                          </a:solidFill>
                          <a:highlight>
                            <a:schemeClr val="lt1"/>
                          </a:highlight>
                        </a:rPr>
                        <a:t> till 5% sedan 2014 och </a:t>
                      </a:r>
                      <a:r>
                        <a:rPr lang="en-GB" sz="1000" dirty="0" err="1">
                          <a:solidFill>
                            <a:schemeClr val="dk1"/>
                          </a:solidFill>
                          <a:highlight>
                            <a:schemeClr val="lt1"/>
                          </a:highlight>
                        </a:rPr>
                        <a:t>baseras</a:t>
                      </a:r>
                      <a:r>
                        <a:rPr lang="en-GB" sz="1000" dirty="0">
                          <a:solidFill>
                            <a:schemeClr val="dk1"/>
                          </a:solidFill>
                          <a:highlight>
                            <a:schemeClr val="lt1"/>
                          </a:highlight>
                        </a:rPr>
                        <a:t> </a:t>
                      </a:r>
                      <a:r>
                        <a:rPr lang="en-GB" sz="1000" dirty="0" err="1">
                          <a:solidFill>
                            <a:schemeClr val="dk1"/>
                          </a:solidFill>
                          <a:highlight>
                            <a:schemeClr val="lt1"/>
                          </a:highlight>
                        </a:rPr>
                        <a:t>på</a:t>
                      </a:r>
                      <a:r>
                        <a:rPr lang="en-GB" sz="1000" dirty="0">
                          <a:solidFill>
                            <a:schemeClr val="dk1"/>
                          </a:solidFill>
                          <a:highlight>
                            <a:schemeClr val="lt1"/>
                          </a:highlight>
                        </a:rPr>
                        <a:t> </a:t>
                      </a:r>
                      <a:r>
                        <a:rPr lang="en-GB" sz="1000" dirty="0" err="1">
                          <a:solidFill>
                            <a:schemeClr val="dk1"/>
                          </a:solidFill>
                          <a:highlight>
                            <a:schemeClr val="lt1"/>
                          </a:highlight>
                        </a:rPr>
                        <a:t>koncernens</a:t>
                      </a:r>
                      <a:r>
                        <a:rPr lang="en-GB" sz="1000" dirty="0">
                          <a:solidFill>
                            <a:schemeClr val="dk1"/>
                          </a:solidFill>
                          <a:highlight>
                            <a:schemeClr val="lt1"/>
                          </a:highlight>
                        </a:rPr>
                        <a:t> </a:t>
                      </a:r>
                      <a:r>
                        <a:rPr lang="en-GB" sz="1000" dirty="0" err="1">
                          <a:solidFill>
                            <a:schemeClr val="dk1"/>
                          </a:solidFill>
                          <a:highlight>
                            <a:schemeClr val="lt1"/>
                          </a:highlight>
                        </a:rPr>
                        <a:t>långsiktiga</a:t>
                      </a:r>
                      <a:r>
                        <a:rPr lang="en-GB" sz="1000" dirty="0">
                          <a:solidFill>
                            <a:schemeClr val="dk1"/>
                          </a:solidFill>
                          <a:highlight>
                            <a:schemeClr val="lt1"/>
                          </a:highlight>
                        </a:rPr>
                        <a:t> </a:t>
                      </a:r>
                      <a:r>
                        <a:rPr lang="en-GB" sz="1000" dirty="0" err="1">
                          <a:solidFill>
                            <a:schemeClr val="dk1"/>
                          </a:solidFill>
                          <a:highlight>
                            <a:schemeClr val="lt1"/>
                          </a:highlight>
                        </a:rPr>
                        <a:t>perspektiv</a:t>
                      </a:r>
                      <a:r>
                        <a:rPr lang="en-GB" sz="1000" dirty="0">
                          <a:solidFill>
                            <a:schemeClr val="dk1"/>
                          </a:solidFill>
                          <a:highlight>
                            <a:schemeClr val="lt1"/>
                          </a:highlight>
                        </a:rPr>
                        <a:t> som </a:t>
                      </a:r>
                      <a:r>
                        <a:rPr lang="en-GB" sz="1000" dirty="0" err="1">
                          <a:solidFill>
                            <a:schemeClr val="dk1"/>
                          </a:solidFill>
                          <a:highlight>
                            <a:schemeClr val="lt1"/>
                          </a:highlight>
                        </a:rPr>
                        <a:t>fastighetsägare</a:t>
                      </a:r>
                      <a:r>
                        <a:rPr lang="en-GB" sz="1000" dirty="0">
                          <a:solidFill>
                            <a:schemeClr val="dk1"/>
                          </a:solidFill>
                          <a:highlight>
                            <a:schemeClr val="lt1"/>
                          </a:highlight>
                        </a:rPr>
                        <a:t>.</a:t>
                      </a:r>
                      <a:endParaRPr sz="1000" dirty="0">
                        <a:solidFill>
                          <a:schemeClr val="dk1"/>
                        </a:solidFill>
                        <a:highlight>
                          <a:schemeClr val="lt1"/>
                        </a:highlight>
                      </a:endParaRPr>
                    </a:p>
                    <a:p>
                      <a:pPr marL="0" lvl="0" indent="0" algn="l" rtl="0">
                        <a:lnSpc>
                          <a:spcPct val="100000"/>
                        </a:lnSpc>
                        <a:spcBef>
                          <a:spcPts val="300"/>
                        </a:spcBef>
                        <a:spcAft>
                          <a:spcPts val="0"/>
                        </a:spcAft>
                        <a:buClr>
                          <a:schemeClr val="dk1"/>
                        </a:buClr>
                        <a:buSzPts val="1100"/>
                        <a:buFont typeface="Arial"/>
                        <a:buNone/>
                      </a:pPr>
                      <a:r>
                        <a:rPr lang="en-GB" sz="1000" dirty="0" err="1">
                          <a:solidFill>
                            <a:schemeClr val="dk1"/>
                          </a:solidFill>
                          <a:highlight>
                            <a:schemeClr val="lt1"/>
                          </a:highlight>
                        </a:rPr>
                        <a:t>Investeringskalkyler</a:t>
                      </a:r>
                      <a:r>
                        <a:rPr lang="en-GB" sz="1000" dirty="0">
                          <a:solidFill>
                            <a:schemeClr val="dk1"/>
                          </a:solidFill>
                          <a:highlight>
                            <a:schemeClr val="lt1"/>
                          </a:highlight>
                        </a:rPr>
                        <a:t> som </a:t>
                      </a:r>
                      <a:r>
                        <a:rPr lang="en-GB" sz="1000" dirty="0" err="1">
                          <a:solidFill>
                            <a:schemeClr val="dk1"/>
                          </a:solidFill>
                          <a:highlight>
                            <a:schemeClr val="lt1"/>
                          </a:highlight>
                        </a:rPr>
                        <a:t>visar</a:t>
                      </a:r>
                      <a:r>
                        <a:rPr lang="en-GB" sz="1000" dirty="0">
                          <a:solidFill>
                            <a:schemeClr val="dk1"/>
                          </a:solidFill>
                          <a:highlight>
                            <a:schemeClr val="lt1"/>
                          </a:highlight>
                        </a:rPr>
                        <a:t> en </a:t>
                      </a:r>
                      <a:r>
                        <a:rPr lang="en-GB" sz="1000" dirty="0" err="1">
                          <a:solidFill>
                            <a:schemeClr val="dk1"/>
                          </a:solidFill>
                          <a:highlight>
                            <a:schemeClr val="lt1"/>
                          </a:highlight>
                        </a:rPr>
                        <a:t>lägre</a:t>
                      </a:r>
                      <a:r>
                        <a:rPr lang="en-GB" sz="1000" dirty="0">
                          <a:solidFill>
                            <a:schemeClr val="dk1"/>
                          </a:solidFill>
                          <a:highlight>
                            <a:schemeClr val="lt1"/>
                          </a:highlight>
                        </a:rPr>
                        <a:t> </a:t>
                      </a:r>
                      <a:r>
                        <a:rPr lang="en-GB" sz="1000" dirty="0" err="1">
                          <a:solidFill>
                            <a:schemeClr val="dk1"/>
                          </a:solidFill>
                          <a:highlight>
                            <a:schemeClr val="lt1"/>
                          </a:highlight>
                        </a:rPr>
                        <a:t>lönsamhet</a:t>
                      </a:r>
                      <a:r>
                        <a:rPr lang="en-GB" sz="1000" dirty="0">
                          <a:solidFill>
                            <a:schemeClr val="dk1"/>
                          </a:solidFill>
                          <a:highlight>
                            <a:schemeClr val="lt1"/>
                          </a:highlight>
                        </a:rPr>
                        <a:t> ska </a:t>
                      </a:r>
                      <a:r>
                        <a:rPr lang="en-GB" sz="1000" dirty="0" err="1">
                          <a:solidFill>
                            <a:schemeClr val="dk1"/>
                          </a:solidFill>
                          <a:highlight>
                            <a:schemeClr val="lt1"/>
                          </a:highlight>
                        </a:rPr>
                        <a:t>särskilt</a:t>
                      </a:r>
                      <a:r>
                        <a:rPr lang="en-GB" sz="1000" dirty="0">
                          <a:solidFill>
                            <a:schemeClr val="dk1"/>
                          </a:solidFill>
                          <a:highlight>
                            <a:schemeClr val="lt1"/>
                          </a:highlight>
                        </a:rPr>
                        <a:t> </a:t>
                      </a:r>
                      <a:r>
                        <a:rPr lang="en-GB" sz="1000" dirty="0" err="1">
                          <a:solidFill>
                            <a:schemeClr val="dk1"/>
                          </a:solidFill>
                          <a:highlight>
                            <a:schemeClr val="lt1"/>
                          </a:highlight>
                        </a:rPr>
                        <a:t>motiveras</a:t>
                      </a:r>
                      <a:r>
                        <a:rPr lang="en-GB" sz="1000" dirty="0">
                          <a:solidFill>
                            <a:schemeClr val="dk1"/>
                          </a:solidFill>
                          <a:highlight>
                            <a:schemeClr val="lt1"/>
                          </a:highlight>
                        </a:rPr>
                        <a:t> </a:t>
                      </a:r>
                      <a:r>
                        <a:rPr lang="en-GB" sz="1000" dirty="0" err="1">
                          <a:solidFill>
                            <a:schemeClr val="dk1"/>
                          </a:solidFill>
                          <a:highlight>
                            <a:schemeClr val="lt1"/>
                          </a:highlight>
                        </a:rPr>
                        <a:t>enligt</a:t>
                      </a:r>
                      <a:r>
                        <a:rPr lang="en-GB" sz="1000" dirty="0">
                          <a:solidFill>
                            <a:schemeClr val="dk1"/>
                          </a:solidFill>
                          <a:highlight>
                            <a:schemeClr val="lt1"/>
                          </a:highlight>
                        </a:rPr>
                        <a:t> </a:t>
                      </a:r>
                      <a:r>
                        <a:rPr lang="en-GB" sz="1000" dirty="0" err="1">
                          <a:solidFill>
                            <a:schemeClr val="dk1"/>
                          </a:solidFill>
                          <a:highlight>
                            <a:schemeClr val="lt1"/>
                          </a:highlight>
                        </a:rPr>
                        <a:t>riktlinjer</a:t>
                      </a:r>
                      <a:r>
                        <a:rPr lang="en-GB" sz="1000" dirty="0">
                          <a:solidFill>
                            <a:schemeClr val="dk1"/>
                          </a:solidFill>
                          <a:highlight>
                            <a:schemeClr val="lt1"/>
                          </a:highlight>
                        </a:rPr>
                        <a:t> </a:t>
                      </a:r>
                      <a:r>
                        <a:rPr lang="en-GB" sz="1000" dirty="0" err="1">
                          <a:solidFill>
                            <a:schemeClr val="dk1"/>
                          </a:solidFill>
                          <a:highlight>
                            <a:schemeClr val="lt1"/>
                          </a:highlight>
                        </a:rPr>
                        <a:t>från</a:t>
                      </a:r>
                      <a:r>
                        <a:rPr lang="en-GB" sz="1000" dirty="0">
                          <a:solidFill>
                            <a:schemeClr val="dk1"/>
                          </a:solidFill>
                          <a:highlight>
                            <a:schemeClr val="lt1"/>
                          </a:highlight>
                        </a:rPr>
                        <a:t> </a:t>
                      </a:r>
                      <a:r>
                        <a:rPr lang="en-GB" sz="1000" dirty="0" err="1">
                          <a:solidFill>
                            <a:schemeClr val="dk1"/>
                          </a:solidFill>
                          <a:highlight>
                            <a:schemeClr val="lt1"/>
                          </a:highlight>
                        </a:rPr>
                        <a:t>koncernen</a:t>
                      </a:r>
                      <a:r>
                        <a:rPr lang="en-GB" sz="1000" dirty="0">
                          <a:solidFill>
                            <a:schemeClr val="dk1"/>
                          </a:solidFill>
                          <a:highlight>
                            <a:schemeClr val="lt1"/>
                          </a:highlight>
                        </a:rPr>
                        <a:t>. Som </a:t>
                      </a:r>
                      <a:r>
                        <a:rPr lang="en-GB" sz="1000" dirty="0" err="1">
                          <a:solidFill>
                            <a:schemeClr val="dk1"/>
                          </a:solidFill>
                          <a:highlight>
                            <a:schemeClr val="lt1"/>
                          </a:highlight>
                        </a:rPr>
                        <a:t>underlag</a:t>
                      </a:r>
                      <a:r>
                        <a:rPr lang="en-GB" sz="1000" dirty="0">
                          <a:solidFill>
                            <a:schemeClr val="dk1"/>
                          </a:solidFill>
                          <a:highlight>
                            <a:schemeClr val="lt1"/>
                          </a:highlight>
                        </a:rPr>
                        <a:t> för </a:t>
                      </a:r>
                      <a:r>
                        <a:rPr lang="en-GB" sz="1000" dirty="0" err="1">
                          <a:solidFill>
                            <a:schemeClr val="dk1"/>
                          </a:solidFill>
                          <a:highlight>
                            <a:schemeClr val="lt1"/>
                          </a:highlight>
                        </a:rPr>
                        <a:t>beräkning</a:t>
                      </a:r>
                      <a:r>
                        <a:rPr lang="en-GB" sz="1000" dirty="0">
                          <a:solidFill>
                            <a:schemeClr val="dk1"/>
                          </a:solidFill>
                          <a:highlight>
                            <a:schemeClr val="lt1"/>
                          </a:highlight>
                        </a:rPr>
                        <a:t> av </a:t>
                      </a:r>
                      <a:r>
                        <a:rPr lang="en-GB" sz="1000" dirty="0" err="1">
                          <a:solidFill>
                            <a:schemeClr val="dk1"/>
                          </a:solidFill>
                          <a:highlight>
                            <a:schemeClr val="lt1"/>
                          </a:highlight>
                        </a:rPr>
                        <a:t>marknadsvärde</a:t>
                      </a:r>
                      <a:r>
                        <a:rPr lang="en-GB" sz="1000" dirty="0">
                          <a:solidFill>
                            <a:schemeClr val="dk1"/>
                          </a:solidFill>
                          <a:highlight>
                            <a:schemeClr val="lt1"/>
                          </a:highlight>
                        </a:rPr>
                        <a:t> </a:t>
                      </a:r>
                      <a:r>
                        <a:rPr lang="en-GB" sz="1000" dirty="0" err="1">
                          <a:solidFill>
                            <a:schemeClr val="dk1"/>
                          </a:solidFill>
                          <a:highlight>
                            <a:schemeClr val="lt1"/>
                          </a:highlight>
                        </a:rPr>
                        <a:t>beaktas</a:t>
                      </a:r>
                      <a:r>
                        <a:rPr lang="en-GB" sz="1000" dirty="0">
                          <a:solidFill>
                            <a:schemeClr val="dk1"/>
                          </a:solidFill>
                          <a:highlight>
                            <a:schemeClr val="lt1"/>
                          </a:highlight>
                        </a:rPr>
                        <a:t> </a:t>
                      </a:r>
                      <a:r>
                        <a:rPr lang="en-GB" sz="1000" dirty="0" err="1">
                          <a:solidFill>
                            <a:schemeClr val="dk1"/>
                          </a:solidFill>
                          <a:highlight>
                            <a:schemeClr val="lt1"/>
                          </a:highlight>
                        </a:rPr>
                        <a:t>läge</a:t>
                      </a:r>
                      <a:r>
                        <a:rPr lang="en-GB" sz="1000" dirty="0">
                          <a:solidFill>
                            <a:schemeClr val="dk1"/>
                          </a:solidFill>
                          <a:highlight>
                            <a:schemeClr val="lt1"/>
                          </a:highlight>
                        </a:rPr>
                        <a:t> och </a:t>
                      </a:r>
                      <a:r>
                        <a:rPr lang="en-GB" sz="1000" dirty="0" err="1">
                          <a:solidFill>
                            <a:schemeClr val="dk1"/>
                          </a:solidFill>
                          <a:highlight>
                            <a:schemeClr val="lt1"/>
                          </a:highlight>
                        </a:rPr>
                        <a:t>värdeår</a:t>
                      </a:r>
                      <a:r>
                        <a:rPr lang="en-GB" sz="1000" dirty="0">
                          <a:solidFill>
                            <a:schemeClr val="dk1"/>
                          </a:solidFill>
                          <a:highlight>
                            <a:schemeClr val="lt1"/>
                          </a:highlight>
                        </a:rPr>
                        <a:t>.</a:t>
                      </a:r>
                      <a:endParaRPr sz="1000" dirty="0">
                        <a:solidFill>
                          <a:schemeClr val="dk1"/>
                        </a:solidFill>
                        <a:highlight>
                          <a:schemeClr val="lt1"/>
                        </a:highlight>
                      </a:endParaRPr>
                    </a:p>
                    <a:p>
                      <a:pPr marL="0" lvl="0" indent="0" algn="l" rtl="0">
                        <a:lnSpc>
                          <a:spcPct val="100000"/>
                        </a:lnSpc>
                        <a:spcBef>
                          <a:spcPts val="300"/>
                        </a:spcBef>
                        <a:spcAft>
                          <a:spcPts val="0"/>
                        </a:spcAft>
                        <a:buClr>
                          <a:schemeClr val="dk1"/>
                        </a:buClr>
                        <a:buSzPts val="1100"/>
                        <a:buFont typeface="Arial"/>
                        <a:buNone/>
                      </a:pPr>
                      <a:r>
                        <a:rPr lang="en-GB" sz="1000" dirty="0" err="1">
                          <a:solidFill>
                            <a:schemeClr val="dk1"/>
                          </a:solidFill>
                          <a:highlight>
                            <a:schemeClr val="lt1"/>
                          </a:highlight>
                        </a:rPr>
                        <a:t>Nedskrivningar</a:t>
                      </a:r>
                      <a:r>
                        <a:rPr lang="en-GB" sz="1000" dirty="0">
                          <a:solidFill>
                            <a:schemeClr val="dk1"/>
                          </a:solidFill>
                          <a:highlight>
                            <a:schemeClr val="lt1"/>
                          </a:highlight>
                        </a:rPr>
                        <a:t> har </a:t>
                      </a:r>
                      <a:r>
                        <a:rPr lang="en-GB" sz="1000" dirty="0" err="1">
                          <a:solidFill>
                            <a:schemeClr val="dk1"/>
                          </a:solidFill>
                          <a:highlight>
                            <a:schemeClr val="lt1"/>
                          </a:highlight>
                        </a:rPr>
                        <a:t>ökat</a:t>
                      </a:r>
                      <a:r>
                        <a:rPr lang="en-GB" sz="1000" dirty="0">
                          <a:solidFill>
                            <a:schemeClr val="dk1"/>
                          </a:solidFill>
                          <a:highlight>
                            <a:schemeClr val="lt1"/>
                          </a:highlight>
                        </a:rPr>
                        <a:t> </a:t>
                      </a:r>
                      <a:r>
                        <a:rPr lang="en-GB" sz="1000" dirty="0" err="1">
                          <a:solidFill>
                            <a:schemeClr val="dk1"/>
                          </a:solidFill>
                          <a:highlight>
                            <a:schemeClr val="lt1"/>
                          </a:highlight>
                        </a:rPr>
                        <a:t>väsentligt</a:t>
                      </a:r>
                      <a:r>
                        <a:rPr lang="en-GB" sz="1000" dirty="0">
                          <a:solidFill>
                            <a:schemeClr val="dk1"/>
                          </a:solidFill>
                          <a:highlight>
                            <a:schemeClr val="lt1"/>
                          </a:highlight>
                        </a:rPr>
                        <a:t> i </a:t>
                      </a:r>
                      <a:r>
                        <a:rPr lang="en-GB" sz="1000" dirty="0" err="1">
                          <a:solidFill>
                            <a:schemeClr val="dk1"/>
                          </a:solidFill>
                          <a:highlight>
                            <a:schemeClr val="lt1"/>
                          </a:highlight>
                        </a:rPr>
                        <a:t>pågående</a:t>
                      </a:r>
                      <a:r>
                        <a:rPr lang="en-GB" sz="1000" dirty="0">
                          <a:solidFill>
                            <a:schemeClr val="dk1"/>
                          </a:solidFill>
                          <a:highlight>
                            <a:schemeClr val="lt1"/>
                          </a:highlight>
                        </a:rPr>
                        <a:t> </a:t>
                      </a:r>
                      <a:r>
                        <a:rPr lang="en-GB" sz="1000" dirty="0" err="1">
                          <a:solidFill>
                            <a:schemeClr val="dk1"/>
                          </a:solidFill>
                          <a:highlight>
                            <a:schemeClr val="lt1"/>
                          </a:highlight>
                        </a:rPr>
                        <a:t>nybyggnationsprojekt</a:t>
                      </a:r>
                      <a:r>
                        <a:rPr lang="en-GB" sz="1000" dirty="0">
                          <a:solidFill>
                            <a:schemeClr val="dk1"/>
                          </a:solidFill>
                          <a:highlight>
                            <a:schemeClr val="lt1"/>
                          </a:highlight>
                        </a:rPr>
                        <a:t> som </a:t>
                      </a:r>
                      <a:r>
                        <a:rPr lang="en-GB" sz="1000" dirty="0" err="1">
                          <a:solidFill>
                            <a:schemeClr val="dk1"/>
                          </a:solidFill>
                          <a:highlight>
                            <a:schemeClr val="lt1"/>
                          </a:highlight>
                        </a:rPr>
                        <a:t>resultat</a:t>
                      </a:r>
                      <a:r>
                        <a:rPr lang="en-GB" sz="1000" dirty="0">
                          <a:solidFill>
                            <a:schemeClr val="dk1"/>
                          </a:solidFill>
                          <a:highlight>
                            <a:schemeClr val="lt1"/>
                          </a:highlight>
                        </a:rPr>
                        <a:t> av </a:t>
                      </a:r>
                      <a:r>
                        <a:rPr lang="en-GB" sz="1000" dirty="0" err="1">
                          <a:solidFill>
                            <a:schemeClr val="dk1"/>
                          </a:solidFill>
                          <a:highlight>
                            <a:schemeClr val="lt1"/>
                          </a:highlight>
                        </a:rPr>
                        <a:t>hyresnivåer</a:t>
                      </a:r>
                      <a:r>
                        <a:rPr lang="en-GB" sz="1000" dirty="0">
                          <a:solidFill>
                            <a:schemeClr val="dk1"/>
                          </a:solidFill>
                          <a:highlight>
                            <a:schemeClr val="lt1"/>
                          </a:highlight>
                        </a:rPr>
                        <a:t> i </a:t>
                      </a:r>
                      <a:r>
                        <a:rPr lang="en-GB" sz="1000" dirty="0" err="1">
                          <a:solidFill>
                            <a:schemeClr val="dk1"/>
                          </a:solidFill>
                          <a:highlight>
                            <a:schemeClr val="lt1"/>
                          </a:highlight>
                        </a:rPr>
                        <a:t>kombination</a:t>
                      </a:r>
                      <a:r>
                        <a:rPr lang="en-GB" sz="1000" dirty="0">
                          <a:solidFill>
                            <a:schemeClr val="dk1"/>
                          </a:solidFill>
                          <a:highlight>
                            <a:schemeClr val="lt1"/>
                          </a:highlight>
                        </a:rPr>
                        <a:t> med </a:t>
                      </a:r>
                      <a:r>
                        <a:rPr lang="en-GB" sz="1000" dirty="0" err="1">
                          <a:solidFill>
                            <a:schemeClr val="dk1"/>
                          </a:solidFill>
                          <a:highlight>
                            <a:schemeClr val="lt1"/>
                          </a:highlight>
                        </a:rPr>
                        <a:t>projektkostnader</a:t>
                      </a:r>
                      <a:r>
                        <a:rPr lang="en-GB" sz="1000" dirty="0">
                          <a:solidFill>
                            <a:schemeClr val="dk1"/>
                          </a:solidFill>
                          <a:highlight>
                            <a:schemeClr val="lt1"/>
                          </a:highlight>
                        </a:rPr>
                        <a:t> </a:t>
                      </a:r>
                      <a:r>
                        <a:rPr lang="en-GB" sz="1000" dirty="0" err="1">
                          <a:solidFill>
                            <a:schemeClr val="dk1"/>
                          </a:solidFill>
                          <a:highlight>
                            <a:schemeClr val="lt1"/>
                          </a:highlight>
                        </a:rPr>
                        <a:t>vilket</a:t>
                      </a:r>
                      <a:r>
                        <a:rPr lang="en-GB" sz="1000" dirty="0">
                          <a:solidFill>
                            <a:schemeClr val="dk1"/>
                          </a:solidFill>
                          <a:highlight>
                            <a:schemeClr val="lt1"/>
                          </a:highlight>
                        </a:rPr>
                        <a:t> inte </a:t>
                      </a:r>
                      <a:r>
                        <a:rPr lang="en-GB" sz="1000" dirty="0" err="1">
                          <a:solidFill>
                            <a:schemeClr val="dk1"/>
                          </a:solidFill>
                          <a:highlight>
                            <a:schemeClr val="lt1"/>
                          </a:highlight>
                        </a:rPr>
                        <a:t>når</a:t>
                      </a:r>
                      <a:r>
                        <a:rPr lang="en-GB" sz="1000" dirty="0">
                          <a:solidFill>
                            <a:schemeClr val="dk1"/>
                          </a:solidFill>
                          <a:highlight>
                            <a:schemeClr val="lt1"/>
                          </a:highlight>
                        </a:rPr>
                        <a:t> </a:t>
                      </a:r>
                      <a:r>
                        <a:rPr lang="en-GB" sz="1000" dirty="0" err="1">
                          <a:solidFill>
                            <a:schemeClr val="dk1"/>
                          </a:solidFill>
                          <a:highlight>
                            <a:schemeClr val="lt1"/>
                          </a:highlight>
                        </a:rPr>
                        <a:t>marknadens</a:t>
                      </a:r>
                      <a:r>
                        <a:rPr lang="en-GB" sz="1000" dirty="0">
                          <a:solidFill>
                            <a:schemeClr val="dk1"/>
                          </a:solidFill>
                          <a:highlight>
                            <a:schemeClr val="lt1"/>
                          </a:highlight>
                        </a:rPr>
                        <a:t> </a:t>
                      </a:r>
                      <a:r>
                        <a:rPr lang="en-GB" sz="1000" dirty="0" err="1">
                          <a:solidFill>
                            <a:schemeClr val="dk1"/>
                          </a:solidFill>
                          <a:highlight>
                            <a:schemeClr val="lt1"/>
                          </a:highlight>
                        </a:rPr>
                        <a:t>avkastningskrav</a:t>
                      </a:r>
                      <a:r>
                        <a:rPr lang="en-GB" sz="1000" dirty="0">
                          <a:solidFill>
                            <a:schemeClr val="dk1"/>
                          </a:solidFill>
                          <a:highlight>
                            <a:schemeClr val="lt1"/>
                          </a:highlight>
                        </a:rPr>
                        <a:t> </a:t>
                      </a:r>
                      <a:r>
                        <a:rPr lang="en-GB" sz="1000" dirty="0" err="1">
                          <a:solidFill>
                            <a:schemeClr val="dk1"/>
                          </a:solidFill>
                          <a:highlight>
                            <a:schemeClr val="lt1"/>
                          </a:highlight>
                        </a:rPr>
                        <a:t>framför</a:t>
                      </a:r>
                      <a:r>
                        <a:rPr lang="en-GB" sz="1000" dirty="0">
                          <a:solidFill>
                            <a:schemeClr val="dk1"/>
                          </a:solidFill>
                          <a:highlight>
                            <a:schemeClr val="lt1"/>
                          </a:highlight>
                        </a:rPr>
                        <a:t> </a:t>
                      </a:r>
                      <a:r>
                        <a:rPr lang="en-GB" sz="1000" dirty="0" err="1">
                          <a:solidFill>
                            <a:schemeClr val="dk1"/>
                          </a:solidFill>
                          <a:highlight>
                            <a:schemeClr val="lt1"/>
                          </a:highlight>
                        </a:rPr>
                        <a:t>allt</a:t>
                      </a:r>
                      <a:r>
                        <a:rPr lang="en-GB" sz="1000" dirty="0">
                          <a:solidFill>
                            <a:schemeClr val="dk1"/>
                          </a:solidFill>
                          <a:highlight>
                            <a:schemeClr val="lt1"/>
                          </a:highlight>
                        </a:rPr>
                        <a:t> i B </a:t>
                      </a:r>
                      <a:r>
                        <a:rPr lang="en-GB" sz="1000" dirty="0" err="1">
                          <a:solidFill>
                            <a:schemeClr val="dk1"/>
                          </a:solidFill>
                          <a:highlight>
                            <a:schemeClr val="lt1"/>
                          </a:highlight>
                        </a:rPr>
                        <a:t>resp</a:t>
                      </a:r>
                      <a:r>
                        <a:rPr lang="en-GB" sz="1000" dirty="0">
                          <a:solidFill>
                            <a:schemeClr val="dk1"/>
                          </a:solidFill>
                          <a:highlight>
                            <a:schemeClr val="lt1"/>
                          </a:highlight>
                        </a:rPr>
                        <a:t> C </a:t>
                      </a:r>
                      <a:r>
                        <a:rPr lang="en-GB" sz="1000" dirty="0" err="1">
                          <a:solidFill>
                            <a:schemeClr val="dk1"/>
                          </a:solidFill>
                          <a:highlight>
                            <a:schemeClr val="lt1"/>
                          </a:highlight>
                        </a:rPr>
                        <a:t>lägen</a:t>
                      </a:r>
                      <a:r>
                        <a:rPr lang="en-GB" sz="1000" dirty="0">
                          <a:solidFill>
                            <a:schemeClr val="dk1"/>
                          </a:solidFill>
                          <a:highlight>
                            <a:schemeClr val="lt1"/>
                          </a:highlight>
                        </a:rPr>
                        <a:t>.</a:t>
                      </a:r>
                      <a:endParaRPr sz="1000" dirty="0">
                        <a:solidFill>
                          <a:schemeClr val="dk1"/>
                        </a:solidFill>
                        <a:highlight>
                          <a:schemeClr val="lt1"/>
                        </a:highlight>
                      </a:endParaRPr>
                    </a:p>
                    <a:p>
                      <a:pPr marL="0" lvl="0" indent="0" algn="l" rtl="0">
                        <a:lnSpc>
                          <a:spcPct val="100000"/>
                        </a:lnSpc>
                        <a:spcBef>
                          <a:spcPts val="300"/>
                        </a:spcBef>
                        <a:spcAft>
                          <a:spcPts val="0"/>
                        </a:spcAft>
                        <a:buClr>
                          <a:schemeClr val="dk1"/>
                        </a:buClr>
                        <a:buSzPts val="1100"/>
                        <a:buFont typeface="Arial"/>
                        <a:buNone/>
                      </a:pPr>
                      <a:r>
                        <a:rPr lang="en-GB" sz="1000" dirty="0" err="1">
                          <a:solidFill>
                            <a:schemeClr val="dk1"/>
                          </a:solidFill>
                          <a:highlight>
                            <a:srgbClr val="FFFFFF"/>
                          </a:highlight>
                        </a:rPr>
                        <a:t>Investerings</a:t>
                      </a:r>
                      <a:r>
                        <a:rPr lang="en-GB" sz="1000" dirty="0">
                          <a:solidFill>
                            <a:schemeClr val="dk1"/>
                          </a:solidFill>
                          <a:highlight>
                            <a:srgbClr val="FFFFFF"/>
                          </a:highlight>
                        </a:rPr>
                        <a:t>- och </a:t>
                      </a:r>
                      <a:r>
                        <a:rPr lang="en-GB" sz="1000" dirty="0" err="1">
                          <a:solidFill>
                            <a:schemeClr val="dk1"/>
                          </a:solidFill>
                          <a:highlight>
                            <a:srgbClr val="FFFFFF"/>
                          </a:highlight>
                        </a:rPr>
                        <a:t>inriktningsbeslut</a:t>
                      </a:r>
                      <a:r>
                        <a:rPr lang="en-GB" sz="1000" dirty="0">
                          <a:solidFill>
                            <a:schemeClr val="dk1"/>
                          </a:solidFill>
                          <a:highlight>
                            <a:srgbClr val="FFFFFF"/>
                          </a:highlight>
                        </a:rPr>
                        <a:t> har </a:t>
                      </a:r>
                      <a:r>
                        <a:rPr lang="en-GB" sz="1000" dirty="0" err="1">
                          <a:solidFill>
                            <a:schemeClr val="dk1"/>
                          </a:solidFill>
                          <a:highlight>
                            <a:srgbClr val="FFFFFF"/>
                          </a:highlight>
                        </a:rPr>
                        <a:t>fattats</a:t>
                      </a:r>
                      <a:r>
                        <a:rPr lang="en-GB" sz="1000" dirty="0">
                          <a:solidFill>
                            <a:schemeClr val="dk1"/>
                          </a:solidFill>
                          <a:highlight>
                            <a:srgbClr val="FFFFFF"/>
                          </a:highlight>
                        </a:rPr>
                        <a:t> per 2019-10-31 som </a:t>
                      </a:r>
                      <a:r>
                        <a:rPr lang="en-GB" sz="1000" dirty="0" err="1">
                          <a:solidFill>
                            <a:schemeClr val="dk1"/>
                          </a:solidFill>
                          <a:highlight>
                            <a:srgbClr val="FFFFFF"/>
                          </a:highlight>
                        </a:rPr>
                        <a:t>bedöms</a:t>
                      </a:r>
                      <a:r>
                        <a:rPr lang="en-GB" sz="1000" dirty="0">
                          <a:solidFill>
                            <a:schemeClr val="dk1"/>
                          </a:solidFill>
                          <a:highlight>
                            <a:srgbClr val="FFFFFF"/>
                          </a:highlight>
                        </a:rPr>
                        <a:t> </a:t>
                      </a:r>
                      <a:r>
                        <a:rPr lang="en-GB" sz="1000" dirty="0" err="1">
                          <a:solidFill>
                            <a:schemeClr val="dk1"/>
                          </a:solidFill>
                          <a:highlight>
                            <a:srgbClr val="FFFFFF"/>
                          </a:highlight>
                        </a:rPr>
                        <a:t>innebära</a:t>
                      </a:r>
                      <a:r>
                        <a:rPr lang="en-GB" sz="1000" dirty="0">
                          <a:solidFill>
                            <a:schemeClr val="dk1"/>
                          </a:solidFill>
                          <a:highlight>
                            <a:srgbClr val="FFFFFF"/>
                          </a:highlight>
                        </a:rPr>
                        <a:t> </a:t>
                      </a:r>
                      <a:r>
                        <a:rPr lang="en-GB" sz="1000" dirty="0" err="1">
                          <a:solidFill>
                            <a:schemeClr val="tx1"/>
                          </a:solidFill>
                          <a:highlight>
                            <a:srgbClr val="FFFFFF"/>
                          </a:highlight>
                        </a:rPr>
                        <a:t>drygt</a:t>
                      </a:r>
                      <a:r>
                        <a:rPr lang="en-GB" sz="1000" dirty="0">
                          <a:solidFill>
                            <a:schemeClr val="tx1"/>
                          </a:solidFill>
                          <a:highlight>
                            <a:srgbClr val="FFFFFF"/>
                          </a:highlight>
                        </a:rPr>
                        <a:t> 15 </a:t>
                      </a:r>
                      <a:r>
                        <a:rPr lang="en-GB" sz="1000" dirty="0" err="1">
                          <a:solidFill>
                            <a:schemeClr val="tx1"/>
                          </a:solidFill>
                          <a:highlight>
                            <a:srgbClr val="FFFFFF"/>
                          </a:highlight>
                        </a:rPr>
                        <a:t>mkr</a:t>
                      </a:r>
                      <a:r>
                        <a:rPr lang="en-GB" sz="1000" dirty="0">
                          <a:solidFill>
                            <a:schemeClr val="tx1"/>
                          </a:solidFill>
                          <a:highlight>
                            <a:srgbClr val="FFFFFF"/>
                          </a:highlight>
                        </a:rPr>
                        <a:t> i </a:t>
                      </a:r>
                      <a:r>
                        <a:rPr lang="en-GB" sz="1000" dirty="0" err="1">
                          <a:solidFill>
                            <a:schemeClr val="tx1"/>
                          </a:solidFill>
                          <a:highlight>
                            <a:srgbClr val="FFFFFF"/>
                          </a:highlight>
                        </a:rPr>
                        <a:t>nedskrivningar</a:t>
                      </a:r>
                      <a:r>
                        <a:rPr lang="en-GB" sz="1000" dirty="0">
                          <a:solidFill>
                            <a:schemeClr val="tx1"/>
                          </a:solidFill>
                          <a:highlight>
                            <a:srgbClr val="FFFFFF"/>
                          </a:highlight>
                        </a:rPr>
                        <a:t> </a:t>
                      </a:r>
                      <a:r>
                        <a:rPr lang="en-GB" sz="1000" dirty="0" err="1">
                          <a:solidFill>
                            <a:schemeClr val="dk1"/>
                          </a:solidFill>
                          <a:highlight>
                            <a:srgbClr val="FFFFFF"/>
                          </a:highlight>
                        </a:rPr>
                        <a:t>baserat</a:t>
                      </a:r>
                      <a:r>
                        <a:rPr lang="en-GB" sz="1000" dirty="0">
                          <a:solidFill>
                            <a:schemeClr val="dk1"/>
                          </a:solidFill>
                          <a:highlight>
                            <a:srgbClr val="FFFFFF"/>
                          </a:highlight>
                        </a:rPr>
                        <a:t> </a:t>
                      </a:r>
                      <a:r>
                        <a:rPr lang="en-GB" sz="1000" dirty="0" err="1">
                          <a:solidFill>
                            <a:schemeClr val="dk1"/>
                          </a:solidFill>
                          <a:highlight>
                            <a:srgbClr val="FFFFFF"/>
                          </a:highlight>
                        </a:rPr>
                        <a:t>på</a:t>
                      </a:r>
                      <a:r>
                        <a:rPr lang="en-GB" sz="1000" dirty="0">
                          <a:solidFill>
                            <a:schemeClr val="dk1"/>
                          </a:solidFill>
                          <a:highlight>
                            <a:srgbClr val="FFFFFF"/>
                          </a:highlight>
                        </a:rPr>
                        <a:t> </a:t>
                      </a:r>
                      <a:r>
                        <a:rPr lang="en-GB" sz="1000" dirty="0" err="1">
                          <a:solidFill>
                            <a:schemeClr val="dk1"/>
                          </a:solidFill>
                          <a:highlight>
                            <a:srgbClr val="FFFFFF"/>
                          </a:highlight>
                        </a:rPr>
                        <a:t>uppskattade</a:t>
                      </a:r>
                      <a:r>
                        <a:rPr lang="en-GB" sz="1000" dirty="0">
                          <a:solidFill>
                            <a:schemeClr val="dk1"/>
                          </a:solidFill>
                          <a:highlight>
                            <a:srgbClr val="FFFFFF"/>
                          </a:highlight>
                        </a:rPr>
                        <a:t> </a:t>
                      </a:r>
                      <a:r>
                        <a:rPr lang="en-GB" sz="1000" dirty="0" err="1">
                          <a:solidFill>
                            <a:schemeClr val="dk1"/>
                          </a:solidFill>
                          <a:highlight>
                            <a:srgbClr val="FFFFFF"/>
                          </a:highlight>
                        </a:rPr>
                        <a:t>produktionskostnader</a:t>
                      </a:r>
                      <a:r>
                        <a:rPr lang="en-GB" sz="1000" dirty="0">
                          <a:solidFill>
                            <a:schemeClr val="dk1"/>
                          </a:solidFill>
                          <a:highlight>
                            <a:srgbClr val="FFFFFF"/>
                          </a:highlight>
                        </a:rPr>
                        <a:t>.  </a:t>
                      </a:r>
                      <a:endParaRPr sz="1000" dirty="0">
                        <a:solidFill>
                          <a:schemeClr val="dk1"/>
                        </a:solidFill>
                        <a:highlight>
                          <a:srgbClr val="FFFFFF"/>
                        </a:highlight>
                      </a:endParaRPr>
                    </a:p>
                    <a:p>
                      <a:pPr marL="0" lvl="0" indent="0" algn="l" rtl="0">
                        <a:lnSpc>
                          <a:spcPct val="115000"/>
                        </a:lnSpc>
                        <a:spcBef>
                          <a:spcPts val="300"/>
                        </a:spcBef>
                        <a:spcAft>
                          <a:spcPts val="0"/>
                        </a:spcAft>
                        <a:buClr>
                          <a:schemeClr val="dk1"/>
                        </a:buClr>
                        <a:buSzPts val="1100"/>
                        <a:buFont typeface="Arial"/>
                        <a:buNone/>
                      </a:pPr>
                      <a:r>
                        <a:rPr lang="en-GB" sz="1000" dirty="0" err="1">
                          <a:solidFill>
                            <a:schemeClr val="dk1"/>
                          </a:solidFill>
                          <a:highlight>
                            <a:schemeClr val="lt1"/>
                          </a:highlight>
                        </a:rPr>
                        <a:t>Styrelsen</a:t>
                      </a:r>
                      <a:r>
                        <a:rPr lang="en-GB" sz="1000" dirty="0">
                          <a:solidFill>
                            <a:schemeClr val="dk1"/>
                          </a:solidFill>
                          <a:highlight>
                            <a:schemeClr val="lt1"/>
                          </a:highlight>
                        </a:rPr>
                        <a:t> har </a:t>
                      </a:r>
                      <a:r>
                        <a:rPr lang="en-GB" sz="1000" dirty="0" err="1">
                          <a:solidFill>
                            <a:schemeClr val="dk1"/>
                          </a:solidFill>
                          <a:highlight>
                            <a:schemeClr val="lt1"/>
                          </a:highlight>
                        </a:rPr>
                        <a:t>vidare</a:t>
                      </a:r>
                      <a:r>
                        <a:rPr lang="en-GB" sz="1000" dirty="0">
                          <a:solidFill>
                            <a:schemeClr val="dk1"/>
                          </a:solidFill>
                          <a:highlight>
                            <a:schemeClr val="lt1"/>
                          </a:highlight>
                        </a:rPr>
                        <a:t> per 2019-06-13 </a:t>
                      </a:r>
                      <a:r>
                        <a:rPr lang="en-GB" sz="1000" dirty="0" err="1">
                          <a:solidFill>
                            <a:schemeClr val="dk1"/>
                          </a:solidFill>
                          <a:highlight>
                            <a:schemeClr val="lt1"/>
                          </a:highlight>
                        </a:rPr>
                        <a:t>fattat</a:t>
                      </a:r>
                      <a:r>
                        <a:rPr lang="en-GB" sz="1000" dirty="0">
                          <a:solidFill>
                            <a:schemeClr val="dk1"/>
                          </a:solidFill>
                          <a:highlight>
                            <a:schemeClr val="lt1"/>
                          </a:highlight>
                        </a:rPr>
                        <a:t> </a:t>
                      </a:r>
                      <a:r>
                        <a:rPr lang="en-GB" sz="1000" dirty="0" err="1">
                          <a:solidFill>
                            <a:schemeClr val="dk1"/>
                          </a:solidFill>
                          <a:highlight>
                            <a:schemeClr val="lt1"/>
                          </a:highlight>
                        </a:rPr>
                        <a:t>beslut</a:t>
                      </a:r>
                      <a:r>
                        <a:rPr lang="en-GB" sz="1000" dirty="0">
                          <a:solidFill>
                            <a:schemeClr val="dk1"/>
                          </a:solidFill>
                          <a:highlight>
                            <a:schemeClr val="lt1"/>
                          </a:highlight>
                        </a:rPr>
                        <a:t> om </a:t>
                      </a:r>
                      <a:r>
                        <a:rPr lang="en-GB" sz="1000" dirty="0" err="1">
                          <a:solidFill>
                            <a:schemeClr val="dk1"/>
                          </a:solidFill>
                          <a:highlight>
                            <a:schemeClr val="lt1"/>
                          </a:highlight>
                        </a:rPr>
                        <a:t>investering</a:t>
                      </a:r>
                      <a:r>
                        <a:rPr lang="en-GB" sz="1000" dirty="0">
                          <a:solidFill>
                            <a:schemeClr val="dk1"/>
                          </a:solidFill>
                          <a:highlight>
                            <a:schemeClr val="lt1"/>
                          </a:highlight>
                        </a:rPr>
                        <a:t> avseende att </a:t>
                      </a:r>
                      <a:r>
                        <a:rPr lang="en-GB" sz="1000" dirty="0" err="1">
                          <a:solidFill>
                            <a:schemeClr val="dk1"/>
                          </a:solidFill>
                          <a:highlight>
                            <a:schemeClr val="lt1"/>
                          </a:highlight>
                        </a:rPr>
                        <a:t>teckna</a:t>
                      </a:r>
                      <a:r>
                        <a:rPr lang="en-GB" sz="1000" dirty="0">
                          <a:solidFill>
                            <a:schemeClr val="dk1"/>
                          </a:solidFill>
                          <a:highlight>
                            <a:schemeClr val="lt1"/>
                          </a:highlight>
                        </a:rPr>
                        <a:t> </a:t>
                      </a:r>
                      <a:r>
                        <a:rPr lang="en-GB" sz="1000" dirty="0" err="1">
                          <a:solidFill>
                            <a:schemeClr val="dk1"/>
                          </a:solidFill>
                          <a:highlight>
                            <a:schemeClr val="lt1"/>
                          </a:highlight>
                        </a:rPr>
                        <a:t>föravtal</a:t>
                      </a:r>
                      <a:r>
                        <a:rPr lang="en-GB" sz="1000" dirty="0">
                          <a:solidFill>
                            <a:schemeClr val="dk1"/>
                          </a:solidFill>
                          <a:highlight>
                            <a:schemeClr val="lt1"/>
                          </a:highlight>
                        </a:rPr>
                        <a:t> med </a:t>
                      </a:r>
                      <a:r>
                        <a:rPr lang="en-GB" sz="1000" dirty="0" err="1">
                          <a:solidFill>
                            <a:schemeClr val="dk1"/>
                          </a:solidFill>
                          <a:highlight>
                            <a:schemeClr val="lt1"/>
                          </a:highlight>
                        </a:rPr>
                        <a:t>Serneke</a:t>
                      </a:r>
                      <a:r>
                        <a:rPr lang="en-GB" sz="1000" dirty="0">
                          <a:solidFill>
                            <a:schemeClr val="dk1"/>
                          </a:solidFill>
                          <a:highlight>
                            <a:schemeClr val="lt1"/>
                          </a:highlight>
                        </a:rPr>
                        <a:t> för att </a:t>
                      </a:r>
                      <a:r>
                        <a:rPr lang="en-GB" sz="1000" dirty="0" err="1">
                          <a:solidFill>
                            <a:schemeClr val="dk1"/>
                          </a:solidFill>
                          <a:highlight>
                            <a:schemeClr val="lt1"/>
                          </a:highlight>
                        </a:rPr>
                        <a:t>förvärva</a:t>
                      </a:r>
                      <a:r>
                        <a:rPr lang="en-GB" sz="1000" dirty="0">
                          <a:solidFill>
                            <a:schemeClr val="dk1"/>
                          </a:solidFill>
                          <a:highlight>
                            <a:schemeClr val="lt1"/>
                          </a:highlight>
                        </a:rPr>
                        <a:t> </a:t>
                      </a:r>
                      <a:r>
                        <a:rPr lang="en-GB" sz="1000" dirty="0" err="1">
                          <a:solidFill>
                            <a:schemeClr val="dk1"/>
                          </a:solidFill>
                          <a:highlight>
                            <a:schemeClr val="lt1"/>
                          </a:highlight>
                        </a:rPr>
                        <a:t>lägenheter</a:t>
                      </a:r>
                      <a:r>
                        <a:rPr lang="en-GB" sz="1000" dirty="0">
                          <a:solidFill>
                            <a:schemeClr val="dk1"/>
                          </a:solidFill>
                          <a:highlight>
                            <a:schemeClr val="lt1"/>
                          </a:highlight>
                        </a:rPr>
                        <a:t> i </a:t>
                      </a:r>
                      <a:r>
                        <a:rPr lang="en-GB" sz="1000" dirty="0" err="1">
                          <a:solidFill>
                            <a:schemeClr val="dk1"/>
                          </a:solidFill>
                          <a:highlight>
                            <a:schemeClr val="lt1"/>
                          </a:highlight>
                        </a:rPr>
                        <a:t>Brf</a:t>
                      </a:r>
                      <a:r>
                        <a:rPr lang="en-GB" sz="1000" dirty="0">
                          <a:solidFill>
                            <a:schemeClr val="dk1"/>
                          </a:solidFill>
                          <a:highlight>
                            <a:schemeClr val="lt1"/>
                          </a:highlight>
                        </a:rPr>
                        <a:t> </a:t>
                      </a:r>
                      <a:r>
                        <a:rPr lang="en-GB" sz="1000" dirty="0" err="1">
                          <a:solidFill>
                            <a:schemeClr val="dk1"/>
                          </a:solidFill>
                          <a:highlight>
                            <a:schemeClr val="lt1"/>
                          </a:highlight>
                        </a:rPr>
                        <a:t>Utsikten</a:t>
                      </a:r>
                      <a:r>
                        <a:rPr lang="en-GB" sz="1000" dirty="0">
                          <a:solidFill>
                            <a:schemeClr val="dk1"/>
                          </a:solidFill>
                          <a:highlight>
                            <a:schemeClr val="lt1"/>
                          </a:highlight>
                        </a:rPr>
                        <a:t> till </a:t>
                      </a:r>
                      <a:r>
                        <a:rPr lang="en-GB" sz="1000" dirty="0" err="1">
                          <a:solidFill>
                            <a:schemeClr val="dk1"/>
                          </a:solidFill>
                          <a:highlight>
                            <a:schemeClr val="lt1"/>
                          </a:highlight>
                        </a:rPr>
                        <a:t>ett</a:t>
                      </a:r>
                      <a:r>
                        <a:rPr lang="en-GB" sz="1000" dirty="0">
                          <a:solidFill>
                            <a:schemeClr val="dk1"/>
                          </a:solidFill>
                          <a:highlight>
                            <a:schemeClr val="lt1"/>
                          </a:highlight>
                        </a:rPr>
                        <a:t> </a:t>
                      </a:r>
                      <a:r>
                        <a:rPr lang="en-GB" sz="1000" dirty="0" err="1">
                          <a:solidFill>
                            <a:schemeClr val="dk1"/>
                          </a:solidFill>
                          <a:highlight>
                            <a:schemeClr val="lt1"/>
                          </a:highlight>
                        </a:rPr>
                        <a:t>maximalt</a:t>
                      </a:r>
                      <a:r>
                        <a:rPr lang="en-GB" sz="1000" dirty="0">
                          <a:solidFill>
                            <a:schemeClr val="dk1"/>
                          </a:solidFill>
                          <a:highlight>
                            <a:schemeClr val="lt1"/>
                          </a:highlight>
                        </a:rPr>
                        <a:t> </a:t>
                      </a:r>
                      <a:r>
                        <a:rPr lang="en-GB" sz="1000" dirty="0" err="1">
                          <a:solidFill>
                            <a:schemeClr val="dk1"/>
                          </a:solidFill>
                          <a:highlight>
                            <a:schemeClr val="lt1"/>
                          </a:highlight>
                        </a:rPr>
                        <a:t>belopp</a:t>
                      </a:r>
                      <a:r>
                        <a:rPr lang="en-GB" sz="1000" dirty="0">
                          <a:solidFill>
                            <a:schemeClr val="dk1"/>
                          </a:solidFill>
                          <a:highlight>
                            <a:schemeClr val="lt1"/>
                          </a:highlight>
                        </a:rPr>
                        <a:t> om 14,9 MSEK.</a:t>
                      </a:r>
                      <a:endParaRPr sz="1000" dirty="0">
                        <a:solidFill>
                          <a:schemeClr val="dk1"/>
                        </a:solidFill>
                        <a:highlight>
                          <a:schemeClr val="lt1"/>
                        </a:highlight>
                      </a:endParaRPr>
                    </a:p>
                    <a:p>
                      <a:pPr marL="0" lvl="0" indent="0" algn="l" rtl="0">
                        <a:lnSpc>
                          <a:spcPct val="115000"/>
                        </a:lnSpc>
                        <a:spcBef>
                          <a:spcPts val="300"/>
                        </a:spcBef>
                        <a:spcAft>
                          <a:spcPts val="0"/>
                        </a:spcAft>
                        <a:buClr>
                          <a:schemeClr val="dk1"/>
                        </a:buClr>
                        <a:buSzPts val="1100"/>
                        <a:buFont typeface="Arial"/>
                        <a:buNone/>
                      </a:pPr>
                      <a:r>
                        <a:rPr lang="en-GB" sz="1000" dirty="0" err="1">
                          <a:solidFill>
                            <a:schemeClr val="dk1"/>
                          </a:solidFill>
                          <a:highlight>
                            <a:schemeClr val="lt1"/>
                          </a:highlight>
                        </a:rPr>
                        <a:t>Då</a:t>
                      </a:r>
                      <a:r>
                        <a:rPr lang="en-GB" sz="1000" dirty="0">
                          <a:solidFill>
                            <a:schemeClr val="dk1"/>
                          </a:solidFill>
                          <a:highlight>
                            <a:schemeClr val="lt1"/>
                          </a:highlight>
                        </a:rPr>
                        <a:t> </a:t>
                      </a:r>
                      <a:r>
                        <a:rPr lang="en-GB" sz="1000" dirty="0" err="1">
                          <a:solidFill>
                            <a:schemeClr val="dk1"/>
                          </a:solidFill>
                          <a:highlight>
                            <a:schemeClr val="lt1"/>
                          </a:highlight>
                        </a:rPr>
                        <a:t>denna</a:t>
                      </a:r>
                      <a:r>
                        <a:rPr lang="en-GB" sz="1000" dirty="0">
                          <a:solidFill>
                            <a:schemeClr val="dk1"/>
                          </a:solidFill>
                          <a:highlight>
                            <a:schemeClr val="lt1"/>
                          </a:highlight>
                        </a:rPr>
                        <a:t> </a:t>
                      </a:r>
                      <a:r>
                        <a:rPr lang="en-GB" sz="1000" dirty="0" err="1">
                          <a:solidFill>
                            <a:schemeClr val="dk1"/>
                          </a:solidFill>
                          <a:highlight>
                            <a:schemeClr val="lt1"/>
                          </a:highlight>
                        </a:rPr>
                        <a:t>investering</a:t>
                      </a:r>
                      <a:r>
                        <a:rPr lang="en-GB" sz="1000" dirty="0">
                          <a:solidFill>
                            <a:schemeClr val="dk1"/>
                          </a:solidFill>
                          <a:highlight>
                            <a:schemeClr val="lt1"/>
                          </a:highlight>
                        </a:rPr>
                        <a:t> är </a:t>
                      </a:r>
                      <a:r>
                        <a:rPr lang="en-GB" sz="1000" dirty="0" err="1">
                          <a:solidFill>
                            <a:schemeClr val="dk1"/>
                          </a:solidFill>
                          <a:highlight>
                            <a:schemeClr val="lt1"/>
                          </a:highlight>
                        </a:rPr>
                        <a:t>ett</a:t>
                      </a:r>
                      <a:r>
                        <a:rPr lang="en-GB" sz="1000" dirty="0">
                          <a:solidFill>
                            <a:schemeClr val="dk1"/>
                          </a:solidFill>
                          <a:highlight>
                            <a:schemeClr val="lt1"/>
                          </a:highlight>
                        </a:rPr>
                        <a:t> </a:t>
                      </a:r>
                      <a:r>
                        <a:rPr lang="en-GB" sz="1000" dirty="0" err="1">
                          <a:solidFill>
                            <a:schemeClr val="dk1"/>
                          </a:solidFill>
                          <a:highlight>
                            <a:schemeClr val="lt1"/>
                          </a:highlight>
                        </a:rPr>
                        <a:t>avsteg</a:t>
                      </a:r>
                      <a:r>
                        <a:rPr lang="en-GB" sz="1000" dirty="0">
                          <a:solidFill>
                            <a:schemeClr val="dk1"/>
                          </a:solidFill>
                          <a:highlight>
                            <a:schemeClr val="lt1"/>
                          </a:highlight>
                        </a:rPr>
                        <a:t> </a:t>
                      </a:r>
                      <a:r>
                        <a:rPr lang="en-GB" sz="1000" dirty="0" err="1">
                          <a:solidFill>
                            <a:schemeClr val="dk1"/>
                          </a:solidFill>
                          <a:highlight>
                            <a:schemeClr val="lt1"/>
                          </a:highlight>
                        </a:rPr>
                        <a:t>från</a:t>
                      </a:r>
                      <a:r>
                        <a:rPr lang="en-GB" sz="1000" dirty="0">
                          <a:solidFill>
                            <a:schemeClr val="dk1"/>
                          </a:solidFill>
                          <a:highlight>
                            <a:schemeClr val="lt1"/>
                          </a:highlight>
                        </a:rPr>
                        <a:t> </a:t>
                      </a:r>
                      <a:r>
                        <a:rPr lang="en-GB" sz="1000" dirty="0" err="1">
                          <a:solidFill>
                            <a:schemeClr val="dk1"/>
                          </a:solidFill>
                          <a:highlight>
                            <a:schemeClr val="lt1"/>
                          </a:highlight>
                        </a:rPr>
                        <a:t>koncernens</a:t>
                      </a:r>
                      <a:r>
                        <a:rPr lang="en-GB" sz="1000" dirty="0">
                          <a:solidFill>
                            <a:schemeClr val="dk1"/>
                          </a:solidFill>
                          <a:highlight>
                            <a:schemeClr val="lt1"/>
                          </a:highlight>
                        </a:rPr>
                        <a:t> </a:t>
                      </a:r>
                      <a:r>
                        <a:rPr lang="en-GB" sz="1000" dirty="0" err="1">
                          <a:solidFill>
                            <a:schemeClr val="dk1"/>
                          </a:solidFill>
                          <a:highlight>
                            <a:schemeClr val="lt1"/>
                          </a:highlight>
                        </a:rPr>
                        <a:t>finansiella</a:t>
                      </a:r>
                      <a:r>
                        <a:rPr lang="en-GB" sz="1000" dirty="0">
                          <a:solidFill>
                            <a:schemeClr val="dk1"/>
                          </a:solidFill>
                          <a:highlight>
                            <a:schemeClr val="lt1"/>
                          </a:highlight>
                        </a:rPr>
                        <a:t> </a:t>
                      </a:r>
                      <a:r>
                        <a:rPr lang="en-GB" sz="1000" dirty="0" err="1">
                          <a:solidFill>
                            <a:schemeClr val="dk1"/>
                          </a:solidFill>
                          <a:highlight>
                            <a:schemeClr val="lt1"/>
                          </a:highlight>
                        </a:rPr>
                        <a:t>anvisning</a:t>
                      </a:r>
                      <a:r>
                        <a:rPr lang="en-GB" sz="1000" dirty="0">
                          <a:solidFill>
                            <a:schemeClr val="dk1"/>
                          </a:solidFill>
                          <a:highlight>
                            <a:schemeClr val="lt1"/>
                          </a:highlight>
                        </a:rPr>
                        <a:t>, har bolaget </a:t>
                      </a:r>
                      <a:r>
                        <a:rPr lang="en-GB" sz="1000" dirty="0" err="1">
                          <a:solidFill>
                            <a:schemeClr val="dk1"/>
                          </a:solidFill>
                          <a:highlight>
                            <a:schemeClr val="lt1"/>
                          </a:highlight>
                        </a:rPr>
                        <a:t>hämtat</a:t>
                      </a:r>
                      <a:r>
                        <a:rPr lang="en-GB" sz="1000" dirty="0">
                          <a:solidFill>
                            <a:schemeClr val="dk1"/>
                          </a:solidFill>
                          <a:highlight>
                            <a:schemeClr val="lt1"/>
                          </a:highlight>
                        </a:rPr>
                        <a:t> in </a:t>
                      </a:r>
                      <a:r>
                        <a:rPr lang="en-GB" sz="1000" dirty="0" err="1">
                          <a:solidFill>
                            <a:schemeClr val="dk1"/>
                          </a:solidFill>
                          <a:highlight>
                            <a:schemeClr val="lt1"/>
                          </a:highlight>
                        </a:rPr>
                        <a:t>godkännande</a:t>
                      </a:r>
                      <a:r>
                        <a:rPr lang="en-GB" sz="1000" dirty="0">
                          <a:solidFill>
                            <a:schemeClr val="dk1"/>
                          </a:solidFill>
                          <a:highlight>
                            <a:schemeClr val="lt1"/>
                          </a:highlight>
                        </a:rPr>
                        <a:t> </a:t>
                      </a:r>
                      <a:r>
                        <a:rPr lang="en-GB" sz="1000" dirty="0" err="1">
                          <a:solidFill>
                            <a:schemeClr val="dk1"/>
                          </a:solidFill>
                          <a:highlight>
                            <a:schemeClr val="lt1"/>
                          </a:highlight>
                        </a:rPr>
                        <a:t>från</a:t>
                      </a:r>
                      <a:r>
                        <a:rPr lang="en-GB" sz="1000" dirty="0">
                          <a:solidFill>
                            <a:schemeClr val="dk1"/>
                          </a:solidFill>
                          <a:highlight>
                            <a:schemeClr val="lt1"/>
                          </a:highlight>
                        </a:rPr>
                        <a:t> </a:t>
                      </a:r>
                      <a:r>
                        <a:rPr lang="en-GB" sz="1000" dirty="0" err="1">
                          <a:solidFill>
                            <a:schemeClr val="dk1"/>
                          </a:solidFill>
                          <a:highlight>
                            <a:schemeClr val="lt1"/>
                          </a:highlight>
                        </a:rPr>
                        <a:t>moderbolaget</a:t>
                      </a:r>
                      <a:r>
                        <a:rPr lang="en-GB" sz="1000" dirty="0">
                          <a:solidFill>
                            <a:schemeClr val="dk1"/>
                          </a:solidFill>
                          <a:highlight>
                            <a:schemeClr val="lt1"/>
                          </a:highlight>
                        </a:rPr>
                        <a:t>, </a:t>
                      </a:r>
                      <a:r>
                        <a:rPr lang="en-GB" sz="1000" dirty="0" err="1">
                          <a:solidFill>
                            <a:schemeClr val="dk1"/>
                          </a:solidFill>
                          <a:highlight>
                            <a:schemeClr val="lt1"/>
                          </a:highlight>
                        </a:rPr>
                        <a:t>Förvaltnings</a:t>
                      </a:r>
                      <a:r>
                        <a:rPr lang="en-GB" sz="1000" dirty="0">
                          <a:solidFill>
                            <a:schemeClr val="dk1"/>
                          </a:solidFill>
                          <a:highlight>
                            <a:schemeClr val="lt1"/>
                          </a:highlight>
                        </a:rPr>
                        <a:t> AB Framtidens </a:t>
                      </a:r>
                      <a:r>
                        <a:rPr lang="en-GB" sz="1000" dirty="0" err="1">
                          <a:solidFill>
                            <a:schemeClr val="dk1"/>
                          </a:solidFill>
                          <a:highlight>
                            <a:schemeClr val="lt1"/>
                          </a:highlight>
                        </a:rPr>
                        <a:t>styrelse</a:t>
                      </a:r>
                      <a:r>
                        <a:rPr lang="en-GB" sz="1000" dirty="0">
                          <a:solidFill>
                            <a:schemeClr val="dk1"/>
                          </a:solidFill>
                          <a:highlight>
                            <a:schemeClr val="lt1"/>
                          </a:highlight>
                        </a:rPr>
                        <a:t>. </a:t>
                      </a:r>
                      <a:r>
                        <a:rPr lang="en-GB" sz="1000" dirty="0" err="1">
                          <a:solidFill>
                            <a:schemeClr val="dk1"/>
                          </a:solidFill>
                          <a:highlight>
                            <a:schemeClr val="lt1"/>
                          </a:highlight>
                        </a:rPr>
                        <a:t>Moderbolagets</a:t>
                      </a:r>
                      <a:r>
                        <a:rPr lang="en-GB" sz="1000" dirty="0">
                          <a:solidFill>
                            <a:schemeClr val="dk1"/>
                          </a:solidFill>
                          <a:highlight>
                            <a:schemeClr val="lt1"/>
                          </a:highlight>
                        </a:rPr>
                        <a:t> </a:t>
                      </a:r>
                      <a:r>
                        <a:rPr lang="en-GB" sz="1000" dirty="0" err="1">
                          <a:solidFill>
                            <a:schemeClr val="dk1"/>
                          </a:solidFill>
                          <a:highlight>
                            <a:schemeClr val="lt1"/>
                          </a:highlight>
                        </a:rPr>
                        <a:t>styrelse</a:t>
                      </a:r>
                      <a:r>
                        <a:rPr lang="en-GB" sz="1000" dirty="0">
                          <a:solidFill>
                            <a:schemeClr val="dk1"/>
                          </a:solidFill>
                          <a:highlight>
                            <a:schemeClr val="lt1"/>
                          </a:highlight>
                        </a:rPr>
                        <a:t> </a:t>
                      </a:r>
                      <a:r>
                        <a:rPr lang="en-GB" sz="1000" dirty="0" err="1">
                          <a:solidFill>
                            <a:schemeClr val="dk1"/>
                          </a:solidFill>
                          <a:highlight>
                            <a:schemeClr val="lt1"/>
                          </a:highlight>
                        </a:rPr>
                        <a:t>godkände</a:t>
                      </a:r>
                      <a:r>
                        <a:rPr lang="en-GB" sz="1000" dirty="0">
                          <a:solidFill>
                            <a:schemeClr val="dk1"/>
                          </a:solidFill>
                          <a:highlight>
                            <a:schemeClr val="lt1"/>
                          </a:highlight>
                        </a:rPr>
                        <a:t> </a:t>
                      </a:r>
                      <a:r>
                        <a:rPr lang="en-GB" sz="1000" dirty="0" err="1">
                          <a:solidFill>
                            <a:schemeClr val="dk1"/>
                          </a:solidFill>
                          <a:highlight>
                            <a:schemeClr val="lt1"/>
                          </a:highlight>
                        </a:rPr>
                        <a:t>investeringen</a:t>
                      </a:r>
                      <a:r>
                        <a:rPr lang="en-GB" sz="1000" dirty="0">
                          <a:solidFill>
                            <a:schemeClr val="dk1"/>
                          </a:solidFill>
                          <a:highlight>
                            <a:schemeClr val="lt1"/>
                          </a:highlight>
                        </a:rPr>
                        <a:t> per 29 </a:t>
                      </a:r>
                      <a:r>
                        <a:rPr lang="en-GB" sz="1000" dirty="0" err="1">
                          <a:solidFill>
                            <a:schemeClr val="dk1"/>
                          </a:solidFill>
                          <a:highlight>
                            <a:schemeClr val="lt1"/>
                          </a:highlight>
                        </a:rPr>
                        <a:t>augusti</a:t>
                      </a:r>
                      <a:r>
                        <a:rPr lang="en-GB" sz="1000" dirty="0">
                          <a:solidFill>
                            <a:schemeClr val="dk1"/>
                          </a:solidFill>
                          <a:highlight>
                            <a:schemeClr val="lt1"/>
                          </a:highlight>
                        </a:rPr>
                        <a:t> 2019. </a:t>
                      </a:r>
                      <a:endParaRPr sz="1000" dirty="0">
                        <a:solidFill>
                          <a:schemeClr val="dk1"/>
                        </a:solidFill>
                        <a:highlight>
                          <a:schemeClr val="lt1"/>
                        </a:highlight>
                      </a:endParaRPr>
                    </a:p>
                    <a:p>
                      <a:pPr marL="0" lvl="0" indent="0" algn="l" rtl="0">
                        <a:lnSpc>
                          <a:spcPct val="100000"/>
                        </a:lnSpc>
                        <a:spcBef>
                          <a:spcPts val="300"/>
                        </a:spcBef>
                        <a:spcAft>
                          <a:spcPts val="300"/>
                        </a:spcAft>
                        <a:buClr>
                          <a:schemeClr val="dk1"/>
                        </a:buClr>
                        <a:buSzPts val="1100"/>
                        <a:buFont typeface="Arial"/>
                        <a:buNone/>
                      </a:pPr>
                      <a:endParaRPr sz="1000" dirty="0">
                        <a:solidFill>
                          <a:schemeClr val="dk1"/>
                        </a:solidFill>
                        <a:highlight>
                          <a:srgbClr val="FFFFFF"/>
                        </a:highlight>
                      </a:endParaRPr>
                    </a:p>
                  </a:txBody>
                  <a:tcPr marL="83150" marR="83150" marT="36000" marB="0">
                    <a:lnL w="12700" cap="flat" cmpd="sng">
                      <a:solidFill>
                        <a:srgbClr val="FFFFFF"/>
                      </a:solidFill>
                      <a:prstDash val="solid"/>
                      <a:round/>
                      <a:headEnd type="none" w="sm" len="sm"/>
                      <a:tailEnd type="none" w="sm" len="sm"/>
                    </a:lnL>
                    <a:lnR w="12700" cap="flat" cmpd="sng">
                      <a:solidFill>
                        <a:schemeClr val="accent5"/>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lvl="0" indent="0" algn="l" rtl="0">
                        <a:lnSpc>
                          <a:spcPct val="100000"/>
                        </a:lnSpc>
                        <a:spcBef>
                          <a:spcPts val="300"/>
                        </a:spcBef>
                        <a:spcAft>
                          <a:spcPts val="0"/>
                        </a:spcAft>
                        <a:buClr>
                          <a:schemeClr val="dk1"/>
                        </a:buClr>
                        <a:buSzPts val="1100"/>
                        <a:buFont typeface="Arial"/>
                        <a:buNone/>
                      </a:pPr>
                      <a:endParaRPr sz="1000" dirty="0">
                        <a:solidFill>
                          <a:schemeClr val="dk1"/>
                        </a:solidFill>
                      </a:endParaRPr>
                    </a:p>
                    <a:p>
                      <a:pPr marL="0" lvl="0" indent="0" algn="l" rtl="0">
                        <a:lnSpc>
                          <a:spcPct val="100000"/>
                        </a:lnSpc>
                        <a:spcBef>
                          <a:spcPts val="300"/>
                        </a:spcBef>
                        <a:spcAft>
                          <a:spcPts val="0"/>
                        </a:spcAft>
                        <a:buClr>
                          <a:schemeClr val="dk1"/>
                        </a:buClr>
                        <a:buSzPts val="1100"/>
                        <a:buFont typeface="Arial"/>
                        <a:buNone/>
                      </a:pPr>
                      <a:r>
                        <a:rPr lang="en-GB" sz="1000" dirty="0" err="1">
                          <a:solidFill>
                            <a:schemeClr val="dk1"/>
                          </a:solidFill>
                          <a:highlight>
                            <a:schemeClr val="lt1"/>
                          </a:highlight>
                        </a:rPr>
                        <a:t>Avkastningskrav</a:t>
                      </a:r>
                      <a:r>
                        <a:rPr lang="en-GB" sz="1000" dirty="0">
                          <a:solidFill>
                            <a:schemeClr val="dk1"/>
                          </a:solidFill>
                          <a:highlight>
                            <a:schemeClr val="lt1"/>
                          </a:highlight>
                        </a:rPr>
                        <a:t> </a:t>
                      </a:r>
                      <a:r>
                        <a:rPr lang="en-GB" sz="1000" dirty="0" err="1">
                          <a:solidFill>
                            <a:schemeClr val="dk1"/>
                          </a:solidFill>
                          <a:highlight>
                            <a:schemeClr val="lt1"/>
                          </a:highlight>
                        </a:rPr>
                        <a:t>definieras</a:t>
                      </a:r>
                      <a:r>
                        <a:rPr lang="en-GB" sz="1000" dirty="0">
                          <a:solidFill>
                            <a:schemeClr val="dk1"/>
                          </a:solidFill>
                          <a:highlight>
                            <a:schemeClr val="lt1"/>
                          </a:highlight>
                        </a:rPr>
                        <a:t> </a:t>
                      </a:r>
                      <a:r>
                        <a:rPr lang="en-GB" sz="1000" dirty="0" err="1">
                          <a:solidFill>
                            <a:schemeClr val="dk1"/>
                          </a:solidFill>
                          <a:highlight>
                            <a:schemeClr val="lt1"/>
                          </a:highlight>
                        </a:rPr>
                        <a:t>från</a:t>
                      </a:r>
                      <a:r>
                        <a:rPr lang="en-GB" sz="1000" dirty="0">
                          <a:solidFill>
                            <a:schemeClr val="dk1"/>
                          </a:solidFill>
                          <a:highlight>
                            <a:schemeClr val="lt1"/>
                          </a:highlight>
                        </a:rPr>
                        <a:t> 2018 </a:t>
                      </a:r>
                      <a:r>
                        <a:rPr lang="en-GB" sz="1000" dirty="0" err="1">
                          <a:solidFill>
                            <a:schemeClr val="dk1"/>
                          </a:solidFill>
                          <a:highlight>
                            <a:schemeClr val="lt1"/>
                          </a:highlight>
                        </a:rPr>
                        <a:t>baserat</a:t>
                      </a:r>
                      <a:r>
                        <a:rPr lang="en-GB" sz="1000" dirty="0">
                          <a:solidFill>
                            <a:schemeClr val="dk1"/>
                          </a:solidFill>
                          <a:highlight>
                            <a:schemeClr val="lt1"/>
                          </a:highlight>
                        </a:rPr>
                        <a:t> </a:t>
                      </a:r>
                      <a:r>
                        <a:rPr lang="en-GB" sz="1000" dirty="0" err="1">
                          <a:solidFill>
                            <a:schemeClr val="dk1"/>
                          </a:solidFill>
                          <a:highlight>
                            <a:schemeClr val="lt1"/>
                          </a:highlight>
                        </a:rPr>
                        <a:t>på</a:t>
                      </a:r>
                      <a:r>
                        <a:rPr lang="en-GB" sz="1000" dirty="0">
                          <a:solidFill>
                            <a:schemeClr val="dk1"/>
                          </a:solidFill>
                          <a:highlight>
                            <a:schemeClr val="lt1"/>
                          </a:highlight>
                        </a:rPr>
                        <a:t> </a:t>
                      </a:r>
                      <a:r>
                        <a:rPr lang="en-GB" sz="1000" dirty="0" err="1">
                          <a:solidFill>
                            <a:schemeClr val="dk1"/>
                          </a:solidFill>
                          <a:highlight>
                            <a:schemeClr val="lt1"/>
                          </a:highlight>
                        </a:rPr>
                        <a:t>kassaflöde</a:t>
                      </a:r>
                      <a:r>
                        <a:rPr lang="en-GB" sz="1000" dirty="0">
                          <a:solidFill>
                            <a:schemeClr val="dk1"/>
                          </a:solidFill>
                          <a:highlight>
                            <a:schemeClr val="lt1"/>
                          </a:highlight>
                        </a:rPr>
                        <a:t> </a:t>
                      </a:r>
                      <a:r>
                        <a:rPr lang="en-GB" sz="1000" dirty="0" err="1">
                          <a:solidFill>
                            <a:schemeClr val="dk1"/>
                          </a:solidFill>
                          <a:highlight>
                            <a:schemeClr val="lt1"/>
                          </a:highlight>
                        </a:rPr>
                        <a:t>från</a:t>
                      </a:r>
                      <a:r>
                        <a:rPr lang="en-GB" sz="1000" dirty="0">
                          <a:solidFill>
                            <a:schemeClr val="dk1"/>
                          </a:solidFill>
                          <a:highlight>
                            <a:schemeClr val="lt1"/>
                          </a:highlight>
                        </a:rPr>
                        <a:t> </a:t>
                      </a:r>
                      <a:r>
                        <a:rPr lang="en-GB" sz="1000" dirty="0" err="1">
                          <a:solidFill>
                            <a:schemeClr val="dk1"/>
                          </a:solidFill>
                          <a:highlight>
                            <a:schemeClr val="lt1"/>
                          </a:highlight>
                        </a:rPr>
                        <a:t>verksamheter</a:t>
                      </a:r>
                      <a:r>
                        <a:rPr lang="en-GB" sz="1000" dirty="0">
                          <a:solidFill>
                            <a:schemeClr val="dk1"/>
                          </a:solidFill>
                          <a:highlight>
                            <a:schemeClr val="lt1"/>
                          </a:highlight>
                        </a:rPr>
                        <a:t> </a:t>
                      </a:r>
                      <a:r>
                        <a:rPr lang="en-GB" sz="1000" dirty="0" err="1">
                          <a:solidFill>
                            <a:schemeClr val="dk1"/>
                          </a:solidFill>
                          <a:highlight>
                            <a:schemeClr val="lt1"/>
                          </a:highlight>
                        </a:rPr>
                        <a:t>exklusive</a:t>
                      </a:r>
                      <a:r>
                        <a:rPr lang="en-GB" sz="1000" dirty="0">
                          <a:solidFill>
                            <a:schemeClr val="dk1"/>
                          </a:solidFill>
                          <a:highlight>
                            <a:schemeClr val="lt1"/>
                          </a:highlight>
                        </a:rPr>
                        <a:t> </a:t>
                      </a:r>
                      <a:r>
                        <a:rPr lang="en-GB" sz="1000" dirty="0" err="1">
                          <a:solidFill>
                            <a:schemeClr val="dk1"/>
                          </a:solidFill>
                          <a:highlight>
                            <a:schemeClr val="lt1"/>
                          </a:highlight>
                        </a:rPr>
                        <a:t>investeringar</a:t>
                      </a:r>
                      <a:r>
                        <a:rPr lang="en-GB" sz="1000" dirty="0">
                          <a:solidFill>
                            <a:schemeClr val="dk1"/>
                          </a:solidFill>
                          <a:highlight>
                            <a:schemeClr val="lt1"/>
                          </a:highlight>
                        </a:rPr>
                        <a:t> i </a:t>
                      </a:r>
                      <a:r>
                        <a:rPr lang="en-GB" sz="1000" dirty="0" err="1">
                          <a:solidFill>
                            <a:schemeClr val="dk1"/>
                          </a:solidFill>
                          <a:highlight>
                            <a:schemeClr val="lt1"/>
                          </a:highlight>
                        </a:rPr>
                        <a:t>nybyggnation</a:t>
                      </a:r>
                      <a:r>
                        <a:rPr lang="en-GB" sz="1000" dirty="0">
                          <a:solidFill>
                            <a:schemeClr val="dk1"/>
                          </a:solidFill>
                          <a:highlight>
                            <a:schemeClr val="lt1"/>
                          </a:highlight>
                        </a:rPr>
                        <a:t> och </a:t>
                      </a:r>
                      <a:r>
                        <a:rPr lang="en-GB" sz="1000" dirty="0" err="1">
                          <a:solidFill>
                            <a:schemeClr val="dk1"/>
                          </a:solidFill>
                          <a:highlight>
                            <a:schemeClr val="lt1"/>
                          </a:highlight>
                        </a:rPr>
                        <a:t>konverteringar</a:t>
                      </a:r>
                      <a:r>
                        <a:rPr lang="en-GB" sz="1000" dirty="0">
                          <a:solidFill>
                            <a:schemeClr val="dk1"/>
                          </a:solidFill>
                          <a:highlight>
                            <a:schemeClr val="lt1"/>
                          </a:highlight>
                        </a:rPr>
                        <a:t> till </a:t>
                      </a:r>
                      <a:r>
                        <a:rPr lang="en-GB" sz="1000" dirty="0" err="1">
                          <a:solidFill>
                            <a:schemeClr val="dk1"/>
                          </a:solidFill>
                          <a:highlight>
                            <a:schemeClr val="lt1"/>
                          </a:highlight>
                        </a:rPr>
                        <a:t>lägenheter</a:t>
                      </a:r>
                      <a:r>
                        <a:rPr lang="en-GB" sz="1000" dirty="0">
                          <a:solidFill>
                            <a:schemeClr val="dk1"/>
                          </a:solidFill>
                          <a:highlight>
                            <a:schemeClr val="lt1"/>
                          </a:highlight>
                        </a:rPr>
                        <a:t>.</a:t>
                      </a:r>
                      <a:endParaRPr sz="1000" dirty="0">
                        <a:solidFill>
                          <a:schemeClr val="dk1"/>
                        </a:solidFill>
                        <a:highlight>
                          <a:schemeClr val="lt1"/>
                        </a:highlight>
                      </a:endParaRPr>
                    </a:p>
                    <a:p>
                      <a:pPr marL="0" lvl="0" indent="0" algn="l" rtl="0">
                        <a:lnSpc>
                          <a:spcPct val="100000"/>
                        </a:lnSpc>
                        <a:spcBef>
                          <a:spcPts val="600"/>
                        </a:spcBef>
                        <a:spcAft>
                          <a:spcPts val="0"/>
                        </a:spcAft>
                        <a:buClr>
                          <a:schemeClr val="dk1"/>
                        </a:buClr>
                        <a:buSzPts val="1100"/>
                        <a:buFont typeface="Arial"/>
                        <a:buNone/>
                      </a:pPr>
                      <a:r>
                        <a:rPr lang="en-GB" sz="1000" dirty="0">
                          <a:solidFill>
                            <a:schemeClr val="dk1"/>
                          </a:solidFill>
                          <a:highlight>
                            <a:schemeClr val="lt1"/>
                          </a:highlight>
                        </a:rPr>
                        <a:t>Vi har </a:t>
                      </a:r>
                      <a:r>
                        <a:rPr lang="en-GB" sz="1000" dirty="0" err="1">
                          <a:solidFill>
                            <a:schemeClr val="dk1"/>
                          </a:solidFill>
                          <a:highlight>
                            <a:schemeClr val="lt1"/>
                          </a:highlight>
                        </a:rPr>
                        <a:t>tagit</a:t>
                      </a:r>
                      <a:r>
                        <a:rPr lang="en-GB" sz="1000" dirty="0">
                          <a:solidFill>
                            <a:schemeClr val="dk1"/>
                          </a:solidFill>
                          <a:highlight>
                            <a:schemeClr val="lt1"/>
                          </a:highlight>
                        </a:rPr>
                        <a:t> del av </a:t>
                      </a:r>
                      <a:r>
                        <a:rPr lang="en-GB" sz="1000" dirty="0" err="1">
                          <a:solidFill>
                            <a:schemeClr val="dk1"/>
                          </a:solidFill>
                          <a:highlight>
                            <a:schemeClr val="lt1"/>
                          </a:highlight>
                        </a:rPr>
                        <a:t>beslut</a:t>
                      </a:r>
                      <a:r>
                        <a:rPr lang="en-GB" sz="1000" dirty="0">
                          <a:solidFill>
                            <a:schemeClr val="dk1"/>
                          </a:solidFill>
                          <a:highlight>
                            <a:schemeClr val="lt1"/>
                          </a:highlight>
                        </a:rPr>
                        <a:t> </a:t>
                      </a:r>
                      <a:r>
                        <a:rPr lang="en-GB" sz="1000" dirty="0" err="1">
                          <a:solidFill>
                            <a:schemeClr val="dk1"/>
                          </a:solidFill>
                          <a:highlight>
                            <a:schemeClr val="lt1"/>
                          </a:highlight>
                        </a:rPr>
                        <a:t>relaterat</a:t>
                      </a:r>
                      <a:r>
                        <a:rPr lang="en-GB" sz="1000" dirty="0">
                          <a:solidFill>
                            <a:schemeClr val="dk1"/>
                          </a:solidFill>
                          <a:highlight>
                            <a:schemeClr val="lt1"/>
                          </a:highlight>
                        </a:rPr>
                        <a:t> till </a:t>
                      </a:r>
                      <a:r>
                        <a:rPr lang="en-GB" sz="1000" dirty="0" err="1">
                          <a:solidFill>
                            <a:schemeClr val="dk1"/>
                          </a:solidFill>
                          <a:highlight>
                            <a:schemeClr val="lt1"/>
                          </a:highlight>
                        </a:rPr>
                        <a:t>nybyggnationer</a:t>
                      </a:r>
                      <a:r>
                        <a:rPr lang="en-GB" sz="1000" dirty="0">
                          <a:solidFill>
                            <a:schemeClr val="dk1"/>
                          </a:solidFill>
                          <a:highlight>
                            <a:schemeClr val="lt1"/>
                          </a:highlight>
                        </a:rPr>
                        <a:t>/</a:t>
                      </a:r>
                      <a:r>
                        <a:rPr lang="en-GB" sz="1000" dirty="0" err="1">
                          <a:solidFill>
                            <a:schemeClr val="dk1"/>
                          </a:solidFill>
                          <a:highlight>
                            <a:schemeClr val="lt1"/>
                          </a:highlight>
                        </a:rPr>
                        <a:t>ombyggnationer</a:t>
                      </a:r>
                      <a:r>
                        <a:rPr lang="en-GB" sz="1000" dirty="0">
                          <a:solidFill>
                            <a:schemeClr val="dk1"/>
                          </a:solidFill>
                          <a:highlight>
                            <a:schemeClr val="lt1"/>
                          </a:highlight>
                        </a:rPr>
                        <a:t>. Vi har som tidigare </a:t>
                      </a:r>
                      <a:r>
                        <a:rPr lang="en-GB" sz="1000" dirty="0" err="1">
                          <a:solidFill>
                            <a:schemeClr val="dk1"/>
                          </a:solidFill>
                          <a:highlight>
                            <a:schemeClr val="lt1"/>
                          </a:highlight>
                        </a:rPr>
                        <a:t>rapporterat</a:t>
                      </a:r>
                      <a:r>
                        <a:rPr lang="en-GB" sz="1000" dirty="0">
                          <a:solidFill>
                            <a:schemeClr val="dk1"/>
                          </a:solidFill>
                          <a:highlight>
                            <a:schemeClr val="lt1"/>
                          </a:highlight>
                        </a:rPr>
                        <a:t> </a:t>
                      </a:r>
                      <a:r>
                        <a:rPr lang="en-GB" sz="1000" dirty="0" err="1">
                          <a:solidFill>
                            <a:schemeClr val="dk1"/>
                          </a:solidFill>
                          <a:highlight>
                            <a:schemeClr val="lt1"/>
                          </a:highlight>
                        </a:rPr>
                        <a:t>noterat</a:t>
                      </a:r>
                      <a:r>
                        <a:rPr lang="en-GB" sz="1000" dirty="0">
                          <a:solidFill>
                            <a:schemeClr val="dk1"/>
                          </a:solidFill>
                          <a:highlight>
                            <a:schemeClr val="lt1"/>
                          </a:highlight>
                        </a:rPr>
                        <a:t> att </a:t>
                      </a:r>
                      <a:r>
                        <a:rPr lang="en-GB" sz="1000" dirty="0" err="1">
                          <a:solidFill>
                            <a:schemeClr val="dk1"/>
                          </a:solidFill>
                          <a:highlight>
                            <a:schemeClr val="lt1"/>
                          </a:highlight>
                        </a:rPr>
                        <a:t>antalet</a:t>
                      </a:r>
                      <a:r>
                        <a:rPr lang="en-GB" sz="1000" dirty="0">
                          <a:solidFill>
                            <a:schemeClr val="dk1"/>
                          </a:solidFill>
                          <a:highlight>
                            <a:schemeClr val="lt1"/>
                          </a:highlight>
                        </a:rPr>
                        <a:t> </a:t>
                      </a:r>
                      <a:r>
                        <a:rPr lang="en-GB" sz="1000" dirty="0" err="1">
                          <a:solidFill>
                            <a:schemeClr val="dk1"/>
                          </a:solidFill>
                          <a:highlight>
                            <a:schemeClr val="lt1"/>
                          </a:highlight>
                        </a:rPr>
                        <a:t>investeringsbeslut</a:t>
                      </a:r>
                      <a:r>
                        <a:rPr lang="en-GB" sz="1000" dirty="0">
                          <a:solidFill>
                            <a:schemeClr val="dk1"/>
                          </a:solidFill>
                          <a:highlight>
                            <a:schemeClr val="lt1"/>
                          </a:highlight>
                        </a:rPr>
                        <a:t> med </a:t>
                      </a:r>
                      <a:r>
                        <a:rPr lang="en-GB" sz="1000" dirty="0" err="1">
                          <a:solidFill>
                            <a:schemeClr val="dk1"/>
                          </a:solidFill>
                          <a:highlight>
                            <a:schemeClr val="lt1"/>
                          </a:highlight>
                        </a:rPr>
                        <a:t>nedskrivningsbehov</a:t>
                      </a:r>
                      <a:r>
                        <a:rPr lang="en-GB" sz="1000" dirty="0">
                          <a:solidFill>
                            <a:schemeClr val="dk1"/>
                          </a:solidFill>
                          <a:highlight>
                            <a:schemeClr val="lt1"/>
                          </a:highlight>
                        </a:rPr>
                        <a:t> har </a:t>
                      </a:r>
                      <a:r>
                        <a:rPr lang="en-GB" sz="1000" dirty="0" err="1">
                          <a:solidFill>
                            <a:schemeClr val="dk1"/>
                          </a:solidFill>
                          <a:highlight>
                            <a:schemeClr val="lt1"/>
                          </a:highlight>
                        </a:rPr>
                        <a:t>ökat</a:t>
                      </a:r>
                      <a:r>
                        <a:rPr lang="en-GB" sz="1000" dirty="0">
                          <a:solidFill>
                            <a:schemeClr val="dk1"/>
                          </a:solidFill>
                          <a:highlight>
                            <a:schemeClr val="lt1"/>
                          </a:highlight>
                        </a:rPr>
                        <a:t> i takt med en </a:t>
                      </a:r>
                      <a:r>
                        <a:rPr lang="en-GB" sz="1000" dirty="0" err="1">
                          <a:solidFill>
                            <a:schemeClr val="dk1"/>
                          </a:solidFill>
                          <a:highlight>
                            <a:schemeClr val="lt1"/>
                          </a:highlight>
                        </a:rPr>
                        <a:t>ökad</a:t>
                      </a:r>
                      <a:r>
                        <a:rPr lang="en-GB" sz="1000" dirty="0">
                          <a:solidFill>
                            <a:schemeClr val="dk1"/>
                          </a:solidFill>
                          <a:highlight>
                            <a:schemeClr val="lt1"/>
                          </a:highlight>
                        </a:rPr>
                        <a:t> </a:t>
                      </a:r>
                      <a:r>
                        <a:rPr lang="en-GB" sz="1000" dirty="0" err="1">
                          <a:solidFill>
                            <a:schemeClr val="dk1"/>
                          </a:solidFill>
                          <a:highlight>
                            <a:schemeClr val="lt1"/>
                          </a:highlight>
                        </a:rPr>
                        <a:t>nybyggnation</a:t>
                      </a:r>
                      <a:r>
                        <a:rPr lang="en-GB" sz="1000" dirty="0">
                          <a:solidFill>
                            <a:schemeClr val="dk1"/>
                          </a:solidFill>
                          <a:highlight>
                            <a:schemeClr val="lt1"/>
                          </a:highlight>
                        </a:rPr>
                        <a:t> och </a:t>
                      </a:r>
                      <a:r>
                        <a:rPr lang="en-GB" sz="1000" dirty="0" err="1">
                          <a:solidFill>
                            <a:schemeClr val="dk1"/>
                          </a:solidFill>
                          <a:highlight>
                            <a:schemeClr val="lt1"/>
                          </a:highlight>
                        </a:rPr>
                        <a:t>satsning</a:t>
                      </a:r>
                      <a:r>
                        <a:rPr lang="en-GB" sz="1000" dirty="0">
                          <a:solidFill>
                            <a:schemeClr val="dk1"/>
                          </a:solidFill>
                          <a:highlight>
                            <a:schemeClr val="lt1"/>
                          </a:highlight>
                        </a:rPr>
                        <a:t> i </a:t>
                      </a:r>
                      <a:r>
                        <a:rPr lang="en-GB" sz="1000" dirty="0" err="1">
                          <a:solidFill>
                            <a:schemeClr val="dk1"/>
                          </a:solidFill>
                          <a:highlight>
                            <a:schemeClr val="lt1"/>
                          </a:highlight>
                        </a:rPr>
                        <a:t>ytterområden</a:t>
                      </a:r>
                      <a:r>
                        <a:rPr lang="en-GB" sz="1000" dirty="0">
                          <a:solidFill>
                            <a:schemeClr val="dk1"/>
                          </a:solidFill>
                          <a:highlight>
                            <a:schemeClr val="lt1"/>
                          </a:highlight>
                        </a:rPr>
                        <a:t> </a:t>
                      </a:r>
                      <a:r>
                        <a:rPr lang="en-GB" sz="1000" dirty="0" err="1">
                          <a:solidFill>
                            <a:schemeClr val="dk1"/>
                          </a:solidFill>
                          <a:highlight>
                            <a:schemeClr val="lt1"/>
                          </a:highlight>
                        </a:rPr>
                        <a:t>kopplat</a:t>
                      </a:r>
                      <a:r>
                        <a:rPr lang="en-GB" sz="1000" dirty="0">
                          <a:solidFill>
                            <a:schemeClr val="dk1"/>
                          </a:solidFill>
                          <a:highlight>
                            <a:schemeClr val="lt1"/>
                          </a:highlight>
                        </a:rPr>
                        <a:t> till </a:t>
                      </a:r>
                      <a:r>
                        <a:rPr lang="en-GB" sz="1000" dirty="0" err="1">
                          <a:solidFill>
                            <a:schemeClr val="dk1"/>
                          </a:solidFill>
                          <a:highlight>
                            <a:schemeClr val="lt1"/>
                          </a:highlight>
                        </a:rPr>
                        <a:t>hyresstrategi</a:t>
                      </a:r>
                      <a:r>
                        <a:rPr lang="en-GB" sz="1000" dirty="0">
                          <a:solidFill>
                            <a:schemeClr val="dk1"/>
                          </a:solidFill>
                          <a:highlight>
                            <a:schemeClr val="lt1"/>
                          </a:highlight>
                        </a:rPr>
                        <a:t> </a:t>
                      </a:r>
                      <a:r>
                        <a:rPr lang="en-GB" sz="1000" dirty="0" err="1">
                          <a:solidFill>
                            <a:schemeClr val="dk1"/>
                          </a:solidFill>
                          <a:highlight>
                            <a:schemeClr val="lt1"/>
                          </a:highlight>
                        </a:rPr>
                        <a:t>kring</a:t>
                      </a:r>
                      <a:r>
                        <a:rPr lang="en-GB" sz="1000" dirty="0">
                          <a:solidFill>
                            <a:schemeClr val="dk1"/>
                          </a:solidFill>
                          <a:highlight>
                            <a:schemeClr val="lt1"/>
                          </a:highlight>
                        </a:rPr>
                        <a:t> </a:t>
                      </a:r>
                      <a:r>
                        <a:rPr lang="en-GB" sz="1000" dirty="0" err="1">
                          <a:solidFill>
                            <a:schemeClr val="dk1"/>
                          </a:solidFill>
                          <a:highlight>
                            <a:schemeClr val="lt1"/>
                          </a:highlight>
                        </a:rPr>
                        <a:t>rimliga</a:t>
                      </a:r>
                      <a:r>
                        <a:rPr lang="en-GB" sz="1000" dirty="0">
                          <a:solidFill>
                            <a:schemeClr val="dk1"/>
                          </a:solidFill>
                          <a:highlight>
                            <a:schemeClr val="lt1"/>
                          </a:highlight>
                        </a:rPr>
                        <a:t> </a:t>
                      </a:r>
                      <a:r>
                        <a:rPr lang="en-GB" sz="1000" dirty="0" err="1">
                          <a:solidFill>
                            <a:schemeClr val="dk1"/>
                          </a:solidFill>
                          <a:highlight>
                            <a:schemeClr val="lt1"/>
                          </a:highlight>
                        </a:rPr>
                        <a:t>hyror</a:t>
                      </a:r>
                      <a:r>
                        <a:rPr lang="en-GB" sz="1000" dirty="0">
                          <a:solidFill>
                            <a:schemeClr val="dk1"/>
                          </a:solidFill>
                          <a:highlight>
                            <a:schemeClr val="lt1"/>
                          </a:highlight>
                        </a:rPr>
                        <a:t>. Vi har </a:t>
                      </a:r>
                      <a:r>
                        <a:rPr lang="en-GB" sz="1000" dirty="0" err="1">
                          <a:solidFill>
                            <a:schemeClr val="dk1"/>
                          </a:solidFill>
                          <a:highlight>
                            <a:schemeClr val="lt1"/>
                          </a:highlight>
                        </a:rPr>
                        <a:t>också</a:t>
                      </a:r>
                      <a:r>
                        <a:rPr lang="en-GB" sz="1000" dirty="0">
                          <a:solidFill>
                            <a:schemeClr val="dk1"/>
                          </a:solidFill>
                          <a:highlight>
                            <a:schemeClr val="lt1"/>
                          </a:highlight>
                        </a:rPr>
                        <a:t> </a:t>
                      </a:r>
                      <a:r>
                        <a:rPr lang="en-GB" sz="1000" dirty="0" err="1">
                          <a:solidFill>
                            <a:schemeClr val="dk1"/>
                          </a:solidFill>
                          <a:highlight>
                            <a:schemeClr val="lt1"/>
                          </a:highlight>
                        </a:rPr>
                        <a:t>rapporterat</a:t>
                      </a:r>
                      <a:r>
                        <a:rPr lang="en-GB" sz="1000" dirty="0">
                          <a:solidFill>
                            <a:schemeClr val="dk1"/>
                          </a:solidFill>
                          <a:highlight>
                            <a:schemeClr val="lt1"/>
                          </a:highlight>
                        </a:rPr>
                        <a:t> att </a:t>
                      </a:r>
                      <a:r>
                        <a:rPr lang="en-GB" sz="1000" dirty="0" err="1">
                          <a:solidFill>
                            <a:schemeClr val="dk1"/>
                          </a:solidFill>
                          <a:highlight>
                            <a:schemeClr val="lt1"/>
                          </a:highlight>
                        </a:rPr>
                        <a:t>dokumentation</a:t>
                      </a:r>
                      <a:r>
                        <a:rPr lang="en-GB" sz="1000" dirty="0">
                          <a:solidFill>
                            <a:schemeClr val="dk1"/>
                          </a:solidFill>
                          <a:highlight>
                            <a:schemeClr val="lt1"/>
                          </a:highlight>
                        </a:rPr>
                        <a:t> i </a:t>
                      </a:r>
                      <a:r>
                        <a:rPr lang="en-GB" sz="1000" dirty="0" err="1">
                          <a:solidFill>
                            <a:schemeClr val="dk1"/>
                          </a:solidFill>
                          <a:highlight>
                            <a:schemeClr val="lt1"/>
                          </a:highlight>
                        </a:rPr>
                        <a:t>investeringsbeslut</a:t>
                      </a:r>
                      <a:r>
                        <a:rPr lang="en-GB" sz="1000" dirty="0">
                          <a:solidFill>
                            <a:schemeClr val="dk1"/>
                          </a:solidFill>
                          <a:highlight>
                            <a:schemeClr val="lt1"/>
                          </a:highlight>
                        </a:rPr>
                        <a:t> </a:t>
                      </a:r>
                      <a:r>
                        <a:rPr lang="en-GB" sz="1000" dirty="0" err="1">
                          <a:solidFill>
                            <a:schemeClr val="dk1"/>
                          </a:solidFill>
                          <a:highlight>
                            <a:schemeClr val="lt1"/>
                          </a:highlight>
                        </a:rPr>
                        <a:t>kring</a:t>
                      </a:r>
                      <a:r>
                        <a:rPr lang="en-GB" sz="1000" dirty="0">
                          <a:solidFill>
                            <a:schemeClr val="dk1"/>
                          </a:solidFill>
                          <a:highlight>
                            <a:schemeClr val="lt1"/>
                          </a:highlight>
                        </a:rPr>
                        <a:t> dessa </a:t>
                      </a:r>
                      <a:r>
                        <a:rPr lang="en-GB" sz="1000" dirty="0" err="1">
                          <a:solidFill>
                            <a:schemeClr val="dk1"/>
                          </a:solidFill>
                          <a:highlight>
                            <a:schemeClr val="lt1"/>
                          </a:highlight>
                        </a:rPr>
                        <a:t>projekt</a:t>
                      </a:r>
                      <a:r>
                        <a:rPr lang="en-GB" sz="1000" dirty="0">
                          <a:solidFill>
                            <a:schemeClr val="dk1"/>
                          </a:solidFill>
                          <a:highlight>
                            <a:schemeClr val="lt1"/>
                          </a:highlight>
                        </a:rPr>
                        <a:t> </a:t>
                      </a:r>
                      <a:r>
                        <a:rPr lang="en-GB" sz="1000" dirty="0" err="1">
                          <a:solidFill>
                            <a:schemeClr val="dk1"/>
                          </a:solidFill>
                          <a:highlight>
                            <a:schemeClr val="lt1"/>
                          </a:highlight>
                        </a:rPr>
                        <a:t>behöver</a:t>
                      </a:r>
                      <a:r>
                        <a:rPr lang="en-GB" sz="1000" dirty="0">
                          <a:solidFill>
                            <a:schemeClr val="dk1"/>
                          </a:solidFill>
                          <a:highlight>
                            <a:schemeClr val="lt1"/>
                          </a:highlight>
                        </a:rPr>
                        <a:t> </a:t>
                      </a:r>
                      <a:r>
                        <a:rPr lang="en-GB" sz="1000" dirty="0" err="1">
                          <a:solidFill>
                            <a:schemeClr val="dk1"/>
                          </a:solidFill>
                          <a:highlight>
                            <a:schemeClr val="lt1"/>
                          </a:highlight>
                        </a:rPr>
                        <a:t>förtydligas</a:t>
                      </a:r>
                      <a:r>
                        <a:rPr lang="en-GB" sz="1000" dirty="0">
                          <a:solidFill>
                            <a:schemeClr val="dk1"/>
                          </a:solidFill>
                          <a:highlight>
                            <a:schemeClr val="lt1"/>
                          </a:highlight>
                        </a:rPr>
                        <a:t> i de </a:t>
                      </a:r>
                      <a:r>
                        <a:rPr lang="en-GB" sz="1000" dirty="0" err="1">
                          <a:solidFill>
                            <a:schemeClr val="dk1"/>
                          </a:solidFill>
                          <a:highlight>
                            <a:schemeClr val="lt1"/>
                          </a:highlight>
                        </a:rPr>
                        <a:t>faktorer</a:t>
                      </a:r>
                      <a:r>
                        <a:rPr lang="en-GB" sz="1000" dirty="0">
                          <a:solidFill>
                            <a:schemeClr val="dk1"/>
                          </a:solidFill>
                          <a:highlight>
                            <a:schemeClr val="lt1"/>
                          </a:highlight>
                        </a:rPr>
                        <a:t> som </a:t>
                      </a:r>
                      <a:r>
                        <a:rPr lang="en-GB" sz="1000" dirty="0" err="1">
                          <a:solidFill>
                            <a:schemeClr val="dk1"/>
                          </a:solidFill>
                          <a:highlight>
                            <a:schemeClr val="lt1"/>
                          </a:highlight>
                        </a:rPr>
                        <a:t>motiverar</a:t>
                      </a:r>
                      <a:r>
                        <a:rPr lang="en-GB" sz="1000" dirty="0">
                          <a:solidFill>
                            <a:schemeClr val="dk1"/>
                          </a:solidFill>
                          <a:highlight>
                            <a:schemeClr val="lt1"/>
                          </a:highlight>
                        </a:rPr>
                        <a:t> </a:t>
                      </a:r>
                      <a:r>
                        <a:rPr lang="en-GB" sz="1000" dirty="0" err="1">
                          <a:solidFill>
                            <a:schemeClr val="dk1"/>
                          </a:solidFill>
                          <a:highlight>
                            <a:schemeClr val="lt1"/>
                          </a:highlight>
                        </a:rPr>
                        <a:t>affärsmässigheten</a:t>
                      </a:r>
                      <a:r>
                        <a:rPr lang="en-GB" sz="1000" dirty="0">
                          <a:solidFill>
                            <a:schemeClr val="dk1"/>
                          </a:solidFill>
                          <a:highlight>
                            <a:schemeClr val="lt1"/>
                          </a:highlight>
                        </a:rPr>
                        <a:t> vid </a:t>
                      </a:r>
                      <a:r>
                        <a:rPr lang="en-GB" sz="1000" dirty="0" err="1">
                          <a:solidFill>
                            <a:schemeClr val="dk1"/>
                          </a:solidFill>
                          <a:highlight>
                            <a:schemeClr val="lt1"/>
                          </a:highlight>
                        </a:rPr>
                        <a:t>avvikelse</a:t>
                      </a:r>
                      <a:r>
                        <a:rPr lang="en-GB" sz="1000" dirty="0">
                          <a:solidFill>
                            <a:schemeClr val="dk1"/>
                          </a:solidFill>
                          <a:highlight>
                            <a:schemeClr val="lt1"/>
                          </a:highlight>
                        </a:rPr>
                        <a:t> </a:t>
                      </a:r>
                      <a:r>
                        <a:rPr lang="en-GB" sz="1000" dirty="0" err="1">
                          <a:solidFill>
                            <a:schemeClr val="dk1"/>
                          </a:solidFill>
                          <a:highlight>
                            <a:schemeClr val="lt1"/>
                          </a:highlight>
                        </a:rPr>
                        <a:t>från</a:t>
                      </a:r>
                      <a:r>
                        <a:rPr lang="en-GB" sz="1000" dirty="0">
                          <a:solidFill>
                            <a:schemeClr val="dk1"/>
                          </a:solidFill>
                          <a:highlight>
                            <a:schemeClr val="lt1"/>
                          </a:highlight>
                        </a:rPr>
                        <a:t> </a:t>
                      </a:r>
                      <a:r>
                        <a:rPr lang="en-GB" sz="1000" dirty="0" err="1">
                          <a:solidFill>
                            <a:schemeClr val="dk1"/>
                          </a:solidFill>
                          <a:highlight>
                            <a:schemeClr val="lt1"/>
                          </a:highlight>
                        </a:rPr>
                        <a:t>marknadsmässiga</a:t>
                      </a:r>
                      <a:r>
                        <a:rPr lang="en-GB" sz="1000" dirty="0">
                          <a:solidFill>
                            <a:schemeClr val="dk1"/>
                          </a:solidFill>
                          <a:highlight>
                            <a:schemeClr val="lt1"/>
                          </a:highlight>
                        </a:rPr>
                        <a:t> </a:t>
                      </a:r>
                      <a:r>
                        <a:rPr lang="en-GB" sz="1000" dirty="0" err="1">
                          <a:solidFill>
                            <a:schemeClr val="dk1"/>
                          </a:solidFill>
                          <a:highlight>
                            <a:schemeClr val="lt1"/>
                          </a:highlight>
                        </a:rPr>
                        <a:t>avkastningskrav</a:t>
                      </a:r>
                      <a:r>
                        <a:rPr lang="en-GB" sz="1000" dirty="0">
                          <a:solidFill>
                            <a:schemeClr val="dk1"/>
                          </a:solidFill>
                          <a:highlight>
                            <a:schemeClr val="lt1"/>
                          </a:highlight>
                        </a:rPr>
                        <a:t> mm </a:t>
                      </a:r>
                      <a:r>
                        <a:rPr lang="en-GB" sz="1000" dirty="0" err="1">
                          <a:solidFill>
                            <a:schemeClr val="dk1"/>
                          </a:solidFill>
                          <a:highlight>
                            <a:schemeClr val="lt1"/>
                          </a:highlight>
                        </a:rPr>
                        <a:t>från</a:t>
                      </a:r>
                      <a:r>
                        <a:rPr lang="en-GB" sz="1000" dirty="0">
                          <a:solidFill>
                            <a:schemeClr val="dk1"/>
                          </a:solidFill>
                          <a:highlight>
                            <a:schemeClr val="lt1"/>
                          </a:highlight>
                        </a:rPr>
                        <a:t> bolagets </a:t>
                      </a:r>
                      <a:r>
                        <a:rPr lang="en-GB" sz="1000" dirty="0" err="1">
                          <a:solidFill>
                            <a:schemeClr val="dk1"/>
                          </a:solidFill>
                          <a:highlight>
                            <a:schemeClr val="lt1"/>
                          </a:highlight>
                        </a:rPr>
                        <a:t>perspektiv</a:t>
                      </a:r>
                      <a:r>
                        <a:rPr lang="en-GB" sz="1000" dirty="0">
                          <a:solidFill>
                            <a:schemeClr val="dk1"/>
                          </a:solidFill>
                          <a:highlight>
                            <a:schemeClr val="lt1"/>
                          </a:highlight>
                        </a:rPr>
                        <a:t>.</a:t>
                      </a:r>
                      <a:endParaRPr sz="1000" dirty="0">
                        <a:solidFill>
                          <a:schemeClr val="dk1"/>
                        </a:solidFill>
                        <a:highlight>
                          <a:schemeClr val="lt1"/>
                        </a:highlight>
                      </a:endParaRPr>
                    </a:p>
                    <a:p>
                      <a:pPr marL="0" lvl="0" indent="0" algn="l" rtl="0">
                        <a:lnSpc>
                          <a:spcPct val="100000"/>
                        </a:lnSpc>
                        <a:spcBef>
                          <a:spcPts val="600"/>
                        </a:spcBef>
                        <a:spcAft>
                          <a:spcPts val="0"/>
                        </a:spcAft>
                        <a:buClr>
                          <a:schemeClr val="dk1"/>
                        </a:buClr>
                        <a:buSzPts val="1100"/>
                        <a:buFont typeface="Arial"/>
                        <a:buNone/>
                      </a:pPr>
                      <a:r>
                        <a:rPr lang="en-GB" sz="1000" dirty="0">
                          <a:solidFill>
                            <a:schemeClr val="dk1"/>
                          </a:solidFill>
                          <a:highlight>
                            <a:schemeClr val="lt1"/>
                          </a:highlight>
                        </a:rPr>
                        <a:t>Under </a:t>
                      </a:r>
                      <a:r>
                        <a:rPr lang="en-GB" sz="1000" dirty="0" err="1">
                          <a:solidFill>
                            <a:schemeClr val="dk1"/>
                          </a:solidFill>
                          <a:highlight>
                            <a:schemeClr val="lt1"/>
                          </a:highlight>
                        </a:rPr>
                        <a:t>året</a:t>
                      </a:r>
                      <a:r>
                        <a:rPr lang="en-GB" sz="1000" dirty="0">
                          <a:solidFill>
                            <a:schemeClr val="dk1"/>
                          </a:solidFill>
                          <a:highlight>
                            <a:schemeClr val="lt1"/>
                          </a:highlight>
                        </a:rPr>
                        <a:t> har </a:t>
                      </a:r>
                      <a:r>
                        <a:rPr lang="en-GB" sz="1000" dirty="0" err="1">
                          <a:solidFill>
                            <a:schemeClr val="dk1"/>
                          </a:solidFill>
                          <a:highlight>
                            <a:schemeClr val="lt1"/>
                          </a:highlight>
                        </a:rPr>
                        <a:t>moderbolaget</a:t>
                      </a:r>
                      <a:r>
                        <a:rPr lang="en-GB" sz="1000" dirty="0">
                          <a:solidFill>
                            <a:schemeClr val="dk1"/>
                          </a:solidFill>
                          <a:highlight>
                            <a:schemeClr val="lt1"/>
                          </a:highlight>
                        </a:rPr>
                        <a:t> </a:t>
                      </a:r>
                      <a:r>
                        <a:rPr lang="en-GB" sz="1000" dirty="0" err="1">
                          <a:solidFill>
                            <a:schemeClr val="dk1"/>
                          </a:solidFill>
                          <a:highlight>
                            <a:schemeClr val="lt1"/>
                          </a:highlight>
                        </a:rPr>
                        <a:t>arbetat</a:t>
                      </a:r>
                      <a:r>
                        <a:rPr lang="en-GB" sz="1000" dirty="0">
                          <a:solidFill>
                            <a:schemeClr val="dk1"/>
                          </a:solidFill>
                          <a:highlight>
                            <a:schemeClr val="lt1"/>
                          </a:highlight>
                        </a:rPr>
                        <a:t> med att ta fram </a:t>
                      </a:r>
                      <a:r>
                        <a:rPr lang="en-GB" sz="1000" dirty="0" err="1">
                          <a:solidFill>
                            <a:schemeClr val="dk1"/>
                          </a:solidFill>
                          <a:highlight>
                            <a:schemeClr val="lt1"/>
                          </a:highlight>
                        </a:rPr>
                        <a:t>riktlinjer</a:t>
                      </a:r>
                      <a:r>
                        <a:rPr lang="en-GB" sz="1000" dirty="0">
                          <a:solidFill>
                            <a:schemeClr val="dk1"/>
                          </a:solidFill>
                          <a:highlight>
                            <a:schemeClr val="lt1"/>
                          </a:highlight>
                        </a:rPr>
                        <a:t> för </a:t>
                      </a:r>
                      <a:r>
                        <a:rPr lang="en-GB" sz="1000" dirty="0" err="1">
                          <a:solidFill>
                            <a:schemeClr val="dk1"/>
                          </a:solidFill>
                          <a:highlight>
                            <a:schemeClr val="lt1"/>
                          </a:highlight>
                        </a:rPr>
                        <a:t>dokumentation</a:t>
                      </a:r>
                      <a:r>
                        <a:rPr lang="en-GB" sz="1000" dirty="0">
                          <a:solidFill>
                            <a:schemeClr val="dk1"/>
                          </a:solidFill>
                          <a:highlight>
                            <a:schemeClr val="lt1"/>
                          </a:highlight>
                        </a:rPr>
                        <a:t> av </a:t>
                      </a:r>
                      <a:r>
                        <a:rPr lang="en-GB" sz="1000" dirty="0" err="1">
                          <a:solidFill>
                            <a:schemeClr val="dk1"/>
                          </a:solidFill>
                          <a:highlight>
                            <a:schemeClr val="lt1"/>
                          </a:highlight>
                        </a:rPr>
                        <a:t>affärsmässigheten</a:t>
                      </a:r>
                      <a:r>
                        <a:rPr lang="en-GB" sz="1000" dirty="0">
                          <a:solidFill>
                            <a:schemeClr val="dk1"/>
                          </a:solidFill>
                          <a:highlight>
                            <a:schemeClr val="lt1"/>
                          </a:highlight>
                        </a:rPr>
                        <a:t> för att </a:t>
                      </a:r>
                      <a:r>
                        <a:rPr lang="en-GB" sz="1000" dirty="0" err="1">
                          <a:solidFill>
                            <a:schemeClr val="dk1"/>
                          </a:solidFill>
                          <a:highlight>
                            <a:schemeClr val="lt1"/>
                          </a:highlight>
                        </a:rPr>
                        <a:t>förtydliga</a:t>
                      </a:r>
                      <a:r>
                        <a:rPr lang="en-GB" sz="1000" dirty="0">
                          <a:solidFill>
                            <a:schemeClr val="dk1"/>
                          </a:solidFill>
                          <a:highlight>
                            <a:schemeClr val="lt1"/>
                          </a:highlight>
                        </a:rPr>
                        <a:t> den </a:t>
                      </a:r>
                      <a:r>
                        <a:rPr lang="en-GB" sz="1000" dirty="0" err="1">
                          <a:solidFill>
                            <a:schemeClr val="dk1"/>
                          </a:solidFill>
                          <a:highlight>
                            <a:schemeClr val="lt1"/>
                          </a:highlight>
                        </a:rPr>
                        <a:t>affärsmässiga</a:t>
                      </a:r>
                      <a:r>
                        <a:rPr lang="en-GB" sz="1000" dirty="0">
                          <a:solidFill>
                            <a:schemeClr val="dk1"/>
                          </a:solidFill>
                          <a:highlight>
                            <a:schemeClr val="lt1"/>
                          </a:highlight>
                        </a:rPr>
                        <a:t> </a:t>
                      </a:r>
                      <a:r>
                        <a:rPr lang="en-GB" sz="1000" dirty="0" err="1">
                          <a:solidFill>
                            <a:schemeClr val="dk1"/>
                          </a:solidFill>
                          <a:highlight>
                            <a:schemeClr val="lt1"/>
                          </a:highlight>
                        </a:rPr>
                        <a:t>bedömningen</a:t>
                      </a:r>
                      <a:r>
                        <a:rPr lang="en-GB" sz="1000" dirty="0">
                          <a:solidFill>
                            <a:schemeClr val="dk1"/>
                          </a:solidFill>
                          <a:highlight>
                            <a:schemeClr val="lt1"/>
                          </a:highlight>
                        </a:rPr>
                        <a:t> </a:t>
                      </a:r>
                      <a:r>
                        <a:rPr lang="en-GB" sz="1000" dirty="0" err="1">
                          <a:solidFill>
                            <a:schemeClr val="dk1"/>
                          </a:solidFill>
                          <a:highlight>
                            <a:schemeClr val="lt1"/>
                          </a:highlight>
                        </a:rPr>
                        <a:t>inför</a:t>
                      </a:r>
                      <a:r>
                        <a:rPr lang="en-GB" sz="1000" dirty="0">
                          <a:solidFill>
                            <a:schemeClr val="dk1"/>
                          </a:solidFill>
                          <a:highlight>
                            <a:schemeClr val="lt1"/>
                          </a:highlight>
                        </a:rPr>
                        <a:t> </a:t>
                      </a:r>
                      <a:r>
                        <a:rPr lang="en-GB" sz="1000" dirty="0" err="1">
                          <a:solidFill>
                            <a:schemeClr val="dk1"/>
                          </a:solidFill>
                          <a:highlight>
                            <a:schemeClr val="lt1"/>
                          </a:highlight>
                        </a:rPr>
                        <a:t>respektive</a:t>
                      </a:r>
                      <a:r>
                        <a:rPr lang="en-GB" sz="1000" dirty="0">
                          <a:solidFill>
                            <a:schemeClr val="dk1"/>
                          </a:solidFill>
                          <a:highlight>
                            <a:schemeClr val="lt1"/>
                          </a:highlight>
                        </a:rPr>
                        <a:t> </a:t>
                      </a:r>
                      <a:r>
                        <a:rPr lang="en-GB" sz="1000" dirty="0" err="1">
                          <a:solidFill>
                            <a:schemeClr val="dk1"/>
                          </a:solidFill>
                          <a:highlight>
                            <a:schemeClr val="lt1"/>
                          </a:highlight>
                        </a:rPr>
                        <a:t>investeringsbeslut</a:t>
                      </a:r>
                      <a:r>
                        <a:rPr lang="en-GB" sz="1000" dirty="0">
                          <a:solidFill>
                            <a:schemeClr val="dk1"/>
                          </a:solidFill>
                          <a:highlight>
                            <a:schemeClr val="lt1"/>
                          </a:highlight>
                        </a:rPr>
                        <a:t>. </a:t>
                      </a:r>
                      <a:endParaRPr sz="1000" dirty="0">
                        <a:solidFill>
                          <a:schemeClr val="dk1"/>
                        </a:solidFill>
                        <a:highlight>
                          <a:schemeClr val="lt1"/>
                        </a:highlight>
                      </a:endParaRPr>
                    </a:p>
                    <a:p>
                      <a:pPr marL="0" lvl="0" indent="0" algn="l" rtl="0">
                        <a:lnSpc>
                          <a:spcPct val="100000"/>
                        </a:lnSpc>
                        <a:spcBef>
                          <a:spcPts val="600"/>
                        </a:spcBef>
                        <a:spcAft>
                          <a:spcPts val="0"/>
                        </a:spcAft>
                        <a:buClr>
                          <a:schemeClr val="dk1"/>
                        </a:buClr>
                        <a:buSzPts val="1100"/>
                        <a:buFont typeface="Arial"/>
                        <a:buNone/>
                      </a:pPr>
                      <a:r>
                        <a:rPr lang="en-GB" sz="1000" dirty="0" err="1">
                          <a:solidFill>
                            <a:schemeClr val="dk1"/>
                          </a:solidFill>
                          <a:highlight>
                            <a:schemeClr val="lt1"/>
                          </a:highlight>
                        </a:rPr>
                        <a:t>Eftersom</a:t>
                      </a:r>
                      <a:r>
                        <a:rPr lang="en-GB" sz="1000" dirty="0">
                          <a:solidFill>
                            <a:schemeClr val="dk1"/>
                          </a:solidFill>
                          <a:highlight>
                            <a:schemeClr val="lt1"/>
                          </a:highlight>
                        </a:rPr>
                        <a:t> </a:t>
                      </a:r>
                      <a:r>
                        <a:rPr lang="en-GB" sz="1000" dirty="0" err="1">
                          <a:solidFill>
                            <a:schemeClr val="dk1"/>
                          </a:solidFill>
                          <a:highlight>
                            <a:schemeClr val="lt1"/>
                          </a:highlight>
                        </a:rPr>
                        <a:t>investeringsbeslut</a:t>
                      </a:r>
                      <a:r>
                        <a:rPr lang="en-GB" sz="1000" dirty="0">
                          <a:solidFill>
                            <a:schemeClr val="dk1"/>
                          </a:solidFill>
                          <a:highlight>
                            <a:schemeClr val="lt1"/>
                          </a:highlight>
                        </a:rPr>
                        <a:t> </a:t>
                      </a:r>
                      <a:r>
                        <a:rPr lang="en-GB" sz="1000" dirty="0" err="1">
                          <a:solidFill>
                            <a:schemeClr val="dk1"/>
                          </a:solidFill>
                          <a:highlight>
                            <a:schemeClr val="lt1"/>
                          </a:highlight>
                        </a:rPr>
                        <a:t>fattas</a:t>
                      </a:r>
                      <a:r>
                        <a:rPr lang="en-GB" sz="1000" dirty="0">
                          <a:solidFill>
                            <a:schemeClr val="dk1"/>
                          </a:solidFill>
                          <a:highlight>
                            <a:schemeClr val="lt1"/>
                          </a:highlight>
                        </a:rPr>
                        <a:t> av bolagets </a:t>
                      </a:r>
                      <a:r>
                        <a:rPr lang="en-GB" sz="1000" dirty="0" err="1">
                          <a:solidFill>
                            <a:schemeClr val="dk1"/>
                          </a:solidFill>
                          <a:highlight>
                            <a:schemeClr val="lt1"/>
                          </a:highlight>
                        </a:rPr>
                        <a:t>styrelse</a:t>
                      </a:r>
                      <a:r>
                        <a:rPr lang="en-GB" sz="1000" dirty="0">
                          <a:solidFill>
                            <a:schemeClr val="dk1"/>
                          </a:solidFill>
                          <a:highlight>
                            <a:schemeClr val="lt1"/>
                          </a:highlight>
                        </a:rPr>
                        <a:t> </a:t>
                      </a:r>
                      <a:r>
                        <a:rPr lang="en-GB" sz="1000" dirty="0" err="1">
                          <a:solidFill>
                            <a:schemeClr val="dk1"/>
                          </a:solidFill>
                          <a:highlight>
                            <a:schemeClr val="lt1"/>
                          </a:highlight>
                        </a:rPr>
                        <a:t>måste</a:t>
                      </a:r>
                      <a:r>
                        <a:rPr lang="en-GB" sz="1000" dirty="0">
                          <a:solidFill>
                            <a:schemeClr val="dk1"/>
                          </a:solidFill>
                          <a:highlight>
                            <a:schemeClr val="lt1"/>
                          </a:highlight>
                        </a:rPr>
                        <a:t> </a:t>
                      </a:r>
                      <a:r>
                        <a:rPr lang="en-GB" sz="1000" dirty="0" err="1">
                          <a:solidFill>
                            <a:schemeClr val="dk1"/>
                          </a:solidFill>
                          <a:highlight>
                            <a:schemeClr val="lt1"/>
                          </a:highlight>
                        </a:rPr>
                        <a:t>denna</a:t>
                      </a:r>
                      <a:r>
                        <a:rPr lang="en-GB" sz="1000" dirty="0">
                          <a:solidFill>
                            <a:schemeClr val="dk1"/>
                          </a:solidFill>
                          <a:highlight>
                            <a:schemeClr val="lt1"/>
                          </a:highlight>
                        </a:rPr>
                        <a:t> </a:t>
                      </a:r>
                      <a:r>
                        <a:rPr lang="en-GB" sz="1000" dirty="0" err="1">
                          <a:solidFill>
                            <a:schemeClr val="dk1"/>
                          </a:solidFill>
                          <a:highlight>
                            <a:schemeClr val="lt1"/>
                          </a:highlight>
                        </a:rPr>
                        <a:t>bedömning</a:t>
                      </a:r>
                      <a:r>
                        <a:rPr lang="en-GB" sz="1000" dirty="0">
                          <a:solidFill>
                            <a:schemeClr val="dk1"/>
                          </a:solidFill>
                          <a:highlight>
                            <a:schemeClr val="lt1"/>
                          </a:highlight>
                        </a:rPr>
                        <a:t> </a:t>
                      </a:r>
                      <a:r>
                        <a:rPr lang="en-GB" sz="1000" dirty="0" err="1">
                          <a:solidFill>
                            <a:schemeClr val="dk1"/>
                          </a:solidFill>
                          <a:highlight>
                            <a:schemeClr val="lt1"/>
                          </a:highlight>
                        </a:rPr>
                        <a:t>finnas</a:t>
                      </a:r>
                      <a:r>
                        <a:rPr lang="en-GB" sz="1000" dirty="0">
                          <a:solidFill>
                            <a:schemeClr val="dk1"/>
                          </a:solidFill>
                          <a:highlight>
                            <a:schemeClr val="lt1"/>
                          </a:highlight>
                        </a:rPr>
                        <a:t> med som </a:t>
                      </a:r>
                      <a:r>
                        <a:rPr lang="en-GB" sz="1000" dirty="0" err="1">
                          <a:solidFill>
                            <a:schemeClr val="dk1"/>
                          </a:solidFill>
                          <a:highlight>
                            <a:schemeClr val="lt1"/>
                          </a:highlight>
                        </a:rPr>
                        <a:t>underlag</a:t>
                      </a:r>
                      <a:r>
                        <a:rPr lang="en-GB" sz="1000" dirty="0">
                          <a:solidFill>
                            <a:schemeClr val="dk1"/>
                          </a:solidFill>
                          <a:highlight>
                            <a:schemeClr val="lt1"/>
                          </a:highlight>
                        </a:rPr>
                        <a:t> till </a:t>
                      </a:r>
                      <a:r>
                        <a:rPr lang="en-GB" sz="1000" dirty="0" err="1">
                          <a:solidFill>
                            <a:schemeClr val="dk1"/>
                          </a:solidFill>
                          <a:highlight>
                            <a:schemeClr val="lt1"/>
                          </a:highlight>
                        </a:rPr>
                        <a:t>styrelsebeslut</a:t>
                      </a:r>
                      <a:r>
                        <a:rPr lang="en-GB" sz="1000" dirty="0">
                          <a:solidFill>
                            <a:schemeClr val="dk1"/>
                          </a:solidFill>
                          <a:highlight>
                            <a:schemeClr val="lt1"/>
                          </a:highlight>
                        </a:rPr>
                        <a:t>. Bolaget </a:t>
                      </a:r>
                      <a:r>
                        <a:rPr lang="en-GB" sz="1000" dirty="0" err="1">
                          <a:solidFill>
                            <a:schemeClr val="dk1"/>
                          </a:solidFill>
                          <a:highlight>
                            <a:schemeClr val="lt1"/>
                          </a:highlight>
                        </a:rPr>
                        <a:t>behöver</a:t>
                      </a:r>
                      <a:r>
                        <a:rPr lang="en-GB" sz="1000" dirty="0">
                          <a:solidFill>
                            <a:schemeClr val="dk1"/>
                          </a:solidFill>
                          <a:highlight>
                            <a:schemeClr val="lt1"/>
                          </a:highlight>
                        </a:rPr>
                        <a:t> i </a:t>
                      </a:r>
                      <a:r>
                        <a:rPr lang="en-GB" sz="1000" dirty="0" err="1">
                          <a:solidFill>
                            <a:schemeClr val="dk1"/>
                          </a:solidFill>
                          <a:highlight>
                            <a:schemeClr val="lt1"/>
                          </a:highlight>
                        </a:rPr>
                        <a:t>kommunikation</a:t>
                      </a:r>
                      <a:r>
                        <a:rPr lang="en-GB" sz="1000" dirty="0">
                          <a:solidFill>
                            <a:schemeClr val="dk1"/>
                          </a:solidFill>
                          <a:highlight>
                            <a:schemeClr val="lt1"/>
                          </a:highlight>
                        </a:rPr>
                        <a:t> med </a:t>
                      </a:r>
                      <a:r>
                        <a:rPr lang="en-GB" sz="1000" dirty="0" err="1">
                          <a:solidFill>
                            <a:schemeClr val="dk1"/>
                          </a:solidFill>
                          <a:highlight>
                            <a:schemeClr val="lt1"/>
                          </a:highlight>
                        </a:rPr>
                        <a:t>moderbolaget</a:t>
                      </a:r>
                      <a:r>
                        <a:rPr lang="en-GB" sz="1000" dirty="0">
                          <a:solidFill>
                            <a:schemeClr val="dk1"/>
                          </a:solidFill>
                          <a:highlight>
                            <a:schemeClr val="lt1"/>
                          </a:highlight>
                        </a:rPr>
                        <a:t> </a:t>
                      </a:r>
                      <a:r>
                        <a:rPr lang="en-GB" sz="1000" dirty="0" err="1">
                          <a:solidFill>
                            <a:schemeClr val="dk1"/>
                          </a:solidFill>
                          <a:highlight>
                            <a:schemeClr val="lt1"/>
                          </a:highlight>
                        </a:rPr>
                        <a:t>komma</a:t>
                      </a:r>
                      <a:r>
                        <a:rPr lang="en-GB" sz="1000" dirty="0">
                          <a:solidFill>
                            <a:schemeClr val="dk1"/>
                          </a:solidFill>
                          <a:highlight>
                            <a:schemeClr val="lt1"/>
                          </a:highlight>
                        </a:rPr>
                        <a:t> fram till </a:t>
                      </a:r>
                      <a:r>
                        <a:rPr lang="en-GB" sz="1000" dirty="0" err="1">
                          <a:solidFill>
                            <a:schemeClr val="dk1"/>
                          </a:solidFill>
                          <a:highlight>
                            <a:schemeClr val="lt1"/>
                          </a:highlight>
                        </a:rPr>
                        <a:t>vem</a:t>
                      </a:r>
                      <a:r>
                        <a:rPr lang="en-GB" sz="1000" dirty="0">
                          <a:solidFill>
                            <a:schemeClr val="dk1"/>
                          </a:solidFill>
                          <a:highlight>
                            <a:schemeClr val="lt1"/>
                          </a:highlight>
                        </a:rPr>
                        <a:t> som </a:t>
                      </a:r>
                      <a:r>
                        <a:rPr lang="en-GB" sz="1000" dirty="0" err="1">
                          <a:solidFill>
                            <a:schemeClr val="dk1"/>
                          </a:solidFill>
                          <a:highlight>
                            <a:schemeClr val="lt1"/>
                          </a:highlight>
                        </a:rPr>
                        <a:t>ansvarar</a:t>
                      </a:r>
                      <a:r>
                        <a:rPr lang="en-GB" sz="1000" dirty="0">
                          <a:solidFill>
                            <a:schemeClr val="dk1"/>
                          </a:solidFill>
                          <a:highlight>
                            <a:schemeClr val="lt1"/>
                          </a:highlight>
                        </a:rPr>
                        <a:t> för att den </a:t>
                      </a:r>
                      <a:r>
                        <a:rPr lang="en-GB" sz="1000" dirty="0" err="1">
                          <a:solidFill>
                            <a:schemeClr val="dk1"/>
                          </a:solidFill>
                          <a:highlight>
                            <a:schemeClr val="lt1"/>
                          </a:highlight>
                        </a:rPr>
                        <a:t>affärsmässiga</a:t>
                      </a:r>
                      <a:r>
                        <a:rPr lang="en-GB" sz="1000" dirty="0">
                          <a:solidFill>
                            <a:schemeClr val="dk1"/>
                          </a:solidFill>
                          <a:highlight>
                            <a:schemeClr val="lt1"/>
                          </a:highlight>
                        </a:rPr>
                        <a:t> </a:t>
                      </a:r>
                      <a:r>
                        <a:rPr lang="en-GB" sz="1000" dirty="0" err="1">
                          <a:solidFill>
                            <a:schemeClr val="dk1"/>
                          </a:solidFill>
                          <a:highlight>
                            <a:schemeClr val="lt1"/>
                          </a:highlight>
                        </a:rPr>
                        <a:t>bedömningen</a:t>
                      </a:r>
                      <a:r>
                        <a:rPr lang="en-GB" sz="1000" dirty="0">
                          <a:solidFill>
                            <a:schemeClr val="dk1"/>
                          </a:solidFill>
                          <a:highlight>
                            <a:schemeClr val="lt1"/>
                          </a:highlight>
                        </a:rPr>
                        <a:t> </a:t>
                      </a:r>
                      <a:r>
                        <a:rPr lang="en-GB" sz="1000" dirty="0" err="1">
                          <a:solidFill>
                            <a:schemeClr val="dk1"/>
                          </a:solidFill>
                          <a:highlight>
                            <a:schemeClr val="lt1"/>
                          </a:highlight>
                        </a:rPr>
                        <a:t>görs</a:t>
                      </a:r>
                      <a:r>
                        <a:rPr lang="en-GB" sz="1000" dirty="0">
                          <a:solidFill>
                            <a:schemeClr val="dk1"/>
                          </a:solidFill>
                          <a:highlight>
                            <a:schemeClr val="lt1"/>
                          </a:highlight>
                        </a:rPr>
                        <a:t> i </a:t>
                      </a:r>
                      <a:r>
                        <a:rPr lang="en-GB" sz="1000" dirty="0" err="1">
                          <a:solidFill>
                            <a:schemeClr val="dk1"/>
                          </a:solidFill>
                          <a:highlight>
                            <a:schemeClr val="lt1"/>
                          </a:highlight>
                        </a:rPr>
                        <a:t>enlighet</a:t>
                      </a:r>
                      <a:r>
                        <a:rPr lang="en-GB" sz="1000" dirty="0">
                          <a:solidFill>
                            <a:schemeClr val="dk1"/>
                          </a:solidFill>
                          <a:highlight>
                            <a:schemeClr val="lt1"/>
                          </a:highlight>
                        </a:rPr>
                        <a:t> med </a:t>
                      </a:r>
                      <a:r>
                        <a:rPr lang="en-GB" sz="1000" dirty="0" err="1">
                          <a:solidFill>
                            <a:schemeClr val="dk1"/>
                          </a:solidFill>
                          <a:highlight>
                            <a:schemeClr val="lt1"/>
                          </a:highlight>
                        </a:rPr>
                        <a:t>framtagna</a:t>
                      </a:r>
                      <a:r>
                        <a:rPr lang="en-GB" sz="1000" dirty="0">
                          <a:solidFill>
                            <a:schemeClr val="dk1"/>
                          </a:solidFill>
                          <a:highlight>
                            <a:schemeClr val="lt1"/>
                          </a:highlight>
                        </a:rPr>
                        <a:t> </a:t>
                      </a:r>
                      <a:r>
                        <a:rPr lang="en-GB" sz="1000" dirty="0" err="1">
                          <a:solidFill>
                            <a:schemeClr val="dk1"/>
                          </a:solidFill>
                          <a:highlight>
                            <a:schemeClr val="lt1"/>
                          </a:highlight>
                        </a:rPr>
                        <a:t>riktlinjer</a:t>
                      </a:r>
                      <a:r>
                        <a:rPr lang="en-GB" sz="1000" dirty="0">
                          <a:solidFill>
                            <a:schemeClr val="dk1"/>
                          </a:solidFill>
                          <a:highlight>
                            <a:schemeClr val="lt1"/>
                          </a:highlight>
                        </a:rPr>
                        <a:t>.</a:t>
                      </a:r>
                      <a:endParaRPr sz="1000" dirty="0">
                        <a:solidFill>
                          <a:schemeClr val="dk1"/>
                        </a:solidFill>
                        <a:highlight>
                          <a:schemeClr val="lt1"/>
                        </a:highlight>
                      </a:endParaRPr>
                    </a:p>
                    <a:p>
                      <a:pPr marL="0" lvl="0" indent="0" algn="l" rtl="0">
                        <a:lnSpc>
                          <a:spcPct val="100000"/>
                        </a:lnSpc>
                        <a:spcBef>
                          <a:spcPts val="600"/>
                        </a:spcBef>
                        <a:spcAft>
                          <a:spcPts val="0"/>
                        </a:spcAft>
                        <a:buClr>
                          <a:schemeClr val="dk1"/>
                        </a:buClr>
                        <a:buSzPts val="1100"/>
                        <a:buFont typeface="Arial"/>
                        <a:buNone/>
                      </a:pPr>
                      <a:r>
                        <a:rPr lang="en-GB" sz="1000" dirty="0" err="1">
                          <a:solidFill>
                            <a:schemeClr val="dk1"/>
                          </a:solidFill>
                          <a:highlight>
                            <a:schemeClr val="lt1"/>
                          </a:highlight>
                        </a:rPr>
                        <a:t>Affärsmässighet</a:t>
                      </a:r>
                      <a:r>
                        <a:rPr lang="en-GB" sz="1000" dirty="0">
                          <a:solidFill>
                            <a:schemeClr val="dk1"/>
                          </a:solidFill>
                          <a:highlight>
                            <a:schemeClr val="lt1"/>
                          </a:highlight>
                        </a:rPr>
                        <a:t> bör </a:t>
                      </a:r>
                      <a:r>
                        <a:rPr lang="en-GB" sz="1000" dirty="0" err="1">
                          <a:solidFill>
                            <a:schemeClr val="dk1"/>
                          </a:solidFill>
                          <a:highlight>
                            <a:schemeClr val="lt1"/>
                          </a:highlight>
                        </a:rPr>
                        <a:t>vidare</a:t>
                      </a:r>
                      <a:r>
                        <a:rPr lang="en-GB" sz="1000" dirty="0">
                          <a:solidFill>
                            <a:schemeClr val="dk1"/>
                          </a:solidFill>
                          <a:highlight>
                            <a:schemeClr val="lt1"/>
                          </a:highlight>
                        </a:rPr>
                        <a:t> </a:t>
                      </a:r>
                      <a:r>
                        <a:rPr lang="en-GB" sz="1000" dirty="0" err="1">
                          <a:solidFill>
                            <a:schemeClr val="dk1"/>
                          </a:solidFill>
                          <a:highlight>
                            <a:schemeClr val="lt1"/>
                          </a:highlight>
                        </a:rPr>
                        <a:t>dokumenteras</a:t>
                      </a:r>
                      <a:r>
                        <a:rPr lang="en-GB" sz="1000" dirty="0">
                          <a:solidFill>
                            <a:schemeClr val="dk1"/>
                          </a:solidFill>
                          <a:highlight>
                            <a:schemeClr val="lt1"/>
                          </a:highlight>
                        </a:rPr>
                        <a:t> </a:t>
                      </a:r>
                      <a:r>
                        <a:rPr lang="en-GB" sz="1000" dirty="0" err="1">
                          <a:solidFill>
                            <a:schemeClr val="dk1"/>
                          </a:solidFill>
                          <a:highlight>
                            <a:schemeClr val="lt1"/>
                          </a:highlight>
                        </a:rPr>
                        <a:t>kopplat</a:t>
                      </a:r>
                      <a:r>
                        <a:rPr lang="en-GB" sz="1000" dirty="0">
                          <a:solidFill>
                            <a:schemeClr val="dk1"/>
                          </a:solidFill>
                          <a:highlight>
                            <a:schemeClr val="lt1"/>
                          </a:highlight>
                        </a:rPr>
                        <a:t> till </a:t>
                      </a:r>
                      <a:r>
                        <a:rPr lang="en-GB" sz="1000" dirty="0" err="1">
                          <a:solidFill>
                            <a:schemeClr val="dk1"/>
                          </a:solidFill>
                          <a:highlight>
                            <a:schemeClr val="lt1"/>
                          </a:highlight>
                        </a:rPr>
                        <a:t>beslut</a:t>
                      </a:r>
                      <a:r>
                        <a:rPr lang="en-GB" sz="1000" dirty="0">
                          <a:solidFill>
                            <a:schemeClr val="dk1"/>
                          </a:solidFill>
                          <a:highlight>
                            <a:schemeClr val="lt1"/>
                          </a:highlight>
                        </a:rPr>
                        <a:t> om </a:t>
                      </a:r>
                      <a:r>
                        <a:rPr lang="en-GB" sz="1000" dirty="0" err="1">
                          <a:solidFill>
                            <a:schemeClr val="dk1"/>
                          </a:solidFill>
                          <a:highlight>
                            <a:schemeClr val="lt1"/>
                          </a:highlight>
                        </a:rPr>
                        <a:t>förvärv</a:t>
                      </a:r>
                      <a:r>
                        <a:rPr lang="en-GB" sz="1000" dirty="0">
                          <a:solidFill>
                            <a:schemeClr val="dk1"/>
                          </a:solidFill>
                          <a:highlight>
                            <a:schemeClr val="lt1"/>
                          </a:highlight>
                        </a:rPr>
                        <a:t> av </a:t>
                      </a:r>
                      <a:r>
                        <a:rPr lang="en-GB" sz="1000" dirty="0" err="1">
                          <a:solidFill>
                            <a:schemeClr val="dk1"/>
                          </a:solidFill>
                          <a:highlight>
                            <a:schemeClr val="lt1"/>
                          </a:highlight>
                        </a:rPr>
                        <a:t>bostadsrätter</a:t>
                      </a:r>
                      <a:r>
                        <a:rPr lang="en-GB" sz="1000" dirty="0">
                          <a:solidFill>
                            <a:schemeClr val="dk1"/>
                          </a:solidFill>
                          <a:highlight>
                            <a:schemeClr val="lt1"/>
                          </a:highlight>
                        </a:rPr>
                        <a:t> som </a:t>
                      </a:r>
                      <a:r>
                        <a:rPr lang="en-GB" sz="1000" dirty="0" err="1">
                          <a:solidFill>
                            <a:schemeClr val="dk1"/>
                          </a:solidFill>
                          <a:highlight>
                            <a:schemeClr val="lt1"/>
                          </a:highlight>
                        </a:rPr>
                        <a:t>avsteg</a:t>
                      </a:r>
                      <a:r>
                        <a:rPr lang="en-GB" sz="1000" dirty="0">
                          <a:solidFill>
                            <a:schemeClr val="dk1"/>
                          </a:solidFill>
                          <a:highlight>
                            <a:schemeClr val="lt1"/>
                          </a:highlight>
                        </a:rPr>
                        <a:t> </a:t>
                      </a:r>
                      <a:r>
                        <a:rPr lang="en-GB" sz="1000" dirty="0" err="1">
                          <a:solidFill>
                            <a:schemeClr val="dk1"/>
                          </a:solidFill>
                          <a:highlight>
                            <a:schemeClr val="lt1"/>
                          </a:highlight>
                        </a:rPr>
                        <a:t>från</a:t>
                      </a:r>
                      <a:r>
                        <a:rPr lang="en-GB" sz="1000" dirty="0">
                          <a:solidFill>
                            <a:schemeClr val="dk1"/>
                          </a:solidFill>
                          <a:highlight>
                            <a:schemeClr val="lt1"/>
                          </a:highlight>
                        </a:rPr>
                        <a:t> </a:t>
                      </a:r>
                      <a:r>
                        <a:rPr lang="en-GB" sz="1000" dirty="0" err="1">
                          <a:solidFill>
                            <a:schemeClr val="dk1"/>
                          </a:solidFill>
                          <a:highlight>
                            <a:schemeClr val="lt1"/>
                          </a:highlight>
                        </a:rPr>
                        <a:t>finansiella</a:t>
                      </a:r>
                      <a:r>
                        <a:rPr lang="en-GB" sz="1000" dirty="0">
                          <a:solidFill>
                            <a:schemeClr val="dk1"/>
                          </a:solidFill>
                          <a:highlight>
                            <a:schemeClr val="lt1"/>
                          </a:highlight>
                        </a:rPr>
                        <a:t> </a:t>
                      </a:r>
                      <a:r>
                        <a:rPr lang="en-GB" sz="1000" dirty="0" err="1">
                          <a:solidFill>
                            <a:schemeClr val="dk1"/>
                          </a:solidFill>
                          <a:highlight>
                            <a:schemeClr val="lt1"/>
                          </a:highlight>
                        </a:rPr>
                        <a:t>anvisningar</a:t>
                      </a:r>
                      <a:r>
                        <a:rPr lang="en-GB" sz="1000" dirty="0">
                          <a:solidFill>
                            <a:schemeClr val="dk1"/>
                          </a:solidFill>
                          <a:highlight>
                            <a:schemeClr val="lt1"/>
                          </a:highlight>
                        </a:rPr>
                        <a:t> och en </a:t>
                      </a:r>
                      <a:r>
                        <a:rPr lang="en-GB" sz="1000" dirty="0" err="1">
                          <a:solidFill>
                            <a:schemeClr val="dk1"/>
                          </a:solidFill>
                          <a:highlight>
                            <a:schemeClr val="lt1"/>
                          </a:highlight>
                        </a:rPr>
                        <a:t>potentiell</a:t>
                      </a:r>
                      <a:r>
                        <a:rPr lang="en-GB" sz="1000" dirty="0">
                          <a:solidFill>
                            <a:schemeClr val="dk1"/>
                          </a:solidFill>
                          <a:highlight>
                            <a:schemeClr val="lt1"/>
                          </a:highlight>
                        </a:rPr>
                        <a:t> risk för bolaget.</a:t>
                      </a:r>
                      <a:endParaRPr sz="1000" dirty="0">
                        <a:solidFill>
                          <a:schemeClr val="dk1"/>
                        </a:solidFill>
                        <a:highlight>
                          <a:schemeClr val="lt1"/>
                        </a:highlight>
                      </a:endParaRPr>
                    </a:p>
                    <a:p>
                      <a:pPr marL="0" lvl="0" indent="0" algn="l" rtl="0">
                        <a:lnSpc>
                          <a:spcPct val="100000"/>
                        </a:lnSpc>
                        <a:spcBef>
                          <a:spcPts val="300"/>
                        </a:spcBef>
                        <a:spcAft>
                          <a:spcPts val="300"/>
                        </a:spcAft>
                        <a:buClr>
                          <a:schemeClr val="dk1"/>
                        </a:buClr>
                        <a:buSzPts val="1100"/>
                        <a:buFont typeface="Arial"/>
                        <a:buNone/>
                      </a:pPr>
                      <a:endParaRPr sz="1000" dirty="0"/>
                    </a:p>
                  </a:txBody>
                  <a:tcPr marL="83150" marR="83150" marT="36000" marB="0">
                    <a:lnL w="12700" cap="flat" cmpd="sng">
                      <a:solidFill>
                        <a:schemeClr val="accent5"/>
                      </a:solidFill>
                      <a:prstDash val="solid"/>
                      <a:round/>
                      <a:headEnd type="none" w="sm" len="sm"/>
                      <a:tailEnd type="none" w="sm" len="sm"/>
                    </a:lnL>
                    <a:lnR w="12700" cap="flat" cmpd="sng">
                      <a:solidFill>
                        <a:schemeClr val="accent5"/>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lvl="0" indent="0" algn="l" rtl="0">
                        <a:lnSpc>
                          <a:spcPct val="100000"/>
                        </a:lnSpc>
                        <a:spcBef>
                          <a:spcPts val="300"/>
                        </a:spcBef>
                        <a:spcAft>
                          <a:spcPts val="0"/>
                        </a:spcAft>
                        <a:buClr>
                          <a:schemeClr val="dk1"/>
                        </a:buClr>
                        <a:buSzPts val="1100"/>
                        <a:buFont typeface="Arial"/>
                        <a:buNone/>
                      </a:pPr>
                      <a:endParaRPr sz="1000" b="1" dirty="0">
                        <a:solidFill>
                          <a:schemeClr val="dk1"/>
                        </a:solidFill>
                      </a:endParaRPr>
                    </a:p>
                    <a:p>
                      <a:pPr marL="0" lvl="0" indent="0" algn="l" rtl="0">
                        <a:lnSpc>
                          <a:spcPct val="100000"/>
                        </a:lnSpc>
                        <a:spcBef>
                          <a:spcPts val="300"/>
                        </a:spcBef>
                        <a:spcAft>
                          <a:spcPts val="300"/>
                        </a:spcAft>
                        <a:buClr>
                          <a:schemeClr val="dk1"/>
                        </a:buClr>
                        <a:buSzPts val="1100"/>
                        <a:buFont typeface="Arial"/>
                        <a:buNone/>
                      </a:pPr>
                      <a:r>
                        <a:rPr lang="sv-SE" sz="1000" b="1" dirty="0">
                          <a:solidFill>
                            <a:schemeClr val="dk1"/>
                          </a:solidFill>
                        </a:rPr>
                        <a:t>Ambitionen är att bifoga dokumentation kring den affärsmässiga bedömningen i underlag till styrelsebeslut i de fall där projektet riskerar en nedskrivning.</a:t>
                      </a:r>
                    </a:p>
                    <a:p>
                      <a:pPr marL="0" lvl="0" indent="0" algn="l" rtl="0">
                        <a:lnSpc>
                          <a:spcPct val="100000"/>
                        </a:lnSpc>
                        <a:spcBef>
                          <a:spcPts val="300"/>
                        </a:spcBef>
                        <a:spcAft>
                          <a:spcPts val="300"/>
                        </a:spcAft>
                        <a:buClr>
                          <a:schemeClr val="dk1"/>
                        </a:buClr>
                        <a:buSzPts val="1100"/>
                        <a:buFont typeface="Arial"/>
                        <a:buNone/>
                      </a:pPr>
                      <a:endParaRPr sz="1000" b="1" dirty="0">
                        <a:solidFill>
                          <a:schemeClr val="dk1"/>
                        </a:solidFill>
                      </a:endParaRPr>
                    </a:p>
                  </a:txBody>
                  <a:tcPr marL="83150" marR="83150" marT="36000" marB="0">
                    <a:lnL w="12700" cap="flat" cmpd="sng">
                      <a:solidFill>
                        <a:schemeClr val="accent5"/>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1571" name="Google Shape;1571;p271">
            <a:hlinkClick r:id="" action="ppaction://noaction"/>
          </p:cNvPr>
          <p:cNvSpPr/>
          <p:nvPr/>
        </p:nvSpPr>
        <p:spPr>
          <a:xfrm>
            <a:off x="11692776" y="108000"/>
            <a:ext cx="381300" cy="324000"/>
          </a:xfrm>
          <a:custGeom>
            <a:avLst/>
            <a:gdLst/>
            <a:ahLst/>
            <a:cxnLst/>
            <a:rect l="l" t="t" r="r" b="b"/>
            <a:pathLst>
              <a:path w="120000" h="120000" extrusionOk="0">
                <a:moveTo>
                  <a:pt x="48000" y="120000"/>
                </a:moveTo>
                <a:lnTo>
                  <a:pt x="48000" y="77647"/>
                </a:lnTo>
                <a:lnTo>
                  <a:pt x="72000" y="77647"/>
                </a:lnTo>
                <a:lnTo>
                  <a:pt x="72000" y="120000"/>
                </a:lnTo>
                <a:lnTo>
                  <a:pt x="102000" y="120000"/>
                </a:lnTo>
                <a:lnTo>
                  <a:pt x="102000" y="63529"/>
                </a:lnTo>
                <a:lnTo>
                  <a:pt x="120000" y="63529"/>
                </a:lnTo>
                <a:lnTo>
                  <a:pt x="60000" y="0"/>
                </a:lnTo>
                <a:lnTo>
                  <a:pt x="0" y="63529"/>
                </a:lnTo>
                <a:lnTo>
                  <a:pt x="18000" y="63529"/>
                </a:lnTo>
                <a:lnTo>
                  <a:pt x="18000" y="120000"/>
                </a:lnTo>
                <a:lnTo>
                  <a:pt x="48000" y="120000"/>
                </a:lnTo>
                <a:close/>
              </a:path>
            </a:pathLst>
          </a:custGeom>
          <a:solidFill>
            <a:srgbClr val="000000"/>
          </a:solidFill>
          <a:ln>
            <a:noFill/>
          </a:ln>
        </p:spPr>
        <p:txBody>
          <a:bodyPr spcFirstLastPara="1" wrap="square" lIns="121900" tIns="60925" rIns="121900" bIns="60925" anchor="t" anchorCtr="0">
            <a:noAutofit/>
          </a:bodyPr>
          <a:lstStyle/>
          <a:p>
            <a:pPr marL="0" marR="0" lvl="0" indent="0" algn="l" rtl="0">
              <a:spcBef>
                <a:spcPts val="0"/>
              </a:spcBef>
              <a:spcAft>
                <a:spcPts val="0"/>
              </a:spcAft>
              <a:buNone/>
            </a:pPr>
            <a:endParaRPr sz="2400">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76"/>
        <p:cNvGrpSpPr/>
        <p:nvPr/>
      </p:nvGrpSpPr>
      <p:grpSpPr>
        <a:xfrm>
          <a:off x="0" y="0"/>
          <a:ext cx="0" cy="0"/>
          <a:chOff x="0" y="0"/>
          <a:chExt cx="0" cy="0"/>
        </a:xfrm>
      </p:grpSpPr>
      <p:sp>
        <p:nvSpPr>
          <p:cNvPr id="1577" name="Google Shape;1577;p272"/>
          <p:cNvSpPr txBox="1">
            <a:spLocks noGrp="1"/>
          </p:cNvSpPr>
          <p:nvPr>
            <p:ph type="title"/>
          </p:nvPr>
        </p:nvSpPr>
        <p:spPr>
          <a:xfrm>
            <a:off x="442950" y="428625"/>
            <a:ext cx="10911900" cy="10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dirty="0"/>
              <a:t>Förvaltning och intern kontroll </a:t>
            </a:r>
            <a:endParaRPr dirty="0"/>
          </a:p>
        </p:txBody>
      </p:sp>
      <p:sp>
        <p:nvSpPr>
          <p:cNvPr id="1578" name="Google Shape;1578;p272"/>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4</a:t>
            </a:fld>
            <a:endParaRPr/>
          </a:p>
        </p:txBody>
      </p:sp>
      <p:graphicFrame>
        <p:nvGraphicFramePr>
          <p:cNvPr id="1579" name="Google Shape;1579;p272"/>
          <p:cNvGraphicFramePr/>
          <p:nvPr>
            <p:extLst>
              <p:ext uri="{D42A27DB-BD31-4B8C-83A1-F6EECF244321}">
                <p14:modId xmlns:p14="http://schemas.microsoft.com/office/powerpoint/2010/main" val="57970538"/>
              </p:ext>
            </p:extLst>
          </p:nvPr>
        </p:nvGraphicFramePr>
        <p:xfrm>
          <a:off x="442939" y="1440003"/>
          <a:ext cx="11306150" cy="2047725"/>
        </p:xfrm>
        <a:graphic>
          <a:graphicData uri="http://schemas.openxmlformats.org/drawingml/2006/table">
            <a:tbl>
              <a:tblPr>
                <a:noFill/>
                <a:tableStyleId>{0688C2DF-294E-416D-82CB-C38F4DCC6F8C}</a:tableStyleId>
              </a:tblPr>
              <a:tblGrid>
                <a:gridCol w="4026050">
                  <a:extLst>
                    <a:ext uri="{9D8B030D-6E8A-4147-A177-3AD203B41FA5}">
                      <a16:colId xmlns:a16="http://schemas.microsoft.com/office/drawing/2014/main" val="20000"/>
                    </a:ext>
                  </a:extLst>
                </a:gridCol>
                <a:gridCol w="4187331">
                  <a:extLst>
                    <a:ext uri="{9D8B030D-6E8A-4147-A177-3AD203B41FA5}">
                      <a16:colId xmlns:a16="http://schemas.microsoft.com/office/drawing/2014/main" val="20001"/>
                    </a:ext>
                  </a:extLst>
                </a:gridCol>
                <a:gridCol w="3092769">
                  <a:extLst>
                    <a:ext uri="{9D8B030D-6E8A-4147-A177-3AD203B41FA5}">
                      <a16:colId xmlns:a16="http://schemas.microsoft.com/office/drawing/2014/main" val="20002"/>
                    </a:ext>
                  </a:extLst>
                </a:gridCol>
              </a:tblGrid>
              <a:tr h="234300">
                <a:tc>
                  <a:txBody>
                    <a:bodyPr/>
                    <a:lstStyle/>
                    <a:p>
                      <a:pPr marL="0" marR="0" lvl="0" indent="0" algn="ctr" rtl="0">
                        <a:lnSpc>
                          <a:spcPct val="100000"/>
                        </a:lnSpc>
                        <a:spcBef>
                          <a:spcPts val="300"/>
                        </a:spcBef>
                        <a:spcAft>
                          <a:spcPts val="300"/>
                        </a:spcAft>
                        <a:buNone/>
                      </a:pPr>
                      <a:r>
                        <a:rPr lang="en-GB" sz="1000" b="1" dirty="0" err="1">
                          <a:solidFill>
                            <a:schemeClr val="lt1"/>
                          </a:solidFill>
                        </a:rPr>
                        <a:t>Våra</a:t>
                      </a:r>
                      <a:r>
                        <a:rPr lang="en-GB" sz="1000" b="1" dirty="0">
                          <a:solidFill>
                            <a:schemeClr val="lt1"/>
                          </a:solidFill>
                        </a:rPr>
                        <a:t> Iakttagelser </a:t>
                      </a:r>
                      <a:endParaRPr sz="1000" dirty="0">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5"/>
                    </a:solidFill>
                  </a:tcPr>
                </a:tc>
                <a:tc>
                  <a:txBody>
                    <a:bodyPr/>
                    <a:lstStyle/>
                    <a:p>
                      <a:pPr marL="0" marR="0" lvl="0" indent="0" algn="ctr" rtl="0">
                        <a:lnSpc>
                          <a:spcPct val="100000"/>
                        </a:lnSpc>
                        <a:spcBef>
                          <a:spcPts val="300"/>
                        </a:spcBef>
                        <a:spcAft>
                          <a:spcPts val="300"/>
                        </a:spcAft>
                        <a:buNone/>
                      </a:pPr>
                      <a:r>
                        <a:rPr lang="en-GB" sz="1000" b="1" dirty="0">
                          <a:solidFill>
                            <a:schemeClr val="lt1"/>
                          </a:solidFill>
                        </a:rPr>
                        <a:t>Vår </a:t>
                      </a:r>
                      <a:r>
                        <a:rPr lang="en-GB" sz="1000" b="1" dirty="0" err="1">
                          <a:solidFill>
                            <a:schemeClr val="lt1"/>
                          </a:solidFill>
                        </a:rPr>
                        <a:t>rekommendation</a:t>
                      </a:r>
                      <a:r>
                        <a:rPr lang="en-GB" sz="1000" b="1" dirty="0">
                          <a:solidFill>
                            <a:schemeClr val="lt1"/>
                          </a:solidFill>
                        </a:rPr>
                        <a:t> </a:t>
                      </a:r>
                      <a:endParaRPr sz="1000" dirty="0">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5"/>
                    </a:solidFill>
                  </a:tcPr>
                </a:tc>
                <a:tc>
                  <a:txBody>
                    <a:bodyPr/>
                    <a:lstStyle/>
                    <a:p>
                      <a:pPr marL="0" marR="0" lvl="0" indent="0" algn="ctr" rtl="0">
                        <a:lnSpc>
                          <a:spcPct val="100000"/>
                        </a:lnSpc>
                        <a:spcBef>
                          <a:spcPts val="300"/>
                        </a:spcBef>
                        <a:spcAft>
                          <a:spcPts val="300"/>
                        </a:spcAft>
                        <a:buNone/>
                      </a:pPr>
                      <a:r>
                        <a:rPr lang="en-GB" sz="1000" b="1" dirty="0">
                          <a:solidFill>
                            <a:schemeClr val="lt1"/>
                          </a:solidFill>
                        </a:rPr>
                        <a:t>Bolagets </a:t>
                      </a:r>
                      <a:r>
                        <a:rPr lang="en-GB" sz="1000" b="1" dirty="0" err="1">
                          <a:solidFill>
                            <a:schemeClr val="lt1"/>
                          </a:solidFill>
                        </a:rPr>
                        <a:t>kommentar</a:t>
                      </a:r>
                      <a:endParaRPr sz="1000" b="1" dirty="0">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5"/>
                    </a:solidFill>
                  </a:tcPr>
                </a:tc>
                <a:extLst>
                  <a:ext uri="{0D108BD9-81ED-4DB2-BD59-A6C34878D82A}">
                    <a16:rowId xmlns:a16="http://schemas.microsoft.com/office/drawing/2014/main" val="10000"/>
                  </a:ext>
                </a:extLst>
              </a:tr>
              <a:tr h="1813425">
                <a:tc>
                  <a:txBody>
                    <a:bodyPr/>
                    <a:lstStyle/>
                    <a:p>
                      <a:pPr marL="0" lvl="0" indent="0" algn="l" rtl="0">
                        <a:lnSpc>
                          <a:spcPct val="100000"/>
                        </a:lnSpc>
                        <a:spcBef>
                          <a:spcPts val="300"/>
                        </a:spcBef>
                        <a:spcAft>
                          <a:spcPts val="0"/>
                        </a:spcAft>
                        <a:buClr>
                          <a:schemeClr val="dk1"/>
                        </a:buClr>
                        <a:buSzPts val="1100"/>
                        <a:buFont typeface="Arial"/>
                        <a:buNone/>
                      </a:pPr>
                      <a:r>
                        <a:rPr lang="en-GB" sz="1000" b="1" dirty="0" err="1">
                          <a:solidFill>
                            <a:schemeClr val="dk1"/>
                          </a:solidFill>
                        </a:rPr>
                        <a:t>Förvärv</a:t>
                      </a:r>
                      <a:r>
                        <a:rPr lang="en-GB" sz="1000" b="1" dirty="0">
                          <a:solidFill>
                            <a:schemeClr val="dk1"/>
                          </a:solidFill>
                        </a:rPr>
                        <a:t> av </a:t>
                      </a:r>
                      <a:r>
                        <a:rPr lang="en-GB" sz="1000" b="1" dirty="0" err="1">
                          <a:solidFill>
                            <a:schemeClr val="dk1"/>
                          </a:solidFill>
                        </a:rPr>
                        <a:t>bostadsrättsandelar</a:t>
                      </a:r>
                      <a:endParaRPr sz="1000" b="1" dirty="0">
                        <a:solidFill>
                          <a:schemeClr val="dk1"/>
                        </a:solidFill>
                      </a:endParaRPr>
                    </a:p>
                    <a:p>
                      <a:pPr marL="0" lvl="0" indent="0" algn="l" rtl="0">
                        <a:lnSpc>
                          <a:spcPct val="115000"/>
                        </a:lnSpc>
                        <a:spcBef>
                          <a:spcPts val="300"/>
                        </a:spcBef>
                        <a:spcAft>
                          <a:spcPts val="0"/>
                        </a:spcAft>
                        <a:buClr>
                          <a:schemeClr val="dk1"/>
                        </a:buClr>
                        <a:buSzPts val="1100"/>
                        <a:buFont typeface="Arial"/>
                        <a:buNone/>
                      </a:pPr>
                      <a:r>
                        <a:rPr lang="en-GB" sz="1000" dirty="0" err="1">
                          <a:solidFill>
                            <a:schemeClr val="dk1"/>
                          </a:solidFill>
                          <a:highlight>
                            <a:schemeClr val="lt1"/>
                          </a:highlight>
                        </a:rPr>
                        <a:t>Styrelsen</a:t>
                      </a:r>
                      <a:r>
                        <a:rPr lang="en-GB" sz="1000" dirty="0">
                          <a:solidFill>
                            <a:schemeClr val="dk1"/>
                          </a:solidFill>
                          <a:highlight>
                            <a:schemeClr val="lt1"/>
                          </a:highlight>
                        </a:rPr>
                        <a:t> har </a:t>
                      </a:r>
                      <a:r>
                        <a:rPr lang="en-GB" sz="1000" dirty="0" err="1">
                          <a:solidFill>
                            <a:schemeClr val="dk1"/>
                          </a:solidFill>
                          <a:highlight>
                            <a:schemeClr val="lt1"/>
                          </a:highlight>
                        </a:rPr>
                        <a:t>vidare</a:t>
                      </a:r>
                      <a:r>
                        <a:rPr lang="en-GB" sz="1000" dirty="0">
                          <a:solidFill>
                            <a:schemeClr val="dk1"/>
                          </a:solidFill>
                          <a:highlight>
                            <a:schemeClr val="lt1"/>
                          </a:highlight>
                        </a:rPr>
                        <a:t> per 2019-06-13 </a:t>
                      </a:r>
                      <a:r>
                        <a:rPr lang="en-GB" sz="1000" dirty="0" err="1">
                          <a:solidFill>
                            <a:schemeClr val="dk1"/>
                          </a:solidFill>
                          <a:highlight>
                            <a:schemeClr val="lt1"/>
                          </a:highlight>
                        </a:rPr>
                        <a:t>fattat</a:t>
                      </a:r>
                      <a:r>
                        <a:rPr lang="en-GB" sz="1000" dirty="0">
                          <a:solidFill>
                            <a:schemeClr val="dk1"/>
                          </a:solidFill>
                          <a:highlight>
                            <a:schemeClr val="lt1"/>
                          </a:highlight>
                        </a:rPr>
                        <a:t> </a:t>
                      </a:r>
                      <a:r>
                        <a:rPr lang="en-GB" sz="1000" dirty="0" err="1">
                          <a:solidFill>
                            <a:schemeClr val="dk1"/>
                          </a:solidFill>
                          <a:highlight>
                            <a:schemeClr val="lt1"/>
                          </a:highlight>
                        </a:rPr>
                        <a:t>beslut</a:t>
                      </a:r>
                      <a:r>
                        <a:rPr lang="en-GB" sz="1000" dirty="0">
                          <a:solidFill>
                            <a:schemeClr val="dk1"/>
                          </a:solidFill>
                          <a:highlight>
                            <a:schemeClr val="lt1"/>
                          </a:highlight>
                        </a:rPr>
                        <a:t> om </a:t>
                      </a:r>
                      <a:r>
                        <a:rPr lang="en-GB" sz="1000" dirty="0" err="1">
                          <a:solidFill>
                            <a:schemeClr val="dk1"/>
                          </a:solidFill>
                          <a:highlight>
                            <a:schemeClr val="lt1"/>
                          </a:highlight>
                        </a:rPr>
                        <a:t>investering</a:t>
                      </a:r>
                      <a:r>
                        <a:rPr lang="en-GB" sz="1000" dirty="0">
                          <a:solidFill>
                            <a:schemeClr val="dk1"/>
                          </a:solidFill>
                          <a:highlight>
                            <a:schemeClr val="lt1"/>
                          </a:highlight>
                        </a:rPr>
                        <a:t> avseende att </a:t>
                      </a:r>
                      <a:r>
                        <a:rPr lang="en-GB" sz="1000" dirty="0" err="1">
                          <a:solidFill>
                            <a:schemeClr val="dk1"/>
                          </a:solidFill>
                          <a:highlight>
                            <a:schemeClr val="lt1"/>
                          </a:highlight>
                        </a:rPr>
                        <a:t>teckna</a:t>
                      </a:r>
                      <a:r>
                        <a:rPr lang="en-GB" sz="1000" dirty="0">
                          <a:solidFill>
                            <a:schemeClr val="dk1"/>
                          </a:solidFill>
                          <a:highlight>
                            <a:schemeClr val="lt1"/>
                          </a:highlight>
                        </a:rPr>
                        <a:t> </a:t>
                      </a:r>
                      <a:r>
                        <a:rPr lang="en-GB" sz="1000" dirty="0" err="1">
                          <a:solidFill>
                            <a:schemeClr val="dk1"/>
                          </a:solidFill>
                          <a:highlight>
                            <a:schemeClr val="lt1"/>
                          </a:highlight>
                        </a:rPr>
                        <a:t>föravtal</a:t>
                      </a:r>
                      <a:r>
                        <a:rPr lang="en-GB" sz="1000" dirty="0">
                          <a:solidFill>
                            <a:schemeClr val="dk1"/>
                          </a:solidFill>
                          <a:highlight>
                            <a:schemeClr val="lt1"/>
                          </a:highlight>
                        </a:rPr>
                        <a:t> med </a:t>
                      </a:r>
                      <a:r>
                        <a:rPr lang="en-GB" sz="1000" dirty="0" err="1">
                          <a:solidFill>
                            <a:schemeClr val="dk1"/>
                          </a:solidFill>
                          <a:highlight>
                            <a:schemeClr val="lt1"/>
                          </a:highlight>
                        </a:rPr>
                        <a:t>Serneke</a:t>
                      </a:r>
                      <a:r>
                        <a:rPr lang="en-GB" sz="1000" dirty="0">
                          <a:solidFill>
                            <a:schemeClr val="dk1"/>
                          </a:solidFill>
                          <a:highlight>
                            <a:schemeClr val="lt1"/>
                          </a:highlight>
                        </a:rPr>
                        <a:t> för att </a:t>
                      </a:r>
                      <a:r>
                        <a:rPr lang="en-GB" sz="1000" dirty="0" err="1">
                          <a:solidFill>
                            <a:schemeClr val="dk1"/>
                          </a:solidFill>
                          <a:highlight>
                            <a:schemeClr val="lt1"/>
                          </a:highlight>
                        </a:rPr>
                        <a:t>förvärva</a:t>
                      </a:r>
                      <a:r>
                        <a:rPr lang="en-GB" sz="1000" dirty="0">
                          <a:solidFill>
                            <a:schemeClr val="dk1"/>
                          </a:solidFill>
                          <a:highlight>
                            <a:schemeClr val="lt1"/>
                          </a:highlight>
                        </a:rPr>
                        <a:t> </a:t>
                      </a:r>
                      <a:r>
                        <a:rPr lang="en-GB" sz="1000" dirty="0" err="1">
                          <a:solidFill>
                            <a:schemeClr val="dk1"/>
                          </a:solidFill>
                          <a:highlight>
                            <a:schemeClr val="lt1"/>
                          </a:highlight>
                        </a:rPr>
                        <a:t>lägenheter</a:t>
                      </a:r>
                      <a:r>
                        <a:rPr lang="en-GB" sz="1000" dirty="0">
                          <a:solidFill>
                            <a:schemeClr val="dk1"/>
                          </a:solidFill>
                          <a:highlight>
                            <a:schemeClr val="lt1"/>
                          </a:highlight>
                        </a:rPr>
                        <a:t> i </a:t>
                      </a:r>
                      <a:r>
                        <a:rPr lang="en-GB" sz="1000" dirty="0" err="1">
                          <a:solidFill>
                            <a:schemeClr val="dk1"/>
                          </a:solidFill>
                          <a:highlight>
                            <a:schemeClr val="lt1"/>
                          </a:highlight>
                        </a:rPr>
                        <a:t>Brf</a:t>
                      </a:r>
                      <a:r>
                        <a:rPr lang="en-GB" sz="1000" dirty="0">
                          <a:solidFill>
                            <a:schemeClr val="dk1"/>
                          </a:solidFill>
                          <a:highlight>
                            <a:schemeClr val="lt1"/>
                          </a:highlight>
                        </a:rPr>
                        <a:t> </a:t>
                      </a:r>
                      <a:r>
                        <a:rPr lang="en-GB" sz="1000" dirty="0" err="1">
                          <a:solidFill>
                            <a:schemeClr val="dk1"/>
                          </a:solidFill>
                          <a:highlight>
                            <a:schemeClr val="lt1"/>
                          </a:highlight>
                        </a:rPr>
                        <a:t>Utsikten</a:t>
                      </a:r>
                      <a:r>
                        <a:rPr lang="en-GB" sz="1000" dirty="0">
                          <a:solidFill>
                            <a:schemeClr val="dk1"/>
                          </a:solidFill>
                          <a:highlight>
                            <a:schemeClr val="lt1"/>
                          </a:highlight>
                        </a:rPr>
                        <a:t> till </a:t>
                      </a:r>
                      <a:r>
                        <a:rPr lang="en-GB" sz="1000" dirty="0" err="1">
                          <a:solidFill>
                            <a:schemeClr val="dk1"/>
                          </a:solidFill>
                          <a:highlight>
                            <a:schemeClr val="lt1"/>
                          </a:highlight>
                        </a:rPr>
                        <a:t>ett</a:t>
                      </a:r>
                      <a:r>
                        <a:rPr lang="en-GB" sz="1000" dirty="0">
                          <a:solidFill>
                            <a:schemeClr val="dk1"/>
                          </a:solidFill>
                          <a:highlight>
                            <a:schemeClr val="lt1"/>
                          </a:highlight>
                        </a:rPr>
                        <a:t> </a:t>
                      </a:r>
                      <a:r>
                        <a:rPr lang="en-GB" sz="1000" dirty="0" err="1">
                          <a:solidFill>
                            <a:schemeClr val="dk1"/>
                          </a:solidFill>
                          <a:highlight>
                            <a:schemeClr val="lt1"/>
                          </a:highlight>
                        </a:rPr>
                        <a:t>maximalt</a:t>
                      </a:r>
                      <a:r>
                        <a:rPr lang="en-GB" sz="1000" dirty="0">
                          <a:solidFill>
                            <a:schemeClr val="dk1"/>
                          </a:solidFill>
                          <a:highlight>
                            <a:schemeClr val="lt1"/>
                          </a:highlight>
                        </a:rPr>
                        <a:t> </a:t>
                      </a:r>
                      <a:r>
                        <a:rPr lang="en-GB" sz="1000" dirty="0" err="1">
                          <a:solidFill>
                            <a:schemeClr val="dk1"/>
                          </a:solidFill>
                          <a:highlight>
                            <a:schemeClr val="lt1"/>
                          </a:highlight>
                        </a:rPr>
                        <a:t>belopp</a:t>
                      </a:r>
                      <a:r>
                        <a:rPr lang="en-GB" sz="1000" dirty="0">
                          <a:solidFill>
                            <a:schemeClr val="dk1"/>
                          </a:solidFill>
                          <a:highlight>
                            <a:schemeClr val="lt1"/>
                          </a:highlight>
                        </a:rPr>
                        <a:t> om 14,9 MSEK.</a:t>
                      </a:r>
                      <a:endParaRPr sz="1000" dirty="0">
                        <a:solidFill>
                          <a:schemeClr val="dk1"/>
                        </a:solidFill>
                        <a:highlight>
                          <a:schemeClr val="lt1"/>
                        </a:highlight>
                      </a:endParaRPr>
                    </a:p>
                    <a:p>
                      <a:pPr marL="0" lvl="0" indent="0" algn="l" rtl="0">
                        <a:lnSpc>
                          <a:spcPct val="115000"/>
                        </a:lnSpc>
                        <a:spcBef>
                          <a:spcPts val="300"/>
                        </a:spcBef>
                        <a:spcAft>
                          <a:spcPts val="300"/>
                        </a:spcAft>
                        <a:buClr>
                          <a:schemeClr val="dk1"/>
                        </a:buClr>
                        <a:buSzPts val="1100"/>
                        <a:buFont typeface="Arial"/>
                        <a:buNone/>
                      </a:pPr>
                      <a:r>
                        <a:rPr lang="en-GB" sz="1000" dirty="0" err="1">
                          <a:solidFill>
                            <a:schemeClr val="dk1"/>
                          </a:solidFill>
                          <a:highlight>
                            <a:schemeClr val="lt1"/>
                          </a:highlight>
                        </a:rPr>
                        <a:t>Då</a:t>
                      </a:r>
                      <a:r>
                        <a:rPr lang="en-GB" sz="1000" dirty="0">
                          <a:solidFill>
                            <a:schemeClr val="dk1"/>
                          </a:solidFill>
                          <a:highlight>
                            <a:schemeClr val="lt1"/>
                          </a:highlight>
                        </a:rPr>
                        <a:t> </a:t>
                      </a:r>
                      <a:r>
                        <a:rPr lang="en-GB" sz="1000" dirty="0" err="1">
                          <a:solidFill>
                            <a:schemeClr val="dk1"/>
                          </a:solidFill>
                          <a:highlight>
                            <a:schemeClr val="lt1"/>
                          </a:highlight>
                        </a:rPr>
                        <a:t>denna</a:t>
                      </a:r>
                      <a:r>
                        <a:rPr lang="en-GB" sz="1000" dirty="0">
                          <a:solidFill>
                            <a:schemeClr val="dk1"/>
                          </a:solidFill>
                          <a:highlight>
                            <a:schemeClr val="lt1"/>
                          </a:highlight>
                        </a:rPr>
                        <a:t> </a:t>
                      </a:r>
                      <a:r>
                        <a:rPr lang="en-GB" sz="1000" dirty="0" err="1">
                          <a:solidFill>
                            <a:schemeClr val="dk1"/>
                          </a:solidFill>
                          <a:highlight>
                            <a:schemeClr val="lt1"/>
                          </a:highlight>
                        </a:rPr>
                        <a:t>investering</a:t>
                      </a:r>
                      <a:r>
                        <a:rPr lang="en-GB" sz="1000" dirty="0">
                          <a:solidFill>
                            <a:schemeClr val="dk1"/>
                          </a:solidFill>
                          <a:highlight>
                            <a:schemeClr val="lt1"/>
                          </a:highlight>
                        </a:rPr>
                        <a:t> är </a:t>
                      </a:r>
                      <a:r>
                        <a:rPr lang="en-GB" sz="1000" dirty="0" err="1">
                          <a:solidFill>
                            <a:schemeClr val="dk1"/>
                          </a:solidFill>
                          <a:highlight>
                            <a:schemeClr val="lt1"/>
                          </a:highlight>
                        </a:rPr>
                        <a:t>ett</a:t>
                      </a:r>
                      <a:r>
                        <a:rPr lang="en-GB" sz="1000" dirty="0">
                          <a:solidFill>
                            <a:schemeClr val="dk1"/>
                          </a:solidFill>
                          <a:highlight>
                            <a:schemeClr val="lt1"/>
                          </a:highlight>
                        </a:rPr>
                        <a:t> </a:t>
                      </a:r>
                      <a:r>
                        <a:rPr lang="en-GB" sz="1000" dirty="0" err="1">
                          <a:solidFill>
                            <a:schemeClr val="dk1"/>
                          </a:solidFill>
                          <a:highlight>
                            <a:schemeClr val="lt1"/>
                          </a:highlight>
                        </a:rPr>
                        <a:t>avsteg</a:t>
                      </a:r>
                      <a:r>
                        <a:rPr lang="en-GB" sz="1000" dirty="0">
                          <a:solidFill>
                            <a:schemeClr val="dk1"/>
                          </a:solidFill>
                          <a:highlight>
                            <a:schemeClr val="lt1"/>
                          </a:highlight>
                        </a:rPr>
                        <a:t> </a:t>
                      </a:r>
                      <a:r>
                        <a:rPr lang="en-GB" sz="1000" dirty="0" err="1">
                          <a:solidFill>
                            <a:schemeClr val="dk1"/>
                          </a:solidFill>
                          <a:highlight>
                            <a:schemeClr val="lt1"/>
                          </a:highlight>
                        </a:rPr>
                        <a:t>från</a:t>
                      </a:r>
                      <a:r>
                        <a:rPr lang="en-GB" sz="1000" dirty="0">
                          <a:solidFill>
                            <a:schemeClr val="dk1"/>
                          </a:solidFill>
                          <a:highlight>
                            <a:schemeClr val="lt1"/>
                          </a:highlight>
                        </a:rPr>
                        <a:t> </a:t>
                      </a:r>
                      <a:r>
                        <a:rPr lang="en-GB" sz="1000" dirty="0" err="1">
                          <a:solidFill>
                            <a:schemeClr val="dk1"/>
                          </a:solidFill>
                          <a:highlight>
                            <a:schemeClr val="lt1"/>
                          </a:highlight>
                        </a:rPr>
                        <a:t>koncernens</a:t>
                      </a:r>
                      <a:r>
                        <a:rPr lang="en-GB" sz="1000" dirty="0">
                          <a:solidFill>
                            <a:schemeClr val="dk1"/>
                          </a:solidFill>
                          <a:highlight>
                            <a:schemeClr val="lt1"/>
                          </a:highlight>
                        </a:rPr>
                        <a:t> </a:t>
                      </a:r>
                      <a:r>
                        <a:rPr lang="en-GB" sz="1000" dirty="0" err="1">
                          <a:solidFill>
                            <a:schemeClr val="dk1"/>
                          </a:solidFill>
                          <a:highlight>
                            <a:schemeClr val="lt1"/>
                          </a:highlight>
                        </a:rPr>
                        <a:t>finansiella</a:t>
                      </a:r>
                      <a:r>
                        <a:rPr lang="en-GB" sz="1000" dirty="0">
                          <a:solidFill>
                            <a:schemeClr val="dk1"/>
                          </a:solidFill>
                          <a:highlight>
                            <a:schemeClr val="lt1"/>
                          </a:highlight>
                        </a:rPr>
                        <a:t> </a:t>
                      </a:r>
                      <a:r>
                        <a:rPr lang="en-GB" sz="1000" dirty="0" err="1">
                          <a:solidFill>
                            <a:schemeClr val="dk1"/>
                          </a:solidFill>
                          <a:highlight>
                            <a:schemeClr val="lt1"/>
                          </a:highlight>
                        </a:rPr>
                        <a:t>anvisning</a:t>
                      </a:r>
                      <a:r>
                        <a:rPr lang="en-GB" sz="1000" dirty="0">
                          <a:solidFill>
                            <a:schemeClr val="dk1"/>
                          </a:solidFill>
                          <a:highlight>
                            <a:schemeClr val="lt1"/>
                          </a:highlight>
                        </a:rPr>
                        <a:t>, har bolaget </a:t>
                      </a:r>
                      <a:r>
                        <a:rPr lang="en-GB" sz="1000" dirty="0" err="1">
                          <a:solidFill>
                            <a:schemeClr val="dk1"/>
                          </a:solidFill>
                          <a:highlight>
                            <a:schemeClr val="lt1"/>
                          </a:highlight>
                        </a:rPr>
                        <a:t>hämtat</a:t>
                      </a:r>
                      <a:r>
                        <a:rPr lang="en-GB" sz="1000" dirty="0">
                          <a:solidFill>
                            <a:schemeClr val="dk1"/>
                          </a:solidFill>
                          <a:highlight>
                            <a:schemeClr val="lt1"/>
                          </a:highlight>
                        </a:rPr>
                        <a:t> in </a:t>
                      </a:r>
                      <a:r>
                        <a:rPr lang="en-GB" sz="1000" dirty="0" err="1">
                          <a:solidFill>
                            <a:schemeClr val="dk1"/>
                          </a:solidFill>
                          <a:highlight>
                            <a:schemeClr val="lt1"/>
                          </a:highlight>
                        </a:rPr>
                        <a:t>godkännande</a:t>
                      </a:r>
                      <a:r>
                        <a:rPr lang="en-GB" sz="1000" dirty="0">
                          <a:solidFill>
                            <a:schemeClr val="dk1"/>
                          </a:solidFill>
                          <a:highlight>
                            <a:schemeClr val="lt1"/>
                          </a:highlight>
                        </a:rPr>
                        <a:t> </a:t>
                      </a:r>
                      <a:r>
                        <a:rPr lang="en-GB" sz="1000" dirty="0" err="1">
                          <a:solidFill>
                            <a:schemeClr val="dk1"/>
                          </a:solidFill>
                          <a:highlight>
                            <a:schemeClr val="lt1"/>
                          </a:highlight>
                        </a:rPr>
                        <a:t>från</a:t>
                      </a:r>
                      <a:r>
                        <a:rPr lang="en-GB" sz="1000" dirty="0">
                          <a:solidFill>
                            <a:schemeClr val="dk1"/>
                          </a:solidFill>
                          <a:highlight>
                            <a:schemeClr val="lt1"/>
                          </a:highlight>
                        </a:rPr>
                        <a:t> </a:t>
                      </a:r>
                      <a:r>
                        <a:rPr lang="en-GB" sz="1000" dirty="0" err="1">
                          <a:solidFill>
                            <a:schemeClr val="dk1"/>
                          </a:solidFill>
                          <a:highlight>
                            <a:schemeClr val="lt1"/>
                          </a:highlight>
                        </a:rPr>
                        <a:t>moderbolaget</a:t>
                      </a:r>
                      <a:r>
                        <a:rPr lang="en-GB" sz="1000" dirty="0">
                          <a:solidFill>
                            <a:schemeClr val="dk1"/>
                          </a:solidFill>
                          <a:highlight>
                            <a:schemeClr val="lt1"/>
                          </a:highlight>
                        </a:rPr>
                        <a:t>, </a:t>
                      </a:r>
                      <a:r>
                        <a:rPr lang="en-GB" sz="1000" dirty="0" err="1">
                          <a:solidFill>
                            <a:schemeClr val="dk1"/>
                          </a:solidFill>
                          <a:highlight>
                            <a:schemeClr val="lt1"/>
                          </a:highlight>
                        </a:rPr>
                        <a:t>Förvaltnings</a:t>
                      </a:r>
                      <a:r>
                        <a:rPr lang="en-GB" sz="1000" dirty="0">
                          <a:solidFill>
                            <a:schemeClr val="dk1"/>
                          </a:solidFill>
                          <a:highlight>
                            <a:schemeClr val="lt1"/>
                          </a:highlight>
                        </a:rPr>
                        <a:t> AB Framtidens </a:t>
                      </a:r>
                      <a:r>
                        <a:rPr lang="en-GB" sz="1000" dirty="0" err="1">
                          <a:solidFill>
                            <a:schemeClr val="dk1"/>
                          </a:solidFill>
                          <a:highlight>
                            <a:schemeClr val="lt1"/>
                          </a:highlight>
                        </a:rPr>
                        <a:t>styrelse</a:t>
                      </a:r>
                      <a:r>
                        <a:rPr lang="en-GB" sz="1000" dirty="0">
                          <a:solidFill>
                            <a:schemeClr val="dk1"/>
                          </a:solidFill>
                          <a:highlight>
                            <a:schemeClr val="lt1"/>
                          </a:highlight>
                        </a:rPr>
                        <a:t>. </a:t>
                      </a:r>
                      <a:r>
                        <a:rPr lang="en-GB" sz="1000" dirty="0" err="1">
                          <a:solidFill>
                            <a:schemeClr val="dk1"/>
                          </a:solidFill>
                          <a:highlight>
                            <a:schemeClr val="lt1"/>
                          </a:highlight>
                        </a:rPr>
                        <a:t>Moderbolagets</a:t>
                      </a:r>
                      <a:r>
                        <a:rPr lang="en-GB" sz="1000" dirty="0">
                          <a:solidFill>
                            <a:schemeClr val="dk1"/>
                          </a:solidFill>
                          <a:highlight>
                            <a:schemeClr val="lt1"/>
                          </a:highlight>
                        </a:rPr>
                        <a:t> </a:t>
                      </a:r>
                      <a:r>
                        <a:rPr lang="en-GB" sz="1000" dirty="0" err="1">
                          <a:solidFill>
                            <a:schemeClr val="dk1"/>
                          </a:solidFill>
                          <a:highlight>
                            <a:schemeClr val="lt1"/>
                          </a:highlight>
                        </a:rPr>
                        <a:t>styrelse</a:t>
                      </a:r>
                      <a:r>
                        <a:rPr lang="en-GB" sz="1000" dirty="0">
                          <a:solidFill>
                            <a:schemeClr val="dk1"/>
                          </a:solidFill>
                          <a:highlight>
                            <a:schemeClr val="lt1"/>
                          </a:highlight>
                        </a:rPr>
                        <a:t> </a:t>
                      </a:r>
                      <a:r>
                        <a:rPr lang="en-GB" sz="1000" dirty="0" err="1">
                          <a:solidFill>
                            <a:schemeClr val="dk1"/>
                          </a:solidFill>
                          <a:highlight>
                            <a:schemeClr val="lt1"/>
                          </a:highlight>
                        </a:rPr>
                        <a:t>godkände</a:t>
                      </a:r>
                      <a:r>
                        <a:rPr lang="en-GB" sz="1000" dirty="0">
                          <a:solidFill>
                            <a:schemeClr val="dk1"/>
                          </a:solidFill>
                          <a:highlight>
                            <a:schemeClr val="lt1"/>
                          </a:highlight>
                        </a:rPr>
                        <a:t> </a:t>
                      </a:r>
                      <a:r>
                        <a:rPr lang="en-GB" sz="1000" dirty="0" err="1">
                          <a:solidFill>
                            <a:schemeClr val="dk1"/>
                          </a:solidFill>
                          <a:highlight>
                            <a:schemeClr val="lt1"/>
                          </a:highlight>
                        </a:rPr>
                        <a:t>investeringen</a:t>
                      </a:r>
                      <a:r>
                        <a:rPr lang="en-GB" sz="1000" dirty="0">
                          <a:solidFill>
                            <a:schemeClr val="dk1"/>
                          </a:solidFill>
                          <a:highlight>
                            <a:schemeClr val="lt1"/>
                          </a:highlight>
                        </a:rPr>
                        <a:t> per 29 </a:t>
                      </a:r>
                      <a:r>
                        <a:rPr lang="en-GB" sz="1000" dirty="0" err="1">
                          <a:solidFill>
                            <a:schemeClr val="dk1"/>
                          </a:solidFill>
                          <a:highlight>
                            <a:schemeClr val="lt1"/>
                          </a:highlight>
                        </a:rPr>
                        <a:t>augusti</a:t>
                      </a:r>
                      <a:r>
                        <a:rPr lang="en-GB" sz="1000" dirty="0">
                          <a:solidFill>
                            <a:schemeClr val="dk1"/>
                          </a:solidFill>
                          <a:highlight>
                            <a:schemeClr val="lt1"/>
                          </a:highlight>
                        </a:rPr>
                        <a:t> 2019. </a:t>
                      </a:r>
                      <a:endParaRPr sz="1000" dirty="0">
                        <a:solidFill>
                          <a:schemeClr val="dk1"/>
                        </a:solidFill>
                        <a:highlight>
                          <a:srgbClr val="FFFFFF"/>
                        </a:highlight>
                      </a:endParaRPr>
                    </a:p>
                  </a:txBody>
                  <a:tcPr marL="83150" marR="83150" marT="36000" marB="0">
                    <a:lnL w="12700" cap="flat" cmpd="sng">
                      <a:solidFill>
                        <a:srgbClr val="FFFFFF"/>
                      </a:solidFill>
                      <a:prstDash val="solid"/>
                      <a:round/>
                      <a:headEnd type="none" w="sm" len="sm"/>
                      <a:tailEnd type="none" w="sm" len="sm"/>
                    </a:lnL>
                    <a:lnR w="12700" cap="flat" cmpd="sng">
                      <a:solidFill>
                        <a:schemeClr val="accent5"/>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lvl="0" indent="0" algn="l" rtl="0">
                        <a:lnSpc>
                          <a:spcPct val="100000"/>
                        </a:lnSpc>
                        <a:spcBef>
                          <a:spcPts val="600"/>
                        </a:spcBef>
                        <a:spcAft>
                          <a:spcPts val="0"/>
                        </a:spcAft>
                        <a:buClr>
                          <a:schemeClr val="dk1"/>
                        </a:buClr>
                        <a:buSzPts val="1100"/>
                        <a:buFont typeface="Arial"/>
                        <a:buNone/>
                      </a:pPr>
                      <a:r>
                        <a:rPr lang="en-GB" sz="1000" dirty="0" err="1">
                          <a:solidFill>
                            <a:schemeClr val="dk1"/>
                          </a:solidFill>
                          <a:highlight>
                            <a:schemeClr val="lt1"/>
                          </a:highlight>
                        </a:rPr>
                        <a:t>Affärsmässighet</a:t>
                      </a:r>
                      <a:r>
                        <a:rPr lang="en-GB" sz="1000" dirty="0">
                          <a:solidFill>
                            <a:schemeClr val="dk1"/>
                          </a:solidFill>
                          <a:highlight>
                            <a:schemeClr val="lt1"/>
                          </a:highlight>
                        </a:rPr>
                        <a:t> bör </a:t>
                      </a:r>
                      <a:r>
                        <a:rPr lang="en-GB" sz="1000" dirty="0" err="1">
                          <a:solidFill>
                            <a:schemeClr val="dk1"/>
                          </a:solidFill>
                          <a:highlight>
                            <a:schemeClr val="lt1"/>
                          </a:highlight>
                        </a:rPr>
                        <a:t>dokumenteras</a:t>
                      </a:r>
                      <a:r>
                        <a:rPr lang="en-GB" sz="1000" dirty="0">
                          <a:solidFill>
                            <a:schemeClr val="dk1"/>
                          </a:solidFill>
                          <a:highlight>
                            <a:schemeClr val="lt1"/>
                          </a:highlight>
                        </a:rPr>
                        <a:t> </a:t>
                      </a:r>
                      <a:r>
                        <a:rPr lang="en-GB" sz="1000" dirty="0" err="1">
                          <a:solidFill>
                            <a:schemeClr val="dk1"/>
                          </a:solidFill>
                          <a:highlight>
                            <a:schemeClr val="lt1"/>
                          </a:highlight>
                        </a:rPr>
                        <a:t>kopplat</a:t>
                      </a:r>
                      <a:r>
                        <a:rPr lang="en-GB" sz="1000" dirty="0">
                          <a:solidFill>
                            <a:schemeClr val="dk1"/>
                          </a:solidFill>
                          <a:highlight>
                            <a:schemeClr val="lt1"/>
                          </a:highlight>
                        </a:rPr>
                        <a:t> till </a:t>
                      </a:r>
                      <a:r>
                        <a:rPr lang="en-GB" sz="1000" dirty="0" err="1">
                          <a:solidFill>
                            <a:schemeClr val="dk1"/>
                          </a:solidFill>
                          <a:highlight>
                            <a:schemeClr val="lt1"/>
                          </a:highlight>
                        </a:rPr>
                        <a:t>beslut</a:t>
                      </a:r>
                      <a:r>
                        <a:rPr lang="en-GB" sz="1000" dirty="0">
                          <a:solidFill>
                            <a:schemeClr val="dk1"/>
                          </a:solidFill>
                          <a:highlight>
                            <a:schemeClr val="lt1"/>
                          </a:highlight>
                        </a:rPr>
                        <a:t> om </a:t>
                      </a:r>
                      <a:r>
                        <a:rPr lang="en-GB" sz="1000" dirty="0" err="1">
                          <a:solidFill>
                            <a:schemeClr val="dk1"/>
                          </a:solidFill>
                          <a:highlight>
                            <a:schemeClr val="lt1"/>
                          </a:highlight>
                        </a:rPr>
                        <a:t>förvärv</a:t>
                      </a:r>
                      <a:r>
                        <a:rPr lang="en-GB" sz="1000" dirty="0">
                          <a:solidFill>
                            <a:schemeClr val="dk1"/>
                          </a:solidFill>
                          <a:highlight>
                            <a:schemeClr val="lt1"/>
                          </a:highlight>
                        </a:rPr>
                        <a:t> av </a:t>
                      </a:r>
                      <a:r>
                        <a:rPr lang="en-GB" sz="1000" dirty="0" err="1">
                          <a:solidFill>
                            <a:schemeClr val="dk1"/>
                          </a:solidFill>
                          <a:highlight>
                            <a:schemeClr val="lt1"/>
                          </a:highlight>
                        </a:rPr>
                        <a:t>bostadsrätter</a:t>
                      </a:r>
                      <a:r>
                        <a:rPr lang="en-GB" sz="1000" dirty="0">
                          <a:solidFill>
                            <a:schemeClr val="dk1"/>
                          </a:solidFill>
                          <a:highlight>
                            <a:schemeClr val="lt1"/>
                          </a:highlight>
                        </a:rPr>
                        <a:t> som </a:t>
                      </a:r>
                      <a:r>
                        <a:rPr lang="en-GB" sz="1000" dirty="0" err="1">
                          <a:solidFill>
                            <a:schemeClr val="dk1"/>
                          </a:solidFill>
                          <a:highlight>
                            <a:schemeClr val="lt1"/>
                          </a:highlight>
                        </a:rPr>
                        <a:t>avsteg</a:t>
                      </a:r>
                      <a:r>
                        <a:rPr lang="en-GB" sz="1000" dirty="0">
                          <a:solidFill>
                            <a:schemeClr val="dk1"/>
                          </a:solidFill>
                          <a:highlight>
                            <a:schemeClr val="lt1"/>
                          </a:highlight>
                        </a:rPr>
                        <a:t> </a:t>
                      </a:r>
                      <a:r>
                        <a:rPr lang="en-GB" sz="1000" dirty="0" err="1">
                          <a:solidFill>
                            <a:schemeClr val="dk1"/>
                          </a:solidFill>
                          <a:highlight>
                            <a:schemeClr val="lt1"/>
                          </a:highlight>
                        </a:rPr>
                        <a:t>från</a:t>
                      </a:r>
                      <a:r>
                        <a:rPr lang="en-GB" sz="1000" dirty="0">
                          <a:solidFill>
                            <a:schemeClr val="dk1"/>
                          </a:solidFill>
                          <a:highlight>
                            <a:schemeClr val="lt1"/>
                          </a:highlight>
                        </a:rPr>
                        <a:t> </a:t>
                      </a:r>
                      <a:r>
                        <a:rPr lang="en-GB" sz="1000" dirty="0" err="1">
                          <a:solidFill>
                            <a:schemeClr val="dk1"/>
                          </a:solidFill>
                          <a:highlight>
                            <a:schemeClr val="lt1"/>
                          </a:highlight>
                        </a:rPr>
                        <a:t>finansiella</a:t>
                      </a:r>
                      <a:r>
                        <a:rPr lang="en-GB" sz="1000" dirty="0">
                          <a:solidFill>
                            <a:schemeClr val="dk1"/>
                          </a:solidFill>
                          <a:highlight>
                            <a:schemeClr val="lt1"/>
                          </a:highlight>
                        </a:rPr>
                        <a:t> </a:t>
                      </a:r>
                      <a:r>
                        <a:rPr lang="en-GB" sz="1000" dirty="0" err="1">
                          <a:solidFill>
                            <a:schemeClr val="dk1"/>
                          </a:solidFill>
                          <a:highlight>
                            <a:schemeClr val="lt1"/>
                          </a:highlight>
                        </a:rPr>
                        <a:t>anvisningar</a:t>
                      </a:r>
                      <a:r>
                        <a:rPr lang="en-GB" sz="1000" dirty="0">
                          <a:solidFill>
                            <a:schemeClr val="dk1"/>
                          </a:solidFill>
                          <a:highlight>
                            <a:schemeClr val="lt1"/>
                          </a:highlight>
                        </a:rPr>
                        <a:t> och en </a:t>
                      </a:r>
                      <a:r>
                        <a:rPr lang="en-GB" sz="1000" dirty="0" err="1">
                          <a:solidFill>
                            <a:schemeClr val="dk1"/>
                          </a:solidFill>
                          <a:highlight>
                            <a:schemeClr val="lt1"/>
                          </a:highlight>
                        </a:rPr>
                        <a:t>potentiell</a:t>
                      </a:r>
                      <a:r>
                        <a:rPr lang="en-GB" sz="1000" dirty="0">
                          <a:solidFill>
                            <a:schemeClr val="dk1"/>
                          </a:solidFill>
                          <a:highlight>
                            <a:schemeClr val="lt1"/>
                          </a:highlight>
                        </a:rPr>
                        <a:t> risk för bolaget.</a:t>
                      </a:r>
                      <a:endParaRPr sz="1000" dirty="0">
                        <a:solidFill>
                          <a:schemeClr val="dk1"/>
                        </a:solidFill>
                        <a:highlight>
                          <a:schemeClr val="lt1"/>
                        </a:highlight>
                      </a:endParaRPr>
                    </a:p>
                    <a:p>
                      <a:pPr marL="0" lvl="0" indent="0" algn="l" rtl="0">
                        <a:lnSpc>
                          <a:spcPct val="100000"/>
                        </a:lnSpc>
                        <a:spcBef>
                          <a:spcPts val="300"/>
                        </a:spcBef>
                        <a:spcAft>
                          <a:spcPts val="300"/>
                        </a:spcAft>
                        <a:buClr>
                          <a:schemeClr val="dk1"/>
                        </a:buClr>
                        <a:buSzPts val="1100"/>
                        <a:buFont typeface="Arial"/>
                        <a:buNone/>
                      </a:pPr>
                      <a:endParaRPr sz="1000" dirty="0"/>
                    </a:p>
                  </a:txBody>
                  <a:tcPr marL="83150" marR="83150" marT="36000" marB="0">
                    <a:lnL w="12700" cap="flat" cmpd="sng">
                      <a:solidFill>
                        <a:schemeClr val="accent5"/>
                      </a:solidFill>
                      <a:prstDash val="solid"/>
                      <a:round/>
                      <a:headEnd type="none" w="sm" len="sm"/>
                      <a:tailEnd type="none" w="sm" len="sm"/>
                    </a:lnL>
                    <a:lnR w="12700" cap="flat" cmpd="sng">
                      <a:solidFill>
                        <a:schemeClr val="accent5"/>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lvl="0" indent="0" algn="l" rtl="0">
                        <a:lnSpc>
                          <a:spcPct val="100000"/>
                        </a:lnSpc>
                        <a:spcBef>
                          <a:spcPts val="300"/>
                        </a:spcBef>
                        <a:spcAft>
                          <a:spcPts val="0"/>
                        </a:spcAft>
                        <a:buClr>
                          <a:schemeClr val="dk1"/>
                        </a:buClr>
                        <a:buSzPts val="1100"/>
                        <a:buFont typeface="Arial"/>
                        <a:buNone/>
                      </a:pPr>
                      <a:endParaRPr sz="1000" b="1" dirty="0">
                        <a:solidFill>
                          <a:schemeClr val="dk1"/>
                        </a:solidFill>
                        <a:highlight>
                          <a:srgbClr val="FFFF00"/>
                        </a:highlight>
                      </a:endParaRPr>
                    </a:p>
                    <a:p>
                      <a:pPr marL="0" marR="0" lvl="0" indent="0" algn="l" defTabSz="914400" rtl="0" eaLnBrk="1" fontAlgn="auto" latinLnBrk="0" hangingPunct="1">
                        <a:lnSpc>
                          <a:spcPct val="100000"/>
                        </a:lnSpc>
                        <a:spcBef>
                          <a:spcPts val="300"/>
                        </a:spcBef>
                        <a:spcAft>
                          <a:spcPts val="300"/>
                        </a:spcAft>
                        <a:buClr>
                          <a:schemeClr val="dk1"/>
                        </a:buClr>
                        <a:buSzPts val="1100"/>
                        <a:buFont typeface="Arial"/>
                        <a:buNone/>
                        <a:tabLst/>
                        <a:defRPr/>
                      </a:pPr>
                      <a:r>
                        <a:rPr lang="sv-SE" sz="1000" b="1" i="0" u="none" strike="noStrike" cap="none" dirty="0">
                          <a:solidFill>
                            <a:srgbClr val="000000"/>
                          </a:solidFill>
                          <a:effectLst/>
                          <a:latin typeface="Arial"/>
                          <a:ea typeface="Arial"/>
                          <a:cs typeface="Arial"/>
                          <a:sym typeface="Arial"/>
                        </a:rPr>
                        <a:t>För att uppfylla målet att utveckla hela centrum och bygga en blandstad, beslutades om köpet för att förvekliga visionen. Investeringsbeslutet villkoras av att </a:t>
                      </a:r>
                      <a:r>
                        <a:rPr lang="sv-SE" sz="1000" b="1" i="0" u="none" strike="noStrike" cap="none" dirty="0" err="1">
                          <a:solidFill>
                            <a:srgbClr val="000000"/>
                          </a:solidFill>
                          <a:effectLst/>
                          <a:latin typeface="Arial"/>
                          <a:ea typeface="Arial"/>
                          <a:cs typeface="Arial"/>
                          <a:sym typeface="Arial"/>
                        </a:rPr>
                        <a:t>Serneke</a:t>
                      </a:r>
                      <a:r>
                        <a:rPr lang="sv-SE" sz="1000" b="1" i="0" u="none" strike="noStrike" cap="none" dirty="0">
                          <a:solidFill>
                            <a:srgbClr val="000000"/>
                          </a:solidFill>
                          <a:effectLst/>
                          <a:latin typeface="Arial"/>
                          <a:ea typeface="Arial"/>
                          <a:cs typeface="Arial"/>
                          <a:sym typeface="Arial"/>
                        </a:rPr>
                        <a:t> beviljas produktionsstartbesked för Brf Utsikten med kommersiell bottenvåning.</a:t>
                      </a:r>
                    </a:p>
                    <a:p>
                      <a:pPr marL="0" marR="0" lvl="0" indent="0" algn="l" defTabSz="914400" rtl="0" eaLnBrk="1" fontAlgn="auto" latinLnBrk="0" hangingPunct="1">
                        <a:lnSpc>
                          <a:spcPct val="100000"/>
                        </a:lnSpc>
                        <a:spcBef>
                          <a:spcPts val="300"/>
                        </a:spcBef>
                        <a:spcAft>
                          <a:spcPts val="300"/>
                        </a:spcAft>
                        <a:buClr>
                          <a:schemeClr val="dk1"/>
                        </a:buClr>
                        <a:buSzPts val="1100"/>
                        <a:buFont typeface="Arial"/>
                        <a:buNone/>
                        <a:tabLst/>
                        <a:defRPr/>
                      </a:pPr>
                      <a:r>
                        <a:rPr lang="sv-SE" sz="1000" b="1" i="1" u="none" strike="noStrike" cap="none" dirty="0">
                          <a:solidFill>
                            <a:srgbClr val="000000"/>
                          </a:solidFill>
                          <a:effectLst/>
                          <a:latin typeface="Arial"/>
                          <a:cs typeface="Arial"/>
                          <a:sym typeface="Arial"/>
                        </a:rPr>
                        <a:t>Se även bifogad dokumentation, investeringsbeslut förvärv Brf utsikten.</a:t>
                      </a:r>
                      <a:endParaRPr lang="sv-SE" sz="800" b="1" i="1" dirty="0">
                        <a:solidFill>
                          <a:schemeClr val="dk1"/>
                        </a:solidFill>
                      </a:endParaRPr>
                    </a:p>
                    <a:p>
                      <a:pPr marL="0" lvl="0" indent="0" algn="l" rtl="0">
                        <a:lnSpc>
                          <a:spcPct val="100000"/>
                        </a:lnSpc>
                        <a:spcBef>
                          <a:spcPts val="300"/>
                        </a:spcBef>
                        <a:spcAft>
                          <a:spcPts val="300"/>
                        </a:spcAft>
                        <a:buClr>
                          <a:schemeClr val="dk1"/>
                        </a:buClr>
                        <a:buSzPts val="1100"/>
                        <a:buFont typeface="Arial"/>
                        <a:buNone/>
                      </a:pPr>
                      <a:endParaRPr sz="1000" dirty="0">
                        <a:solidFill>
                          <a:schemeClr val="dk1"/>
                        </a:solidFill>
                        <a:highlight>
                          <a:srgbClr val="FFFF00"/>
                        </a:highlight>
                      </a:endParaRPr>
                    </a:p>
                  </a:txBody>
                  <a:tcPr marL="83150" marR="83150" marT="36000" marB="0">
                    <a:lnL w="12700" cap="flat" cmpd="sng">
                      <a:solidFill>
                        <a:schemeClr val="accent5"/>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1580" name="Google Shape;1580;p272">
            <a:hlinkClick r:id="" action="ppaction://noaction"/>
          </p:cNvPr>
          <p:cNvSpPr/>
          <p:nvPr/>
        </p:nvSpPr>
        <p:spPr>
          <a:xfrm>
            <a:off x="11692776" y="108000"/>
            <a:ext cx="381300" cy="324000"/>
          </a:xfrm>
          <a:custGeom>
            <a:avLst/>
            <a:gdLst/>
            <a:ahLst/>
            <a:cxnLst/>
            <a:rect l="l" t="t" r="r" b="b"/>
            <a:pathLst>
              <a:path w="120000" h="120000" extrusionOk="0">
                <a:moveTo>
                  <a:pt x="48000" y="120000"/>
                </a:moveTo>
                <a:lnTo>
                  <a:pt x="48000" y="77647"/>
                </a:lnTo>
                <a:lnTo>
                  <a:pt x="72000" y="77647"/>
                </a:lnTo>
                <a:lnTo>
                  <a:pt x="72000" y="120000"/>
                </a:lnTo>
                <a:lnTo>
                  <a:pt x="102000" y="120000"/>
                </a:lnTo>
                <a:lnTo>
                  <a:pt x="102000" y="63529"/>
                </a:lnTo>
                <a:lnTo>
                  <a:pt x="120000" y="63529"/>
                </a:lnTo>
                <a:lnTo>
                  <a:pt x="60000" y="0"/>
                </a:lnTo>
                <a:lnTo>
                  <a:pt x="0" y="63529"/>
                </a:lnTo>
                <a:lnTo>
                  <a:pt x="18000" y="63529"/>
                </a:lnTo>
                <a:lnTo>
                  <a:pt x="18000" y="120000"/>
                </a:lnTo>
                <a:lnTo>
                  <a:pt x="48000" y="120000"/>
                </a:lnTo>
                <a:close/>
              </a:path>
            </a:pathLst>
          </a:custGeom>
          <a:solidFill>
            <a:srgbClr val="000000"/>
          </a:solidFill>
          <a:ln>
            <a:noFill/>
          </a:ln>
        </p:spPr>
        <p:txBody>
          <a:bodyPr spcFirstLastPara="1" wrap="square" lIns="121900" tIns="60925" rIns="121900" bIns="60925" anchor="t" anchorCtr="0">
            <a:noAutofit/>
          </a:bodyPr>
          <a:lstStyle/>
          <a:p>
            <a:pPr marL="0" marR="0" lvl="0" indent="0" algn="l" rtl="0">
              <a:spcBef>
                <a:spcPts val="0"/>
              </a:spcBef>
              <a:spcAft>
                <a:spcPts val="0"/>
              </a:spcAft>
              <a:buNone/>
            </a:pPr>
            <a:endParaRPr sz="2400">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85"/>
        <p:cNvGrpSpPr/>
        <p:nvPr/>
      </p:nvGrpSpPr>
      <p:grpSpPr>
        <a:xfrm>
          <a:off x="0" y="0"/>
          <a:ext cx="0" cy="0"/>
          <a:chOff x="0" y="0"/>
          <a:chExt cx="0" cy="0"/>
        </a:xfrm>
      </p:grpSpPr>
      <p:sp>
        <p:nvSpPr>
          <p:cNvPr id="1586" name="Google Shape;1586;p273"/>
          <p:cNvSpPr txBox="1">
            <a:spLocks noGrp="1"/>
          </p:cNvSpPr>
          <p:nvPr>
            <p:ph type="title"/>
          </p:nvPr>
        </p:nvSpPr>
        <p:spPr>
          <a:xfrm>
            <a:off x="442950" y="428625"/>
            <a:ext cx="10911900" cy="10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dirty="0"/>
              <a:t>Förvaltning och intern kontroll </a:t>
            </a:r>
            <a:endParaRPr dirty="0"/>
          </a:p>
        </p:txBody>
      </p:sp>
      <p:sp>
        <p:nvSpPr>
          <p:cNvPr id="1587" name="Google Shape;1587;p273"/>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5</a:t>
            </a:fld>
            <a:endParaRPr/>
          </a:p>
        </p:txBody>
      </p:sp>
      <p:graphicFrame>
        <p:nvGraphicFramePr>
          <p:cNvPr id="1588" name="Google Shape;1588;p273"/>
          <p:cNvGraphicFramePr/>
          <p:nvPr>
            <p:extLst>
              <p:ext uri="{D42A27DB-BD31-4B8C-83A1-F6EECF244321}">
                <p14:modId xmlns:p14="http://schemas.microsoft.com/office/powerpoint/2010/main" val="3743226905"/>
              </p:ext>
            </p:extLst>
          </p:nvPr>
        </p:nvGraphicFramePr>
        <p:xfrm>
          <a:off x="442939" y="1440003"/>
          <a:ext cx="9910250" cy="4520617"/>
        </p:xfrm>
        <a:graphic>
          <a:graphicData uri="http://schemas.openxmlformats.org/drawingml/2006/table">
            <a:tbl>
              <a:tblPr>
                <a:noFill/>
                <a:tableStyleId>{0688C2DF-294E-416D-82CB-C38F4DCC6F8C}</a:tableStyleId>
              </a:tblPr>
              <a:tblGrid>
                <a:gridCol w="3701675">
                  <a:extLst>
                    <a:ext uri="{9D8B030D-6E8A-4147-A177-3AD203B41FA5}">
                      <a16:colId xmlns:a16="http://schemas.microsoft.com/office/drawing/2014/main" val="20000"/>
                    </a:ext>
                  </a:extLst>
                </a:gridCol>
                <a:gridCol w="3035119">
                  <a:extLst>
                    <a:ext uri="{9D8B030D-6E8A-4147-A177-3AD203B41FA5}">
                      <a16:colId xmlns:a16="http://schemas.microsoft.com/office/drawing/2014/main" val="20001"/>
                    </a:ext>
                  </a:extLst>
                </a:gridCol>
                <a:gridCol w="3173456">
                  <a:extLst>
                    <a:ext uri="{9D8B030D-6E8A-4147-A177-3AD203B41FA5}">
                      <a16:colId xmlns:a16="http://schemas.microsoft.com/office/drawing/2014/main" val="20002"/>
                    </a:ext>
                  </a:extLst>
                </a:gridCol>
              </a:tblGrid>
              <a:tr h="531875">
                <a:tc>
                  <a:txBody>
                    <a:bodyPr/>
                    <a:lstStyle/>
                    <a:p>
                      <a:pPr marL="0" marR="0" lvl="0" indent="0" algn="ctr" rtl="0">
                        <a:lnSpc>
                          <a:spcPct val="107000"/>
                        </a:lnSpc>
                        <a:spcBef>
                          <a:spcPts val="0"/>
                        </a:spcBef>
                        <a:spcAft>
                          <a:spcPts val="0"/>
                        </a:spcAft>
                        <a:buNone/>
                      </a:pPr>
                      <a:r>
                        <a:rPr lang="en-GB" sz="1000" b="1" dirty="0" err="1">
                          <a:solidFill>
                            <a:schemeClr val="lt1"/>
                          </a:solidFill>
                        </a:rPr>
                        <a:t>Våra</a:t>
                      </a:r>
                      <a:r>
                        <a:rPr lang="en-GB" sz="1000" b="1" dirty="0">
                          <a:solidFill>
                            <a:schemeClr val="lt1"/>
                          </a:solidFill>
                        </a:rPr>
                        <a:t> Iakttagelser </a:t>
                      </a:r>
                      <a:endParaRPr sz="1000" dirty="0">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5"/>
                    </a:solidFill>
                  </a:tcPr>
                </a:tc>
                <a:tc>
                  <a:txBody>
                    <a:bodyPr/>
                    <a:lstStyle/>
                    <a:p>
                      <a:pPr marL="0" marR="0" lvl="0" indent="0" algn="ctr" rtl="0">
                        <a:lnSpc>
                          <a:spcPct val="107000"/>
                        </a:lnSpc>
                        <a:spcBef>
                          <a:spcPts val="0"/>
                        </a:spcBef>
                        <a:spcAft>
                          <a:spcPts val="0"/>
                        </a:spcAft>
                        <a:buNone/>
                      </a:pPr>
                      <a:r>
                        <a:rPr lang="en-GB" sz="1000" b="1" dirty="0">
                          <a:solidFill>
                            <a:schemeClr val="lt1"/>
                          </a:solidFill>
                        </a:rPr>
                        <a:t>Vår </a:t>
                      </a:r>
                      <a:r>
                        <a:rPr lang="en-GB" sz="1000" b="1" dirty="0" err="1">
                          <a:solidFill>
                            <a:schemeClr val="lt1"/>
                          </a:solidFill>
                        </a:rPr>
                        <a:t>rekommendation</a:t>
                      </a:r>
                      <a:r>
                        <a:rPr lang="en-GB" sz="1000" b="1" dirty="0">
                          <a:solidFill>
                            <a:schemeClr val="lt1"/>
                          </a:solidFill>
                        </a:rPr>
                        <a:t> </a:t>
                      </a:r>
                      <a:endParaRPr sz="1000" dirty="0">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5"/>
                    </a:solidFill>
                  </a:tcPr>
                </a:tc>
                <a:tc>
                  <a:txBody>
                    <a:bodyPr/>
                    <a:lstStyle/>
                    <a:p>
                      <a:pPr marL="0" marR="0" lvl="0" indent="0" algn="ctr" rtl="0">
                        <a:lnSpc>
                          <a:spcPct val="107000"/>
                        </a:lnSpc>
                        <a:spcBef>
                          <a:spcPts val="0"/>
                        </a:spcBef>
                        <a:spcAft>
                          <a:spcPts val="0"/>
                        </a:spcAft>
                        <a:buNone/>
                      </a:pPr>
                      <a:r>
                        <a:rPr lang="en-GB" sz="1000" b="1" dirty="0">
                          <a:solidFill>
                            <a:schemeClr val="lt1"/>
                          </a:solidFill>
                        </a:rPr>
                        <a:t>Bolagets </a:t>
                      </a:r>
                      <a:r>
                        <a:rPr lang="en-GB" sz="1000" b="1" dirty="0" err="1">
                          <a:solidFill>
                            <a:schemeClr val="lt1"/>
                          </a:solidFill>
                        </a:rPr>
                        <a:t>kommentar</a:t>
                      </a:r>
                      <a:endParaRPr sz="1000" b="1" dirty="0">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5"/>
                    </a:solidFill>
                  </a:tcPr>
                </a:tc>
                <a:extLst>
                  <a:ext uri="{0D108BD9-81ED-4DB2-BD59-A6C34878D82A}">
                    <a16:rowId xmlns:a16="http://schemas.microsoft.com/office/drawing/2014/main" val="10000"/>
                  </a:ext>
                </a:extLst>
              </a:tr>
              <a:tr h="1969700">
                <a:tc>
                  <a:txBody>
                    <a:bodyPr/>
                    <a:lstStyle/>
                    <a:p>
                      <a:pPr marL="0" marR="0" lvl="0" indent="0" algn="l" rtl="0">
                        <a:lnSpc>
                          <a:spcPct val="115000"/>
                        </a:lnSpc>
                        <a:spcBef>
                          <a:spcPts val="300"/>
                        </a:spcBef>
                        <a:spcAft>
                          <a:spcPts val="0"/>
                        </a:spcAft>
                        <a:buNone/>
                      </a:pPr>
                      <a:r>
                        <a:rPr lang="en-GB" sz="1100" b="1" dirty="0" err="1">
                          <a:solidFill>
                            <a:schemeClr val="dk1"/>
                          </a:solidFill>
                        </a:rPr>
                        <a:t>Dokumentation</a:t>
                      </a:r>
                      <a:r>
                        <a:rPr lang="en-GB" sz="1100" b="1" dirty="0">
                          <a:solidFill>
                            <a:schemeClr val="dk1"/>
                          </a:solidFill>
                        </a:rPr>
                        <a:t> av </a:t>
                      </a:r>
                      <a:r>
                        <a:rPr lang="en-GB" sz="1100" b="1" dirty="0" err="1">
                          <a:solidFill>
                            <a:schemeClr val="dk1"/>
                          </a:solidFill>
                        </a:rPr>
                        <a:t>processbeskrivningar</a:t>
                      </a:r>
                      <a:endParaRPr sz="1000" dirty="0">
                        <a:solidFill>
                          <a:schemeClr val="dk1"/>
                        </a:solidFill>
                      </a:endParaRPr>
                    </a:p>
                    <a:p>
                      <a:pPr marL="0" marR="0" lvl="0" indent="0" algn="l" rtl="0">
                        <a:lnSpc>
                          <a:spcPct val="115000"/>
                        </a:lnSpc>
                        <a:spcBef>
                          <a:spcPts val="300"/>
                        </a:spcBef>
                        <a:spcAft>
                          <a:spcPts val="0"/>
                        </a:spcAft>
                        <a:buNone/>
                      </a:pPr>
                      <a:r>
                        <a:rPr lang="en-GB" sz="1000" dirty="0">
                          <a:solidFill>
                            <a:schemeClr val="dk1"/>
                          </a:solidFill>
                        </a:rPr>
                        <a:t>Vid </a:t>
                      </a:r>
                      <a:r>
                        <a:rPr lang="en-GB" sz="1000" dirty="0" err="1">
                          <a:solidFill>
                            <a:schemeClr val="dk1"/>
                          </a:solidFill>
                        </a:rPr>
                        <a:t>genomgång</a:t>
                      </a:r>
                      <a:r>
                        <a:rPr lang="en-GB" sz="1000" dirty="0">
                          <a:solidFill>
                            <a:schemeClr val="dk1"/>
                          </a:solidFill>
                        </a:rPr>
                        <a:t> av </a:t>
                      </a:r>
                      <a:r>
                        <a:rPr lang="en-GB" sz="1000" dirty="0" err="1">
                          <a:solidFill>
                            <a:schemeClr val="dk1"/>
                          </a:solidFill>
                        </a:rPr>
                        <a:t>rutiner</a:t>
                      </a:r>
                      <a:r>
                        <a:rPr lang="en-GB" sz="1000" dirty="0">
                          <a:solidFill>
                            <a:schemeClr val="dk1"/>
                          </a:solidFill>
                        </a:rPr>
                        <a:t> och processer för inköp- och </a:t>
                      </a:r>
                      <a:r>
                        <a:rPr lang="en-GB" sz="1000" dirty="0" err="1">
                          <a:solidFill>
                            <a:schemeClr val="dk1"/>
                          </a:solidFill>
                        </a:rPr>
                        <a:t>intäktsredovisningen</a:t>
                      </a:r>
                      <a:r>
                        <a:rPr lang="en-GB" sz="1000" dirty="0">
                          <a:solidFill>
                            <a:schemeClr val="dk1"/>
                          </a:solidFill>
                        </a:rPr>
                        <a:t> har vi </a:t>
                      </a:r>
                      <a:r>
                        <a:rPr lang="en-GB" sz="1000" dirty="0" err="1">
                          <a:solidFill>
                            <a:schemeClr val="dk1"/>
                          </a:solidFill>
                        </a:rPr>
                        <a:t>noterat</a:t>
                      </a:r>
                      <a:r>
                        <a:rPr lang="en-GB" sz="1000" dirty="0">
                          <a:solidFill>
                            <a:schemeClr val="dk1"/>
                          </a:solidFill>
                        </a:rPr>
                        <a:t> att bolaget har </a:t>
                      </a:r>
                      <a:r>
                        <a:rPr lang="en-GB" sz="1000" dirty="0" err="1">
                          <a:solidFill>
                            <a:schemeClr val="dk1"/>
                          </a:solidFill>
                        </a:rPr>
                        <a:t>äldre</a:t>
                      </a:r>
                      <a:r>
                        <a:rPr lang="en-GB" sz="1000" dirty="0">
                          <a:solidFill>
                            <a:schemeClr val="dk1"/>
                          </a:solidFill>
                        </a:rPr>
                        <a:t> </a:t>
                      </a:r>
                      <a:r>
                        <a:rPr lang="en-GB" sz="1000" dirty="0" err="1">
                          <a:solidFill>
                            <a:schemeClr val="dk1"/>
                          </a:solidFill>
                        </a:rPr>
                        <a:t>rutinbeskrivningar</a:t>
                      </a:r>
                      <a:r>
                        <a:rPr lang="en-GB" sz="1000" dirty="0">
                          <a:solidFill>
                            <a:schemeClr val="dk1"/>
                          </a:solidFill>
                        </a:rPr>
                        <a:t> </a:t>
                      </a:r>
                      <a:r>
                        <a:rPr lang="en-GB" sz="1000" dirty="0" err="1">
                          <a:solidFill>
                            <a:schemeClr val="dk1"/>
                          </a:solidFill>
                        </a:rPr>
                        <a:t>från</a:t>
                      </a:r>
                      <a:r>
                        <a:rPr lang="en-GB" sz="1000" dirty="0">
                          <a:solidFill>
                            <a:schemeClr val="dk1"/>
                          </a:solidFill>
                        </a:rPr>
                        <a:t> 2013-2015. För </a:t>
                      </a:r>
                      <a:r>
                        <a:rPr lang="en-GB" sz="1000" dirty="0" err="1">
                          <a:solidFill>
                            <a:schemeClr val="dk1"/>
                          </a:solidFill>
                        </a:rPr>
                        <a:t>kontinuitet</a:t>
                      </a:r>
                      <a:r>
                        <a:rPr lang="en-GB" sz="1000" dirty="0">
                          <a:solidFill>
                            <a:schemeClr val="dk1"/>
                          </a:solidFill>
                        </a:rPr>
                        <a:t> och </a:t>
                      </a:r>
                      <a:r>
                        <a:rPr lang="en-GB" sz="1000" dirty="0" err="1">
                          <a:solidFill>
                            <a:schemeClr val="dk1"/>
                          </a:solidFill>
                        </a:rPr>
                        <a:t>förståelse</a:t>
                      </a:r>
                      <a:r>
                        <a:rPr lang="en-GB" sz="1000" dirty="0">
                          <a:solidFill>
                            <a:schemeClr val="dk1"/>
                          </a:solidFill>
                        </a:rPr>
                        <a:t> av bolagets </a:t>
                      </a:r>
                      <a:r>
                        <a:rPr lang="en-GB" sz="1000" dirty="0" err="1">
                          <a:solidFill>
                            <a:schemeClr val="dk1"/>
                          </a:solidFill>
                        </a:rPr>
                        <a:t>riskhantering</a:t>
                      </a:r>
                      <a:r>
                        <a:rPr lang="en-GB" sz="1000" dirty="0">
                          <a:solidFill>
                            <a:schemeClr val="dk1"/>
                          </a:solidFill>
                        </a:rPr>
                        <a:t> och intern kontroll bör </a:t>
                      </a:r>
                      <a:r>
                        <a:rPr lang="en-GB" sz="1000" dirty="0" err="1">
                          <a:solidFill>
                            <a:schemeClr val="dk1"/>
                          </a:solidFill>
                        </a:rPr>
                        <a:t>rutinerna</a:t>
                      </a:r>
                      <a:r>
                        <a:rPr lang="en-GB" sz="1000" dirty="0">
                          <a:solidFill>
                            <a:schemeClr val="dk1"/>
                          </a:solidFill>
                        </a:rPr>
                        <a:t> i </a:t>
                      </a:r>
                      <a:r>
                        <a:rPr lang="en-GB" sz="1000" dirty="0" err="1">
                          <a:solidFill>
                            <a:schemeClr val="dk1"/>
                          </a:solidFill>
                        </a:rPr>
                        <a:t>processen</a:t>
                      </a:r>
                      <a:r>
                        <a:rPr lang="en-GB" sz="1000" dirty="0">
                          <a:solidFill>
                            <a:schemeClr val="dk1"/>
                          </a:solidFill>
                        </a:rPr>
                        <a:t> </a:t>
                      </a:r>
                      <a:r>
                        <a:rPr lang="en-GB" sz="1000" dirty="0" err="1">
                          <a:solidFill>
                            <a:schemeClr val="dk1"/>
                          </a:solidFill>
                        </a:rPr>
                        <a:t>uppdateras</a:t>
                      </a:r>
                      <a:r>
                        <a:rPr lang="en-GB" sz="1000" dirty="0">
                          <a:solidFill>
                            <a:schemeClr val="dk1"/>
                          </a:solidFill>
                        </a:rPr>
                        <a:t> löpande </a:t>
                      </a:r>
                      <a:r>
                        <a:rPr lang="en-GB" sz="1000" dirty="0" err="1">
                          <a:solidFill>
                            <a:schemeClr val="dk1"/>
                          </a:solidFill>
                        </a:rPr>
                        <a:t>så</a:t>
                      </a:r>
                      <a:r>
                        <a:rPr lang="en-GB" sz="1000" dirty="0">
                          <a:solidFill>
                            <a:schemeClr val="dk1"/>
                          </a:solidFill>
                        </a:rPr>
                        <a:t> att </a:t>
                      </a:r>
                      <a:r>
                        <a:rPr lang="en-GB" sz="1000" dirty="0" err="1">
                          <a:solidFill>
                            <a:schemeClr val="dk1"/>
                          </a:solidFill>
                        </a:rPr>
                        <a:t>dokumenteras</a:t>
                      </a:r>
                      <a:r>
                        <a:rPr lang="en-GB" sz="1000" dirty="0">
                          <a:solidFill>
                            <a:schemeClr val="dk1"/>
                          </a:solidFill>
                        </a:rPr>
                        <a:t>.</a:t>
                      </a:r>
                      <a:endParaRPr sz="1000" dirty="0">
                        <a:solidFill>
                          <a:schemeClr val="dk1"/>
                        </a:solidFill>
                      </a:endParaRPr>
                    </a:p>
                    <a:p>
                      <a:pPr marL="0" marR="0" lvl="0" indent="0" algn="l" rtl="0">
                        <a:lnSpc>
                          <a:spcPct val="115000"/>
                        </a:lnSpc>
                        <a:spcBef>
                          <a:spcPts val="300"/>
                        </a:spcBef>
                        <a:spcAft>
                          <a:spcPts val="300"/>
                        </a:spcAft>
                        <a:buNone/>
                      </a:pPr>
                      <a:r>
                        <a:rPr lang="en-GB" sz="1000" dirty="0" err="1">
                          <a:solidFill>
                            <a:schemeClr val="dk1"/>
                          </a:solidFill>
                        </a:rPr>
                        <a:t>Efter</a:t>
                      </a:r>
                      <a:r>
                        <a:rPr lang="en-GB" sz="1000" dirty="0">
                          <a:solidFill>
                            <a:schemeClr val="dk1"/>
                          </a:solidFill>
                        </a:rPr>
                        <a:t> vår </a:t>
                      </a:r>
                      <a:r>
                        <a:rPr lang="en-GB" sz="1000" dirty="0" err="1">
                          <a:solidFill>
                            <a:schemeClr val="dk1"/>
                          </a:solidFill>
                        </a:rPr>
                        <a:t>genomgång</a:t>
                      </a:r>
                      <a:r>
                        <a:rPr lang="en-GB" sz="1000" dirty="0">
                          <a:solidFill>
                            <a:schemeClr val="dk1"/>
                          </a:solidFill>
                        </a:rPr>
                        <a:t> av </a:t>
                      </a:r>
                      <a:r>
                        <a:rPr lang="en-GB" sz="1000" dirty="0" err="1">
                          <a:solidFill>
                            <a:schemeClr val="dk1"/>
                          </a:solidFill>
                        </a:rPr>
                        <a:t>respektive</a:t>
                      </a:r>
                      <a:r>
                        <a:rPr lang="en-GB" sz="1000" dirty="0">
                          <a:solidFill>
                            <a:schemeClr val="dk1"/>
                          </a:solidFill>
                        </a:rPr>
                        <a:t> process har bolaget </a:t>
                      </a:r>
                      <a:r>
                        <a:rPr lang="en-GB" sz="1000" dirty="0" err="1">
                          <a:solidFill>
                            <a:schemeClr val="dk1"/>
                          </a:solidFill>
                        </a:rPr>
                        <a:t>satt</a:t>
                      </a:r>
                      <a:r>
                        <a:rPr lang="en-GB" sz="1000" dirty="0">
                          <a:solidFill>
                            <a:schemeClr val="dk1"/>
                          </a:solidFill>
                        </a:rPr>
                        <a:t> </a:t>
                      </a:r>
                      <a:r>
                        <a:rPr lang="en-GB" sz="1000" dirty="0" err="1">
                          <a:solidFill>
                            <a:schemeClr val="dk1"/>
                          </a:solidFill>
                        </a:rPr>
                        <a:t>igång</a:t>
                      </a:r>
                      <a:r>
                        <a:rPr lang="en-GB" sz="1000" dirty="0">
                          <a:solidFill>
                            <a:schemeClr val="dk1"/>
                          </a:solidFill>
                        </a:rPr>
                        <a:t> med att </a:t>
                      </a:r>
                      <a:r>
                        <a:rPr lang="en-GB" sz="1000" dirty="0" err="1">
                          <a:solidFill>
                            <a:schemeClr val="dk1"/>
                          </a:solidFill>
                        </a:rPr>
                        <a:t>uppdatera</a:t>
                      </a:r>
                      <a:r>
                        <a:rPr lang="en-GB" sz="1000" dirty="0">
                          <a:solidFill>
                            <a:schemeClr val="dk1"/>
                          </a:solidFill>
                        </a:rPr>
                        <a:t> </a:t>
                      </a:r>
                      <a:r>
                        <a:rPr lang="en-GB" sz="1000" dirty="0" err="1">
                          <a:solidFill>
                            <a:schemeClr val="dk1"/>
                          </a:solidFill>
                        </a:rPr>
                        <a:t>sina</a:t>
                      </a:r>
                      <a:r>
                        <a:rPr lang="en-GB" sz="1000" dirty="0">
                          <a:solidFill>
                            <a:schemeClr val="dk1"/>
                          </a:solidFill>
                        </a:rPr>
                        <a:t> </a:t>
                      </a:r>
                      <a:r>
                        <a:rPr lang="en-GB" sz="1000" dirty="0" err="1">
                          <a:solidFill>
                            <a:schemeClr val="dk1"/>
                          </a:solidFill>
                        </a:rPr>
                        <a:t>rutinbeskrivningar</a:t>
                      </a:r>
                      <a:r>
                        <a:rPr lang="en-GB" sz="1000" dirty="0">
                          <a:solidFill>
                            <a:schemeClr val="dk1"/>
                          </a:solidFill>
                        </a:rPr>
                        <a:t>. </a:t>
                      </a:r>
                      <a:endParaRPr sz="900" dirty="0">
                        <a:solidFill>
                          <a:srgbClr val="000000"/>
                        </a:solidFill>
                      </a:endParaRPr>
                    </a:p>
                  </a:txBody>
                  <a:tcPr marL="83150" marR="83150" marT="36000" marB="0">
                    <a:lnL w="12700" cap="flat" cmpd="sng">
                      <a:solidFill>
                        <a:srgbClr val="FFFFFF"/>
                      </a:solidFill>
                      <a:prstDash val="solid"/>
                      <a:round/>
                      <a:headEnd type="none" w="sm" len="sm"/>
                      <a:tailEnd type="none" w="sm" len="sm"/>
                    </a:lnL>
                    <a:lnR w="12700" cap="flat" cmpd="sng">
                      <a:solidFill>
                        <a:schemeClr val="accent5"/>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tc>
                  <a:txBody>
                    <a:bodyPr/>
                    <a:lstStyle/>
                    <a:p>
                      <a:pPr marL="0" lvl="0" indent="0" algn="l" rtl="0">
                        <a:lnSpc>
                          <a:spcPct val="115000"/>
                        </a:lnSpc>
                        <a:spcBef>
                          <a:spcPts val="1200"/>
                        </a:spcBef>
                        <a:spcAft>
                          <a:spcPts val="0"/>
                        </a:spcAft>
                        <a:buClr>
                          <a:schemeClr val="dk1"/>
                        </a:buClr>
                        <a:buSzPts val="1100"/>
                        <a:buFont typeface="Arial"/>
                        <a:buNone/>
                      </a:pPr>
                      <a:r>
                        <a:rPr lang="en-GB" sz="1000" dirty="0">
                          <a:solidFill>
                            <a:schemeClr val="dk1"/>
                          </a:solidFill>
                        </a:rPr>
                        <a:t>Vi </a:t>
                      </a:r>
                      <a:r>
                        <a:rPr lang="en-GB" sz="1000" dirty="0" err="1">
                          <a:solidFill>
                            <a:schemeClr val="dk1"/>
                          </a:solidFill>
                        </a:rPr>
                        <a:t>rekommenderar</a:t>
                      </a:r>
                      <a:r>
                        <a:rPr lang="en-GB" sz="1000" dirty="0">
                          <a:solidFill>
                            <a:schemeClr val="dk1"/>
                          </a:solidFill>
                        </a:rPr>
                        <a:t> att bolaget </a:t>
                      </a:r>
                      <a:r>
                        <a:rPr lang="en-GB" sz="1000" dirty="0" err="1">
                          <a:solidFill>
                            <a:schemeClr val="dk1"/>
                          </a:solidFill>
                        </a:rPr>
                        <a:t>uppdaterar</a:t>
                      </a:r>
                      <a:r>
                        <a:rPr lang="en-GB" sz="1000" dirty="0">
                          <a:solidFill>
                            <a:schemeClr val="dk1"/>
                          </a:solidFill>
                        </a:rPr>
                        <a:t> </a:t>
                      </a:r>
                      <a:r>
                        <a:rPr lang="en-GB" sz="1000" dirty="0" err="1">
                          <a:solidFill>
                            <a:schemeClr val="dk1"/>
                          </a:solidFill>
                        </a:rPr>
                        <a:t>processbeskrivningarna</a:t>
                      </a:r>
                      <a:r>
                        <a:rPr lang="en-GB" sz="1000" dirty="0">
                          <a:solidFill>
                            <a:schemeClr val="dk1"/>
                          </a:solidFill>
                        </a:rPr>
                        <a:t> löpande för att </a:t>
                      </a:r>
                      <a:r>
                        <a:rPr lang="en-GB" sz="1000" dirty="0" err="1">
                          <a:solidFill>
                            <a:schemeClr val="dk1"/>
                          </a:solidFill>
                        </a:rPr>
                        <a:t>minska</a:t>
                      </a:r>
                      <a:r>
                        <a:rPr lang="en-GB" sz="1000" dirty="0">
                          <a:solidFill>
                            <a:schemeClr val="dk1"/>
                          </a:solidFill>
                        </a:rPr>
                        <a:t> </a:t>
                      </a:r>
                      <a:r>
                        <a:rPr lang="en-GB" sz="1000" dirty="0" err="1">
                          <a:solidFill>
                            <a:schemeClr val="dk1"/>
                          </a:solidFill>
                        </a:rPr>
                        <a:t>sårbarhet</a:t>
                      </a:r>
                      <a:r>
                        <a:rPr lang="en-GB" sz="1000" dirty="0">
                          <a:solidFill>
                            <a:schemeClr val="dk1"/>
                          </a:solidFill>
                        </a:rPr>
                        <a:t> i att en/</a:t>
                      </a:r>
                      <a:r>
                        <a:rPr lang="en-GB" sz="1000" dirty="0" err="1">
                          <a:solidFill>
                            <a:schemeClr val="dk1"/>
                          </a:solidFill>
                        </a:rPr>
                        <a:t>fåtal</a:t>
                      </a:r>
                      <a:r>
                        <a:rPr lang="en-GB" sz="1000" dirty="0">
                          <a:solidFill>
                            <a:schemeClr val="dk1"/>
                          </a:solidFill>
                        </a:rPr>
                        <a:t> </a:t>
                      </a:r>
                      <a:r>
                        <a:rPr lang="en-GB" sz="1000" dirty="0" err="1">
                          <a:solidFill>
                            <a:schemeClr val="dk1"/>
                          </a:solidFill>
                        </a:rPr>
                        <a:t>anställda</a:t>
                      </a:r>
                      <a:r>
                        <a:rPr lang="en-GB" sz="1000" dirty="0">
                          <a:solidFill>
                            <a:schemeClr val="dk1"/>
                          </a:solidFill>
                        </a:rPr>
                        <a:t> </a:t>
                      </a:r>
                      <a:r>
                        <a:rPr lang="en-GB" sz="1000" dirty="0" err="1">
                          <a:solidFill>
                            <a:schemeClr val="dk1"/>
                          </a:solidFill>
                        </a:rPr>
                        <a:t>besitter</a:t>
                      </a:r>
                      <a:r>
                        <a:rPr lang="en-GB" sz="1000" dirty="0">
                          <a:solidFill>
                            <a:schemeClr val="dk1"/>
                          </a:solidFill>
                        </a:rPr>
                        <a:t> </a:t>
                      </a:r>
                      <a:r>
                        <a:rPr lang="en-GB" sz="1000" dirty="0" err="1">
                          <a:solidFill>
                            <a:schemeClr val="dk1"/>
                          </a:solidFill>
                        </a:rPr>
                        <a:t>kunskaper</a:t>
                      </a:r>
                      <a:r>
                        <a:rPr lang="en-GB" sz="1000" dirty="0">
                          <a:solidFill>
                            <a:schemeClr val="dk1"/>
                          </a:solidFill>
                        </a:rPr>
                        <a:t> om bland annat </a:t>
                      </a:r>
                      <a:r>
                        <a:rPr lang="en-GB" sz="1000" dirty="0" err="1">
                          <a:solidFill>
                            <a:schemeClr val="dk1"/>
                          </a:solidFill>
                        </a:rPr>
                        <a:t>intäktsredovisningen</a:t>
                      </a:r>
                      <a:r>
                        <a:rPr lang="en-GB" sz="1000" dirty="0">
                          <a:solidFill>
                            <a:schemeClr val="dk1"/>
                          </a:solidFill>
                        </a:rPr>
                        <a:t>. </a:t>
                      </a:r>
                      <a:endParaRPr sz="1000" dirty="0">
                        <a:solidFill>
                          <a:schemeClr val="dk1"/>
                        </a:solidFill>
                      </a:endParaRPr>
                    </a:p>
                    <a:p>
                      <a:pPr marL="0" lvl="0" indent="0" algn="l" rtl="0">
                        <a:lnSpc>
                          <a:spcPct val="115000"/>
                        </a:lnSpc>
                        <a:spcBef>
                          <a:spcPts val="1200"/>
                        </a:spcBef>
                        <a:spcAft>
                          <a:spcPts val="0"/>
                        </a:spcAft>
                        <a:buClr>
                          <a:schemeClr val="dk1"/>
                        </a:buClr>
                        <a:buSzPts val="1100"/>
                        <a:buFont typeface="Arial"/>
                        <a:buNone/>
                      </a:pPr>
                      <a:endParaRPr sz="1000" dirty="0">
                        <a:solidFill>
                          <a:schemeClr val="dk1"/>
                        </a:solidFill>
                      </a:endParaRPr>
                    </a:p>
                    <a:p>
                      <a:pPr marL="0" lvl="0" indent="0" algn="l" rtl="0">
                        <a:lnSpc>
                          <a:spcPct val="115000"/>
                        </a:lnSpc>
                        <a:spcBef>
                          <a:spcPts val="300"/>
                        </a:spcBef>
                        <a:spcAft>
                          <a:spcPts val="0"/>
                        </a:spcAft>
                        <a:buClr>
                          <a:schemeClr val="dk1"/>
                        </a:buClr>
                        <a:buSzPts val="1100"/>
                        <a:buFont typeface="Arial"/>
                        <a:buNone/>
                      </a:pPr>
                      <a:endParaRPr sz="1000" dirty="0">
                        <a:solidFill>
                          <a:schemeClr val="dk1"/>
                        </a:solidFill>
                      </a:endParaRPr>
                    </a:p>
                    <a:p>
                      <a:pPr marL="0" lvl="0" indent="0" algn="l" rtl="0">
                        <a:lnSpc>
                          <a:spcPct val="107000"/>
                        </a:lnSpc>
                        <a:spcBef>
                          <a:spcPts val="300"/>
                        </a:spcBef>
                        <a:spcAft>
                          <a:spcPts val="0"/>
                        </a:spcAft>
                        <a:buClr>
                          <a:schemeClr val="dk1"/>
                        </a:buClr>
                        <a:buSzPts val="1100"/>
                        <a:buFont typeface="Arial"/>
                        <a:buNone/>
                      </a:pPr>
                      <a:endParaRPr sz="1000" dirty="0"/>
                    </a:p>
                  </a:txBody>
                  <a:tcPr marL="83150" marR="83150" marT="36000" marB="0">
                    <a:lnL w="12700" cap="flat" cmpd="sng">
                      <a:solidFill>
                        <a:schemeClr val="accent5"/>
                      </a:solidFill>
                      <a:prstDash val="solid"/>
                      <a:round/>
                      <a:headEnd type="none" w="sm" len="sm"/>
                      <a:tailEnd type="none" w="sm" len="sm"/>
                    </a:lnL>
                    <a:lnR w="12700" cap="flat" cmpd="sng">
                      <a:solidFill>
                        <a:schemeClr val="accent5"/>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tc>
                  <a:txBody>
                    <a:bodyPr/>
                    <a:lstStyle/>
                    <a:p>
                      <a:pPr marL="0" lvl="0" indent="0" algn="l" rtl="0">
                        <a:lnSpc>
                          <a:spcPct val="115000"/>
                        </a:lnSpc>
                        <a:spcBef>
                          <a:spcPts val="0"/>
                        </a:spcBef>
                        <a:spcAft>
                          <a:spcPts val="0"/>
                        </a:spcAft>
                        <a:buClr>
                          <a:schemeClr val="dk1"/>
                        </a:buClr>
                        <a:buSzPts val="1100"/>
                        <a:buFont typeface="Arial"/>
                        <a:buNone/>
                      </a:pPr>
                      <a:endParaRPr sz="1000" dirty="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sv-SE" sz="1000" b="1" dirty="0">
                          <a:solidFill>
                            <a:schemeClr val="dk1"/>
                          </a:solidFill>
                        </a:rPr>
                        <a:t>Information har gått ut till berörda – rutiner ska ses över årligen och uppdateras.</a:t>
                      </a:r>
                      <a:endParaRPr sz="1000" b="1"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000" b="1" dirty="0">
                        <a:solidFill>
                          <a:schemeClr val="dk1"/>
                        </a:solidFill>
                      </a:endParaRPr>
                    </a:p>
                    <a:p>
                      <a:pPr marL="0" lvl="0" indent="0" algn="l" rtl="0">
                        <a:lnSpc>
                          <a:spcPct val="115000"/>
                        </a:lnSpc>
                        <a:spcBef>
                          <a:spcPts val="300"/>
                        </a:spcBef>
                        <a:spcAft>
                          <a:spcPts val="300"/>
                        </a:spcAft>
                        <a:buClr>
                          <a:schemeClr val="dk1"/>
                        </a:buClr>
                        <a:buSzPts val="1100"/>
                        <a:buFont typeface="Arial"/>
                        <a:buNone/>
                      </a:pPr>
                      <a:endParaRPr sz="1000" dirty="0">
                        <a:solidFill>
                          <a:schemeClr val="dk1"/>
                        </a:solidFill>
                      </a:endParaRPr>
                    </a:p>
                  </a:txBody>
                  <a:tcPr marL="83150" marR="83150" marT="36000" marB="0">
                    <a:lnL w="12700" cap="flat" cmpd="sng">
                      <a:solidFill>
                        <a:schemeClr val="accent5"/>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extLst>
                  <a:ext uri="{0D108BD9-81ED-4DB2-BD59-A6C34878D82A}">
                    <a16:rowId xmlns:a16="http://schemas.microsoft.com/office/drawing/2014/main" val="10001"/>
                  </a:ext>
                </a:extLst>
              </a:tr>
              <a:tr h="1827125">
                <a:tc>
                  <a:txBody>
                    <a:bodyPr/>
                    <a:lstStyle/>
                    <a:p>
                      <a:pPr marL="0" lvl="0" indent="0" algn="l" rtl="0">
                        <a:lnSpc>
                          <a:spcPct val="115000"/>
                        </a:lnSpc>
                        <a:spcBef>
                          <a:spcPts val="300"/>
                        </a:spcBef>
                        <a:spcAft>
                          <a:spcPts val="0"/>
                        </a:spcAft>
                        <a:buClr>
                          <a:schemeClr val="dk1"/>
                        </a:buClr>
                        <a:buSzPts val="1100"/>
                        <a:buFont typeface="Arial"/>
                        <a:buNone/>
                      </a:pPr>
                      <a:r>
                        <a:rPr lang="en-GB" sz="1100" b="1" dirty="0" err="1">
                          <a:solidFill>
                            <a:schemeClr val="dk1"/>
                          </a:solidFill>
                        </a:rPr>
                        <a:t>Intäktsredovisning</a:t>
                      </a:r>
                      <a:endParaRPr sz="1000" dirty="0">
                        <a:solidFill>
                          <a:schemeClr val="dk1"/>
                        </a:solidFill>
                      </a:endParaRPr>
                    </a:p>
                    <a:p>
                      <a:pPr marL="0" marR="0" lvl="0" indent="0" algn="l" rtl="0">
                        <a:lnSpc>
                          <a:spcPct val="115000"/>
                        </a:lnSpc>
                        <a:spcBef>
                          <a:spcPts val="300"/>
                        </a:spcBef>
                        <a:spcAft>
                          <a:spcPts val="300"/>
                        </a:spcAft>
                        <a:buNone/>
                      </a:pPr>
                      <a:r>
                        <a:rPr lang="en-GB" sz="1000" dirty="0">
                          <a:solidFill>
                            <a:schemeClr val="dk1"/>
                          </a:solidFill>
                        </a:rPr>
                        <a:t>Vid </a:t>
                      </a:r>
                      <a:r>
                        <a:rPr lang="en-GB" sz="1000" dirty="0" err="1">
                          <a:solidFill>
                            <a:schemeClr val="dk1"/>
                          </a:solidFill>
                        </a:rPr>
                        <a:t>föregående</a:t>
                      </a:r>
                      <a:r>
                        <a:rPr lang="en-GB" sz="1000" dirty="0">
                          <a:solidFill>
                            <a:schemeClr val="dk1"/>
                          </a:solidFill>
                        </a:rPr>
                        <a:t> </a:t>
                      </a:r>
                      <a:r>
                        <a:rPr lang="en-GB" sz="1000" dirty="0" err="1">
                          <a:solidFill>
                            <a:schemeClr val="dk1"/>
                          </a:solidFill>
                        </a:rPr>
                        <a:t>års</a:t>
                      </a:r>
                      <a:r>
                        <a:rPr lang="en-GB" sz="1000" dirty="0">
                          <a:solidFill>
                            <a:schemeClr val="dk1"/>
                          </a:solidFill>
                        </a:rPr>
                        <a:t> </a:t>
                      </a:r>
                      <a:r>
                        <a:rPr lang="en-GB" sz="1000" dirty="0" err="1">
                          <a:solidFill>
                            <a:schemeClr val="dk1"/>
                          </a:solidFill>
                        </a:rPr>
                        <a:t>genomgång</a:t>
                      </a:r>
                      <a:r>
                        <a:rPr lang="en-GB" sz="1000" dirty="0">
                          <a:solidFill>
                            <a:schemeClr val="dk1"/>
                          </a:solidFill>
                        </a:rPr>
                        <a:t> av </a:t>
                      </a:r>
                      <a:r>
                        <a:rPr lang="en-GB" sz="1000" dirty="0" err="1">
                          <a:solidFill>
                            <a:schemeClr val="dk1"/>
                          </a:solidFill>
                        </a:rPr>
                        <a:t>rutin</a:t>
                      </a:r>
                      <a:r>
                        <a:rPr lang="en-GB" sz="1000" dirty="0">
                          <a:solidFill>
                            <a:schemeClr val="dk1"/>
                          </a:solidFill>
                        </a:rPr>
                        <a:t> för </a:t>
                      </a:r>
                      <a:r>
                        <a:rPr lang="en-GB" sz="1000" dirty="0" err="1">
                          <a:solidFill>
                            <a:schemeClr val="dk1"/>
                          </a:solidFill>
                        </a:rPr>
                        <a:t>intäktsredovisning</a:t>
                      </a:r>
                      <a:r>
                        <a:rPr lang="en-GB" sz="1000" dirty="0">
                          <a:solidFill>
                            <a:schemeClr val="dk1"/>
                          </a:solidFill>
                        </a:rPr>
                        <a:t> har vi </a:t>
                      </a:r>
                      <a:r>
                        <a:rPr lang="en-GB" sz="1000" dirty="0" err="1">
                          <a:solidFill>
                            <a:schemeClr val="dk1"/>
                          </a:solidFill>
                        </a:rPr>
                        <a:t>noterat</a:t>
                      </a:r>
                      <a:r>
                        <a:rPr lang="en-GB" sz="1000" dirty="0">
                          <a:solidFill>
                            <a:schemeClr val="dk1"/>
                          </a:solidFill>
                        </a:rPr>
                        <a:t> att </a:t>
                      </a:r>
                      <a:r>
                        <a:rPr lang="en-GB" sz="1000" dirty="0" err="1">
                          <a:solidFill>
                            <a:schemeClr val="dk1"/>
                          </a:solidFill>
                        </a:rPr>
                        <a:t>aviseringslistor</a:t>
                      </a:r>
                      <a:r>
                        <a:rPr lang="en-GB" sz="1000" dirty="0">
                          <a:solidFill>
                            <a:schemeClr val="dk1"/>
                          </a:solidFill>
                        </a:rPr>
                        <a:t> med </a:t>
                      </a:r>
                      <a:r>
                        <a:rPr lang="en-GB" sz="1000" dirty="0" err="1">
                          <a:solidFill>
                            <a:schemeClr val="dk1"/>
                          </a:solidFill>
                        </a:rPr>
                        <a:t>aviserade</a:t>
                      </a:r>
                      <a:r>
                        <a:rPr lang="en-GB" sz="1000" dirty="0">
                          <a:solidFill>
                            <a:schemeClr val="dk1"/>
                          </a:solidFill>
                        </a:rPr>
                        <a:t> </a:t>
                      </a:r>
                      <a:r>
                        <a:rPr lang="en-GB" sz="1000" dirty="0" err="1">
                          <a:solidFill>
                            <a:schemeClr val="dk1"/>
                          </a:solidFill>
                        </a:rPr>
                        <a:t>objekt</a:t>
                      </a:r>
                      <a:r>
                        <a:rPr lang="en-GB" sz="1000" dirty="0">
                          <a:solidFill>
                            <a:schemeClr val="dk1"/>
                          </a:solidFill>
                        </a:rPr>
                        <a:t> som kan </a:t>
                      </a:r>
                      <a:r>
                        <a:rPr lang="en-GB" sz="1000" dirty="0" err="1">
                          <a:solidFill>
                            <a:schemeClr val="dk1"/>
                          </a:solidFill>
                        </a:rPr>
                        <a:t>tas</a:t>
                      </a:r>
                      <a:r>
                        <a:rPr lang="en-GB" sz="1000" dirty="0">
                          <a:solidFill>
                            <a:schemeClr val="dk1"/>
                          </a:solidFill>
                        </a:rPr>
                        <a:t> </a:t>
                      </a:r>
                      <a:r>
                        <a:rPr lang="en-GB" sz="1000" dirty="0" err="1">
                          <a:solidFill>
                            <a:schemeClr val="dk1"/>
                          </a:solidFill>
                        </a:rPr>
                        <a:t>ut</a:t>
                      </a:r>
                      <a:r>
                        <a:rPr lang="en-GB" sz="1000" dirty="0">
                          <a:solidFill>
                            <a:schemeClr val="dk1"/>
                          </a:solidFill>
                        </a:rPr>
                        <a:t> </a:t>
                      </a:r>
                      <a:r>
                        <a:rPr lang="en-GB" sz="1000" dirty="0" err="1">
                          <a:solidFill>
                            <a:schemeClr val="dk1"/>
                          </a:solidFill>
                        </a:rPr>
                        <a:t>från</a:t>
                      </a:r>
                      <a:r>
                        <a:rPr lang="en-GB" sz="1000" dirty="0">
                          <a:solidFill>
                            <a:schemeClr val="dk1"/>
                          </a:solidFill>
                        </a:rPr>
                        <a:t> Fast2 </a:t>
                      </a:r>
                      <a:r>
                        <a:rPr lang="en-GB" sz="1000" dirty="0" err="1">
                          <a:solidFill>
                            <a:schemeClr val="dk1"/>
                          </a:solidFill>
                        </a:rPr>
                        <a:t>månatligen</a:t>
                      </a:r>
                      <a:r>
                        <a:rPr lang="en-GB" sz="1000" dirty="0">
                          <a:solidFill>
                            <a:schemeClr val="dk1"/>
                          </a:solidFill>
                        </a:rPr>
                        <a:t>, </a:t>
                      </a:r>
                      <a:r>
                        <a:rPr lang="en-GB" sz="1000" dirty="0" err="1">
                          <a:solidFill>
                            <a:schemeClr val="dk1"/>
                          </a:solidFill>
                        </a:rPr>
                        <a:t>saknar</a:t>
                      </a:r>
                      <a:r>
                        <a:rPr lang="en-GB" sz="1000" dirty="0">
                          <a:solidFill>
                            <a:schemeClr val="dk1"/>
                          </a:solidFill>
                        </a:rPr>
                        <a:t> en del </a:t>
                      </a:r>
                      <a:r>
                        <a:rPr lang="en-GB" sz="1000" dirty="0" err="1">
                          <a:solidFill>
                            <a:schemeClr val="dk1"/>
                          </a:solidFill>
                        </a:rPr>
                        <a:t>aviseringar</a:t>
                      </a:r>
                      <a:r>
                        <a:rPr lang="en-GB" sz="1000" dirty="0">
                          <a:solidFill>
                            <a:schemeClr val="dk1"/>
                          </a:solidFill>
                        </a:rPr>
                        <a:t> (</a:t>
                      </a:r>
                      <a:r>
                        <a:rPr lang="en-GB" sz="1000" dirty="0" err="1">
                          <a:solidFill>
                            <a:schemeClr val="dk1"/>
                          </a:solidFill>
                        </a:rPr>
                        <a:t>glapp</a:t>
                      </a:r>
                      <a:r>
                        <a:rPr lang="en-GB" sz="1000" dirty="0">
                          <a:solidFill>
                            <a:schemeClr val="dk1"/>
                          </a:solidFill>
                        </a:rPr>
                        <a:t> i </a:t>
                      </a:r>
                      <a:r>
                        <a:rPr lang="en-GB" sz="1000" dirty="0" err="1">
                          <a:solidFill>
                            <a:schemeClr val="dk1"/>
                          </a:solidFill>
                        </a:rPr>
                        <a:t>nummerserien</a:t>
                      </a:r>
                      <a:r>
                        <a:rPr lang="en-GB" sz="1000" dirty="0">
                          <a:solidFill>
                            <a:schemeClr val="dk1"/>
                          </a:solidFill>
                        </a:rPr>
                        <a:t>). Dessa </a:t>
                      </a:r>
                      <a:r>
                        <a:rPr lang="en-GB" sz="1000" dirty="0" err="1">
                          <a:solidFill>
                            <a:schemeClr val="dk1"/>
                          </a:solidFill>
                        </a:rPr>
                        <a:t>avser</a:t>
                      </a:r>
                      <a:r>
                        <a:rPr lang="en-GB" sz="1000" dirty="0">
                          <a:solidFill>
                            <a:schemeClr val="dk1"/>
                          </a:solidFill>
                        </a:rPr>
                        <a:t> </a:t>
                      </a:r>
                      <a:r>
                        <a:rPr lang="en-GB" sz="1000" dirty="0" err="1">
                          <a:solidFill>
                            <a:schemeClr val="dk1"/>
                          </a:solidFill>
                        </a:rPr>
                        <a:t>parkeringsplatser</a:t>
                      </a:r>
                      <a:r>
                        <a:rPr lang="en-GB" sz="1000" dirty="0">
                          <a:solidFill>
                            <a:schemeClr val="dk1"/>
                          </a:solidFill>
                        </a:rPr>
                        <a:t>. </a:t>
                      </a:r>
                      <a:r>
                        <a:rPr lang="en-GB" sz="1000" dirty="0" err="1">
                          <a:solidFill>
                            <a:schemeClr val="dk1"/>
                          </a:solidFill>
                        </a:rPr>
                        <a:t>På</a:t>
                      </a:r>
                      <a:r>
                        <a:rPr lang="en-GB" sz="1000" dirty="0">
                          <a:solidFill>
                            <a:schemeClr val="dk1"/>
                          </a:solidFill>
                        </a:rPr>
                        <a:t> </a:t>
                      </a:r>
                      <a:r>
                        <a:rPr lang="en-GB" sz="1000" dirty="0" err="1">
                          <a:solidFill>
                            <a:schemeClr val="dk1"/>
                          </a:solidFill>
                        </a:rPr>
                        <a:t>grund</a:t>
                      </a:r>
                      <a:r>
                        <a:rPr lang="en-GB" sz="1000" dirty="0">
                          <a:solidFill>
                            <a:schemeClr val="dk1"/>
                          </a:solidFill>
                        </a:rPr>
                        <a:t> av </a:t>
                      </a:r>
                      <a:r>
                        <a:rPr lang="en-GB" sz="1000" dirty="0" err="1">
                          <a:solidFill>
                            <a:schemeClr val="dk1"/>
                          </a:solidFill>
                        </a:rPr>
                        <a:t>systemuppgradering</a:t>
                      </a:r>
                      <a:r>
                        <a:rPr lang="en-GB" sz="1000" dirty="0">
                          <a:solidFill>
                            <a:schemeClr val="dk1"/>
                          </a:solidFill>
                        </a:rPr>
                        <a:t> har bolaget inte kunnat </a:t>
                      </a:r>
                      <a:r>
                        <a:rPr lang="en-GB" sz="1000" dirty="0" err="1">
                          <a:solidFill>
                            <a:schemeClr val="dk1"/>
                          </a:solidFill>
                        </a:rPr>
                        <a:t>komplettera</a:t>
                      </a:r>
                      <a:r>
                        <a:rPr lang="en-GB" sz="1000" dirty="0">
                          <a:solidFill>
                            <a:schemeClr val="dk1"/>
                          </a:solidFill>
                        </a:rPr>
                        <a:t> med </a:t>
                      </a:r>
                      <a:r>
                        <a:rPr lang="en-GB" sz="1000" dirty="0" err="1">
                          <a:solidFill>
                            <a:schemeClr val="dk1"/>
                          </a:solidFill>
                        </a:rPr>
                        <a:t>listor</a:t>
                      </a:r>
                      <a:r>
                        <a:rPr lang="en-GB" sz="1000" dirty="0">
                          <a:solidFill>
                            <a:schemeClr val="dk1"/>
                          </a:solidFill>
                        </a:rPr>
                        <a:t> för </a:t>
                      </a:r>
                      <a:r>
                        <a:rPr lang="en-GB" sz="1000" dirty="0" err="1">
                          <a:solidFill>
                            <a:schemeClr val="dk1"/>
                          </a:solidFill>
                        </a:rPr>
                        <a:t>parkeringsplatser</a:t>
                      </a:r>
                      <a:r>
                        <a:rPr lang="en-GB" sz="1000" dirty="0">
                          <a:solidFill>
                            <a:schemeClr val="dk1"/>
                          </a:solidFill>
                        </a:rPr>
                        <a:t>. </a:t>
                      </a:r>
                      <a:r>
                        <a:rPr lang="en-GB" sz="1000" dirty="0" err="1">
                          <a:solidFill>
                            <a:schemeClr val="dk1"/>
                          </a:solidFill>
                        </a:rPr>
                        <a:t>Problematiken</a:t>
                      </a:r>
                      <a:r>
                        <a:rPr lang="en-GB" sz="1000" dirty="0">
                          <a:solidFill>
                            <a:schemeClr val="dk1"/>
                          </a:solidFill>
                        </a:rPr>
                        <a:t> </a:t>
                      </a:r>
                      <a:r>
                        <a:rPr lang="en-GB" sz="1000" dirty="0" err="1">
                          <a:solidFill>
                            <a:schemeClr val="dk1"/>
                          </a:solidFill>
                        </a:rPr>
                        <a:t>kvarstår</a:t>
                      </a:r>
                      <a:r>
                        <a:rPr lang="en-GB" sz="1000" dirty="0">
                          <a:solidFill>
                            <a:schemeClr val="dk1"/>
                          </a:solidFill>
                        </a:rPr>
                        <a:t> i </a:t>
                      </a:r>
                      <a:r>
                        <a:rPr lang="en-GB" sz="1000" dirty="0" err="1">
                          <a:solidFill>
                            <a:schemeClr val="dk1"/>
                          </a:solidFill>
                        </a:rPr>
                        <a:t>år</a:t>
                      </a:r>
                      <a:r>
                        <a:rPr lang="en-GB" sz="1000" dirty="0">
                          <a:solidFill>
                            <a:schemeClr val="dk1"/>
                          </a:solidFill>
                        </a:rPr>
                        <a:t>. </a:t>
                      </a:r>
                      <a:endParaRPr sz="1100" b="1" dirty="0">
                        <a:solidFill>
                          <a:schemeClr val="dk1"/>
                        </a:solidFill>
                      </a:endParaRPr>
                    </a:p>
                  </a:txBody>
                  <a:tcPr marL="83150" marR="83150" marT="36000" marB="0">
                    <a:lnL w="12700" cap="flat" cmpd="sng">
                      <a:solidFill>
                        <a:srgbClr val="FFFFFF"/>
                      </a:solidFill>
                      <a:prstDash val="solid"/>
                      <a:round/>
                      <a:headEnd type="none" w="sm" len="sm"/>
                      <a:tailEnd type="none" w="sm" len="sm"/>
                    </a:lnL>
                    <a:lnR w="12700" cap="flat" cmpd="sng">
                      <a:solidFill>
                        <a:schemeClr val="accent5"/>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15000"/>
                        </a:lnSpc>
                        <a:spcBef>
                          <a:spcPts val="300"/>
                        </a:spcBef>
                        <a:spcAft>
                          <a:spcPts val="0"/>
                        </a:spcAft>
                        <a:buNone/>
                      </a:pPr>
                      <a:endParaRPr sz="1000" dirty="0">
                        <a:solidFill>
                          <a:schemeClr val="dk1"/>
                        </a:solidFill>
                      </a:endParaRPr>
                    </a:p>
                    <a:p>
                      <a:pPr marL="0" marR="0" lvl="0" indent="0" algn="l" rtl="0">
                        <a:lnSpc>
                          <a:spcPct val="115000"/>
                        </a:lnSpc>
                        <a:spcBef>
                          <a:spcPts val="300"/>
                        </a:spcBef>
                        <a:spcAft>
                          <a:spcPts val="0"/>
                        </a:spcAft>
                        <a:buNone/>
                      </a:pPr>
                      <a:r>
                        <a:rPr lang="en-GB" sz="1000" dirty="0">
                          <a:solidFill>
                            <a:schemeClr val="dk1"/>
                          </a:solidFill>
                        </a:rPr>
                        <a:t>Vår </a:t>
                      </a:r>
                      <a:r>
                        <a:rPr lang="en-GB" sz="1000" dirty="0" err="1">
                          <a:solidFill>
                            <a:schemeClr val="dk1"/>
                          </a:solidFill>
                        </a:rPr>
                        <a:t>rekommendation</a:t>
                      </a:r>
                      <a:r>
                        <a:rPr lang="en-GB" sz="1000" dirty="0">
                          <a:solidFill>
                            <a:schemeClr val="dk1"/>
                          </a:solidFill>
                        </a:rPr>
                        <a:t> är att bolaget </a:t>
                      </a:r>
                      <a:r>
                        <a:rPr lang="en-GB" sz="1000" dirty="0" err="1">
                          <a:solidFill>
                            <a:schemeClr val="dk1"/>
                          </a:solidFill>
                        </a:rPr>
                        <a:t>tillsammans</a:t>
                      </a:r>
                      <a:r>
                        <a:rPr lang="en-GB" sz="1000" dirty="0">
                          <a:solidFill>
                            <a:schemeClr val="dk1"/>
                          </a:solidFill>
                        </a:rPr>
                        <a:t> med </a:t>
                      </a:r>
                      <a:r>
                        <a:rPr lang="en-GB" sz="1000" dirty="0" err="1">
                          <a:solidFill>
                            <a:schemeClr val="dk1"/>
                          </a:solidFill>
                        </a:rPr>
                        <a:t>systemleverantören</a:t>
                      </a:r>
                      <a:r>
                        <a:rPr lang="en-GB" sz="1000" dirty="0">
                          <a:solidFill>
                            <a:schemeClr val="dk1"/>
                          </a:solidFill>
                        </a:rPr>
                        <a:t> </a:t>
                      </a:r>
                      <a:r>
                        <a:rPr lang="en-GB" sz="1000" dirty="0" err="1">
                          <a:solidFill>
                            <a:schemeClr val="dk1"/>
                          </a:solidFill>
                        </a:rPr>
                        <a:t>säkerställer</a:t>
                      </a:r>
                      <a:r>
                        <a:rPr lang="en-GB" sz="1000" dirty="0">
                          <a:solidFill>
                            <a:schemeClr val="dk1"/>
                          </a:solidFill>
                        </a:rPr>
                        <a:t> att </a:t>
                      </a:r>
                      <a:r>
                        <a:rPr lang="en-GB" sz="1000" dirty="0" err="1">
                          <a:solidFill>
                            <a:schemeClr val="dk1"/>
                          </a:solidFill>
                        </a:rPr>
                        <a:t>systemfel</a:t>
                      </a:r>
                      <a:r>
                        <a:rPr lang="en-GB" sz="1000" dirty="0">
                          <a:solidFill>
                            <a:schemeClr val="dk1"/>
                          </a:solidFill>
                        </a:rPr>
                        <a:t> </a:t>
                      </a:r>
                      <a:r>
                        <a:rPr lang="en-GB" sz="1000" dirty="0" err="1">
                          <a:solidFill>
                            <a:schemeClr val="dk1"/>
                          </a:solidFill>
                        </a:rPr>
                        <a:t>korrigeras</a:t>
                      </a:r>
                      <a:r>
                        <a:rPr lang="en-GB" sz="1000" dirty="0">
                          <a:solidFill>
                            <a:schemeClr val="dk1"/>
                          </a:solidFill>
                        </a:rPr>
                        <a:t> för att bolaget ska kunna </a:t>
                      </a:r>
                      <a:r>
                        <a:rPr lang="en-GB" sz="1000" dirty="0" err="1">
                          <a:solidFill>
                            <a:schemeClr val="dk1"/>
                          </a:solidFill>
                        </a:rPr>
                        <a:t>säkra</a:t>
                      </a:r>
                      <a:r>
                        <a:rPr lang="en-GB" sz="1000" dirty="0">
                          <a:solidFill>
                            <a:schemeClr val="dk1"/>
                          </a:solidFill>
                        </a:rPr>
                        <a:t> </a:t>
                      </a:r>
                      <a:r>
                        <a:rPr lang="en-GB" sz="1000" dirty="0" err="1">
                          <a:solidFill>
                            <a:schemeClr val="dk1"/>
                          </a:solidFill>
                        </a:rPr>
                        <a:t>fullständigheten</a:t>
                      </a:r>
                      <a:r>
                        <a:rPr lang="en-GB" sz="1000" dirty="0">
                          <a:solidFill>
                            <a:schemeClr val="dk1"/>
                          </a:solidFill>
                        </a:rPr>
                        <a:t> i </a:t>
                      </a:r>
                      <a:r>
                        <a:rPr lang="en-GB" sz="1000" dirty="0" err="1">
                          <a:solidFill>
                            <a:schemeClr val="dk1"/>
                          </a:solidFill>
                        </a:rPr>
                        <a:t>aviseringen</a:t>
                      </a:r>
                      <a:r>
                        <a:rPr lang="en-GB" sz="1000" dirty="0">
                          <a:solidFill>
                            <a:schemeClr val="dk1"/>
                          </a:solidFill>
                        </a:rPr>
                        <a:t>.</a:t>
                      </a:r>
                      <a:endParaRPr sz="1000" dirty="0">
                        <a:solidFill>
                          <a:schemeClr val="dk1"/>
                        </a:solidFill>
                      </a:endParaRPr>
                    </a:p>
                    <a:p>
                      <a:pPr marL="0" marR="0" lvl="0" indent="0" algn="l" rtl="0">
                        <a:lnSpc>
                          <a:spcPct val="115000"/>
                        </a:lnSpc>
                        <a:spcBef>
                          <a:spcPts val="300"/>
                        </a:spcBef>
                        <a:spcAft>
                          <a:spcPts val="300"/>
                        </a:spcAft>
                        <a:buNone/>
                      </a:pPr>
                      <a:r>
                        <a:rPr lang="en-GB" sz="1000" dirty="0">
                          <a:solidFill>
                            <a:schemeClr val="dk1"/>
                          </a:solidFill>
                        </a:rPr>
                        <a:t>Vi </a:t>
                      </a:r>
                      <a:r>
                        <a:rPr lang="en-GB" sz="1000" dirty="0" err="1">
                          <a:solidFill>
                            <a:schemeClr val="dk1"/>
                          </a:solidFill>
                        </a:rPr>
                        <a:t>kommer</a:t>
                      </a:r>
                      <a:r>
                        <a:rPr lang="en-GB" sz="1000" dirty="0">
                          <a:solidFill>
                            <a:schemeClr val="dk1"/>
                          </a:solidFill>
                        </a:rPr>
                        <a:t> att vid </a:t>
                      </a:r>
                      <a:r>
                        <a:rPr lang="en-GB" sz="1000" dirty="0" err="1">
                          <a:solidFill>
                            <a:schemeClr val="dk1"/>
                          </a:solidFill>
                        </a:rPr>
                        <a:t>årsbokslutsgranskningen</a:t>
                      </a:r>
                      <a:r>
                        <a:rPr lang="en-GB" sz="1000" dirty="0">
                          <a:solidFill>
                            <a:schemeClr val="dk1"/>
                          </a:solidFill>
                        </a:rPr>
                        <a:t> </a:t>
                      </a:r>
                      <a:r>
                        <a:rPr lang="en-GB" sz="1000" dirty="0" err="1">
                          <a:solidFill>
                            <a:schemeClr val="dk1"/>
                          </a:solidFill>
                        </a:rPr>
                        <a:t>stämma</a:t>
                      </a:r>
                      <a:r>
                        <a:rPr lang="en-GB" sz="1000" dirty="0">
                          <a:solidFill>
                            <a:schemeClr val="dk1"/>
                          </a:solidFill>
                        </a:rPr>
                        <a:t> av status </a:t>
                      </a:r>
                      <a:r>
                        <a:rPr lang="en-GB" sz="1000" dirty="0" err="1">
                          <a:solidFill>
                            <a:schemeClr val="dk1"/>
                          </a:solidFill>
                        </a:rPr>
                        <a:t>kring</a:t>
                      </a:r>
                      <a:r>
                        <a:rPr lang="en-GB" sz="1000" dirty="0">
                          <a:solidFill>
                            <a:schemeClr val="dk1"/>
                          </a:solidFill>
                        </a:rPr>
                        <a:t> </a:t>
                      </a:r>
                      <a:r>
                        <a:rPr lang="en-GB" sz="1000" dirty="0" err="1">
                          <a:solidFill>
                            <a:schemeClr val="dk1"/>
                          </a:solidFill>
                        </a:rPr>
                        <a:t>frågeställning</a:t>
                      </a:r>
                      <a:r>
                        <a:rPr lang="en-GB" sz="1000" dirty="0">
                          <a:solidFill>
                            <a:schemeClr val="dk1"/>
                          </a:solidFill>
                        </a:rPr>
                        <a:t> och </a:t>
                      </a:r>
                      <a:r>
                        <a:rPr lang="en-GB" sz="1000" dirty="0" err="1">
                          <a:solidFill>
                            <a:schemeClr val="dk1"/>
                          </a:solidFill>
                        </a:rPr>
                        <a:t>komplettera</a:t>
                      </a:r>
                      <a:r>
                        <a:rPr lang="en-GB" sz="1000" dirty="0">
                          <a:solidFill>
                            <a:schemeClr val="dk1"/>
                          </a:solidFill>
                        </a:rPr>
                        <a:t> vår granskning avseende </a:t>
                      </a:r>
                      <a:r>
                        <a:rPr lang="en-GB" sz="1000" dirty="0" err="1">
                          <a:solidFill>
                            <a:schemeClr val="dk1"/>
                          </a:solidFill>
                        </a:rPr>
                        <a:t>fullständigheten</a:t>
                      </a:r>
                      <a:r>
                        <a:rPr lang="en-GB" sz="1000" dirty="0">
                          <a:solidFill>
                            <a:schemeClr val="dk1"/>
                          </a:solidFill>
                        </a:rPr>
                        <a:t> i </a:t>
                      </a:r>
                      <a:r>
                        <a:rPr lang="en-GB" sz="1000" dirty="0" err="1">
                          <a:solidFill>
                            <a:schemeClr val="dk1"/>
                          </a:solidFill>
                        </a:rPr>
                        <a:t>aviseringen</a:t>
                      </a:r>
                      <a:r>
                        <a:rPr lang="en-GB" sz="1000" dirty="0">
                          <a:solidFill>
                            <a:schemeClr val="dk1"/>
                          </a:solidFill>
                        </a:rPr>
                        <a:t>. </a:t>
                      </a:r>
                      <a:endParaRPr sz="1000" dirty="0">
                        <a:solidFill>
                          <a:schemeClr val="dk1"/>
                        </a:solidFill>
                      </a:endParaRPr>
                    </a:p>
                  </a:txBody>
                  <a:tcPr marL="83150" marR="83150" marT="36000" marB="0">
                    <a:lnL w="12700" cap="flat" cmpd="sng">
                      <a:solidFill>
                        <a:schemeClr val="accent5"/>
                      </a:solidFill>
                      <a:prstDash val="solid"/>
                      <a:round/>
                      <a:headEnd type="none" w="sm" len="sm"/>
                      <a:tailEnd type="none" w="sm" len="sm"/>
                    </a:lnL>
                    <a:lnR w="12700" cap="flat" cmpd="sng">
                      <a:solidFill>
                        <a:schemeClr val="accent5"/>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lang="sv-SE" sz="1000" dirty="0">
                        <a:solidFill>
                          <a:schemeClr val="dk1"/>
                        </a:solidFill>
                      </a:endParaRPr>
                    </a:p>
                    <a:p>
                      <a:pPr marL="0" marR="0" lvl="0" indent="0" algn="l" defTabSz="914400" rtl="0" eaLnBrk="1" fontAlgn="auto" latinLnBrk="0" hangingPunct="1">
                        <a:lnSpc>
                          <a:spcPct val="115000"/>
                        </a:lnSpc>
                        <a:spcBef>
                          <a:spcPts val="0"/>
                        </a:spcBef>
                        <a:spcAft>
                          <a:spcPts val="0"/>
                        </a:spcAft>
                        <a:buClr>
                          <a:srgbClr val="000000"/>
                        </a:buClr>
                        <a:buSzTx/>
                        <a:buFont typeface="Arial"/>
                        <a:buNone/>
                        <a:tabLst/>
                        <a:defRPr/>
                      </a:pPr>
                      <a:r>
                        <a:rPr lang="en-GB" sz="1000" b="1" i="0" u="none" strike="noStrike" cap="none" dirty="0">
                          <a:solidFill>
                            <a:schemeClr val="dk1"/>
                          </a:solidFill>
                          <a:latin typeface="Arial"/>
                          <a:ea typeface="Arial"/>
                          <a:cs typeface="Arial"/>
                          <a:sym typeface="Arial"/>
                        </a:rPr>
                        <a:t>Gårdstensbostäder</a:t>
                      </a:r>
                      <a:r>
                        <a:rPr lang="en-GB" sz="1400" b="1" i="0" u="none" strike="noStrike" cap="none" dirty="0">
                          <a:solidFill>
                            <a:srgbClr val="000000"/>
                          </a:solidFill>
                          <a:effectLst/>
                          <a:latin typeface="Arial"/>
                          <a:ea typeface="Arial"/>
                          <a:cs typeface="Arial"/>
                          <a:sym typeface="Arial"/>
                        </a:rPr>
                        <a:t> </a:t>
                      </a:r>
                      <a:r>
                        <a:rPr lang="en-GB" sz="1000" b="1" i="0" u="none" strike="noStrike" cap="none" dirty="0">
                          <a:solidFill>
                            <a:schemeClr val="dk1"/>
                          </a:solidFill>
                          <a:latin typeface="Arial"/>
                          <a:ea typeface="Arial"/>
                          <a:cs typeface="Arial"/>
                          <a:sym typeface="Arial"/>
                        </a:rPr>
                        <a:t>har under de </a:t>
                      </a:r>
                      <a:r>
                        <a:rPr lang="en-GB" sz="1000" b="1" i="0" u="none" strike="noStrike" cap="none" dirty="0" err="1">
                          <a:solidFill>
                            <a:schemeClr val="dk1"/>
                          </a:solidFill>
                          <a:latin typeface="Arial"/>
                          <a:ea typeface="Arial"/>
                          <a:cs typeface="Arial"/>
                          <a:sym typeface="Arial"/>
                        </a:rPr>
                        <a:t>senaste</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åren</a:t>
                      </a:r>
                      <a:r>
                        <a:rPr lang="en-GB" sz="1000" b="1" i="0" u="none" strike="noStrike" cap="none" dirty="0">
                          <a:solidFill>
                            <a:schemeClr val="dk1"/>
                          </a:solidFill>
                          <a:latin typeface="Arial"/>
                          <a:ea typeface="Arial"/>
                          <a:cs typeface="Arial"/>
                          <a:sym typeface="Arial"/>
                        </a:rPr>
                        <a:t> haft </a:t>
                      </a:r>
                      <a:r>
                        <a:rPr lang="en-GB" sz="1000" b="1" i="0" u="none" strike="noStrike" cap="none" dirty="0" err="1">
                          <a:solidFill>
                            <a:schemeClr val="dk1"/>
                          </a:solidFill>
                          <a:latin typeface="Arial"/>
                          <a:ea typeface="Arial"/>
                          <a:cs typeface="Arial"/>
                          <a:sym typeface="Arial"/>
                        </a:rPr>
                        <a:t>flera</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renoveringar</a:t>
                      </a:r>
                      <a:r>
                        <a:rPr lang="en-GB" sz="1000" b="1" i="0" u="none" strike="noStrike" cap="none" dirty="0">
                          <a:solidFill>
                            <a:schemeClr val="dk1"/>
                          </a:solidFill>
                          <a:latin typeface="Arial"/>
                          <a:ea typeface="Arial"/>
                          <a:cs typeface="Arial"/>
                          <a:sym typeface="Arial"/>
                        </a:rPr>
                        <a:t> av garage och p-</a:t>
                      </a:r>
                      <a:r>
                        <a:rPr lang="en-GB" sz="1000" b="1" i="0" u="none" strike="noStrike" cap="none" dirty="0" err="1">
                          <a:solidFill>
                            <a:schemeClr val="dk1"/>
                          </a:solidFill>
                          <a:latin typeface="Arial"/>
                          <a:ea typeface="Arial"/>
                          <a:cs typeface="Arial"/>
                          <a:sym typeface="Arial"/>
                        </a:rPr>
                        <a:t>platser</a:t>
                      </a:r>
                      <a:r>
                        <a:rPr lang="en-GB" sz="1000" b="1" i="0" u="none" strike="noStrike" cap="none" dirty="0">
                          <a:solidFill>
                            <a:schemeClr val="dk1"/>
                          </a:solidFill>
                          <a:latin typeface="Arial"/>
                          <a:ea typeface="Arial"/>
                          <a:cs typeface="Arial"/>
                          <a:sym typeface="Arial"/>
                        </a:rPr>
                        <a:t> samt </a:t>
                      </a:r>
                      <a:r>
                        <a:rPr lang="en-GB" sz="1000" b="1" i="0" u="none" strike="noStrike" cap="none" dirty="0" err="1">
                          <a:solidFill>
                            <a:schemeClr val="dk1"/>
                          </a:solidFill>
                          <a:latin typeface="Arial"/>
                          <a:ea typeface="Arial"/>
                          <a:cs typeface="Arial"/>
                          <a:sym typeface="Arial"/>
                        </a:rPr>
                        <a:t>viss</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nybyggnation</a:t>
                      </a:r>
                      <a:r>
                        <a:rPr lang="en-GB" sz="1000" b="1" i="0" u="none" strike="noStrike" cap="none" dirty="0">
                          <a:solidFill>
                            <a:schemeClr val="dk1"/>
                          </a:solidFill>
                          <a:latin typeface="Arial"/>
                          <a:ea typeface="Arial"/>
                          <a:cs typeface="Arial"/>
                          <a:sym typeface="Arial"/>
                        </a:rPr>
                        <a:t> som har gjort att </a:t>
                      </a:r>
                      <a:r>
                        <a:rPr lang="en-GB" sz="1000" b="1" i="0" u="none" strike="noStrike" cap="none" dirty="0" err="1">
                          <a:solidFill>
                            <a:schemeClr val="dk1"/>
                          </a:solidFill>
                          <a:latin typeface="Arial"/>
                          <a:ea typeface="Arial"/>
                          <a:cs typeface="Arial"/>
                          <a:sym typeface="Arial"/>
                        </a:rPr>
                        <a:t>nummerserier</a:t>
                      </a:r>
                      <a:r>
                        <a:rPr lang="en-GB" sz="1000" b="1" i="0" u="none" strike="noStrike" cap="none" dirty="0">
                          <a:solidFill>
                            <a:schemeClr val="dk1"/>
                          </a:solidFill>
                          <a:latin typeface="Arial"/>
                          <a:ea typeface="Arial"/>
                          <a:cs typeface="Arial"/>
                          <a:sym typeface="Arial"/>
                        </a:rPr>
                        <a:t> har </a:t>
                      </a:r>
                      <a:r>
                        <a:rPr lang="en-GB" sz="1000" b="1" i="0" u="none" strike="noStrike" cap="none" dirty="0" err="1">
                          <a:solidFill>
                            <a:schemeClr val="dk1"/>
                          </a:solidFill>
                          <a:latin typeface="Arial"/>
                          <a:ea typeface="Arial"/>
                          <a:cs typeface="Arial"/>
                          <a:sym typeface="Arial"/>
                        </a:rPr>
                        <a:t>ändrats</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tillfälligt</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på</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grund</a:t>
                      </a:r>
                      <a:r>
                        <a:rPr lang="en-GB" sz="1000" b="1" i="0" u="none" strike="noStrike" cap="none" dirty="0">
                          <a:solidFill>
                            <a:schemeClr val="dk1"/>
                          </a:solidFill>
                          <a:latin typeface="Arial"/>
                          <a:ea typeface="Arial"/>
                          <a:cs typeface="Arial"/>
                          <a:sym typeface="Arial"/>
                        </a:rPr>
                        <a:t> av att </a:t>
                      </a:r>
                      <a:r>
                        <a:rPr lang="en-GB" sz="1000" b="1" i="0" u="none" strike="noStrike" cap="none" dirty="0" err="1">
                          <a:solidFill>
                            <a:schemeClr val="dk1"/>
                          </a:solidFill>
                          <a:latin typeface="Arial"/>
                          <a:ea typeface="Arial"/>
                          <a:cs typeface="Arial"/>
                          <a:sym typeface="Arial"/>
                        </a:rPr>
                        <a:t>hyresgäster</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behöver</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evakueras</a:t>
                      </a:r>
                      <a:r>
                        <a:rPr lang="en-GB" sz="1000" b="1" i="0" u="none" strike="noStrike" cap="none" dirty="0">
                          <a:solidFill>
                            <a:schemeClr val="dk1"/>
                          </a:solidFill>
                          <a:latin typeface="Arial"/>
                          <a:ea typeface="Arial"/>
                          <a:cs typeface="Arial"/>
                          <a:sym typeface="Arial"/>
                        </a:rPr>
                        <a:t> till </a:t>
                      </a:r>
                      <a:r>
                        <a:rPr lang="en-GB" sz="1000" b="1" i="0" u="none" strike="noStrike" cap="none" dirty="0" err="1">
                          <a:solidFill>
                            <a:schemeClr val="dk1"/>
                          </a:solidFill>
                          <a:latin typeface="Arial"/>
                          <a:ea typeface="Arial"/>
                          <a:cs typeface="Arial"/>
                          <a:sym typeface="Arial"/>
                        </a:rPr>
                        <a:t>andra</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platser</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alternativt</a:t>
                      </a:r>
                      <a:r>
                        <a:rPr lang="en-GB" sz="1000" b="1" i="0" u="none" strike="noStrike" cap="none" dirty="0">
                          <a:solidFill>
                            <a:schemeClr val="dk1"/>
                          </a:solidFill>
                          <a:latin typeface="Arial"/>
                          <a:ea typeface="Arial"/>
                          <a:cs typeface="Arial"/>
                          <a:sym typeface="Arial"/>
                        </a:rPr>
                        <a:t> har </a:t>
                      </a:r>
                      <a:r>
                        <a:rPr lang="en-GB" sz="1000" b="1" i="0" u="none" strike="noStrike" cap="none" dirty="0" err="1">
                          <a:solidFill>
                            <a:schemeClr val="dk1"/>
                          </a:solidFill>
                          <a:latin typeface="Arial"/>
                          <a:ea typeface="Arial"/>
                          <a:cs typeface="Arial"/>
                          <a:sym typeface="Arial"/>
                        </a:rPr>
                        <a:t>platser</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ställts</a:t>
                      </a:r>
                      <a:r>
                        <a:rPr lang="en-GB" sz="1000" b="1" i="0" u="none" strike="noStrike" cap="none" dirty="0">
                          <a:solidFill>
                            <a:schemeClr val="dk1"/>
                          </a:solidFill>
                          <a:latin typeface="Arial"/>
                          <a:ea typeface="Arial"/>
                          <a:cs typeface="Arial"/>
                          <a:sym typeface="Arial"/>
                        </a:rPr>
                        <a:t> av. Under 2020 </a:t>
                      </a:r>
                      <a:r>
                        <a:rPr lang="en-GB" sz="1000" b="1" i="0" u="none" strike="noStrike" cap="none" dirty="0" err="1">
                          <a:solidFill>
                            <a:schemeClr val="dk1"/>
                          </a:solidFill>
                          <a:latin typeface="Arial"/>
                          <a:ea typeface="Arial"/>
                          <a:cs typeface="Arial"/>
                          <a:sym typeface="Arial"/>
                        </a:rPr>
                        <a:t>planeras</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flera</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stora</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renoveringar</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vara</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slutförda</a:t>
                      </a:r>
                      <a:r>
                        <a:rPr lang="en-GB" sz="1000" b="1" i="0" u="none" strike="noStrike" cap="none" dirty="0">
                          <a:solidFill>
                            <a:schemeClr val="dk1"/>
                          </a:solidFill>
                          <a:latin typeface="Arial"/>
                          <a:ea typeface="Arial"/>
                          <a:cs typeface="Arial"/>
                          <a:sym typeface="Arial"/>
                        </a:rPr>
                        <a:t> och </a:t>
                      </a:r>
                      <a:r>
                        <a:rPr lang="en-GB" sz="1000" b="1" i="0" u="none" strike="noStrike" cap="none" dirty="0" err="1">
                          <a:solidFill>
                            <a:schemeClr val="dk1"/>
                          </a:solidFill>
                          <a:latin typeface="Arial"/>
                          <a:ea typeface="Arial"/>
                          <a:cs typeface="Arial"/>
                          <a:sym typeface="Arial"/>
                        </a:rPr>
                        <a:t>då</a:t>
                      </a:r>
                      <a:r>
                        <a:rPr lang="en-GB" sz="1000" b="1" i="0" u="none" strike="noStrike" cap="none" dirty="0">
                          <a:solidFill>
                            <a:schemeClr val="dk1"/>
                          </a:solidFill>
                          <a:latin typeface="Arial"/>
                          <a:ea typeface="Arial"/>
                          <a:cs typeface="Arial"/>
                          <a:sym typeface="Arial"/>
                        </a:rPr>
                        <a:t> Gårdstensbostäder </a:t>
                      </a:r>
                      <a:r>
                        <a:rPr lang="en-GB" sz="1000" b="1" i="0" u="none" strike="noStrike" cap="none" dirty="0" err="1">
                          <a:solidFill>
                            <a:schemeClr val="dk1"/>
                          </a:solidFill>
                          <a:latin typeface="Arial"/>
                          <a:ea typeface="Arial"/>
                          <a:cs typeface="Arial"/>
                          <a:sym typeface="Arial"/>
                        </a:rPr>
                        <a:t>möjlighet</a:t>
                      </a:r>
                      <a:r>
                        <a:rPr lang="en-GB" sz="1000" b="1" i="0" u="none" strike="noStrike" cap="none" dirty="0">
                          <a:solidFill>
                            <a:schemeClr val="dk1"/>
                          </a:solidFill>
                          <a:latin typeface="Arial"/>
                          <a:ea typeface="Arial"/>
                          <a:cs typeface="Arial"/>
                          <a:sym typeface="Arial"/>
                        </a:rPr>
                        <a:t> att </a:t>
                      </a:r>
                      <a:r>
                        <a:rPr lang="en-GB" sz="1000" b="1" i="0" u="none" strike="noStrike" cap="none" dirty="0" err="1">
                          <a:solidFill>
                            <a:schemeClr val="dk1"/>
                          </a:solidFill>
                          <a:latin typeface="Arial"/>
                          <a:ea typeface="Arial"/>
                          <a:cs typeface="Arial"/>
                          <a:sym typeface="Arial"/>
                        </a:rPr>
                        <a:t>gå</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igenom</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nummerserier</a:t>
                      </a:r>
                      <a:r>
                        <a:rPr lang="en-GB" sz="1000" b="1" i="0" u="none" strike="noStrike" cap="none" dirty="0">
                          <a:solidFill>
                            <a:schemeClr val="dk1"/>
                          </a:solidFill>
                          <a:latin typeface="Arial"/>
                          <a:ea typeface="Arial"/>
                          <a:cs typeface="Arial"/>
                          <a:sym typeface="Arial"/>
                        </a:rPr>
                        <a:t> och vid </a:t>
                      </a:r>
                      <a:r>
                        <a:rPr lang="en-GB" sz="1000" b="1" i="0" u="none" strike="noStrike" cap="none" dirty="0" err="1">
                          <a:solidFill>
                            <a:schemeClr val="dk1"/>
                          </a:solidFill>
                          <a:latin typeface="Arial"/>
                          <a:ea typeface="Arial"/>
                          <a:cs typeface="Arial"/>
                          <a:sym typeface="Arial"/>
                        </a:rPr>
                        <a:t>behov</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revidera</a:t>
                      </a:r>
                      <a:r>
                        <a:rPr lang="en-GB" sz="1000" b="1" i="0" u="none" strike="noStrike" cap="none" dirty="0">
                          <a:solidFill>
                            <a:schemeClr val="dk1"/>
                          </a:solidFill>
                          <a:latin typeface="Arial"/>
                          <a:ea typeface="Arial"/>
                          <a:cs typeface="Arial"/>
                          <a:sym typeface="Arial"/>
                        </a:rPr>
                        <a:t>. </a:t>
                      </a:r>
                    </a:p>
                    <a:p>
                      <a:pPr marL="0" lvl="0" indent="0" algn="l" rtl="0">
                        <a:lnSpc>
                          <a:spcPct val="115000"/>
                        </a:lnSpc>
                        <a:spcBef>
                          <a:spcPts val="0"/>
                        </a:spcBef>
                        <a:spcAft>
                          <a:spcPts val="0"/>
                        </a:spcAft>
                        <a:buNone/>
                      </a:pPr>
                      <a:endParaRPr lang="sv-SE" sz="1000" dirty="0">
                        <a:solidFill>
                          <a:schemeClr val="dk1"/>
                        </a:solidFill>
                      </a:endParaRPr>
                    </a:p>
                  </a:txBody>
                  <a:tcPr marL="83150" marR="83150" marT="36000" marB="0">
                    <a:lnL w="12700" cap="flat" cmpd="sng">
                      <a:solidFill>
                        <a:schemeClr val="accent5"/>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1589" name="Google Shape;1589;p273">
            <a:hlinkClick r:id="" action="ppaction://noaction"/>
          </p:cNvPr>
          <p:cNvSpPr/>
          <p:nvPr/>
        </p:nvSpPr>
        <p:spPr>
          <a:xfrm>
            <a:off x="11692776" y="108000"/>
            <a:ext cx="381300" cy="324000"/>
          </a:xfrm>
          <a:custGeom>
            <a:avLst/>
            <a:gdLst/>
            <a:ahLst/>
            <a:cxnLst/>
            <a:rect l="l" t="t" r="r" b="b"/>
            <a:pathLst>
              <a:path w="120000" h="120000" extrusionOk="0">
                <a:moveTo>
                  <a:pt x="48000" y="120000"/>
                </a:moveTo>
                <a:lnTo>
                  <a:pt x="48000" y="77647"/>
                </a:lnTo>
                <a:lnTo>
                  <a:pt x="72000" y="77647"/>
                </a:lnTo>
                <a:lnTo>
                  <a:pt x="72000" y="120000"/>
                </a:lnTo>
                <a:lnTo>
                  <a:pt x="102000" y="120000"/>
                </a:lnTo>
                <a:lnTo>
                  <a:pt x="102000" y="63529"/>
                </a:lnTo>
                <a:lnTo>
                  <a:pt x="120000" y="63529"/>
                </a:lnTo>
                <a:lnTo>
                  <a:pt x="60000" y="0"/>
                </a:lnTo>
                <a:lnTo>
                  <a:pt x="0" y="63529"/>
                </a:lnTo>
                <a:lnTo>
                  <a:pt x="18000" y="63529"/>
                </a:lnTo>
                <a:lnTo>
                  <a:pt x="18000" y="120000"/>
                </a:lnTo>
                <a:lnTo>
                  <a:pt x="48000" y="120000"/>
                </a:lnTo>
                <a:close/>
              </a:path>
            </a:pathLst>
          </a:custGeom>
          <a:solidFill>
            <a:srgbClr val="000000"/>
          </a:solidFill>
          <a:ln>
            <a:noFill/>
          </a:ln>
        </p:spPr>
        <p:txBody>
          <a:bodyPr spcFirstLastPara="1" wrap="square" lIns="121900" tIns="60925" rIns="121900" bIns="60925" anchor="t" anchorCtr="0">
            <a:noAutofit/>
          </a:bodyPr>
          <a:lstStyle/>
          <a:p>
            <a:pPr marL="0" marR="0" lvl="0" indent="0" algn="l" rtl="0">
              <a:spcBef>
                <a:spcPts val="0"/>
              </a:spcBef>
              <a:spcAft>
                <a:spcPts val="0"/>
              </a:spcAft>
              <a:buNone/>
            </a:pPr>
            <a:endParaRPr sz="2400">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94"/>
        <p:cNvGrpSpPr/>
        <p:nvPr/>
      </p:nvGrpSpPr>
      <p:grpSpPr>
        <a:xfrm>
          <a:off x="0" y="0"/>
          <a:ext cx="0" cy="0"/>
          <a:chOff x="0" y="0"/>
          <a:chExt cx="0" cy="0"/>
        </a:xfrm>
      </p:grpSpPr>
      <p:sp>
        <p:nvSpPr>
          <p:cNvPr id="1595" name="Google Shape;1595;p274"/>
          <p:cNvSpPr txBox="1">
            <a:spLocks noGrp="1"/>
          </p:cNvSpPr>
          <p:nvPr>
            <p:ph type="title"/>
          </p:nvPr>
        </p:nvSpPr>
        <p:spPr>
          <a:xfrm>
            <a:off x="442950" y="428625"/>
            <a:ext cx="10911900" cy="10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dirty="0"/>
              <a:t>Förvaltning och intern kontroll </a:t>
            </a:r>
            <a:endParaRPr dirty="0"/>
          </a:p>
        </p:txBody>
      </p:sp>
      <p:sp>
        <p:nvSpPr>
          <p:cNvPr id="1596" name="Google Shape;1596;p274"/>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6</a:t>
            </a:fld>
            <a:endParaRPr/>
          </a:p>
        </p:txBody>
      </p:sp>
      <p:graphicFrame>
        <p:nvGraphicFramePr>
          <p:cNvPr id="1597" name="Google Shape;1597;p274"/>
          <p:cNvGraphicFramePr/>
          <p:nvPr>
            <p:extLst>
              <p:ext uri="{D42A27DB-BD31-4B8C-83A1-F6EECF244321}">
                <p14:modId xmlns:p14="http://schemas.microsoft.com/office/powerpoint/2010/main" val="1907877372"/>
              </p:ext>
            </p:extLst>
          </p:nvPr>
        </p:nvGraphicFramePr>
        <p:xfrm>
          <a:off x="442939" y="1440003"/>
          <a:ext cx="9910250" cy="1964643"/>
        </p:xfrm>
        <a:graphic>
          <a:graphicData uri="http://schemas.openxmlformats.org/drawingml/2006/table">
            <a:tbl>
              <a:tblPr>
                <a:noFill/>
                <a:tableStyleId>{0688C2DF-294E-416D-82CB-C38F4DCC6F8C}</a:tableStyleId>
              </a:tblPr>
              <a:tblGrid>
                <a:gridCol w="3146775">
                  <a:extLst>
                    <a:ext uri="{9D8B030D-6E8A-4147-A177-3AD203B41FA5}">
                      <a16:colId xmlns:a16="http://schemas.microsoft.com/office/drawing/2014/main" val="20000"/>
                    </a:ext>
                  </a:extLst>
                </a:gridCol>
                <a:gridCol w="3052275">
                  <a:extLst>
                    <a:ext uri="{9D8B030D-6E8A-4147-A177-3AD203B41FA5}">
                      <a16:colId xmlns:a16="http://schemas.microsoft.com/office/drawing/2014/main" val="20001"/>
                    </a:ext>
                  </a:extLst>
                </a:gridCol>
                <a:gridCol w="3711200">
                  <a:extLst>
                    <a:ext uri="{9D8B030D-6E8A-4147-A177-3AD203B41FA5}">
                      <a16:colId xmlns:a16="http://schemas.microsoft.com/office/drawing/2014/main" val="20002"/>
                    </a:ext>
                  </a:extLst>
                </a:gridCol>
              </a:tblGrid>
              <a:tr h="328125">
                <a:tc>
                  <a:txBody>
                    <a:bodyPr/>
                    <a:lstStyle/>
                    <a:p>
                      <a:pPr marL="0" marR="0" lvl="0" indent="0" algn="ctr" rtl="0">
                        <a:lnSpc>
                          <a:spcPct val="107000"/>
                        </a:lnSpc>
                        <a:spcBef>
                          <a:spcPts val="0"/>
                        </a:spcBef>
                        <a:spcAft>
                          <a:spcPts val="0"/>
                        </a:spcAft>
                        <a:buNone/>
                      </a:pPr>
                      <a:r>
                        <a:rPr lang="en-GB" sz="1000" b="1" dirty="0" err="1">
                          <a:solidFill>
                            <a:schemeClr val="lt1"/>
                          </a:solidFill>
                        </a:rPr>
                        <a:t>Våra</a:t>
                      </a:r>
                      <a:r>
                        <a:rPr lang="en-GB" sz="1000" b="1" dirty="0">
                          <a:solidFill>
                            <a:schemeClr val="lt1"/>
                          </a:solidFill>
                        </a:rPr>
                        <a:t> Iakttagelser </a:t>
                      </a:r>
                      <a:endParaRPr sz="1000" dirty="0">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5"/>
                    </a:solidFill>
                  </a:tcPr>
                </a:tc>
                <a:tc>
                  <a:txBody>
                    <a:bodyPr/>
                    <a:lstStyle/>
                    <a:p>
                      <a:pPr marL="0" marR="0" lvl="0" indent="0" algn="ctr" rtl="0">
                        <a:lnSpc>
                          <a:spcPct val="107000"/>
                        </a:lnSpc>
                        <a:spcBef>
                          <a:spcPts val="0"/>
                        </a:spcBef>
                        <a:spcAft>
                          <a:spcPts val="0"/>
                        </a:spcAft>
                        <a:buNone/>
                      </a:pPr>
                      <a:r>
                        <a:rPr lang="en-GB" sz="1000" b="1" dirty="0">
                          <a:solidFill>
                            <a:schemeClr val="lt1"/>
                          </a:solidFill>
                        </a:rPr>
                        <a:t>Vår </a:t>
                      </a:r>
                      <a:r>
                        <a:rPr lang="en-GB" sz="1000" b="1" dirty="0" err="1">
                          <a:solidFill>
                            <a:schemeClr val="lt1"/>
                          </a:solidFill>
                        </a:rPr>
                        <a:t>rekommendation</a:t>
                      </a:r>
                      <a:r>
                        <a:rPr lang="en-GB" sz="1000" b="1" dirty="0">
                          <a:solidFill>
                            <a:schemeClr val="lt1"/>
                          </a:solidFill>
                        </a:rPr>
                        <a:t> </a:t>
                      </a:r>
                      <a:endParaRPr sz="1000" dirty="0">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5"/>
                    </a:solidFill>
                  </a:tcPr>
                </a:tc>
                <a:tc>
                  <a:txBody>
                    <a:bodyPr/>
                    <a:lstStyle/>
                    <a:p>
                      <a:pPr marL="0" marR="0" lvl="0" indent="0" algn="ctr" rtl="0">
                        <a:lnSpc>
                          <a:spcPct val="107000"/>
                        </a:lnSpc>
                        <a:spcBef>
                          <a:spcPts val="0"/>
                        </a:spcBef>
                        <a:spcAft>
                          <a:spcPts val="0"/>
                        </a:spcAft>
                        <a:buNone/>
                      </a:pPr>
                      <a:r>
                        <a:rPr lang="en-GB" sz="1000" b="1" dirty="0">
                          <a:solidFill>
                            <a:schemeClr val="lt1"/>
                          </a:solidFill>
                        </a:rPr>
                        <a:t>Bolagets </a:t>
                      </a:r>
                      <a:r>
                        <a:rPr lang="en-GB" sz="1000" b="1" dirty="0" err="1">
                          <a:solidFill>
                            <a:schemeClr val="lt1"/>
                          </a:solidFill>
                        </a:rPr>
                        <a:t>kommentar</a:t>
                      </a:r>
                      <a:endParaRPr sz="1000" b="1" dirty="0">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5"/>
                    </a:solidFill>
                  </a:tcPr>
                </a:tc>
                <a:extLst>
                  <a:ext uri="{0D108BD9-81ED-4DB2-BD59-A6C34878D82A}">
                    <a16:rowId xmlns:a16="http://schemas.microsoft.com/office/drawing/2014/main" val="10000"/>
                  </a:ext>
                </a:extLst>
              </a:tr>
              <a:tr h="1470850">
                <a:tc>
                  <a:txBody>
                    <a:bodyPr/>
                    <a:lstStyle/>
                    <a:p>
                      <a:pPr marL="0" marR="0" lvl="0" indent="0" algn="l" rtl="0">
                        <a:lnSpc>
                          <a:spcPct val="115000"/>
                        </a:lnSpc>
                        <a:spcBef>
                          <a:spcPts val="300"/>
                        </a:spcBef>
                        <a:spcAft>
                          <a:spcPts val="0"/>
                        </a:spcAft>
                        <a:buNone/>
                      </a:pPr>
                      <a:r>
                        <a:rPr lang="en-GB" sz="1100" b="1" dirty="0" err="1">
                          <a:solidFill>
                            <a:schemeClr val="dk1"/>
                          </a:solidFill>
                        </a:rPr>
                        <a:t>Genomgång</a:t>
                      </a:r>
                      <a:r>
                        <a:rPr lang="en-GB" sz="1100" b="1" dirty="0">
                          <a:solidFill>
                            <a:schemeClr val="dk1"/>
                          </a:solidFill>
                        </a:rPr>
                        <a:t> av </a:t>
                      </a:r>
                      <a:r>
                        <a:rPr lang="en-GB" sz="1100" b="1" dirty="0" err="1">
                          <a:solidFill>
                            <a:schemeClr val="dk1"/>
                          </a:solidFill>
                        </a:rPr>
                        <a:t>behörigheter</a:t>
                      </a:r>
                      <a:r>
                        <a:rPr lang="en-GB" sz="1100" b="1" dirty="0">
                          <a:solidFill>
                            <a:schemeClr val="dk1"/>
                          </a:solidFill>
                        </a:rPr>
                        <a:t> i FAST2</a:t>
                      </a:r>
                      <a:endParaRPr sz="1100" b="1" dirty="0">
                        <a:solidFill>
                          <a:schemeClr val="dk1"/>
                        </a:solidFill>
                      </a:endParaRPr>
                    </a:p>
                    <a:p>
                      <a:pPr marL="0" marR="0" lvl="0" indent="0" algn="l" rtl="0">
                        <a:lnSpc>
                          <a:spcPct val="115000"/>
                        </a:lnSpc>
                        <a:spcBef>
                          <a:spcPts val="300"/>
                        </a:spcBef>
                        <a:spcAft>
                          <a:spcPts val="300"/>
                        </a:spcAft>
                        <a:buNone/>
                      </a:pPr>
                      <a:r>
                        <a:rPr lang="en-GB" sz="1000" dirty="0">
                          <a:solidFill>
                            <a:schemeClr val="dk1"/>
                          </a:solidFill>
                        </a:rPr>
                        <a:t>Vid </a:t>
                      </a:r>
                      <a:r>
                        <a:rPr lang="en-GB" sz="1000" dirty="0" err="1">
                          <a:solidFill>
                            <a:schemeClr val="dk1"/>
                          </a:solidFill>
                        </a:rPr>
                        <a:t>genomgång</a:t>
                      </a:r>
                      <a:r>
                        <a:rPr lang="en-GB" sz="1000" dirty="0">
                          <a:solidFill>
                            <a:schemeClr val="dk1"/>
                          </a:solidFill>
                        </a:rPr>
                        <a:t> av </a:t>
                      </a:r>
                      <a:r>
                        <a:rPr lang="en-GB" sz="1000" dirty="0" err="1">
                          <a:solidFill>
                            <a:schemeClr val="dk1"/>
                          </a:solidFill>
                        </a:rPr>
                        <a:t>rutiner</a:t>
                      </a:r>
                      <a:r>
                        <a:rPr lang="en-GB" sz="1000" dirty="0">
                          <a:solidFill>
                            <a:schemeClr val="dk1"/>
                          </a:solidFill>
                        </a:rPr>
                        <a:t> och processer för </a:t>
                      </a:r>
                      <a:r>
                        <a:rPr lang="en-GB" sz="1000" dirty="0" err="1">
                          <a:solidFill>
                            <a:schemeClr val="dk1"/>
                          </a:solidFill>
                        </a:rPr>
                        <a:t>behörigheter</a:t>
                      </a:r>
                      <a:r>
                        <a:rPr lang="en-GB" sz="1000" dirty="0">
                          <a:solidFill>
                            <a:schemeClr val="dk1"/>
                          </a:solidFill>
                        </a:rPr>
                        <a:t> i system som </a:t>
                      </a:r>
                      <a:r>
                        <a:rPr lang="en-GB" sz="1000" dirty="0" err="1">
                          <a:solidFill>
                            <a:schemeClr val="dk1"/>
                          </a:solidFill>
                        </a:rPr>
                        <a:t>används</a:t>
                      </a:r>
                      <a:r>
                        <a:rPr lang="en-GB" sz="1000" dirty="0">
                          <a:solidFill>
                            <a:schemeClr val="dk1"/>
                          </a:solidFill>
                        </a:rPr>
                        <a:t> har vi </a:t>
                      </a:r>
                      <a:r>
                        <a:rPr lang="en-GB" sz="1000" dirty="0" err="1">
                          <a:solidFill>
                            <a:schemeClr val="dk1"/>
                          </a:solidFill>
                        </a:rPr>
                        <a:t>noterat</a:t>
                      </a:r>
                      <a:r>
                        <a:rPr lang="en-GB" sz="1000" dirty="0">
                          <a:solidFill>
                            <a:schemeClr val="dk1"/>
                          </a:solidFill>
                        </a:rPr>
                        <a:t> att bolaget </a:t>
                      </a:r>
                      <a:r>
                        <a:rPr lang="en-GB" sz="1000" dirty="0" err="1">
                          <a:solidFill>
                            <a:schemeClr val="dk1"/>
                          </a:solidFill>
                        </a:rPr>
                        <a:t>följer</a:t>
                      </a:r>
                      <a:r>
                        <a:rPr lang="en-GB" sz="1000" dirty="0">
                          <a:solidFill>
                            <a:schemeClr val="dk1"/>
                          </a:solidFill>
                        </a:rPr>
                        <a:t> </a:t>
                      </a:r>
                      <a:r>
                        <a:rPr lang="en-GB" sz="1000" dirty="0" err="1">
                          <a:solidFill>
                            <a:schemeClr val="dk1"/>
                          </a:solidFill>
                        </a:rPr>
                        <a:t>upp</a:t>
                      </a:r>
                      <a:r>
                        <a:rPr lang="en-GB" sz="1000" dirty="0">
                          <a:solidFill>
                            <a:schemeClr val="dk1"/>
                          </a:solidFill>
                        </a:rPr>
                        <a:t> löpande </a:t>
                      </a:r>
                      <a:r>
                        <a:rPr lang="en-GB" sz="1000" dirty="0" err="1">
                          <a:solidFill>
                            <a:schemeClr val="dk1"/>
                          </a:solidFill>
                        </a:rPr>
                        <a:t>förändringar</a:t>
                      </a:r>
                      <a:r>
                        <a:rPr lang="en-GB" sz="1000" dirty="0">
                          <a:solidFill>
                            <a:schemeClr val="dk1"/>
                          </a:solidFill>
                        </a:rPr>
                        <a:t> i FAST2, dock </a:t>
                      </a:r>
                      <a:r>
                        <a:rPr lang="en-GB" sz="1000" dirty="0" err="1">
                          <a:solidFill>
                            <a:schemeClr val="dk1"/>
                          </a:solidFill>
                        </a:rPr>
                        <a:t>sker</a:t>
                      </a:r>
                      <a:r>
                        <a:rPr lang="en-GB" sz="1000" dirty="0">
                          <a:solidFill>
                            <a:schemeClr val="dk1"/>
                          </a:solidFill>
                        </a:rPr>
                        <a:t> det </a:t>
                      </a:r>
                      <a:r>
                        <a:rPr lang="en-GB" sz="1000" dirty="0" err="1">
                          <a:solidFill>
                            <a:schemeClr val="dk1"/>
                          </a:solidFill>
                        </a:rPr>
                        <a:t>ingen</a:t>
                      </a:r>
                      <a:r>
                        <a:rPr lang="en-GB" sz="1000" dirty="0">
                          <a:solidFill>
                            <a:schemeClr val="dk1"/>
                          </a:solidFill>
                        </a:rPr>
                        <a:t> </a:t>
                      </a:r>
                      <a:r>
                        <a:rPr lang="en-GB" sz="1000" dirty="0" err="1">
                          <a:solidFill>
                            <a:schemeClr val="dk1"/>
                          </a:solidFill>
                        </a:rPr>
                        <a:t>årlig</a:t>
                      </a:r>
                      <a:r>
                        <a:rPr lang="en-GB" sz="1000" dirty="0">
                          <a:solidFill>
                            <a:schemeClr val="dk1"/>
                          </a:solidFill>
                        </a:rPr>
                        <a:t> uppföljning av </a:t>
                      </a:r>
                      <a:r>
                        <a:rPr lang="en-GB" sz="1000" dirty="0" err="1">
                          <a:solidFill>
                            <a:schemeClr val="dk1"/>
                          </a:solidFill>
                        </a:rPr>
                        <a:t>behörigheter</a:t>
                      </a:r>
                      <a:r>
                        <a:rPr lang="en-GB" sz="1000" dirty="0">
                          <a:solidFill>
                            <a:schemeClr val="dk1"/>
                          </a:solidFill>
                        </a:rPr>
                        <a:t> i FAST2. </a:t>
                      </a:r>
                      <a:endParaRPr sz="900" dirty="0">
                        <a:solidFill>
                          <a:srgbClr val="000000"/>
                        </a:solidFill>
                      </a:endParaRPr>
                    </a:p>
                  </a:txBody>
                  <a:tcPr marL="83150" marR="83150" marT="36000" marB="0">
                    <a:lnL w="12700" cap="flat" cmpd="sng">
                      <a:solidFill>
                        <a:srgbClr val="FFFFFF"/>
                      </a:solidFill>
                      <a:prstDash val="solid"/>
                      <a:round/>
                      <a:headEnd type="none" w="sm" len="sm"/>
                      <a:tailEnd type="none" w="sm" len="sm"/>
                    </a:lnL>
                    <a:lnR w="12700" cap="flat" cmpd="sng">
                      <a:solidFill>
                        <a:schemeClr val="accent5"/>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tc>
                  <a:txBody>
                    <a:bodyPr/>
                    <a:lstStyle/>
                    <a:p>
                      <a:pPr marL="0" lvl="0" indent="0" algn="l" rtl="0">
                        <a:lnSpc>
                          <a:spcPct val="115000"/>
                        </a:lnSpc>
                        <a:spcBef>
                          <a:spcPts val="1200"/>
                        </a:spcBef>
                        <a:spcAft>
                          <a:spcPts val="0"/>
                        </a:spcAft>
                        <a:buClr>
                          <a:schemeClr val="dk1"/>
                        </a:buClr>
                        <a:buSzPts val="1100"/>
                        <a:buFont typeface="Arial"/>
                        <a:buNone/>
                      </a:pPr>
                      <a:r>
                        <a:rPr lang="en-GB" sz="1000" dirty="0">
                          <a:solidFill>
                            <a:schemeClr val="dk1"/>
                          </a:solidFill>
                        </a:rPr>
                        <a:t>Vi </a:t>
                      </a:r>
                      <a:r>
                        <a:rPr lang="en-GB" sz="1000" dirty="0" err="1">
                          <a:solidFill>
                            <a:schemeClr val="dk1"/>
                          </a:solidFill>
                        </a:rPr>
                        <a:t>rekommenderar</a:t>
                      </a:r>
                      <a:r>
                        <a:rPr lang="en-GB" sz="1000" dirty="0">
                          <a:solidFill>
                            <a:schemeClr val="dk1"/>
                          </a:solidFill>
                        </a:rPr>
                        <a:t> att bolaget i samband med </a:t>
                      </a:r>
                      <a:r>
                        <a:rPr lang="en-GB" sz="1000" dirty="0" err="1">
                          <a:solidFill>
                            <a:schemeClr val="dk1"/>
                          </a:solidFill>
                        </a:rPr>
                        <a:t>genomgång</a:t>
                      </a:r>
                      <a:r>
                        <a:rPr lang="en-GB" sz="1000" dirty="0">
                          <a:solidFill>
                            <a:schemeClr val="dk1"/>
                          </a:solidFill>
                        </a:rPr>
                        <a:t> av </a:t>
                      </a:r>
                      <a:r>
                        <a:rPr lang="en-GB" sz="1000" dirty="0" err="1">
                          <a:solidFill>
                            <a:schemeClr val="dk1"/>
                          </a:solidFill>
                        </a:rPr>
                        <a:t>loggarna</a:t>
                      </a:r>
                      <a:r>
                        <a:rPr lang="en-GB" sz="1000" dirty="0">
                          <a:solidFill>
                            <a:schemeClr val="dk1"/>
                          </a:solidFill>
                        </a:rPr>
                        <a:t>, </a:t>
                      </a:r>
                      <a:r>
                        <a:rPr lang="en-GB" sz="1000" dirty="0" err="1">
                          <a:solidFill>
                            <a:schemeClr val="dk1"/>
                          </a:solidFill>
                        </a:rPr>
                        <a:t>gör</a:t>
                      </a:r>
                      <a:r>
                        <a:rPr lang="en-GB" sz="1000" dirty="0">
                          <a:solidFill>
                            <a:schemeClr val="dk1"/>
                          </a:solidFill>
                        </a:rPr>
                        <a:t> en </a:t>
                      </a:r>
                      <a:r>
                        <a:rPr lang="en-GB" sz="1000" dirty="0" err="1">
                          <a:solidFill>
                            <a:schemeClr val="dk1"/>
                          </a:solidFill>
                        </a:rPr>
                        <a:t>årlig</a:t>
                      </a:r>
                      <a:r>
                        <a:rPr lang="en-GB" sz="1000" dirty="0">
                          <a:solidFill>
                            <a:schemeClr val="dk1"/>
                          </a:solidFill>
                        </a:rPr>
                        <a:t> uppföljning av </a:t>
                      </a:r>
                      <a:r>
                        <a:rPr lang="en-GB" sz="1000" dirty="0" err="1">
                          <a:solidFill>
                            <a:schemeClr val="dk1"/>
                          </a:solidFill>
                        </a:rPr>
                        <a:t>användare</a:t>
                      </a:r>
                      <a:r>
                        <a:rPr lang="en-GB" sz="1000" dirty="0">
                          <a:solidFill>
                            <a:schemeClr val="dk1"/>
                          </a:solidFill>
                        </a:rPr>
                        <a:t> och </a:t>
                      </a:r>
                      <a:r>
                        <a:rPr lang="en-GB" sz="1000" dirty="0" err="1">
                          <a:solidFill>
                            <a:schemeClr val="dk1"/>
                          </a:solidFill>
                        </a:rPr>
                        <a:t>deras</a:t>
                      </a:r>
                      <a:r>
                        <a:rPr lang="en-GB" sz="1000" dirty="0">
                          <a:solidFill>
                            <a:schemeClr val="dk1"/>
                          </a:solidFill>
                        </a:rPr>
                        <a:t> </a:t>
                      </a:r>
                      <a:r>
                        <a:rPr lang="en-GB" sz="1000" dirty="0" err="1">
                          <a:solidFill>
                            <a:schemeClr val="dk1"/>
                          </a:solidFill>
                        </a:rPr>
                        <a:t>behörigheter</a:t>
                      </a:r>
                      <a:r>
                        <a:rPr lang="en-GB" sz="1000" dirty="0">
                          <a:solidFill>
                            <a:schemeClr val="dk1"/>
                          </a:solidFill>
                        </a:rPr>
                        <a:t> i </a:t>
                      </a:r>
                      <a:r>
                        <a:rPr lang="en-GB" sz="1000" dirty="0" err="1">
                          <a:solidFill>
                            <a:schemeClr val="dk1"/>
                          </a:solidFill>
                        </a:rPr>
                        <a:t>systemet</a:t>
                      </a:r>
                      <a:r>
                        <a:rPr lang="en-GB" sz="1000" dirty="0">
                          <a:solidFill>
                            <a:schemeClr val="dk1"/>
                          </a:solidFill>
                        </a:rPr>
                        <a:t> samt att </a:t>
                      </a:r>
                      <a:r>
                        <a:rPr lang="en-GB" sz="1000" dirty="0" err="1">
                          <a:solidFill>
                            <a:schemeClr val="dk1"/>
                          </a:solidFill>
                        </a:rPr>
                        <a:t>denna</a:t>
                      </a:r>
                      <a:r>
                        <a:rPr lang="en-GB" sz="1000" dirty="0">
                          <a:solidFill>
                            <a:schemeClr val="dk1"/>
                          </a:solidFill>
                        </a:rPr>
                        <a:t> kontroll </a:t>
                      </a:r>
                      <a:r>
                        <a:rPr lang="en-GB" sz="1000" dirty="0" err="1">
                          <a:solidFill>
                            <a:schemeClr val="dk1"/>
                          </a:solidFill>
                        </a:rPr>
                        <a:t>attesteras</a:t>
                      </a:r>
                      <a:r>
                        <a:rPr lang="en-GB" sz="1000" dirty="0">
                          <a:solidFill>
                            <a:schemeClr val="dk1"/>
                          </a:solidFill>
                        </a:rPr>
                        <a:t> av </a:t>
                      </a:r>
                      <a:r>
                        <a:rPr lang="en-GB" sz="1000" dirty="0" err="1">
                          <a:solidFill>
                            <a:schemeClr val="dk1"/>
                          </a:solidFill>
                        </a:rPr>
                        <a:t>VD:n</a:t>
                      </a:r>
                      <a:r>
                        <a:rPr lang="en-GB" sz="1000" dirty="0">
                          <a:solidFill>
                            <a:schemeClr val="dk1"/>
                          </a:solidFill>
                        </a:rPr>
                        <a:t>. </a:t>
                      </a:r>
                      <a:endParaRPr sz="1000" dirty="0">
                        <a:solidFill>
                          <a:schemeClr val="dk1"/>
                        </a:solidFill>
                      </a:endParaRPr>
                    </a:p>
                    <a:p>
                      <a:pPr marL="0" lvl="0" indent="0" algn="l" rtl="0">
                        <a:lnSpc>
                          <a:spcPct val="115000"/>
                        </a:lnSpc>
                        <a:spcBef>
                          <a:spcPts val="1200"/>
                        </a:spcBef>
                        <a:spcAft>
                          <a:spcPts val="0"/>
                        </a:spcAft>
                        <a:buClr>
                          <a:schemeClr val="dk1"/>
                        </a:buClr>
                        <a:buSzPts val="1100"/>
                        <a:buFont typeface="Arial"/>
                        <a:buNone/>
                      </a:pPr>
                      <a:endParaRPr sz="1000" dirty="0">
                        <a:solidFill>
                          <a:schemeClr val="dk1"/>
                        </a:solidFill>
                      </a:endParaRPr>
                    </a:p>
                    <a:p>
                      <a:pPr marL="0" lvl="0" indent="0" algn="l" rtl="0">
                        <a:lnSpc>
                          <a:spcPct val="115000"/>
                        </a:lnSpc>
                        <a:spcBef>
                          <a:spcPts val="300"/>
                        </a:spcBef>
                        <a:spcAft>
                          <a:spcPts val="0"/>
                        </a:spcAft>
                        <a:buClr>
                          <a:schemeClr val="dk1"/>
                        </a:buClr>
                        <a:buSzPts val="1100"/>
                        <a:buFont typeface="Arial"/>
                        <a:buNone/>
                      </a:pPr>
                      <a:endParaRPr sz="1000" dirty="0">
                        <a:solidFill>
                          <a:schemeClr val="dk1"/>
                        </a:solidFill>
                      </a:endParaRPr>
                    </a:p>
                    <a:p>
                      <a:pPr marL="0" lvl="0" indent="0" algn="l" rtl="0">
                        <a:lnSpc>
                          <a:spcPct val="107000"/>
                        </a:lnSpc>
                        <a:spcBef>
                          <a:spcPts val="300"/>
                        </a:spcBef>
                        <a:spcAft>
                          <a:spcPts val="0"/>
                        </a:spcAft>
                        <a:buClr>
                          <a:schemeClr val="dk1"/>
                        </a:buClr>
                        <a:buSzPts val="1100"/>
                        <a:buFont typeface="Arial"/>
                        <a:buNone/>
                      </a:pPr>
                      <a:endParaRPr sz="1000" dirty="0"/>
                    </a:p>
                  </a:txBody>
                  <a:tcPr marL="83150" marR="83150" marT="36000" marB="0">
                    <a:lnL w="12700" cap="flat" cmpd="sng">
                      <a:solidFill>
                        <a:schemeClr val="accent5"/>
                      </a:solidFill>
                      <a:prstDash val="solid"/>
                      <a:round/>
                      <a:headEnd type="none" w="sm" len="sm"/>
                      <a:tailEnd type="none" w="sm" len="sm"/>
                    </a:lnL>
                    <a:lnR w="12700" cap="flat" cmpd="sng">
                      <a:solidFill>
                        <a:schemeClr val="accent5"/>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tc>
                  <a:txBody>
                    <a:bodyPr/>
                    <a:lstStyle/>
                    <a:p>
                      <a:pPr marL="0" marR="0" lvl="0" indent="0" algn="l" defTabSz="914400" rtl="0" eaLnBrk="1" fontAlgn="auto" latinLnBrk="0" hangingPunct="1">
                        <a:lnSpc>
                          <a:spcPct val="115000"/>
                        </a:lnSpc>
                        <a:spcBef>
                          <a:spcPts val="0"/>
                        </a:spcBef>
                        <a:spcAft>
                          <a:spcPts val="0"/>
                        </a:spcAft>
                        <a:buClr>
                          <a:schemeClr val="dk1"/>
                        </a:buClr>
                        <a:buSzPts val="1100"/>
                        <a:buFont typeface="Arial"/>
                        <a:buNone/>
                        <a:tabLst/>
                        <a:defRPr/>
                      </a:pPr>
                      <a:r>
                        <a:rPr lang="en-GB" sz="1000" b="1" i="0" u="none" strike="noStrike" cap="none" dirty="0" err="1">
                          <a:solidFill>
                            <a:schemeClr val="dk1"/>
                          </a:solidFill>
                          <a:latin typeface="Arial"/>
                          <a:ea typeface="Arial"/>
                          <a:cs typeface="Arial"/>
                          <a:sym typeface="Arial"/>
                        </a:rPr>
                        <a:t>Behörigheter</a:t>
                      </a:r>
                      <a:r>
                        <a:rPr lang="en-GB" sz="1000" b="1" i="0" u="none" strike="noStrike" cap="none" dirty="0">
                          <a:solidFill>
                            <a:schemeClr val="dk1"/>
                          </a:solidFill>
                          <a:latin typeface="Arial"/>
                          <a:ea typeface="Arial"/>
                          <a:cs typeface="Arial"/>
                          <a:sym typeface="Arial"/>
                        </a:rPr>
                        <a:t> i Fast2 </a:t>
                      </a:r>
                      <a:r>
                        <a:rPr lang="en-GB" sz="1000" b="1" i="0" u="none" strike="noStrike" cap="none" dirty="0" err="1">
                          <a:solidFill>
                            <a:schemeClr val="dk1"/>
                          </a:solidFill>
                          <a:latin typeface="Arial"/>
                          <a:ea typeface="Arial"/>
                          <a:cs typeface="Arial"/>
                          <a:sym typeface="Arial"/>
                        </a:rPr>
                        <a:t>följs</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upp</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kontinuerligt</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Behörigheter</a:t>
                      </a:r>
                      <a:r>
                        <a:rPr lang="en-GB" sz="1000" b="1" i="0" u="none" strike="noStrike" cap="none" dirty="0">
                          <a:solidFill>
                            <a:schemeClr val="dk1"/>
                          </a:solidFill>
                          <a:latin typeface="Arial"/>
                          <a:ea typeface="Arial"/>
                          <a:cs typeface="Arial"/>
                          <a:sym typeface="Arial"/>
                        </a:rPr>
                        <a:t> för </a:t>
                      </a:r>
                      <a:r>
                        <a:rPr lang="en-GB" sz="1000" b="1" i="0" u="none" strike="noStrike" cap="none" dirty="0" err="1">
                          <a:solidFill>
                            <a:schemeClr val="dk1"/>
                          </a:solidFill>
                          <a:latin typeface="Arial"/>
                          <a:ea typeface="Arial"/>
                          <a:cs typeface="Arial"/>
                          <a:sym typeface="Arial"/>
                        </a:rPr>
                        <a:t>entreprenörer</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följs</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upp</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årligen</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gemensamt</a:t>
                      </a:r>
                      <a:r>
                        <a:rPr lang="en-GB" sz="1000" b="1" i="0" u="none" strike="noStrike" cap="none" dirty="0">
                          <a:solidFill>
                            <a:schemeClr val="dk1"/>
                          </a:solidFill>
                          <a:latin typeface="Arial"/>
                          <a:ea typeface="Arial"/>
                          <a:cs typeface="Arial"/>
                          <a:sym typeface="Arial"/>
                        </a:rPr>
                        <a:t> av </a:t>
                      </a:r>
                      <a:r>
                        <a:rPr lang="en-GB" sz="1000" b="1" i="0" u="none" strike="noStrike" cap="none" dirty="0" err="1">
                          <a:solidFill>
                            <a:schemeClr val="dk1"/>
                          </a:solidFill>
                          <a:latin typeface="Arial"/>
                          <a:ea typeface="Arial"/>
                          <a:cs typeface="Arial"/>
                          <a:sym typeface="Arial"/>
                        </a:rPr>
                        <a:t>förvaltningsavdelning</a:t>
                      </a:r>
                      <a:r>
                        <a:rPr lang="en-GB" sz="1000" b="1" i="0" u="none" strike="noStrike" cap="none" dirty="0">
                          <a:solidFill>
                            <a:schemeClr val="dk1"/>
                          </a:solidFill>
                          <a:latin typeface="Arial"/>
                          <a:ea typeface="Arial"/>
                          <a:cs typeface="Arial"/>
                          <a:sym typeface="Arial"/>
                        </a:rPr>
                        <a:t> och </a:t>
                      </a:r>
                      <a:r>
                        <a:rPr lang="en-GB" sz="1000" b="1" i="0" u="none" strike="noStrike" cap="none" dirty="0" err="1">
                          <a:solidFill>
                            <a:schemeClr val="dk1"/>
                          </a:solidFill>
                          <a:latin typeface="Arial"/>
                          <a:ea typeface="Arial"/>
                          <a:cs typeface="Arial"/>
                          <a:sym typeface="Arial"/>
                        </a:rPr>
                        <a:t>uthyrningsavdelning</a:t>
                      </a:r>
                      <a:r>
                        <a:rPr lang="en-GB" sz="1000" b="1" i="0" u="none" strike="noStrike" cap="none" dirty="0">
                          <a:solidFill>
                            <a:schemeClr val="dk1"/>
                          </a:solidFill>
                          <a:latin typeface="Arial"/>
                          <a:ea typeface="Arial"/>
                          <a:cs typeface="Arial"/>
                          <a:sym typeface="Arial"/>
                        </a:rPr>
                        <a:t>. Kontrollen </a:t>
                      </a:r>
                      <a:r>
                        <a:rPr lang="en-GB" sz="1000" b="1" i="0" u="none" strike="noStrike" cap="none" dirty="0" err="1">
                          <a:solidFill>
                            <a:schemeClr val="dk1"/>
                          </a:solidFill>
                          <a:latin typeface="Arial"/>
                          <a:ea typeface="Arial"/>
                          <a:cs typeface="Arial"/>
                          <a:sym typeface="Arial"/>
                        </a:rPr>
                        <a:t>kommer</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fortsättningsvis</a:t>
                      </a:r>
                      <a:r>
                        <a:rPr lang="en-GB" sz="1000" b="1" i="0" u="none" strike="noStrike" cap="none" dirty="0">
                          <a:solidFill>
                            <a:schemeClr val="dk1"/>
                          </a:solidFill>
                          <a:latin typeface="Arial"/>
                          <a:ea typeface="Arial"/>
                          <a:cs typeface="Arial"/>
                          <a:sym typeface="Arial"/>
                        </a:rPr>
                        <a:t> </a:t>
                      </a:r>
                      <a:r>
                        <a:rPr lang="en-GB" sz="1000" b="1" i="0" u="none" strike="noStrike" cap="none" dirty="0" err="1">
                          <a:solidFill>
                            <a:schemeClr val="dk1"/>
                          </a:solidFill>
                          <a:latin typeface="Arial"/>
                          <a:ea typeface="Arial"/>
                          <a:cs typeface="Arial"/>
                          <a:sym typeface="Arial"/>
                        </a:rPr>
                        <a:t>dokumenteras</a:t>
                      </a:r>
                      <a:r>
                        <a:rPr lang="en-GB" sz="1000" b="1" i="0" u="none" strike="noStrike" cap="none" dirty="0">
                          <a:solidFill>
                            <a:schemeClr val="dk1"/>
                          </a:solidFill>
                          <a:latin typeface="Arial"/>
                          <a:ea typeface="Arial"/>
                          <a:cs typeface="Arial"/>
                          <a:sym typeface="Arial"/>
                        </a:rPr>
                        <a:t> och </a:t>
                      </a:r>
                      <a:r>
                        <a:rPr lang="en-GB" sz="1000" b="1" i="0" u="none" strike="noStrike" cap="none" dirty="0" err="1">
                          <a:solidFill>
                            <a:schemeClr val="dk1"/>
                          </a:solidFill>
                          <a:latin typeface="Arial"/>
                          <a:ea typeface="Arial"/>
                          <a:cs typeface="Arial"/>
                          <a:sym typeface="Arial"/>
                        </a:rPr>
                        <a:t>attesteras</a:t>
                      </a:r>
                      <a:r>
                        <a:rPr lang="en-GB" sz="1000" b="1" i="0" u="none" strike="noStrike" cap="none" dirty="0">
                          <a:solidFill>
                            <a:schemeClr val="dk1"/>
                          </a:solidFill>
                          <a:latin typeface="Arial"/>
                          <a:ea typeface="Arial"/>
                          <a:cs typeface="Arial"/>
                          <a:sym typeface="Arial"/>
                        </a:rPr>
                        <a:t> av </a:t>
                      </a:r>
                      <a:r>
                        <a:rPr lang="en-GB" sz="1000" b="1" i="0" u="none" strike="noStrike" cap="none" dirty="0" err="1">
                          <a:solidFill>
                            <a:schemeClr val="dk1"/>
                          </a:solidFill>
                          <a:latin typeface="Arial"/>
                          <a:ea typeface="Arial"/>
                          <a:cs typeface="Arial"/>
                          <a:sym typeface="Arial"/>
                        </a:rPr>
                        <a:t>vd</a:t>
                      </a:r>
                      <a:r>
                        <a:rPr lang="en-GB" sz="1000" b="1" i="0" u="none" strike="noStrike" cap="none" dirty="0">
                          <a:solidFill>
                            <a:schemeClr val="dk1"/>
                          </a:solidFill>
                          <a:latin typeface="Arial"/>
                          <a:ea typeface="Arial"/>
                          <a:cs typeface="Arial"/>
                          <a:sym typeface="Arial"/>
                        </a:rPr>
                        <a:t>. </a:t>
                      </a:r>
                    </a:p>
                    <a:p>
                      <a:pPr marL="0" lvl="0" indent="0" algn="l" rtl="0">
                        <a:lnSpc>
                          <a:spcPct val="115000"/>
                        </a:lnSpc>
                        <a:spcBef>
                          <a:spcPts val="0"/>
                        </a:spcBef>
                        <a:spcAft>
                          <a:spcPts val="0"/>
                        </a:spcAft>
                        <a:buClr>
                          <a:schemeClr val="dk1"/>
                        </a:buClr>
                        <a:buSzPts val="1100"/>
                        <a:buFont typeface="Arial"/>
                        <a:buNone/>
                      </a:pPr>
                      <a:endParaRPr sz="1000" b="1" i="0" u="none" strike="noStrike" cap="none" dirty="0">
                        <a:solidFill>
                          <a:schemeClr val="dk1"/>
                        </a:solidFill>
                        <a:latin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endParaRPr sz="1000"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000" dirty="0">
                        <a:solidFill>
                          <a:schemeClr val="dk1"/>
                        </a:solidFill>
                      </a:endParaRPr>
                    </a:p>
                    <a:p>
                      <a:pPr marL="0" lvl="0" indent="0" algn="l" rtl="0">
                        <a:lnSpc>
                          <a:spcPct val="115000"/>
                        </a:lnSpc>
                        <a:spcBef>
                          <a:spcPts val="300"/>
                        </a:spcBef>
                        <a:spcAft>
                          <a:spcPts val="300"/>
                        </a:spcAft>
                        <a:buClr>
                          <a:schemeClr val="dk1"/>
                        </a:buClr>
                        <a:buSzPts val="1100"/>
                        <a:buFont typeface="Arial"/>
                        <a:buNone/>
                      </a:pPr>
                      <a:endParaRPr sz="1000" dirty="0">
                        <a:solidFill>
                          <a:schemeClr val="dk1"/>
                        </a:solidFill>
                      </a:endParaRPr>
                    </a:p>
                  </a:txBody>
                  <a:tcPr marL="83150" marR="83150" marT="36000" marB="0">
                    <a:lnL w="12700" cap="flat" cmpd="sng">
                      <a:solidFill>
                        <a:schemeClr val="accent5"/>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1598" name="Google Shape;1598;p274">
            <a:hlinkClick r:id="" action="ppaction://noaction"/>
          </p:cNvPr>
          <p:cNvSpPr/>
          <p:nvPr/>
        </p:nvSpPr>
        <p:spPr>
          <a:xfrm>
            <a:off x="11692776" y="108000"/>
            <a:ext cx="381300" cy="324000"/>
          </a:xfrm>
          <a:custGeom>
            <a:avLst/>
            <a:gdLst/>
            <a:ahLst/>
            <a:cxnLst/>
            <a:rect l="l" t="t" r="r" b="b"/>
            <a:pathLst>
              <a:path w="120000" h="120000" extrusionOk="0">
                <a:moveTo>
                  <a:pt x="48000" y="120000"/>
                </a:moveTo>
                <a:lnTo>
                  <a:pt x="48000" y="77647"/>
                </a:lnTo>
                <a:lnTo>
                  <a:pt x="72000" y="77647"/>
                </a:lnTo>
                <a:lnTo>
                  <a:pt x="72000" y="120000"/>
                </a:lnTo>
                <a:lnTo>
                  <a:pt x="102000" y="120000"/>
                </a:lnTo>
                <a:lnTo>
                  <a:pt x="102000" y="63529"/>
                </a:lnTo>
                <a:lnTo>
                  <a:pt x="120000" y="63529"/>
                </a:lnTo>
                <a:lnTo>
                  <a:pt x="60000" y="0"/>
                </a:lnTo>
                <a:lnTo>
                  <a:pt x="0" y="63529"/>
                </a:lnTo>
                <a:lnTo>
                  <a:pt x="18000" y="63529"/>
                </a:lnTo>
                <a:lnTo>
                  <a:pt x="18000" y="120000"/>
                </a:lnTo>
                <a:lnTo>
                  <a:pt x="48000" y="120000"/>
                </a:lnTo>
                <a:close/>
              </a:path>
            </a:pathLst>
          </a:custGeom>
          <a:solidFill>
            <a:srgbClr val="000000"/>
          </a:solidFill>
          <a:ln>
            <a:noFill/>
          </a:ln>
        </p:spPr>
        <p:txBody>
          <a:bodyPr spcFirstLastPara="1" wrap="square" lIns="121900" tIns="60925" rIns="121900" bIns="60925" anchor="t" anchorCtr="0">
            <a:noAutofit/>
          </a:bodyPr>
          <a:lstStyle/>
          <a:p>
            <a:pPr marL="0" marR="0" lvl="0" indent="0" algn="l" rtl="0">
              <a:spcBef>
                <a:spcPts val="0"/>
              </a:spcBef>
              <a:spcAft>
                <a:spcPts val="0"/>
              </a:spcAft>
              <a:buNone/>
            </a:pPr>
            <a:endParaRPr sz="2400">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03"/>
        <p:cNvGrpSpPr/>
        <p:nvPr/>
      </p:nvGrpSpPr>
      <p:grpSpPr>
        <a:xfrm>
          <a:off x="0" y="0"/>
          <a:ext cx="0" cy="0"/>
          <a:chOff x="0" y="0"/>
          <a:chExt cx="0" cy="0"/>
        </a:xfrm>
      </p:grpSpPr>
      <p:sp>
        <p:nvSpPr>
          <p:cNvPr id="1604" name="Google Shape;1604;p275"/>
          <p:cNvSpPr txBox="1">
            <a:spLocks noGrp="1"/>
          </p:cNvSpPr>
          <p:nvPr>
            <p:ph type="title"/>
          </p:nvPr>
        </p:nvSpPr>
        <p:spPr>
          <a:xfrm>
            <a:off x="442950" y="428625"/>
            <a:ext cx="10911900" cy="10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Redovisnings- och revisionsfrågor- Early Warning </a:t>
            </a:r>
            <a:endParaRPr/>
          </a:p>
        </p:txBody>
      </p:sp>
      <p:sp>
        <p:nvSpPr>
          <p:cNvPr id="1605" name="Google Shape;1605;p275"/>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7</a:t>
            </a:fld>
            <a:endParaRPr/>
          </a:p>
        </p:txBody>
      </p:sp>
      <p:graphicFrame>
        <p:nvGraphicFramePr>
          <p:cNvPr id="1606" name="Google Shape;1606;p275"/>
          <p:cNvGraphicFramePr/>
          <p:nvPr>
            <p:extLst>
              <p:ext uri="{D42A27DB-BD31-4B8C-83A1-F6EECF244321}">
                <p14:modId xmlns:p14="http://schemas.microsoft.com/office/powerpoint/2010/main" val="2892726617"/>
              </p:ext>
            </p:extLst>
          </p:nvPr>
        </p:nvGraphicFramePr>
        <p:xfrm>
          <a:off x="442914" y="1162578"/>
          <a:ext cx="9910250" cy="5060519"/>
        </p:xfrm>
        <a:graphic>
          <a:graphicData uri="http://schemas.openxmlformats.org/drawingml/2006/table">
            <a:tbl>
              <a:tblPr>
                <a:noFill/>
                <a:tableStyleId>{0688C2DF-294E-416D-82CB-C38F4DCC6F8C}</a:tableStyleId>
              </a:tblPr>
              <a:tblGrid>
                <a:gridCol w="4109175">
                  <a:extLst>
                    <a:ext uri="{9D8B030D-6E8A-4147-A177-3AD203B41FA5}">
                      <a16:colId xmlns:a16="http://schemas.microsoft.com/office/drawing/2014/main" val="20000"/>
                    </a:ext>
                  </a:extLst>
                </a:gridCol>
                <a:gridCol w="3000250">
                  <a:extLst>
                    <a:ext uri="{9D8B030D-6E8A-4147-A177-3AD203B41FA5}">
                      <a16:colId xmlns:a16="http://schemas.microsoft.com/office/drawing/2014/main" val="20001"/>
                    </a:ext>
                  </a:extLst>
                </a:gridCol>
                <a:gridCol w="2800825">
                  <a:extLst>
                    <a:ext uri="{9D8B030D-6E8A-4147-A177-3AD203B41FA5}">
                      <a16:colId xmlns:a16="http://schemas.microsoft.com/office/drawing/2014/main" val="20002"/>
                    </a:ext>
                  </a:extLst>
                </a:gridCol>
              </a:tblGrid>
              <a:tr h="467200">
                <a:tc>
                  <a:txBody>
                    <a:bodyPr/>
                    <a:lstStyle/>
                    <a:p>
                      <a:pPr marL="0" marR="0" lvl="0" indent="0" algn="ctr" rtl="0">
                        <a:lnSpc>
                          <a:spcPct val="107000"/>
                        </a:lnSpc>
                        <a:spcBef>
                          <a:spcPts val="0"/>
                        </a:spcBef>
                        <a:spcAft>
                          <a:spcPts val="0"/>
                        </a:spcAft>
                        <a:buNone/>
                      </a:pPr>
                      <a:r>
                        <a:rPr lang="en-GB" sz="1000" b="1" dirty="0" err="1">
                          <a:solidFill>
                            <a:schemeClr val="lt1"/>
                          </a:solidFill>
                        </a:rPr>
                        <a:t>Våra</a:t>
                      </a:r>
                      <a:r>
                        <a:rPr lang="en-GB" sz="1000" b="1" dirty="0">
                          <a:solidFill>
                            <a:schemeClr val="lt1"/>
                          </a:solidFill>
                        </a:rPr>
                        <a:t> Iakttagelser </a:t>
                      </a:r>
                      <a:endParaRPr sz="1000" dirty="0">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5"/>
                    </a:solidFill>
                  </a:tcPr>
                </a:tc>
                <a:tc>
                  <a:txBody>
                    <a:bodyPr/>
                    <a:lstStyle/>
                    <a:p>
                      <a:pPr marL="0" marR="0" lvl="0" indent="0" algn="ctr" rtl="0">
                        <a:lnSpc>
                          <a:spcPct val="107000"/>
                        </a:lnSpc>
                        <a:spcBef>
                          <a:spcPts val="0"/>
                        </a:spcBef>
                        <a:spcAft>
                          <a:spcPts val="0"/>
                        </a:spcAft>
                        <a:buNone/>
                      </a:pPr>
                      <a:r>
                        <a:rPr lang="en-GB" sz="1000" b="1" dirty="0">
                          <a:solidFill>
                            <a:schemeClr val="lt1"/>
                          </a:solidFill>
                        </a:rPr>
                        <a:t>Vår </a:t>
                      </a:r>
                      <a:r>
                        <a:rPr lang="en-GB" sz="1000" b="1" dirty="0" err="1">
                          <a:solidFill>
                            <a:schemeClr val="lt1"/>
                          </a:solidFill>
                        </a:rPr>
                        <a:t>rekommendation</a:t>
                      </a:r>
                      <a:r>
                        <a:rPr lang="en-GB" sz="1000" b="1" dirty="0">
                          <a:solidFill>
                            <a:schemeClr val="lt1"/>
                          </a:solidFill>
                        </a:rPr>
                        <a:t> </a:t>
                      </a:r>
                      <a:endParaRPr sz="1000" dirty="0">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5"/>
                    </a:solidFill>
                  </a:tcPr>
                </a:tc>
                <a:tc>
                  <a:txBody>
                    <a:bodyPr/>
                    <a:lstStyle/>
                    <a:p>
                      <a:pPr marL="0" marR="0" lvl="0" indent="0" algn="ctr" rtl="0">
                        <a:lnSpc>
                          <a:spcPct val="107000"/>
                        </a:lnSpc>
                        <a:spcBef>
                          <a:spcPts val="0"/>
                        </a:spcBef>
                        <a:spcAft>
                          <a:spcPts val="0"/>
                        </a:spcAft>
                        <a:buNone/>
                      </a:pPr>
                      <a:r>
                        <a:rPr lang="en-GB" sz="1000" b="1" dirty="0">
                          <a:solidFill>
                            <a:schemeClr val="lt1"/>
                          </a:solidFill>
                        </a:rPr>
                        <a:t>Bolagets </a:t>
                      </a:r>
                      <a:r>
                        <a:rPr lang="en-GB" sz="1000" b="1" dirty="0" err="1">
                          <a:solidFill>
                            <a:schemeClr val="lt1"/>
                          </a:solidFill>
                        </a:rPr>
                        <a:t>kommentar</a:t>
                      </a:r>
                      <a:endParaRPr sz="1000" b="1" dirty="0">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5"/>
                    </a:solidFill>
                  </a:tcPr>
                </a:tc>
                <a:extLst>
                  <a:ext uri="{0D108BD9-81ED-4DB2-BD59-A6C34878D82A}">
                    <a16:rowId xmlns:a16="http://schemas.microsoft.com/office/drawing/2014/main" val="10000"/>
                  </a:ext>
                </a:extLst>
              </a:tr>
              <a:tr h="2858475">
                <a:tc>
                  <a:txBody>
                    <a:bodyPr/>
                    <a:lstStyle/>
                    <a:p>
                      <a:pPr marL="0" lvl="0" indent="0" algn="l" rtl="0">
                        <a:lnSpc>
                          <a:spcPct val="115000"/>
                        </a:lnSpc>
                        <a:spcBef>
                          <a:spcPts val="300"/>
                        </a:spcBef>
                        <a:spcAft>
                          <a:spcPts val="0"/>
                        </a:spcAft>
                        <a:buClr>
                          <a:schemeClr val="dk1"/>
                        </a:buClr>
                        <a:buSzPts val="1100"/>
                        <a:buFont typeface="Arial"/>
                        <a:buNone/>
                      </a:pPr>
                      <a:r>
                        <a:rPr lang="en-GB" sz="1100" b="1" dirty="0">
                          <a:solidFill>
                            <a:schemeClr val="dk1"/>
                          </a:solidFill>
                        </a:rPr>
                        <a:t>Nya </a:t>
                      </a:r>
                      <a:r>
                        <a:rPr lang="en-GB" sz="1100" b="1" dirty="0" err="1">
                          <a:solidFill>
                            <a:schemeClr val="dk1"/>
                          </a:solidFill>
                        </a:rPr>
                        <a:t>generella</a:t>
                      </a:r>
                      <a:r>
                        <a:rPr lang="en-GB" sz="1100" b="1" dirty="0">
                          <a:solidFill>
                            <a:schemeClr val="dk1"/>
                          </a:solidFill>
                        </a:rPr>
                        <a:t> </a:t>
                      </a:r>
                      <a:r>
                        <a:rPr lang="en-GB" sz="1100" b="1" dirty="0" err="1">
                          <a:solidFill>
                            <a:schemeClr val="dk1"/>
                          </a:solidFill>
                        </a:rPr>
                        <a:t>ränteavdragsbegränsningsregler</a:t>
                      </a:r>
                      <a:endParaRPr sz="1100" b="1" dirty="0">
                        <a:solidFill>
                          <a:schemeClr val="dk1"/>
                        </a:solidFill>
                      </a:endParaRPr>
                    </a:p>
                    <a:p>
                      <a:pPr marL="0" lvl="0" indent="0" algn="l" rtl="0">
                        <a:lnSpc>
                          <a:spcPct val="115000"/>
                        </a:lnSpc>
                        <a:spcBef>
                          <a:spcPts val="300"/>
                        </a:spcBef>
                        <a:spcAft>
                          <a:spcPts val="0"/>
                        </a:spcAft>
                        <a:buClr>
                          <a:schemeClr val="dk1"/>
                        </a:buClr>
                        <a:buSzPts val="1100"/>
                        <a:buFont typeface="Arial"/>
                        <a:buNone/>
                      </a:pPr>
                      <a:r>
                        <a:rPr lang="en-GB" sz="1000" dirty="0" err="1">
                          <a:solidFill>
                            <a:schemeClr val="dk1"/>
                          </a:solidFill>
                        </a:rPr>
                        <a:t>Från</a:t>
                      </a:r>
                      <a:r>
                        <a:rPr lang="en-GB" sz="1000" dirty="0">
                          <a:solidFill>
                            <a:schemeClr val="dk1"/>
                          </a:solidFill>
                        </a:rPr>
                        <a:t> och med den 1 </a:t>
                      </a:r>
                      <a:r>
                        <a:rPr lang="en-GB" sz="1000" dirty="0" err="1">
                          <a:solidFill>
                            <a:schemeClr val="dk1"/>
                          </a:solidFill>
                        </a:rPr>
                        <a:t>januari</a:t>
                      </a:r>
                      <a:r>
                        <a:rPr lang="en-GB" sz="1000" dirty="0">
                          <a:solidFill>
                            <a:schemeClr val="dk1"/>
                          </a:solidFill>
                        </a:rPr>
                        <a:t> 2019 </a:t>
                      </a:r>
                      <a:r>
                        <a:rPr lang="en-GB" sz="1000" dirty="0" err="1">
                          <a:solidFill>
                            <a:schemeClr val="dk1"/>
                          </a:solidFill>
                        </a:rPr>
                        <a:t>gäller</a:t>
                      </a:r>
                      <a:r>
                        <a:rPr lang="en-GB" sz="1000" dirty="0">
                          <a:solidFill>
                            <a:schemeClr val="dk1"/>
                          </a:solidFill>
                        </a:rPr>
                        <a:t> </a:t>
                      </a:r>
                      <a:r>
                        <a:rPr lang="en-GB" sz="1000" dirty="0" err="1">
                          <a:solidFill>
                            <a:schemeClr val="dk1"/>
                          </a:solidFill>
                        </a:rPr>
                        <a:t>nya</a:t>
                      </a:r>
                      <a:r>
                        <a:rPr lang="en-GB" sz="1000" dirty="0">
                          <a:solidFill>
                            <a:schemeClr val="dk1"/>
                          </a:solidFill>
                        </a:rPr>
                        <a:t> </a:t>
                      </a:r>
                      <a:r>
                        <a:rPr lang="en-GB" sz="1000" dirty="0" err="1">
                          <a:solidFill>
                            <a:schemeClr val="dk1"/>
                          </a:solidFill>
                        </a:rPr>
                        <a:t>generella</a:t>
                      </a:r>
                      <a:r>
                        <a:rPr lang="en-GB" sz="1000" dirty="0">
                          <a:solidFill>
                            <a:schemeClr val="dk1"/>
                          </a:solidFill>
                        </a:rPr>
                        <a:t> </a:t>
                      </a:r>
                      <a:r>
                        <a:rPr lang="en-GB" sz="1000" dirty="0" err="1">
                          <a:solidFill>
                            <a:schemeClr val="dk1"/>
                          </a:solidFill>
                        </a:rPr>
                        <a:t>ränteavdragsbegränsningsregler</a:t>
                      </a:r>
                      <a:r>
                        <a:rPr lang="en-GB" sz="1000" dirty="0">
                          <a:solidFill>
                            <a:schemeClr val="dk1"/>
                          </a:solidFill>
                        </a:rPr>
                        <a:t> </a:t>
                      </a:r>
                      <a:r>
                        <a:rPr lang="en-GB" sz="1000" dirty="0" err="1">
                          <a:solidFill>
                            <a:schemeClr val="dk1"/>
                          </a:solidFill>
                        </a:rPr>
                        <a:t>vilket</a:t>
                      </a:r>
                      <a:r>
                        <a:rPr lang="en-GB" sz="1000" dirty="0">
                          <a:solidFill>
                            <a:schemeClr val="dk1"/>
                          </a:solidFill>
                        </a:rPr>
                        <a:t> </a:t>
                      </a:r>
                      <a:r>
                        <a:rPr lang="en-GB" sz="1000" dirty="0" err="1">
                          <a:solidFill>
                            <a:schemeClr val="dk1"/>
                          </a:solidFill>
                        </a:rPr>
                        <a:t>innebär</a:t>
                      </a:r>
                      <a:r>
                        <a:rPr lang="en-GB" sz="1000" dirty="0">
                          <a:solidFill>
                            <a:schemeClr val="dk1"/>
                          </a:solidFill>
                        </a:rPr>
                        <a:t> att </a:t>
                      </a:r>
                      <a:r>
                        <a:rPr lang="en-GB" sz="1000" dirty="0" err="1">
                          <a:solidFill>
                            <a:schemeClr val="dk1"/>
                          </a:solidFill>
                        </a:rPr>
                        <a:t>ränteutgifter</a:t>
                      </a:r>
                      <a:r>
                        <a:rPr lang="en-GB" sz="1000" dirty="0">
                          <a:solidFill>
                            <a:schemeClr val="dk1"/>
                          </a:solidFill>
                        </a:rPr>
                        <a:t> under vissa </a:t>
                      </a:r>
                      <a:r>
                        <a:rPr lang="en-GB" sz="1000" dirty="0" err="1">
                          <a:solidFill>
                            <a:schemeClr val="dk1"/>
                          </a:solidFill>
                        </a:rPr>
                        <a:t>förutsättningar</a:t>
                      </a:r>
                      <a:r>
                        <a:rPr lang="en-GB" sz="1000" dirty="0">
                          <a:solidFill>
                            <a:schemeClr val="dk1"/>
                          </a:solidFill>
                        </a:rPr>
                        <a:t> inte </a:t>
                      </a:r>
                      <a:r>
                        <a:rPr lang="en-GB" sz="1000" dirty="0" err="1">
                          <a:solidFill>
                            <a:schemeClr val="dk1"/>
                          </a:solidFill>
                        </a:rPr>
                        <a:t>blir</a:t>
                      </a:r>
                      <a:r>
                        <a:rPr lang="en-GB" sz="1000" dirty="0">
                          <a:solidFill>
                            <a:schemeClr val="dk1"/>
                          </a:solidFill>
                        </a:rPr>
                        <a:t> </a:t>
                      </a:r>
                      <a:r>
                        <a:rPr lang="en-GB" sz="1000" dirty="0" err="1">
                          <a:solidFill>
                            <a:schemeClr val="dk1"/>
                          </a:solidFill>
                        </a:rPr>
                        <a:t>fullt</a:t>
                      </a:r>
                      <a:r>
                        <a:rPr lang="en-GB" sz="1000" dirty="0">
                          <a:solidFill>
                            <a:schemeClr val="dk1"/>
                          </a:solidFill>
                        </a:rPr>
                        <a:t> </a:t>
                      </a:r>
                      <a:r>
                        <a:rPr lang="en-GB" sz="1000" dirty="0" err="1">
                          <a:solidFill>
                            <a:schemeClr val="dk1"/>
                          </a:solidFill>
                        </a:rPr>
                        <a:t>ut</a:t>
                      </a:r>
                      <a:r>
                        <a:rPr lang="en-GB" sz="1000" dirty="0">
                          <a:solidFill>
                            <a:schemeClr val="dk1"/>
                          </a:solidFill>
                        </a:rPr>
                        <a:t> </a:t>
                      </a:r>
                      <a:r>
                        <a:rPr lang="en-GB" sz="1000" dirty="0" err="1">
                          <a:solidFill>
                            <a:schemeClr val="dk1"/>
                          </a:solidFill>
                        </a:rPr>
                        <a:t>avdragsgilla</a:t>
                      </a:r>
                      <a:r>
                        <a:rPr lang="en-GB" sz="1000" dirty="0">
                          <a:solidFill>
                            <a:schemeClr val="dk1"/>
                          </a:solidFill>
                        </a:rPr>
                        <a:t>. </a:t>
                      </a:r>
                      <a:r>
                        <a:rPr lang="en-GB" sz="1000" dirty="0" err="1">
                          <a:solidFill>
                            <a:schemeClr val="dk1"/>
                          </a:solidFill>
                        </a:rPr>
                        <a:t>Huvudregeln</a:t>
                      </a:r>
                      <a:r>
                        <a:rPr lang="en-GB" sz="1000" dirty="0">
                          <a:solidFill>
                            <a:schemeClr val="dk1"/>
                          </a:solidFill>
                        </a:rPr>
                        <a:t> </a:t>
                      </a:r>
                      <a:r>
                        <a:rPr lang="en-GB" sz="1000" dirty="0" err="1">
                          <a:solidFill>
                            <a:schemeClr val="dk1"/>
                          </a:solidFill>
                        </a:rPr>
                        <a:t>innebär</a:t>
                      </a:r>
                      <a:r>
                        <a:rPr lang="en-GB" sz="1000" dirty="0">
                          <a:solidFill>
                            <a:schemeClr val="dk1"/>
                          </a:solidFill>
                        </a:rPr>
                        <a:t> att </a:t>
                      </a:r>
                      <a:r>
                        <a:rPr lang="en-GB" sz="1000" dirty="0" err="1">
                          <a:solidFill>
                            <a:schemeClr val="dk1"/>
                          </a:solidFill>
                        </a:rPr>
                        <a:t>avdrag</a:t>
                      </a:r>
                      <a:r>
                        <a:rPr lang="en-GB" sz="1000" dirty="0">
                          <a:solidFill>
                            <a:schemeClr val="dk1"/>
                          </a:solidFill>
                        </a:rPr>
                        <a:t> för </a:t>
                      </a:r>
                      <a:r>
                        <a:rPr lang="en-GB" sz="1000" dirty="0" err="1">
                          <a:solidFill>
                            <a:schemeClr val="dk1"/>
                          </a:solidFill>
                        </a:rPr>
                        <a:t>negativt</a:t>
                      </a:r>
                      <a:r>
                        <a:rPr lang="en-GB" sz="1000" dirty="0">
                          <a:solidFill>
                            <a:schemeClr val="dk1"/>
                          </a:solidFill>
                        </a:rPr>
                        <a:t> </a:t>
                      </a:r>
                      <a:r>
                        <a:rPr lang="en-GB" sz="1000" dirty="0" err="1">
                          <a:solidFill>
                            <a:schemeClr val="dk1"/>
                          </a:solidFill>
                        </a:rPr>
                        <a:t>räntenetto</a:t>
                      </a:r>
                      <a:r>
                        <a:rPr lang="en-GB" sz="1000" dirty="0">
                          <a:solidFill>
                            <a:schemeClr val="dk1"/>
                          </a:solidFill>
                        </a:rPr>
                        <a:t> </a:t>
                      </a:r>
                      <a:r>
                        <a:rPr lang="en-GB" sz="1000" dirty="0" err="1">
                          <a:solidFill>
                            <a:schemeClr val="dk1"/>
                          </a:solidFill>
                        </a:rPr>
                        <a:t>medges</a:t>
                      </a:r>
                      <a:r>
                        <a:rPr lang="en-GB" sz="1000" dirty="0">
                          <a:solidFill>
                            <a:schemeClr val="dk1"/>
                          </a:solidFill>
                        </a:rPr>
                        <a:t> med </a:t>
                      </a:r>
                      <a:r>
                        <a:rPr lang="en-GB" sz="1000" dirty="0" err="1">
                          <a:solidFill>
                            <a:schemeClr val="dk1"/>
                          </a:solidFill>
                        </a:rPr>
                        <a:t>högst</a:t>
                      </a:r>
                      <a:r>
                        <a:rPr lang="en-GB" sz="1000" dirty="0">
                          <a:solidFill>
                            <a:schemeClr val="dk1"/>
                          </a:solidFill>
                        </a:rPr>
                        <a:t> 30% av </a:t>
                      </a:r>
                      <a:r>
                        <a:rPr lang="en-GB" sz="1000" dirty="0" err="1">
                          <a:solidFill>
                            <a:schemeClr val="dk1"/>
                          </a:solidFill>
                        </a:rPr>
                        <a:t>skattemässigt</a:t>
                      </a:r>
                      <a:r>
                        <a:rPr lang="en-GB" sz="1000" dirty="0">
                          <a:solidFill>
                            <a:schemeClr val="dk1"/>
                          </a:solidFill>
                        </a:rPr>
                        <a:t> EBITDA.</a:t>
                      </a:r>
                      <a:endParaRPr sz="1000" dirty="0">
                        <a:solidFill>
                          <a:schemeClr val="dk1"/>
                        </a:solidFill>
                      </a:endParaRPr>
                    </a:p>
                    <a:p>
                      <a:pPr marL="0" lvl="0" indent="0" algn="l" rtl="0">
                        <a:lnSpc>
                          <a:spcPct val="115000"/>
                        </a:lnSpc>
                        <a:spcBef>
                          <a:spcPts val="900"/>
                        </a:spcBef>
                        <a:spcAft>
                          <a:spcPts val="0"/>
                        </a:spcAft>
                        <a:buClr>
                          <a:schemeClr val="dk1"/>
                        </a:buClr>
                        <a:buSzPts val="1100"/>
                        <a:buFont typeface="Arial"/>
                        <a:buNone/>
                      </a:pPr>
                      <a:r>
                        <a:rPr lang="en-GB" sz="1000" dirty="0" err="1">
                          <a:solidFill>
                            <a:schemeClr val="dk1"/>
                          </a:solidFill>
                        </a:rPr>
                        <a:t>Förenklingsregel</a:t>
                      </a:r>
                      <a:r>
                        <a:rPr lang="en-GB" sz="1000" dirty="0">
                          <a:solidFill>
                            <a:schemeClr val="dk1"/>
                          </a:solidFill>
                        </a:rPr>
                        <a:t> i form av </a:t>
                      </a:r>
                      <a:r>
                        <a:rPr lang="en-GB" sz="1000" dirty="0" err="1">
                          <a:solidFill>
                            <a:schemeClr val="dk1"/>
                          </a:solidFill>
                        </a:rPr>
                        <a:t>beloppsgräns</a:t>
                      </a:r>
                      <a:r>
                        <a:rPr lang="en-GB" sz="1000" dirty="0">
                          <a:solidFill>
                            <a:schemeClr val="dk1"/>
                          </a:solidFill>
                        </a:rPr>
                        <a:t> </a:t>
                      </a:r>
                      <a:r>
                        <a:rPr lang="en-GB" sz="1000" dirty="0" err="1">
                          <a:solidFill>
                            <a:schemeClr val="dk1"/>
                          </a:solidFill>
                        </a:rPr>
                        <a:t>införs</a:t>
                      </a:r>
                      <a:r>
                        <a:rPr lang="en-GB" sz="1000" dirty="0">
                          <a:solidFill>
                            <a:schemeClr val="dk1"/>
                          </a:solidFill>
                        </a:rPr>
                        <a:t> </a:t>
                      </a:r>
                      <a:r>
                        <a:rPr lang="en-GB" sz="1000" dirty="0" err="1">
                          <a:solidFill>
                            <a:schemeClr val="dk1"/>
                          </a:solidFill>
                        </a:rPr>
                        <a:t>vilket</a:t>
                      </a:r>
                      <a:r>
                        <a:rPr lang="en-GB" sz="1000" dirty="0">
                          <a:solidFill>
                            <a:schemeClr val="dk1"/>
                          </a:solidFill>
                        </a:rPr>
                        <a:t> </a:t>
                      </a:r>
                      <a:r>
                        <a:rPr lang="en-GB" sz="1000" dirty="0" err="1">
                          <a:solidFill>
                            <a:schemeClr val="dk1"/>
                          </a:solidFill>
                        </a:rPr>
                        <a:t>innebär</a:t>
                      </a:r>
                      <a:r>
                        <a:rPr lang="en-GB" sz="1000" dirty="0">
                          <a:solidFill>
                            <a:schemeClr val="dk1"/>
                          </a:solidFill>
                        </a:rPr>
                        <a:t> att </a:t>
                      </a:r>
                      <a:r>
                        <a:rPr lang="en-GB" sz="1000" dirty="0" err="1">
                          <a:solidFill>
                            <a:schemeClr val="dk1"/>
                          </a:solidFill>
                        </a:rPr>
                        <a:t>ett</a:t>
                      </a:r>
                      <a:r>
                        <a:rPr lang="en-GB" sz="1000" dirty="0">
                          <a:solidFill>
                            <a:schemeClr val="dk1"/>
                          </a:solidFill>
                        </a:rPr>
                        <a:t> </a:t>
                      </a:r>
                      <a:r>
                        <a:rPr lang="en-GB" sz="1000" dirty="0" err="1">
                          <a:solidFill>
                            <a:schemeClr val="dk1"/>
                          </a:solidFill>
                        </a:rPr>
                        <a:t>negativt</a:t>
                      </a:r>
                      <a:r>
                        <a:rPr lang="en-GB" sz="1000" dirty="0">
                          <a:solidFill>
                            <a:schemeClr val="dk1"/>
                          </a:solidFill>
                        </a:rPr>
                        <a:t> </a:t>
                      </a:r>
                      <a:r>
                        <a:rPr lang="en-GB" sz="1000" dirty="0" err="1">
                          <a:solidFill>
                            <a:schemeClr val="dk1"/>
                          </a:solidFill>
                        </a:rPr>
                        <a:t>räntenetto</a:t>
                      </a:r>
                      <a:r>
                        <a:rPr lang="en-GB" sz="1000" dirty="0">
                          <a:solidFill>
                            <a:schemeClr val="dk1"/>
                          </a:solidFill>
                        </a:rPr>
                        <a:t> </a:t>
                      </a:r>
                      <a:r>
                        <a:rPr lang="en-GB" sz="1000" dirty="0" err="1">
                          <a:solidFill>
                            <a:schemeClr val="dk1"/>
                          </a:solidFill>
                        </a:rPr>
                        <a:t>får</a:t>
                      </a:r>
                      <a:r>
                        <a:rPr lang="en-GB" sz="1000" dirty="0">
                          <a:solidFill>
                            <a:schemeClr val="dk1"/>
                          </a:solidFill>
                        </a:rPr>
                        <a:t> </a:t>
                      </a:r>
                      <a:r>
                        <a:rPr lang="en-GB" sz="1000" dirty="0" err="1">
                          <a:solidFill>
                            <a:schemeClr val="dk1"/>
                          </a:solidFill>
                        </a:rPr>
                        <a:t>dras</a:t>
                      </a:r>
                      <a:r>
                        <a:rPr lang="en-GB" sz="1000" dirty="0">
                          <a:solidFill>
                            <a:schemeClr val="dk1"/>
                          </a:solidFill>
                        </a:rPr>
                        <a:t> av </a:t>
                      </a:r>
                      <a:r>
                        <a:rPr lang="en-GB" sz="1000" dirty="0" err="1">
                          <a:solidFill>
                            <a:schemeClr val="dk1"/>
                          </a:solidFill>
                        </a:rPr>
                        <a:t>upp</a:t>
                      </a:r>
                      <a:r>
                        <a:rPr lang="en-GB" sz="1000" dirty="0">
                          <a:solidFill>
                            <a:schemeClr val="dk1"/>
                          </a:solidFill>
                        </a:rPr>
                        <a:t> till 5 </a:t>
                      </a:r>
                      <a:r>
                        <a:rPr lang="en-GB" sz="1000" dirty="0" err="1">
                          <a:solidFill>
                            <a:schemeClr val="dk1"/>
                          </a:solidFill>
                        </a:rPr>
                        <a:t>miljoner</a:t>
                      </a:r>
                      <a:r>
                        <a:rPr lang="en-GB" sz="1000" dirty="0">
                          <a:solidFill>
                            <a:schemeClr val="dk1"/>
                          </a:solidFill>
                        </a:rPr>
                        <a:t> kronor </a:t>
                      </a:r>
                      <a:r>
                        <a:rPr lang="en-GB" sz="1000" dirty="0" err="1">
                          <a:solidFill>
                            <a:schemeClr val="dk1"/>
                          </a:solidFill>
                        </a:rPr>
                        <a:t>räknat</a:t>
                      </a:r>
                      <a:r>
                        <a:rPr lang="en-GB" sz="1000" dirty="0">
                          <a:solidFill>
                            <a:schemeClr val="dk1"/>
                          </a:solidFill>
                        </a:rPr>
                        <a:t> för </a:t>
                      </a:r>
                      <a:r>
                        <a:rPr lang="en-GB" sz="1000" dirty="0" err="1">
                          <a:solidFill>
                            <a:schemeClr val="dk1"/>
                          </a:solidFill>
                        </a:rPr>
                        <a:t>hela</a:t>
                      </a:r>
                      <a:r>
                        <a:rPr lang="en-GB" sz="1000" dirty="0">
                          <a:solidFill>
                            <a:schemeClr val="dk1"/>
                          </a:solidFill>
                        </a:rPr>
                        <a:t> </a:t>
                      </a:r>
                      <a:r>
                        <a:rPr lang="en-GB" sz="1000" dirty="0" err="1">
                          <a:solidFill>
                            <a:schemeClr val="dk1"/>
                          </a:solidFill>
                        </a:rPr>
                        <a:t>koncernen</a:t>
                      </a:r>
                      <a:r>
                        <a:rPr lang="en-GB" sz="1000" dirty="0">
                          <a:solidFill>
                            <a:schemeClr val="dk1"/>
                          </a:solidFill>
                        </a:rPr>
                        <a:t> om det </a:t>
                      </a:r>
                      <a:r>
                        <a:rPr lang="en-GB" sz="1000" dirty="0" err="1">
                          <a:solidFill>
                            <a:schemeClr val="dk1"/>
                          </a:solidFill>
                        </a:rPr>
                        <a:t>finns</a:t>
                      </a:r>
                      <a:r>
                        <a:rPr lang="en-GB" sz="1000" dirty="0">
                          <a:solidFill>
                            <a:schemeClr val="dk1"/>
                          </a:solidFill>
                        </a:rPr>
                        <a:t> </a:t>
                      </a:r>
                      <a:r>
                        <a:rPr lang="en-GB" sz="1000" dirty="0" err="1">
                          <a:solidFill>
                            <a:schemeClr val="dk1"/>
                          </a:solidFill>
                        </a:rPr>
                        <a:t>koncernbidragsrätt</a:t>
                      </a:r>
                      <a:r>
                        <a:rPr lang="en-GB" sz="1000" dirty="0">
                          <a:solidFill>
                            <a:schemeClr val="dk1"/>
                          </a:solidFill>
                        </a:rPr>
                        <a:t>.</a:t>
                      </a:r>
                      <a:endParaRPr sz="1000" dirty="0">
                        <a:solidFill>
                          <a:schemeClr val="dk1"/>
                        </a:solidFill>
                      </a:endParaRPr>
                    </a:p>
                    <a:p>
                      <a:pPr marL="0" lvl="0" indent="0" algn="l" rtl="0">
                        <a:lnSpc>
                          <a:spcPct val="115000"/>
                        </a:lnSpc>
                        <a:spcBef>
                          <a:spcPts val="900"/>
                        </a:spcBef>
                        <a:spcAft>
                          <a:spcPts val="0"/>
                        </a:spcAft>
                        <a:buClr>
                          <a:schemeClr val="dk1"/>
                        </a:buClr>
                        <a:buSzPts val="1100"/>
                        <a:buFont typeface="Arial"/>
                        <a:buNone/>
                      </a:pPr>
                      <a:r>
                        <a:rPr lang="en-GB" sz="1000" dirty="0">
                          <a:solidFill>
                            <a:schemeClr val="dk1"/>
                          </a:solidFill>
                          <a:highlight>
                            <a:srgbClr val="FFFFFF"/>
                          </a:highlight>
                        </a:rPr>
                        <a:t>De </a:t>
                      </a:r>
                      <a:r>
                        <a:rPr lang="en-GB" sz="1000" dirty="0" err="1">
                          <a:solidFill>
                            <a:schemeClr val="dk1"/>
                          </a:solidFill>
                          <a:highlight>
                            <a:srgbClr val="FFFFFF"/>
                          </a:highlight>
                        </a:rPr>
                        <a:t>nya</a:t>
                      </a:r>
                      <a:r>
                        <a:rPr lang="en-GB" sz="1000" dirty="0">
                          <a:solidFill>
                            <a:schemeClr val="dk1"/>
                          </a:solidFill>
                          <a:highlight>
                            <a:srgbClr val="FFFFFF"/>
                          </a:highlight>
                        </a:rPr>
                        <a:t> </a:t>
                      </a:r>
                      <a:r>
                        <a:rPr lang="en-GB" sz="1000" dirty="0" err="1">
                          <a:solidFill>
                            <a:schemeClr val="dk1"/>
                          </a:solidFill>
                          <a:highlight>
                            <a:srgbClr val="FFFFFF"/>
                          </a:highlight>
                        </a:rPr>
                        <a:t>reglerna</a:t>
                      </a:r>
                      <a:r>
                        <a:rPr lang="en-GB" sz="1000" dirty="0">
                          <a:solidFill>
                            <a:schemeClr val="dk1"/>
                          </a:solidFill>
                          <a:highlight>
                            <a:srgbClr val="FFFFFF"/>
                          </a:highlight>
                        </a:rPr>
                        <a:t> är </a:t>
                      </a:r>
                      <a:r>
                        <a:rPr lang="en-GB" sz="1000" dirty="0" err="1">
                          <a:solidFill>
                            <a:schemeClr val="dk1"/>
                          </a:solidFill>
                          <a:highlight>
                            <a:srgbClr val="FFFFFF"/>
                          </a:highlight>
                        </a:rPr>
                        <a:t>mycket</a:t>
                      </a:r>
                      <a:r>
                        <a:rPr lang="en-GB" sz="1000" dirty="0">
                          <a:solidFill>
                            <a:schemeClr val="dk1"/>
                          </a:solidFill>
                          <a:highlight>
                            <a:srgbClr val="FFFFFF"/>
                          </a:highlight>
                        </a:rPr>
                        <a:t> </a:t>
                      </a:r>
                      <a:r>
                        <a:rPr lang="en-GB" sz="1000" dirty="0" err="1">
                          <a:solidFill>
                            <a:schemeClr val="dk1"/>
                          </a:solidFill>
                          <a:highlight>
                            <a:srgbClr val="FFFFFF"/>
                          </a:highlight>
                        </a:rPr>
                        <a:t>komplexa</a:t>
                      </a:r>
                      <a:r>
                        <a:rPr lang="en-GB" sz="1000" dirty="0">
                          <a:solidFill>
                            <a:schemeClr val="dk1"/>
                          </a:solidFill>
                          <a:highlight>
                            <a:srgbClr val="FFFFFF"/>
                          </a:highlight>
                        </a:rPr>
                        <a:t>, inte </a:t>
                      </a:r>
                      <a:r>
                        <a:rPr lang="en-GB" sz="1000" dirty="0" err="1">
                          <a:solidFill>
                            <a:schemeClr val="dk1"/>
                          </a:solidFill>
                          <a:highlight>
                            <a:srgbClr val="FFFFFF"/>
                          </a:highlight>
                        </a:rPr>
                        <a:t>minst</a:t>
                      </a:r>
                      <a:r>
                        <a:rPr lang="en-GB" sz="1000" dirty="0">
                          <a:solidFill>
                            <a:schemeClr val="dk1"/>
                          </a:solidFill>
                          <a:highlight>
                            <a:srgbClr val="FFFFFF"/>
                          </a:highlight>
                        </a:rPr>
                        <a:t> den </a:t>
                      </a:r>
                      <a:r>
                        <a:rPr lang="en-GB" sz="1000" dirty="0" err="1">
                          <a:solidFill>
                            <a:schemeClr val="dk1"/>
                          </a:solidFill>
                          <a:highlight>
                            <a:srgbClr val="FFFFFF"/>
                          </a:highlight>
                        </a:rPr>
                        <a:t>skattemässiga</a:t>
                      </a:r>
                      <a:r>
                        <a:rPr lang="en-GB" sz="1000" dirty="0">
                          <a:solidFill>
                            <a:schemeClr val="dk1"/>
                          </a:solidFill>
                          <a:highlight>
                            <a:srgbClr val="FFFFFF"/>
                          </a:highlight>
                        </a:rPr>
                        <a:t> </a:t>
                      </a:r>
                      <a:r>
                        <a:rPr lang="en-GB" sz="1000" dirty="0" err="1">
                          <a:solidFill>
                            <a:schemeClr val="dk1"/>
                          </a:solidFill>
                          <a:highlight>
                            <a:srgbClr val="FFFFFF"/>
                          </a:highlight>
                        </a:rPr>
                        <a:t>definitionen</a:t>
                      </a:r>
                      <a:r>
                        <a:rPr lang="en-GB" sz="1000" dirty="0">
                          <a:solidFill>
                            <a:schemeClr val="dk1"/>
                          </a:solidFill>
                          <a:highlight>
                            <a:srgbClr val="FFFFFF"/>
                          </a:highlight>
                        </a:rPr>
                        <a:t> av </a:t>
                      </a:r>
                      <a:r>
                        <a:rPr lang="en-GB" sz="1000" dirty="0" err="1">
                          <a:solidFill>
                            <a:schemeClr val="dk1"/>
                          </a:solidFill>
                          <a:highlight>
                            <a:srgbClr val="FFFFFF"/>
                          </a:highlight>
                        </a:rPr>
                        <a:t>vad</a:t>
                      </a:r>
                      <a:r>
                        <a:rPr lang="en-GB" sz="1000" dirty="0">
                          <a:solidFill>
                            <a:schemeClr val="dk1"/>
                          </a:solidFill>
                          <a:highlight>
                            <a:srgbClr val="FFFFFF"/>
                          </a:highlight>
                        </a:rPr>
                        <a:t> som är en </a:t>
                      </a:r>
                      <a:r>
                        <a:rPr lang="en-GB" sz="1000" dirty="0" err="1">
                          <a:solidFill>
                            <a:schemeClr val="dk1"/>
                          </a:solidFill>
                          <a:highlight>
                            <a:srgbClr val="FFFFFF"/>
                          </a:highlight>
                        </a:rPr>
                        <a:t>räntekostnad</a:t>
                      </a:r>
                      <a:r>
                        <a:rPr lang="en-GB" sz="1000" dirty="0">
                          <a:solidFill>
                            <a:schemeClr val="dk1"/>
                          </a:solidFill>
                          <a:highlight>
                            <a:srgbClr val="FFFFFF"/>
                          </a:highlight>
                        </a:rPr>
                        <a:t>  samt </a:t>
                      </a:r>
                      <a:r>
                        <a:rPr lang="en-GB" sz="1000" dirty="0" err="1">
                          <a:solidFill>
                            <a:schemeClr val="dk1"/>
                          </a:solidFill>
                          <a:highlight>
                            <a:srgbClr val="FFFFFF"/>
                          </a:highlight>
                        </a:rPr>
                        <a:t>beräkningar</a:t>
                      </a:r>
                      <a:r>
                        <a:rPr lang="en-GB" sz="1000" dirty="0">
                          <a:solidFill>
                            <a:schemeClr val="dk1"/>
                          </a:solidFill>
                          <a:highlight>
                            <a:srgbClr val="FFFFFF"/>
                          </a:highlight>
                        </a:rPr>
                        <a:t> i </a:t>
                      </a:r>
                      <a:r>
                        <a:rPr lang="en-GB" sz="1000" dirty="0" err="1">
                          <a:solidFill>
                            <a:schemeClr val="dk1"/>
                          </a:solidFill>
                          <a:highlight>
                            <a:srgbClr val="FFFFFF"/>
                          </a:highlight>
                        </a:rPr>
                        <a:t>större</a:t>
                      </a:r>
                      <a:r>
                        <a:rPr lang="en-GB" sz="1000" dirty="0">
                          <a:solidFill>
                            <a:schemeClr val="dk1"/>
                          </a:solidFill>
                          <a:highlight>
                            <a:srgbClr val="FFFFFF"/>
                          </a:highlight>
                        </a:rPr>
                        <a:t> </a:t>
                      </a:r>
                      <a:r>
                        <a:rPr lang="en-GB" sz="1000" dirty="0" err="1">
                          <a:solidFill>
                            <a:schemeClr val="dk1"/>
                          </a:solidFill>
                          <a:highlight>
                            <a:srgbClr val="FFFFFF"/>
                          </a:highlight>
                        </a:rPr>
                        <a:t>koncerner</a:t>
                      </a:r>
                      <a:r>
                        <a:rPr lang="en-GB" sz="1000" dirty="0">
                          <a:solidFill>
                            <a:schemeClr val="dk1"/>
                          </a:solidFill>
                          <a:highlight>
                            <a:srgbClr val="FFFFFF"/>
                          </a:highlight>
                        </a:rPr>
                        <a:t> med bl a </a:t>
                      </a:r>
                      <a:r>
                        <a:rPr lang="en-GB" sz="1000" dirty="0" err="1">
                          <a:solidFill>
                            <a:schemeClr val="dk1"/>
                          </a:solidFill>
                          <a:highlight>
                            <a:srgbClr val="FFFFFF"/>
                          </a:highlight>
                        </a:rPr>
                        <a:t>koncernbidrag</a:t>
                      </a:r>
                      <a:r>
                        <a:rPr lang="en-GB" sz="1000" dirty="0">
                          <a:solidFill>
                            <a:schemeClr val="dk1"/>
                          </a:solidFill>
                          <a:highlight>
                            <a:srgbClr val="FFFFFF"/>
                          </a:highlight>
                        </a:rPr>
                        <a:t> att </a:t>
                      </a:r>
                      <a:r>
                        <a:rPr lang="en-GB" sz="1000" dirty="0" err="1">
                          <a:solidFill>
                            <a:schemeClr val="dk1"/>
                          </a:solidFill>
                          <a:highlight>
                            <a:srgbClr val="FFFFFF"/>
                          </a:highlight>
                        </a:rPr>
                        <a:t>beakta</a:t>
                      </a:r>
                      <a:r>
                        <a:rPr lang="en-GB" sz="1000" dirty="0">
                          <a:solidFill>
                            <a:schemeClr val="dk1"/>
                          </a:solidFill>
                          <a:highlight>
                            <a:srgbClr val="FFFFFF"/>
                          </a:highlight>
                        </a:rPr>
                        <a:t>. Vi har </a:t>
                      </a:r>
                      <a:r>
                        <a:rPr lang="en-GB" sz="1000" dirty="0" err="1">
                          <a:solidFill>
                            <a:schemeClr val="dk1"/>
                          </a:solidFill>
                          <a:highlight>
                            <a:srgbClr val="FFFFFF"/>
                          </a:highlight>
                        </a:rPr>
                        <a:t>fått</a:t>
                      </a:r>
                      <a:r>
                        <a:rPr lang="en-GB" sz="1000" dirty="0">
                          <a:solidFill>
                            <a:schemeClr val="dk1"/>
                          </a:solidFill>
                          <a:highlight>
                            <a:srgbClr val="FFFFFF"/>
                          </a:highlight>
                        </a:rPr>
                        <a:t> information att </a:t>
                      </a:r>
                      <a:r>
                        <a:rPr lang="en-GB" sz="1000" dirty="0" err="1">
                          <a:solidFill>
                            <a:schemeClr val="dk1"/>
                          </a:solidFill>
                          <a:highlight>
                            <a:srgbClr val="FFFFFF"/>
                          </a:highlight>
                        </a:rPr>
                        <a:t>beräkningar</a:t>
                      </a:r>
                      <a:r>
                        <a:rPr lang="en-GB" sz="1000" dirty="0">
                          <a:solidFill>
                            <a:schemeClr val="dk1"/>
                          </a:solidFill>
                          <a:highlight>
                            <a:srgbClr val="FFFFFF"/>
                          </a:highlight>
                        </a:rPr>
                        <a:t> </a:t>
                      </a:r>
                      <a:r>
                        <a:rPr lang="en-GB" sz="1000" dirty="0" err="1">
                          <a:solidFill>
                            <a:schemeClr val="dk1"/>
                          </a:solidFill>
                          <a:highlight>
                            <a:srgbClr val="FFFFFF"/>
                          </a:highlight>
                        </a:rPr>
                        <a:t>kommer</a:t>
                      </a:r>
                      <a:r>
                        <a:rPr lang="en-GB" sz="1000" dirty="0">
                          <a:solidFill>
                            <a:schemeClr val="dk1"/>
                          </a:solidFill>
                          <a:highlight>
                            <a:srgbClr val="FFFFFF"/>
                          </a:highlight>
                        </a:rPr>
                        <a:t> att </a:t>
                      </a:r>
                      <a:r>
                        <a:rPr lang="en-GB" sz="1000" dirty="0" err="1">
                          <a:solidFill>
                            <a:schemeClr val="dk1"/>
                          </a:solidFill>
                          <a:highlight>
                            <a:srgbClr val="FFFFFF"/>
                          </a:highlight>
                        </a:rPr>
                        <a:t>utföras</a:t>
                      </a:r>
                      <a:r>
                        <a:rPr lang="en-GB" sz="1000" dirty="0">
                          <a:solidFill>
                            <a:schemeClr val="dk1"/>
                          </a:solidFill>
                          <a:highlight>
                            <a:srgbClr val="FFFFFF"/>
                          </a:highlight>
                        </a:rPr>
                        <a:t> av </a:t>
                      </a:r>
                      <a:r>
                        <a:rPr lang="en-GB" sz="1000" dirty="0" err="1">
                          <a:solidFill>
                            <a:schemeClr val="dk1"/>
                          </a:solidFill>
                          <a:highlight>
                            <a:srgbClr val="FFFFFF"/>
                          </a:highlight>
                        </a:rPr>
                        <a:t>Göteborgs</a:t>
                      </a:r>
                      <a:r>
                        <a:rPr lang="en-GB" sz="1000" dirty="0">
                          <a:solidFill>
                            <a:schemeClr val="dk1"/>
                          </a:solidFill>
                          <a:highlight>
                            <a:srgbClr val="FFFFFF"/>
                          </a:highlight>
                        </a:rPr>
                        <a:t> </a:t>
                      </a:r>
                      <a:r>
                        <a:rPr lang="en-GB" sz="1000" dirty="0" err="1">
                          <a:solidFill>
                            <a:schemeClr val="dk1"/>
                          </a:solidFill>
                          <a:highlight>
                            <a:srgbClr val="FFFFFF"/>
                          </a:highlight>
                        </a:rPr>
                        <a:t>Stadshus</a:t>
                      </a:r>
                      <a:r>
                        <a:rPr lang="en-GB" sz="1000" dirty="0">
                          <a:solidFill>
                            <a:schemeClr val="dk1"/>
                          </a:solidFill>
                          <a:highlight>
                            <a:srgbClr val="FFFFFF"/>
                          </a:highlight>
                        </a:rPr>
                        <a:t> AB i samband med </a:t>
                      </a:r>
                      <a:r>
                        <a:rPr lang="en-GB" sz="1000" dirty="0" err="1">
                          <a:solidFill>
                            <a:schemeClr val="dk1"/>
                          </a:solidFill>
                          <a:highlight>
                            <a:srgbClr val="FFFFFF"/>
                          </a:highlight>
                        </a:rPr>
                        <a:t>årsbokslut</a:t>
                      </a:r>
                      <a:r>
                        <a:rPr lang="en-GB" sz="1000" dirty="0">
                          <a:solidFill>
                            <a:schemeClr val="dk1"/>
                          </a:solidFill>
                          <a:highlight>
                            <a:srgbClr val="FFFFFF"/>
                          </a:highlight>
                        </a:rPr>
                        <a:t>. </a:t>
                      </a:r>
                      <a:endParaRPr sz="1000" dirty="0">
                        <a:solidFill>
                          <a:schemeClr val="dk1"/>
                        </a:solidFill>
                        <a:highlight>
                          <a:srgbClr val="FFFFFF"/>
                        </a:highlight>
                      </a:endParaRPr>
                    </a:p>
                    <a:p>
                      <a:pPr marL="0" marR="0" lvl="0" indent="0" algn="l" rtl="0">
                        <a:lnSpc>
                          <a:spcPct val="115000"/>
                        </a:lnSpc>
                        <a:spcBef>
                          <a:spcPts val="300"/>
                        </a:spcBef>
                        <a:spcAft>
                          <a:spcPts val="300"/>
                        </a:spcAft>
                        <a:buNone/>
                      </a:pPr>
                      <a:endParaRPr sz="1100" b="1" dirty="0">
                        <a:solidFill>
                          <a:schemeClr val="dk1"/>
                        </a:solidFill>
                      </a:endParaRPr>
                    </a:p>
                  </a:txBody>
                  <a:tcPr marL="83150" marR="83150" marT="36000" marB="0">
                    <a:lnL w="12700" cap="flat" cmpd="sng">
                      <a:solidFill>
                        <a:srgbClr val="FFFFFF"/>
                      </a:solidFill>
                      <a:prstDash val="solid"/>
                      <a:round/>
                      <a:headEnd type="none" w="sm" len="sm"/>
                      <a:tailEnd type="none" w="sm" len="sm"/>
                    </a:lnL>
                    <a:lnR w="12700" cap="flat" cmpd="sng">
                      <a:solidFill>
                        <a:schemeClr val="accent5"/>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tc>
                  <a:txBody>
                    <a:bodyPr/>
                    <a:lstStyle/>
                    <a:p>
                      <a:pPr marL="0" lvl="0" indent="0" algn="l" rtl="0">
                        <a:lnSpc>
                          <a:spcPct val="115000"/>
                        </a:lnSpc>
                        <a:spcBef>
                          <a:spcPts val="300"/>
                        </a:spcBef>
                        <a:spcAft>
                          <a:spcPts val="0"/>
                        </a:spcAft>
                        <a:buClr>
                          <a:schemeClr val="dk1"/>
                        </a:buClr>
                        <a:buSzPts val="1100"/>
                        <a:buFont typeface="Arial"/>
                        <a:buNone/>
                      </a:pPr>
                      <a:endParaRPr sz="1000" dirty="0">
                        <a:solidFill>
                          <a:schemeClr val="dk1"/>
                        </a:solidFill>
                        <a:highlight>
                          <a:srgbClr val="FFFFFF"/>
                        </a:highlight>
                      </a:endParaRPr>
                    </a:p>
                    <a:p>
                      <a:pPr marL="0" lvl="0" indent="0" algn="l" rtl="0">
                        <a:lnSpc>
                          <a:spcPct val="115000"/>
                        </a:lnSpc>
                        <a:spcBef>
                          <a:spcPts val="300"/>
                        </a:spcBef>
                        <a:spcAft>
                          <a:spcPts val="0"/>
                        </a:spcAft>
                        <a:buClr>
                          <a:schemeClr val="dk1"/>
                        </a:buClr>
                        <a:buSzPts val="1100"/>
                        <a:buFont typeface="Arial"/>
                        <a:buNone/>
                      </a:pPr>
                      <a:r>
                        <a:rPr lang="en-GB" sz="1000" dirty="0">
                          <a:solidFill>
                            <a:schemeClr val="dk1"/>
                          </a:solidFill>
                          <a:highlight>
                            <a:srgbClr val="FFFFFF"/>
                          </a:highlight>
                        </a:rPr>
                        <a:t>Vi </a:t>
                      </a:r>
                      <a:r>
                        <a:rPr lang="en-GB" sz="1000" dirty="0" err="1">
                          <a:solidFill>
                            <a:schemeClr val="dk1"/>
                          </a:solidFill>
                          <a:highlight>
                            <a:srgbClr val="FFFFFF"/>
                          </a:highlight>
                        </a:rPr>
                        <a:t>förstår</a:t>
                      </a:r>
                      <a:r>
                        <a:rPr lang="en-GB" sz="1000" dirty="0">
                          <a:solidFill>
                            <a:schemeClr val="dk1"/>
                          </a:solidFill>
                          <a:highlight>
                            <a:srgbClr val="FFFFFF"/>
                          </a:highlight>
                        </a:rPr>
                        <a:t> att en </a:t>
                      </a:r>
                      <a:r>
                        <a:rPr lang="en-GB" sz="1000" dirty="0" err="1">
                          <a:solidFill>
                            <a:schemeClr val="dk1"/>
                          </a:solidFill>
                          <a:highlight>
                            <a:srgbClr val="FFFFFF"/>
                          </a:highlight>
                        </a:rPr>
                        <a:t>koncernövergripande</a:t>
                      </a:r>
                      <a:r>
                        <a:rPr lang="en-GB" sz="1000" dirty="0">
                          <a:solidFill>
                            <a:schemeClr val="dk1"/>
                          </a:solidFill>
                          <a:highlight>
                            <a:srgbClr val="FFFFFF"/>
                          </a:highlight>
                        </a:rPr>
                        <a:t> dialog och </a:t>
                      </a:r>
                      <a:r>
                        <a:rPr lang="en-GB" sz="1000" dirty="0" err="1">
                          <a:solidFill>
                            <a:schemeClr val="dk1"/>
                          </a:solidFill>
                          <a:highlight>
                            <a:srgbClr val="FFFFFF"/>
                          </a:highlight>
                        </a:rPr>
                        <a:t>samordning</a:t>
                      </a:r>
                      <a:r>
                        <a:rPr lang="en-GB" sz="1000" dirty="0">
                          <a:solidFill>
                            <a:schemeClr val="dk1"/>
                          </a:solidFill>
                          <a:highlight>
                            <a:srgbClr val="FFFFFF"/>
                          </a:highlight>
                        </a:rPr>
                        <a:t> </a:t>
                      </a:r>
                      <a:r>
                        <a:rPr lang="en-GB" sz="1000" dirty="0" err="1">
                          <a:solidFill>
                            <a:schemeClr val="dk1"/>
                          </a:solidFill>
                          <a:highlight>
                            <a:srgbClr val="FFFFFF"/>
                          </a:highlight>
                        </a:rPr>
                        <a:t>pågår</a:t>
                      </a:r>
                      <a:r>
                        <a:rPr lang="en-GB" sz="1000" dirty="0">
                          <a:solidFill>
                            <a:schemeClr val="dk1"/>
                          </a:solidFill>
                          <a:highlight>
                            <a:srgbClr val="FFFFFF"/>
                          </a:highlight>
                        </a:rPr>
                        <a:t>. Med avseende </a:t>
                      </a:r>
                      <a:r>
                        <a:rPr lang="en-GB" sz="1000" dirty="0" err="1">
                          <a:solidFill>
                            <a:schemeClr val="dk1"/>
                          </a:solidFill>
                          <a:highlight>
                            <a:srgbClr val="FFFFFF"/>
                          </a:highlight>
                        </a:rPr>
                        <a:t>på</a:t>
                      </a:r>
                      <a:r>
                        <a:rPr lang="en-GB" sz="1000" dirty="0">
                          <a:solidFill>
                            <a:schemeClr val="dk1"/>
                          </a:solidFill>
                          <a:highlight>
                            <a:srgbClr val="FFFFFF"/>
                          </a:highlight>
                        </a:rPr>
                        <a:t> den </a:t>
                      </a:r>
                      <a:r>
                        <a:rPr lang="en-GB" sz="1000" dirty="0" err="1">
                          <a:solidFill>
                            <a:schemeClr val="dk1"/>
                          </a:solidFill>
                          <a:highlight>
                            <a:srgbClr val="FFFFFF"/>
                          </a:highlight>
                        </a:rPr>
                        <a:t>pressade</a:t>
                      </a:r>
                      <a:r>
                        <a:rPr lang="en-GB" sz="1000" dirty="0">
                          <a:solidFill>
                            <a:schemeClr val="dk1"/>
                          </a:solidFill>
                          <a:highlight>
                            <a:srgbClr val="FFFFFF"/>
                          </a:highlight>
                        </a:rPr>
                        <a:t> </a:t>
                      </a:r>
                      <a:r>
                        <a:rPr lang="en-GB" sz="1000" dirty="0" err="1">
                          <a:solidFill>
                            <a:schemeClr val="dk1"/>
                          </a:solidFill>
                          <a:highlight>
                            <a:srgbClr val="FFFFFF"/>
                          </a:highlight>
                        </a:rPr>
                        <a:t>tidplanen</a:t>
                      </a:r>
                      <a:r>
                        <a:rPr lang="en-GB" sz="1000" dirty="0">
                          <a:solidFill>
                            <a:schemeClr val="dk1"/>
                          </a:solidFill>
                          <a:highlight>
                            <a:srgbClr val="FFFFFF"/>
                          </a:highlight>
                        </a:rPr>
                        <a:t> i </a:t>
                      </a:r>
                      <a:r>
                        <a:rPr lang="en-GB" sz="1000" dirty="0" err="1">
                          <a:solidFill>
                            <a:schemeClr val="dk1"/>
                          </a:solidFill>
                          <a:highlight>
                            <a:srgbClr val="FFFFFF"/>
                          </a:highlight>
                        </a:rPr>
                        <a:t>årsbokslutet</a:t>
                      </a:r>
                      <a:r>
                        <a:rPr lang="en-GB" sz="1000" dirty="0">
                          <a:solidFill>
                            <a:schemeClr val="dk1"/>
                          </a:solidFill>
                          <a:highlight>
                            <a:srgbClr val="FFFFFF"/>
                          </a:highlight>
                        </a:rPr>
                        <a:t> </a:t>
                      </a:r>
                      <a:r>
                        <a:rPr lang="en-GB" sz="1000" dirty="0" err="1">
                          <a:solidFill>
                            <a:schemeClr val="dk1"/>
                          </a:solidFill>
                          <a:highlight>
                            <a:srgbClr val="FFFFFF"/>
                          </a:highlight>
                        </a:rPr>
                        <a:t>rekommenderar</a:t>
                      </a:r>
                      <a:r>
                        <a:rPr lang="en-GB" sz="1000" dirty="0">
                          <a:solidFill>
                            <a:schemeClr val="dk1"/>
                          </a:solidFill>
                          <a:highlight>
                            <a:srgbClr val="FFFFFF"/>
                          </a:highlight>
                        </a:rPr>
                        <a:t> vi att </a:t>
                      </a:r>
                      <a:r>
                        <a:rPr lang="en-GB" sz="1000" dirty="0" err="1">
                          <a:solidFill>
                            <a:schemeClr val="dk1"/>
                          </a:solidFill>
                          <a:highlight>
                            <a:srgbClr val="FFFFFF"/>
                          </a:highlight>
                        </a:rPr>
                        <a:t>modellen</a:t>
                      </a:r>
                      <a:r>
                        <a:rPr lang="en-GB" sz="1000" dirty="0">
                          <a:solidFill>
                            <a:schemeClr val="dk1"/>
                          </a:solidFill>
                          <a:highlight>
                            <a:srgbClr val="FFFFFF"/>
                          </a:highlight>
                        </a:rPr>
                        <a:t> för </a:t>
                      </a:r>
                      <a:r>
                        <a:rPr lang="en-GB" sz="1000" dirty="0" err="1">
                          <a:solidFill>
                            <a:schemeClr val="dk1"/>
                          </a:solidFill>
                          <a:highlight>
                            <a:srgbClr val="FFFFFF"/>
                          </a:highlight>
                        </a:rPr>
                        <a:t>skatteberäkningar</a:t>
                      </a:r>
                      <a:r>
                        <a:rPr lang="en-GB" sz="1000" dirty="0">
                          <a:solidFill>
                            <a:schemeClr val="dk1"/>
                          </a:solidFill>
                          <a:highlight>
                            <a:srgbClr val="FFFFFF"/>
                          </a:highlight>
                        </a:rPr>
                        <a:t> </a:t>
                      </a:r>
                      <a:r>
                        <a:rPr lang="en-GB" sz="1000" dirty="0" err="1">
                          <a:solidFill>
                            <a:schemeClr val="dk1"/>
                          </a:solidFill>
                          <a:highlight>
                            <a:srgbClr val="FFFFFF"/>
                          </a:highlight>
                        </a:rPr>
                        <a:t>gås</a:t>
                      </a:r>
                      <a:r>
                        <a:rPr lang="en-GB" sz="1000" dirty="0">
                          <a:solidFill>
                            <a:schemeClr val="dk1"/>
                          </a:solidFill>
                          <a:highlight>
                            <a:srgbClr val="FFFFFF"/>
                          </a:highlight>
                        </a:rPr>
                        <a:t> </a:t>
                      </a:r>
                      <a:r>
                        <a:rPr lang="en-GB" sz="1000" dirty="0" err="1">
                          <a:solidFill>
                            <a:schemeClr val="dk1"/>
                          </a:solidFill>
                          <a:highlight>
                            <a:srgbClr val="FFFFFF"/>
                          </a:highlight>
                        </a:rPr>
                        <a:t>igenom</a:t>
                      </a:r>
                      <a:r>
                        <a:rPr lang="en-GB" sz="1000" dirty="0">
                          <a:solidFill>
                            <a:schemeClr val="dk1"/>
                          </a:solidFill>
                          <a:highlight>
                            <a:srgbClr val="FFFFFF"/>
                          </a:highlight>
                        </a:rPr>
                        <a:t> </a:t>
                      </a:r>
                      <a:r>
                        <a:rPr lang="en-GB" sz="1000" dirty="0" err="1">
                          <a:solidFill>
                            <a:schemeClr val="dk1"/>
                          </a:solidFill>
                          <a:highlight>
                            <a:srgbClr val="FFFFFF"/>
                          </a:highlight>
                        </a:rPr>
                        <a:t>redan</a:t>
                      </a:r>
                      <a:r>
                        <a:rPr lang="en-GB" sz="1000" dirty="0">
                          <a:solidFill>
                            <a:schemeClr val="dk1"/>
                          </a:solidFill>
                          <a:highlight>
                            <a:srgbClr val="FFFFFF"/>
                          </a:highlight>
                        </a:rPr>
                        <a:t> i </a:t>
                      </a:r>
                      <a:r>
                        <a:rPr lang="en-GB" sz="1000" dirty="0" err="1">
                          <a:solidFill>
                            <a:schemeClr val="dk1"/>
                          </a:solidFill>
                          <a:highlight>
                            <a:srgbClr val="FFFFFF"/>
                          </a:highlight>
                        </a:rPr>
                        <a:t>december</a:t>
                      </a:r>
                      <a:r>
                        <a:rPr lang="en-GB" sz="1000" dirty="0">
                          <a:solidFill>
                            <a:schemeClr val="dk1"/>
                          </a:solidFill>
                          <a:highlight>
                            <a:srgbClr val="FFFFFF"/>
                          </a:highlight>
                        </a:rPr>
                        <a:t> </a:t>
                      </a:r>
                      <a:r>
                        <a:rPr lang="en-GB" sz="1000" dirty="0" err="1">
                          <a:solidFill>
                            <a:schemeClr val="dk1"/>
                          </a:solidFill>
                          <a:highlight>
                            <a:srgbClr val="FFFFFF"/>
                          </a:highlight>
                        </a:rPr>
                        <a:t>på</a:t>
                      </a:r>
                      <a:r>
                        <a:rPr lang="en-GB" sz="1000" dirty="0">
                          <a:solidFill>
                            <a:schemeClr val="dk1"/>
                          </a:solidFill>
                          <a:highlight>
                            <a:srgbClr val="FFFFFF"/>
                          </a:highlight>
                        </a:rPr>
                        <a:t> </a:t>
                      </a:r>
                      <a:r>
                        <a:rPr lang="en-GB" sz="1000" dirty="0" err="1">
                          <a:solidFill>
                            <a:schemeClr val="dk1"/>
                          </a:solidFill>
                          <a:highlight>
                            <a:srgbClr val="FFFFFF"/>
                          </a:highlight>
                        </a:rPr>
                        <a:t>koncern</a:t>
                      </a:r>
                      <a:r>
                        <a:rPr lang="en-GB" sz="1000" dirty="0">
                          <a:solidFill>
                            <a:schemeClr val="dk1"/>
                          </a:solidFill>
                          <a:highlight>
                            <a:srgbClr val="FFFFFF"/>
                          </a:highlight>
                        </a:rPr>
                        <a:t>- och </a:t>
                      </a:r>
                      <a:r>
                        <a:rPr lang="en-GB" sz="1000" dirty="0" err="1">
                          <a:solidFill>
                            <a:schemeClr val="dk1"/>
                          </a:solidFill>
                          <a:highlight>
                            <a:srgbClr val="FFFFFF"/>
                          </a:highlight>
                        </a:rPr>
                        <a:t>bolagsnivå</a:t>
                      </a:r>
                      <a:r>
                        <a:rPr lang="en-GB" sz="1000" dirty="0">
                          <a:solidFill>
                            <a:schemeClr val="dk1"/>
                          </a:solidFill>
                          <a:highlight>
                            <a:srgbClr val="FFFFFF"/>
                          </a:highlight>
                        </a:rPr>
                        <a:t>. </a:t>
                      </a:r>
                      <a:endParaRPr sz="1000" dirty="0">
                        <a:solidFill>
                          <a:schemeClr val="dk1"/>
                        </a:solidFill>
                        <a:highlight>
                          <a:srgbClr val="FFFFFF"/>
                        </a:highlight>
                      </a:endParaRPr>
                    </a:p>
                    <a:p>
                      <a:pPr marL="0" lvl="0" indent="0" algn="l" rtl="0">
                        <a:lnSpc>
                          <a:spcPct val="115000"/>
                        </a:lnSpc>
                        <a:spcBef>
                          <a:spcPts val="1200"/>
                        </a:spcBef>
                        <a:spcAft>
                          <a:spcPts val="0"/>
                        </a:spcAft>
                        <a:buClr>
                          <a:schemeClr val="dk1"/>
                        </a:buClr>
                        <a:buSzPts val="1100"/>
                        <a:buFont typeface="Arial"/>
                        <a:buNone/>
                      </a:pPr>
                      <a:endParaRPr sz="1000" dirty="0">
                        <a:solidFill>
                          <a:schemeClr val="dk1"/>
                        </a:solidFill>
                      </a:endParaRPr>
                    </a:p>
                    <a:p>
                      <a:pPr marL="0" lvl="0" indent="0" algn="l" rtl="0">
                        <a:lnSpc>
                          <a:spcPct val="115000"/>
                        </a:lnSpc>
                        <a:spcBef>
                          <a:spcPts val="1200"/>
                        </a:spcBef>
                        <a:spcAft>
                          <a:spcPts val="0"/>
                        </a:spcAft>
                        <a:buClr>
                          <a:schemeClr val="dk1"/>
                        </a:buClr>
                        <a:buSzPts val="1100"/>
                        <a:buFont typeface="Arial"/>
                        <a:buNone/>
                      </a:pPr>
                      <a:endParaRPr sz="1000" dirty="0">
                        <a:solidFill>
                          <a:schemeClr val="dk1"/>
                        </a:solidFill>
                      </a:endParaRPr>
                    </a:p>
                    <a:p>
                      <a:pPr marL="0" lvl="0" indent="0" algn="l" rtl="0">
                        <a:lnSpc>
                          <a:spcPct val="115000"/>
                        </a:lnSpc>
                        <a:spcBef>
                          <a:spcPts val="300"/>
                        </a:spcBef>
                        <a:spcAft>
                          <a:spcPts val="0"/>
                        </a:spcAft>
                        <a:buClr>
                          <a:schemeClr val="dk1"/>
                        </a:buClr>
                        <a:buSzPts val="1100"/>
                        <a:buFont typeface="Arial"/>
                        <a:buNone/>
                      </a:pPr>
                      <a:endParaRPr sz="1000" dirty="0">
                        <a:solidFill>
                          <a:schemeClr val="dk1"/>
                        </a:solidFill>
                      </a:endParaRPr>
                    </a:p>
                    <a:p>
                      <a:pPr marL="0" lvl="0" indent="0" algn="l" rtl="0">
                        <a:lnSpc>
                          <a:spcPct val="107000"/>
                        </a:lnSpc>
                        <a:spcBef>
                          <a:spcPts val="300"/>
                        </a:spcBef>
                        <a:spcAft>
                          <a:spcPts val="0"/>
                        </a:spcAft>
                        <a:buClr>
                          <a:schemeClr val="dk1"/>
                        </a:buClr>
                        <a:buSzPts val="1100"/>
                        <a:buFont typeface="Arial"/>
                        <a:buNone/>
                      </a:pPr>
                      <a:endParaRPr sz="1000" dirty="0"/>
                    </a:p>
                  </a:txBody>
                  <a:tcPr marL="83150" marR="83150" marT="36000" marB="0">
                    <a:lnL w="12700" cap="flat" cmpd="sng">
                      <a:solidFill>
                        <a:schemeClr val="accent5"/>
                      </a:solidFill>
                      <a:prstDash val="solid"/>
                      <a:round/>
                      <a:headEnd type="none" w="sm" len="sm"/>
                      <a:tailEnd type="none" w="sm" len="sm"/>
                    </a:lnL>
                    <a:lnR w="12700" cap="flat" cmpd="sng">
                      <a:solidFill>
                        <a:schemeClr val="accent5"/>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tc>
                  <a:txBody>
                    <a:bodyPr/>
                    <a:lstStyle/>
                    <a:p>
                      <a:pPr marL="0" lvl="0" indent="0" algn="l" rtl="0">
                        <a:lnSpc>
                          <a:spcPct val="115000"/>
                        </a:lnSpc>
                        <a:spcBef>
                          <a:spcPts val="0"/>
                        </a:spcBef>
                        <a:spcAft>
                          <a:spcPts val="0"/>
                        </a:spcAft>
                        <a:buClr>
                          <a:schemeClr val="dk1"/>
                        </a:buClr>
                        <a:buSzPts val="1100"/>
                        <a:buFont typeface="Arial"/>
                        <a:buNone/>
                      </a:pPr>
                      <a:endParaRPr sz="1000" dirty="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sv-SE" sz="1000" b="1" dirty="0">
                          <a:solidFill>
                            <a:schemeClr val="dk1"/>
                          </a:solidFill>
                        </a:rPr>
                        <a:t>Modellen har introducerats av Framtidens redovisningschef.</a:t>
                      </a:r>
                    </a:p>
                    <a:p>
                      <a:pPr marL="0" lvl="0" indent="0" algn="l" rtl="0">
                        <a:lnSpc>
                          <a:spcPct val="115000"/>
                        </a:lnSpc>
                        <a:spcBef>
                          <a:spcPts val="0"/>
                        </a:spcBef>
                        <a:spcAft>
                          <a:spcPts val="0"/>
                        </a:spcAft>
                        <a:buClr>
                          <a:schemeClr val="dk1"/>
                        </a:buClr>
                        <a:buSzPts val="1100"/>
                        <a:buFont typeface="Arial"/>
                        <a:buNone/>
                      </a:pPr>
                      <a:r>
                        <a:rPr lang="sv-SE" sz="1000" b="1" dirty="0">
                          <a:solidFill>
                            <a:schemeClr val="dk1"/>
                          </a:solidFill>
                        </a:rPr>
                        <a:t>Frågan samordnas både inom </a:t>
                      </a:r>
                      <a:r>
                        <a:rPr lang="sv-SE" sz="1000" b="1" dirty="0" err="1">
                          <a:solidFill>
                            <a:schemeClr val="dk1"/>
                          </a:solidFill>
                        </a:rPr>
                        <a:t>Framtidenkoncernen</a:t>
                      </a:r>
                      <a:r>
                        <a:rPr lang="sv-SE" sz="1000" b="1" dirty="0">
                          <a:solidFill>
                            <a:schemeClr val="dk1"/>
                          </a:solidFill>
                        </a:rPr>
                        <a:t> och i Stadshuskoncernen. Gemensamma mallar har tagits fram och fortsatt diskussion förs kontinuerligt kring tidplanen.</a:t>
                      </a:r>
                      <a:endParaRPr sz="1000" b="1"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000" dirty="0">
                        <a:solidFill>
                          <a:schemeClr val="dk1"/>
                        </a:solidFill>
                      </a:endParaRPr>
                    </a:p>
                    <a:p>
                      <a:pPr marL="0" lvl="0" indent="0" algn="l" rtl="0">
                        <a:lnSpc>
                          <a:spcPct val="115000"/>
                        </a:lnSpc>
                        <a:spcBef>
                          <a:spcPts val="300"/>
                        </a:spcBef>
                        <a:spcAft>
                          <a:spcPts val="300"/>
                        </a:spcAft>
                        <a:buClr>
                          <a:schemeClr val="dk1"/>
                        </a:buClr>
                        <a:buSzPts val="1100"/>
                        <a:buFont typeface="Arial"/>
                        <a:buNone/>
                      </a:pPr>
                      <a:endParaRPr lang="sv-SE" sz="1000" dirty="0">
                        <a:solidFill>
                          <a:schemeClr val="dk1"/>
                        </a:solidFill>
                      </a:endParaRPr>
                    </a:p>
                    <a:p>
                      <a:pPr marL="0" lvl="0" indent="0" algn="l" rtl="0">
                        <a:lnSpc>
                          <a:spcPct val="115000"/>
                        </a:lnSpc>
                        <a:spcBef>
                          <a:spcPts val="300"/>
                        </a:spcBef>
                        <a:spcAft>
                          <a:spcPts val="300"/>
                        </a:spcAft>
                        <a:buClr>
                          <a:schemeClr val="dk1"/>
                        </a:buClr>
                        <a:buSzPts val="1100"/>
                        <a:buFont typeface="Arial"/>
                        <a:buNone/>
                      </a:pPr>
                      <a:endParaRPr lang="sv-SE" sz="1000" dirty="0">
                        <a:solidFill>
                          <a:schemeClr val="dk1"/>
                        </a:solidFill>
                      </a:endParaRPr>
                    </a:p>
                    <a:p>
                      <a:pPr marL="0" lvl="0" indent="0" algn="l" rtl="0">
                        <a:lnSpc>
                          <a:spcPct val="115000"/>
                        </a:lnSpc>
                        <a:spcBef>
                          <a:spcPts val="300"/>
                        </a:spcBef>
                        <a:spcAft>
                          <a:spcPts val="300"/>
                        </a:spcAft>
                        <a:buClr>
                          <a:schemeClr val="dk1"/>
                        </a:buClr>
                        <a:buSzPts val="1100"/>
                        <a:buFont typeface="Arial"/>
                        <a:buNone/>
                      </a:pPr>
                      <a:endParaRPr sz="1000" dirty="0">
                        <a:solidFill>
                          <a:schemeClr val="dk1"/>
                        </a:solidFill>
                      </a:endParaRPr>
                    </a:p>
                  </a:txBody>
                  <a:tcPr marL="83150" marR="83150" marT="36000" marB="0">
                    <a:lnL w="12700" cap="flat" cmpd="sng">
                      <a:solidFill>
                        <a:schemeClr val="accent5"/>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extLst>
                  <a:ext uri="{0D108BD9-81ED-4DB2-BD59-A6C34878D82A}">
                    <a16:rowId xmlns:a16="http://schemas.microsoft.com/office/drawing/2014/main" val="10001"/>
                  </a:ext>
                </a:extLst>
              </a:tr>
              <a:tr h="1604950">
                <a:tc>
                  <a:txBody>
                    <a:bodyPr/>
                    <a:lstStyle/>
                    <a:p>
                      <a:pPr marL="0" lvl="0" indent="0" algn="l" rtl="0">
                        <a:lnSpc>
                          <a:spcPct val="138000"/>
                        </a:lnSpc>
                        <a:spcBef>
                          <a:spcPts val="300"/>
                        </a:spcBef>
                        <a:spcAft>
                          <a:spcPts val="0"/>
                        </a:spcAft>
                        <a:buClr>
                          <a:schemeClr val="dk1"/>
                        </a:buClr>
                        <a:buSzPts val="1100"/>
                        <a:buFont typeface="Arial"/>
                        <a:buNone/>
                      </a:pPr>
                      <a:r>
                        <a:rPr lang="en-GB" sz="1100" b="1" dirty="0" err="1">
                          <a:solidFill>
                            <a:schemeClr val="dk1"/>
                          </a:solidFill>
                          <a:highlight>
                            <a:srgbClr val="FFFFFF"/>
                          </a:highlight>
                        </a:rPr>
                        <a:t>Bedömningar</a:t>
                      </a:r>
                      <a:r>
                        <a:rPr lang="en-GB" sz="1100" b="1" dirty="0">
                          <a:solidFill>
                            <a:schemeClr val="dk1"/>
                          </a:solidFill>
                          <a:highlight>
                            <a:srgbClr val="FFFFFF"/>
                          </a:highlight>
                        </a:rPr>
                        <a:t> i </a:t>
                      </a:r>
                      <a:r>
                        <a:rPr lang="en-GB" sz="1100" b="1" dirty="0" err="1">
                          <a:solidFill>
                            <a:schemeClr val="dk1"/>
                          </a:solidFill>
                          <a:highlight>
                            <a:srgbClr val="FFFFFF"/>
                          </a:highlight>
                        </a:rPr>
                        <a:t>pågående</a:t>
                      </a:r>
                      <a:r>
                        <a:rPr lang="en-GB" sz="1100" b="1" dirty="0">
                          <a:solidFill>
                            <a:schemeClr val="dk1"/>
                          </a:solidFill>
                          <a:highlight>
                            <a:srgbClr val="FFFFFF"/>
                          </a:highlight>
                        </a:rPr>
                        <a:t> </a:t>
                      </a:r>
                      <a:r>
                        <a:rPr lang="en-GB" sz="1100" b="1" dirty="0" err="1">
                          <a:solidFill>
                            <a:schemeClr val="dk1"/>
                          </a:solidFill>
                          <a:highlight>
                            <a:srgbClr val="FFFFFF"/>
                          </a:highlight>
                        </a:rPr>
                        <a:t>nybyggnationsprojekt</a:t>
                      </a:r>
                      <a:endParaRPr sz="1100" b="1" dirty="0">
                        <a:solidFill>
                          <a:schemeClr val="dk1"/>
                        </a:solidFill>
                        <a:highlight>
                          <a:srgbClr val="FFFFFF"/>
                        </a:highlight>
                      </a:endParaRPr>
                    </a:p>
                    <a:p>
                      <a:pPr marL="0" lvl="0" indent="0" algn="l" rtl="0">
                        <a:lnSpc>
                          <a:spcPct val="120000"/>
                        </a:lnSpc>
                        <a:spcBef>
                          <a:spcPts val="300"/>
                        </a:spcBef>
                        <a:spcAft>
                          <a:spcPts val="900"/>
                        </a:spcAft>
                        <a:buClr>
                          <a:schemeClr val="dk1"/>
                        </a:buClr>
                        <a:buSzPts val="1100"/>
                        <a:buFont typeface="Arial"/>
                        <a:buNone/>
                      </a:pPr>
                      <a:r>
                        <a:rPr lang="en-GB" sz="1000" dirty="0">
                          <a:solidFill>
                            <a:schemeClr val="dk1"/>
                          </a:solidFill>
                          <a:highlight>
                            <a:srgbClr val="FFFFFF"/>
                          </a:highlight>
                        </a:rPr>
                        <a:t>Väsentliga </a:t>
                      </a:r>
                      <a:r>
                        <a:rPr lang="en-GB" sz="1000" dirty="0" err="1">
                          <a:solidFill>
                            <a:schemeClr val="dk1"/>
                          </a:solidFill>
                          <a:highlight>
                            <a:srgbClr val="FFFFFF"/>
                          </a:highlight>
                        </a:rPr>
                        <a:t>nybyggnationsprojekt</a:t>
                      </a:r>
                      <a:r>
                        <a:rPr lang="en-GB" sz="1000" dirty="0">
                          <a:solidFill>
                            <a:schemeClr val="dk1"/>
                          </a:solidFill>
                          <a:highlight>
                            <a:srgbClr val="FFFFFF"/>
                          </a:highlight>
                        </a:rPr>
                        <a:t> </a:t>
                      </a:r>
                      <a:r>
                        <a:rPr lang="en-GB" sz="1000" dirty="0" err="1">
                          <a:solidFill>
                            <a:schemeClr val="dk1"/>
                          </a:solidFill>
                          <a:highlight>
                            <a:srgbClr val="FFFFFF"/>
                          </a:highlight>
                        </a:rPr>
                        <a:t>pågår</a:t>
                      </a:r>
                      <a:r>
                        <a:rPr lang="en-GB" sz="1000" dirty="0">
                          <a:solidFill>
                            <a:schemeClr val="dk1"/>
                          </a:solidFill>
                          <a:highlight>
                            <a:srgbClr val="FFFFFF"/>
                          </a:highlight>
                        </a:rPr>
                        <a:t> och har </a:t>
                      </a:r>
                      <a:r>
                        <a:rPr lang="en-GB" sz="1000" dirty="0" err="1">
                          <a:solidFill>
                            <a:schemeClr val="dk1"/>
                          </a:solidFill>
                          <a:highlight>
                            <a:srgbClr val="FFFFFF"/>
                          </a:highlight>
                        </a:rPr>
                        <a:t>kontrakterats</a:t>
                      </a:r>
                      <a:r>
                        <a:rPr lang="en-GB" sz="1000" dirty="0">
                          <a:solidFill>
                            <a:schemeClr val="dk1"/>
                          </a:solidFill>
                          <a:highlight>
                            <a:srgbClr val="FFFFFF"/>
                          </a:highlight>
                        </a:rPr>
                        <a:t> under </a:t>
                      </a:r>
                      <a:r>
                        <a:rPr lang="en-GB" sz="1000" dirty="0" err="1">
                          <a:solidFill>
                            <a:schemeClr val="dk1"/>
                          </a:solidFill>
                          <a:highlight>
                            <a:srgbClr val="FFFFFF"/>
                          </a:highlight>
                        </a:rPr>
                        <a:t>året</a:t>
                      </a:r>
                      <a:r>
                        <a:rPr lang="en-GB" sz="1000" dirty="0">
                          <a:solidFill>
                            <a:schemeClr val="dk1"/>
                          </a:solidFill>
                          <a:highlight>
                            <a:srgbClr val="FFFFFF"/>
                          </a:highlight>
                        </a:rPr>
                        <a:t>. Vi </a:t>
                      </a:r>
                      <a:r>
                        <a:rPr lang="en-GB" sz="1000" dirty="0" err="1">
                          <a:solidFill>
                            <a:schemeClr val="dk1"/>
                          </a:solidFill>
                          <a:highlight>
                            <a:srgbClr val="FFFFFF"/>
                          </a:highlight>
                        </a:rPr>
                        <a:t>noterar</a:t>
                      </a:r>
                      <a:r>
                        <a:rPr lang="en-GB" sz="1000" dirty="0">
                          <a:solidFill>
                            <a:schemeClr val="dk1"/>
                          </a:solidFill>
                          <a:highlight>
                            <a:srgbClr val="FFFFFF"/>
                          </a:highlight>
                        </a:rPr>
                        <a:t> </a:t>
                      </a:r>
                      <a:r>
                        <a:rPr lang="en-GB" sz="1000" dirty="0" err="1">
                          <a:solidFill>
                            <a:schemeClr val="dk1"/>
                          </a:solidFill>
                          <a:highlight>
                            <a:srgbClr val="FFFFFF"/>
                          </a:highlight>
                        </a:rPr>
                        <a:t>vikten</a:t>
                      </a:r>
                      <a:r>
                        <a:rPr lang="en-GB" sz="1000" dirty="0">
                          <a:solidFill>
                            <a:schemeClr val="dk1"/>
                          </a:solidFill>
                          <a:highlight>
                            <a:srgbClr val="FFFFFF"/>
                          </a:highlight>
                        </a:rPr>
                        <a:t> av att </a:t>
                      </a:r>
                      <a:r>
                        <a:rPr lang="en-GB" sz="1000" dirty="0" err="1">
                          <a:solidFill>
                            <a:schemeClr val="dk1"/>
                          </a:solidFill>
                          <a:highlight>
                            <a:srgbClr val="FFFFFF"/>
                          </a:highlight>
                        </a:rPr>
                        <a:t>inför</a:t>
                      </a:r>
                      <a:r>
                        <a:rPr lang="en-GB" sz="1000" dirty="0">
                          <a:solidFill>
                            <a:schemeClr val="dk1"/>
                          </a:solidFill>
                          <a:highlight>
                            <a:srgbClr val="FFFFFF"/>
                          </a:highlight>
                        </a:rPr>
                        <a:t> </a:t>
                      </a:r>
                      <a:r>
                        <a:rPr lang="en-GB" sz="1000" dirty="0" err="1">
                          <a:solidFill>
                            <a:schemeClr val="dk1"/>
                          </a:solidFill>
                          <a:highlight>
                            <a:srgbClr val="FFFFFF"/>
                          </a:highlight>
                        </a:rPr>
                        <a:t>bokslutet</a:t>
                      </a:r>
                      <a:r>
                        <a:rPr lang="en-GB" sz="1000" dirty="0">
                          <a:solidFill>
                            <a:schemeClr val="dk1"/>
                          </a:solidFill>
                          <a:highlight>
                            <a:srgbClr val="FFFFFF"/>
                          </a:highlight>
                        </a:rPr>
                        <a:t> </a:t>
                      </a:r>
                      <a:r>
                        <a:rPr lang="en-GB" sz="1000" dirty="0" err="1">
                          <a:solidFill>
                            <a:schemeClr val="dk1"/>
                          </a:solidFill>
                          <a:highlight>
                            <a:srgbClr val="FFFFFF"/>
                          </a:highlight>
                        </a:rPr>
                        <a:t>uppdatera</a:t>
                      </a:r>
                      <a:r>
                        <a:rPr lang="en-GB" sz="1000" dirty="0">
                          <a:solidFill>
                            <a:schemeClr val="dk1"/>
                          </a:solidFill>
                          <a:highlight>
                            <a:srgbClr val="FFFFFF"/>
                          </a:highlight>
                        </a:rPr>
                        <a:t> och </a:t>
                      </a:r>
                      <a:r>
                        <a:rPr lang="en-GB" sz="1000" dirty="0" err="1">
                          <a:solidFill>
                            <a:schemeClr val="dk1"/>
                          </a:solidFill>
                          <a:highlight>
                            <a:srgbClr val="FFFFFF"/>
                          </a:highlight>
                        </a:rPr>
                        <a:t>dokumentera</a:t>
                      </a:r>
                      <a:r>
                        <a:rPr lang="en-GB" sz="1000" dirty="0">
                          <a:solidFill>
                            <a:schemeClr val="dk1"/>
                          </a:solidFill>
                          <a:highlight>
                            <a:srgbClr val="FFFFFF"/>
                          </a:highlight>
                        </a:rPr>
                        <a:t> status och </a:t>
                      </a:r>
                      <a:r>
                        <a:rPr lang="en-GB" sz="1000" dirty="0" err="1">
                          <a:solidFill>
                            <a:schemeClr val="dk1"/>
                          </a:solidFill>
                          <a:highlight>
                            <a:srgbClr val="FFFFFF"/>
                          </a:highlight>
                        </a:rPr>
                        <a:t>uppskattningar</a:t>
                      </a:r>
                      <a:r>
                        <a:rPr lang="en-GB" sz="1000" dirty="0">
                          <a:solidFill>
                            <a:schemeClr val="dk1"/>
                          </a:solidFill>
                          <a:highlight>
                            <a:srgbClr val="FFFFFF"/>
                          </a:highlight>
                        </a:rPr>
                        <a:t> avseende </a:t>
                      </a:r>
                      <a:r>
                        <a:rPr lang="en-GB" sz="1000" dirty="0" err="1">
                          <a:solidFill>
                            <a:schemeClr val="dk1"/>
                          </a:solidFill>
                          <a:highlight>
                            <a:srgbClr val="FFFFFF"/>
                          </a:highlight>
                        </a:rPr>
                        <a:t>produktionskostnader</a:t>
                      </a:r>
                      <a:r>
                        <a:rPr lang="en-GB" sz="1000" dirty="0">
                          <a:solidFill>
                            <a:schemeClr val="dk1"/>
                          </a:solidFill>
                          <a:highlight>
                            <a:srgbClr val="FFFFFF"/>
                          </a:highlight>
                        </a:rPr>
                        <a:t> och </a:t>
                      </a:r>
                      <a:r>
                        <a:rPr lang="en-GB" sz="1000" dirty="0" err="1">
                          <a:solidFill>
                            <a:schemeClr val="dk1"/>
                          </a:solidFill>
                          <a:highlight>
                            <a:srgbClr val="FFFFFF"/>
                          </a:highlight>
                        </a:rPr>
                        <a:t>kalkyler</a:t>
                      </a:r>
                      <a:r>
                        <a:rPr lang="en-GB" sz="1000" dirty="0">
                          <a:solidFill>
                            <a:schemeClr val="dk1"/>
                          </a:solidFill>
                          <a:highlight>
                            <a:srgbClr val="FFFFFF"/>
                          </a:highlight>
                        </a:rPr>
                        <a:t> för dessa </a:t>
                      </a:r>
                      <a:r>
                        <a:rPr lang="en-GB" sz="1000" dirty="0" err="1">
                          <a:solidFill>
                            <a:schemeClr val="dk1"/>
                          </a:solidFill>
                          <a:highlight>
                            <a:srgbClr val="FFFFFF"/>
                          </a:highlight>
                        </a:rPr>
                        <a:t>projekt</a:t>
                      </a:r>
                      <a:r>
                        <a:rPr lang="en-GB" sz="1000" dirty="0">
                          <a:solidFill>
                            <a:schemeClr val="dk1"/>
                          </a:solidFill>
                          <a:highlight>
                            <a:srgbClr val="FFFFFF"/>
                          </a:highlight>
                        </a:rPr>
                        <a:t> och att </a:t>
                      </a:r>
                      <a:r>
                        <a:rPr lang="en-GB" sz="1000" dirty="0" err="1">
                          <a:solidFill>
                            <a:schemeClr val="dk1"/>
                          </a:solidFill>
                          <a:highlight>
                            <a:srgbClr val="FFFFFF"/>
                          </a:highlight>
                        </a:rPr>
                        <a:t>uppdatera</a:t>
                      </a:r>
                      <a:r>
                        <a:rPr lang="en-GB" sz="1000" dirty="0">
                          <a:solidFill>
                            <a:schemeClr val="dk1"/>
                          </a:solidFill>
                          <a:highlight>
                            <a:srgbClr val="FFFFFF"/>
                          </a:highlight>
                        </a:rPr>
                        <a:t> </a:t>
                      </a:r>
                      <a:r>
                        <a:rPr lang="en-GB" sz="1000" dirty="0" err="1">
                          <a:solidFill>
                            <a:schemeClr val="dk1"/>
                          </a:solidFill>
                          <a:highlight>
                            <a:srgbClr val="FFFFFF"/>
                          </a:highlight>
                        </a:rPr>
                        <a:t>nedskrivningar</a:t>
                      </a:r>
                      <a:r>
                        <a:rPr lang="en-GB" sz="1000" dirty="0">
                          <a:solidFill>
                            <a:schemeClr val="dk1"/>
                          </a:solidFill>
                          <a:highlight>
                            <a:srgbClr val="FFFFFF"/>
                          </a:highlight>
                        </a:rPr>
                        <a:t> i </a:t>
                      </a:r>
                      <a:r>
                        <a:rPr lang="en-GB" sz="1000" dirty="0" err="1">
                          <a:solidFill>
                            <a:schemeClr val="dk1"/>
                          </a:solidFill>
                          <a:highlight>
                            <a:srgbClr val="FFFFFF"/>
                          </a:highlight>
                        </a:rPr>
                        <a:t>enlighet</a:t>
                      </a:r>
                      <a:r>
                        <a:rPr lang="en-GB" sz="1000" dirty="0">
                          <a:solidFill>
                            <a:schemeClr val="dk1"/>
                          </a:solidFill>
                          <a:highlight>
                            <a:srgbClr val="FFFFFF"/>
                          </a:highlight>
                        </a:rPr>
                        <a:t> med </a:t>
                      </a:r>
                      <a:r>
                        <a:rPr lang="en-GB" sz="1000" dirty="0" err="1">
                          <a:solidFill>
                            <a:schemeClr val="dk1"/>
                          </a:solidFill>
                          <a:highlight>
                            <a:srgbClr val="FFFFFF"/>
                          </a:highlight>
                        </a:rPr>
                        <a:t>gällande</a:t>
                      </a:r>
                      <a:r>
                        <a:rPr lang="en-GB" sz="1000" dirty="0">
                          <a:solidFill>
                            <a:schemeClr val="dk1"/>
                          </a:solidFill>
                          <a:highlight>
                            <a:srgbClr val="FFFFFF"/>
                          </a:highlight>
                        </a:rPr>
                        <a:t> </a:t>
                      </a:r>
                      <a:r>
                        <a:rPr lang="en-GB" sz="1000" dirty="0" err="1">
                          <a:solidFill>
                            <a:schemeClr val="dk1"/>
                          </a:solidFill>
                          <a:highlight>
                            <a:srgbClr val="FFFFFF"/>
                          </a:highlight>
                        </a:rPr>
                        <a:t>prognos</a:t>
                      </a:r>
                      <a:r>
                        <a:rPr lang="en-GB" sz="1000" dirty="0">
                          <a:solidFill>
                            <a:schemeClr val="dk1"/>
                          </a:solidFill>
                          <a:highlight>
                            <a:srgbClr val="FFFFFF"/>
                          </a:highlight>
                        </a:rPr>
                        <a:t>.</a:t>
                      </a:r>
                      <a:endParaRPr sz="1100" b="1" dirty="0">
                        <a:solidFill>
                          <a:schemeClr val="dk1"/>
                        </a:solidFill>
                      </a:endParaRPr>
                    </a:p>
                  </a:txBody>
                  <a:tcPr marL="83150" marR="83150" marT="36000" marB="0">
                    <a:lnL w="12700" cap="flat" cmpd="sng">
                      <a:solidFill>
                        <a:srgbClr val="FFFFFF"/>
                      </a:solidFill>
                      <a:prstDash val="solid"/>
                      <a:round/>
                      <a:headEnd type="none" w="sm" len="sm"/>
                      <a:tailEnd type="none" w="sm" len="sm"/>
                    </a:lnL>
                    <a:lnR w="12700" cap="flat" cmpd="sng">
                      <a:solidFill>
                        <a:schemeClr val="accent5"/>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15000"/>
                        </a:lnSpc>
                        <a:spcBef>
                          <a:spcPts val="300"/>
                        </a:spcBef>
                        <a:spcAft>
                          <a:spcPts val="300"/>
                        </a:spcAft>
                        <a:buNone/>
                      </a:pPr>
                      <a:endParaRPr sz="1000">
                        <a:solidFill>
                          <a:schemeClr val="dk1"/>
                        </a:solidFill>
                      </a:endParaRPr>
                    </a:p>
                  </a:txBody>
                  <a:tcPr marL="83150" marR="83150" marT="36000" marB="0">
                    <a:lnL w="12700" cap="flat" cmpd="sng">
                      <a:solidFill>
                        <a:schemeClr val="accent5"/>
                      </a:solidFill>
                      <a:prstDash val="solid"/>
                      <a:round/>
                      <a:headEnd type="none" w="sm" len="sm"/>
                      <a:tailEnd type="none" w="sm" len="sm"/>
                    </a:lnL>
                    <a:lnR w="12700" cap="flat" cmpd="sng">
                      <a:solidFill>
                        <a:schemeClr val="accent5"/>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sv-SE" sz="1000" b="1" dirty="0">
                          <a:solidFill>
                            <a:schemeClr val="dk1"/>
                          </a:solidFill>
                        </a:rPr>
                        <a:t>Information gällande detta erhålls från Framtidens Byggutveckling varje månad.</a:t>
                      </a:r>
                      <a:endParaRPr sz="1000" b="1" dirty="0">
                        <a:solidFill>
                          <a:schemeClr val="dk1"/>
                        </a:solidFill>
                      </a:endParaRPr>
                    </a:p>
                  </a:txBody>
                  <a:tcPr marL="83150" marR="83150" marT="36000" marB="0">
                    <a:lnL w="12700" cap="flat" cmpd="sng">
                      <a:solidFill>
                        <a:schemeClr val="accent5"/>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1607" name="Google Shape;1607;p275">
            <a:hlinkClick r:id="" action="ppaction://noaction"/>
          </p:cNvPr>
          <p:cNvSpPr/>
          <p:nvPr/>
        </p:nvSpPr>
        <p:spPr>
          <a:xfrm>
            <a:off x="11692776" y="108000"/>
            <a:ext cx="381300" cy="324000"/>
          </a:xfrm>
          <a:custGeom>
            <a:avLst/>
            <a:gdLst/>
            <a:ahLst/>
            <a:cxnLst/>
            <a:rect l="l" t="t" r="r" b="b"/>
            <a:pathLst>
              <a:path w="120000" h="120000" extrusionOk="0">
                <a:moveTo>
                  <a:pt x="48000" y="120000"/>
                </a:moveTo>
                <a:lnTo>
                  <a:pt x="48000" y="77647"/>
                </a:lnTo>
                <a:lnTo>
                  <a:pt x="72000" y="77647"/>
                </a:lnTo>
                <a:lnTo>
                  <a:pt x="72000" y="120000"/>
                </a:lnTo>
                <a:lnTo>
                  <a:pt x="102000" y="120000"/>
                </a:lnTo>
                <a:lnTo>
                  <a:pt x="102000" y="63529"/>
                </a:lnTo>
                <a:lnTo>
                  <a:pt x="120000" y="63529"/>
                </a:lnTo>
                <a:lnTo>
                  <a:pt x="60000" y="0"/>
                </a:lnTo>
                <a:lnTo>
                  <a:pt x="0" y="63529"/>
                </a:lnTo>
                <a:lnTo>
                  <a:pt x="18000" y="63529"/>
                </a:lnTo>
                <a:lnTo>
                  <a:pt x="18000" y="120000"/>
                </a:lnTo>
                <a:lnTo>
                  <a:pt x="48000" y="120000"/>
                </a:lnTo>
                <a:close/>
              </a:path>
            </a:pathLst>
          </a:custGeom>
          <a:solidFill>
            <a:srgbClr val="000000"/>
          </a:solidFill>
          <a:ln>
            <a:noFill/>
          </a:ln>
        </p:spPr>
        <p:txBody>
          <a:bodyPr spcFirstLastPara="1" wrap="square" lIns="121900" tIns="60925" rIns="121900" bIns="60925" anchor="t" anchorCtr="0">
            <a:noAutofit/>
          </a:bodyPr>
          <a:lstStyle/>
          <a:p>
            <a:pPr marL="0" marR="0" lvl="0" indent="0" algn="l" rtl="0">
              <a:spcBef>
                <a:spcPts val="0"/>
              </a:spcBef>
              <a:spcAft>
                <a:spcPts val="0"/>
              </a:spcAft>
              <a:buNone/>
            </a:pPr>
            <a:endParaRPr sz="240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1454</Words>
  <Application>Microsoft Office PowerPoint</Application>
  <PresentationFormat>Bredbild</PresentationFormat>
  <Paragraphs>131</Paragraphs>
  <Slides>7</Slides>
  <Notes>7</Notes>
  <HiddenSlides>0</HiddenSlides>
  <MMClips>0</MMClips>
  <ScaleCrop>false</ScaleCrop>
  <HeadingPairs>
    <vt:vector size="6" baseType="variant">
      <vt:variant>
        <vt:lpstr>Använt teckensnitt</vt:lpstr>
      </vt:variant>
      <vt:variant>
        <vt:i4>4</vt:i4>
      </vt:variant>
      <vt:variant>
        <vt:lpstr>Tema</vt:lpstr>
      </vt:variant>
      <vt:variant>
        <vt:i4>4</vt:i4>
      </vt:variant>
      <vt:variant>
        <vt:lpstr>Bildrubriker</vt:lpstr>
      </vt:variant>
      <vt:variant>
        <vt:i4>7</vt:i4>
      </vt:variant>
    </vt:vector>
  </HeadingPairs>
  <TitlesOfParts>
    <vt:vector size="15" baseType="lpstr">
      <vt:lpstr>Arial</vt:lpstr>
      <vt:lpstr>Courier New</vt:lpstr>
      <vt:lpstr>Georgia</vt:lpstr>
      <vt:lpstr>Times New Roman</vt:lpstr>
      <vt:lpstr>PwC</vt:lpstr>
      <vt:lpstr>PwC</vt:lpstr>
      <vt:lpstr>PwC</vt:lpstr>
      <vt:lpstr>PwC</vt:lpstr>
      <vt:lpstr>Gårdstensbostäder AB  Lägesrapport 2019</vt:lpstr>
      <vt:lpstr>PowerPoint-presentation</vt:lpstr>
      <vt:lpstr>Förvaltning och intern kontroll </vt:lpstr>
      <vt:lpstr>Förvaltning och intern kontroll </vt:lpstr>
      <vt:lpstr>Förvaltning och intern kontroll </vt:lpstr>
      <vt:lpstr>Förvaltning och intern kontroll </vt:lpstr>
      <vt:lpstr>Redovisnings- och revisionsfrågor- Early Warning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Gårdstensbostäder AB  Lägesrapport 2019</dc:title>
  <dc:creator>Vivie Karlsson</dc:creator>
  <cp:lastModifiedBy>Karin Burö</cp:lastModifiedBy>
  <cp:revision>10</cp:revision>
  <dcterms:modified xsi:type="dcterms:W3CDTF">2019-12-09T07:03:00Z</dcterms:modified>
</cp:coreProperties>
</file>