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48BB0538-0079-6448-BC76-D3A5B217442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7"/>
    <a:srgbClr val="11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34" autoAdjust="0"/>
  </p:normalViewPr>
  <p:slideViewPr>
    <p:cSldViewPr snapToGrid="0" snapToObjects="1">
      <p:cViewPr varScale="1">
        <p:scale>
          <a:sx n="109" d="100"/>
          <a:sy n="109" d="100"/>
        </p:scale>
        <p:origin x="1367" y="64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A9-DE57-B14F-A397-678D974D9635}" type="datetimeFigureOut">
              <a:rPr lang="sv-SE" smtClean="0"/>
              <a:t>2020-02-10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634F-C970-DB40-B753-1075062780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69882" y="2218879"/>
            <a:ext cx="6804236" cy="738664"/>
          </a:xfrm>
          <a:prstGeom prst="rect">
            <a:avLst/>
          </a:prstGeom>
        </p:spPr>
        <p:txBody>
          <a:bodyPr/>
          <a:lstStyle>
            <a:lvl1pPr>
              <a:defRPr sz="4800" b="1" i="0" kern="1200" cap="all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</p:spTree>
    <p:extLst>
      <p:ext uri="{BB962C8B-B14F-4D97-AF65-F5344CB8AC3E}">
        <p14:creationId xmlns:p14="http://schemas.microsoft.com/office/powerpoint/2010/main" val="15836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332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1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308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 text text text text text text text text text</a:t>
            </a:r>
          </a:p>
          <a:p>
            <a:pPr lvl="0"/>
            <a:r>
              <a:rPr lang="sv-SE" dirty="0"/>
              <a:t>Text text text text 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176012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</a:t>
            </a:r>
            <a:r>
              <a:rPr lang="sv-SE" dirty="0" err="1"/>
              <a:t>tvåspalt</a:t>
            </a:r>
            <a:r>
              <a:rPr lang="sv-SE" dirty="0"/>
              <a:t> text text text text text text text text text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5448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</p:spTree>
    <p:extLst>
      <p:ext uri="{BB962C8B-B14F-4D97-AF65-F5344CB8AC3E}">
        <p14:creationId xmlns:p14="http://schemas.microsoft.com/office/powerpoint/2010/main" val="2178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lå startbil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ercedes Serial Bold"/>
          <a:ea typeface="+mj-ea"/>
          <a:cs typeface="Mercedes Serial Bold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b="0" i="0" kern="1200">
          <a:solidFill>
            <a:schemeClr val="bg1"/>
          </a:solidFill>
          <a:latin typeface="DINOT"/>
          <a:ea typeface="+mn-ea"/>
          <a:cs typeface="DIN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lå sidfo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Förslag till vinstdisposition 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488949" y="1449486"/>
            <a:ext cx="8340257" cy="4094064"/>
          </a:xfrm>
        </p:spPr>
        <p:txBody>
          <a:bodyPr/>
          <a:lstStyle/>
          <a:p>
            <a:r>
              <a:rPr lang="sv-SE" sz="2800" dirty="0"/>
              <a:t>Till årsstämmans förfogande står (kronor):</a:t>
            </a:r>
          </a:p>
          <a:p>
            <a:endParaRPr lang="sv-SE" sz="2800" dirty="0"/>
          </a:p>
          <a:p>
            <a:r>
              <a:rPr lang="sv-SE" sz="2000" dirty="0"/>
              <a:t>Ingående balanserade vinstmedel 	      			282 529 622 kr		</a:t>
            </a:r>
          </a:p>
          <a:p>
            <a:r>
              <a:rPr lang="sv-SE" sz="2000" dirty="0"/>
              <a:t>Förändring fond för utvecklingsutgifter		              267 574 kr</a:t>
            </a:r>
          </a:p>
          <a:p>
            <a:r>
              <a:rPr lang="sv-SE" sz="2000" dirty="0"/>
              <a:t>Årets resultat									  37 813 450 kr</a:t>
            </a:r>
          </a:p>
          <a:p>
            <a:r>
              <a:rPr lang="sv-SE" sz="2000" dirty="0"/>
              <a:t>Summa											320 610 646 kr</a:t>
            </a: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441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88950" y="678180"/>
            <a:ext cx="8158297" cy="1668149"/>
          </a:xfrm>
        </p:spPr>
        <p:txBody>
          <a:bodyPr/>
          <a:lstStyle/>
          <a:p>
            <a:r>
              <a:rPr lang="sv-SE" sz="3200" dirty="0"/>
              <a:t>Styrelsen föreslår att ovanstående medel disponeras enligt följande:</a:t>
            </a:r>
          </a:p>
          <a:p>
            <a:endParaRPr lang="sv-SE" sz="32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>
          <a:xfrm>
            <a:off x="309068" y="2667000"/>
            <a:ext cx="8557614" cy="2273300"/>
          </a:xfrm>
        </p:spPr>
        <p:txBody>
          <a:bodyPr/>
          <a:lstStyle/>
          <a:p>
            <a:r>
              <a:rPr lang="sv-SE" dirty="0"/>
              <a:t>Utdelning till aktieägare (133,62 kr/aktie)        </a:t>
            </a:r>
            <a:r>
              <a:rPr lang="sv-SE" sz="2800" dirty="0"/>
              <a:t>1 336 200 kr</a:t>
            </a:r>
          </a:p>
          <a:p>
            <a:r>
              <a:rPr lang="sv-SE" dirty="0"/>
              <a:t>I ny räkning balanseras</a:t>
            </a:r>
            <a:r>
              <a:rPr lang="sv-SE" sz="2800" dirty="0"/>
              <a:t>				            319 274 446 kr</a:t>
            </a:r>
          </a:p>
          <a:p>
            <a:r>
              <a:rPr lang="sv-SE" dirty="0"/>
              <a:t>Summa</a:t>
            </a:r>
            <a:r>
              <a:rPr lang="sv-SE" sz="2800" dirty="0"/>
              <a:t>										   320 610 646 kr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922224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982BEC9E-6935-467E-AC60-AF6E2C3A2E75}"/>
    </a:ext>
  </a:extLst>
</a:theme>
</file>

<file path=ppt/theme/theme2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0029D0E0-3826-4DB4-AA5E-119C41FA736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Gårdsten_2015_blå_mall</Template>
  <TotalTime>75</TotalTime>
  <Words>39</Words>
  <Application>Microsoft Office PowerPoint</Application>
  <PresentationFormat>Bildspel på skärmen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DINOT</vt:lpstr>
      <vt:lpstr>Mercedes Serial Bold</vt:lpstr>
      <vt:lpstr>Anpassad formgivning</vt:lpstr>
      <vt:lpstr>Sidfot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Christina Wilhelmsson</dc:creator>
  <cp:keywords/>
  <dc:description/>
  <cp:lastModifiedBy>Karin Burö</cp:lastModifiedBy>
  <cp:revision>13</cp:revision>
  <cp:lastPrinted>2020-02-10T14:24:17Z</cp:lastPrinted>
  <dcterms:created xsi:type="dcterms:W3CDTF">2016-02-22T10:23:40Z</dcterms:created>
  <dcterms:modified xsi:type="dcterms:W3CDTF">2020-02-10T14:48:54Z</dcterms:modified>
  <cp:category/>
</cp:coreProperties>
</file>