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3.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918" r:id="rId1"/>
    <p:sldMasterId id="2147483919" r:id="rId2"/>
    <p:sldMasterId id="2147483920" r:id="rId3"/>
    <p:sldMasterId id="2147483921"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07">
          <p15:clr>
            <a:srgbClr val="9AA0A6"/>
          </p15:clr>
        </p15:guide>
        <p15:guide id="2" orient="horz" pos="340">
          <p15:clr>
            <a:srgbClr val="9AA0A6"/>
          </p15:clr>
        </p15:guide>
        <p15:guide id="3" pos="6709">
          <p15:clr>
            <a:srgbClr val="9AA0A6"/>
          </p15:clr>
        </p15:guide>
        <p15:guide id="4" orient="horz" pos="340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E898BC6-A743-4CBC-B437-97691CBE28D5}">
  <a:tblStyle styleId="{9E898BC6-A743-4CBC-B437-97691CBE28D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D9FC4AA-CC44-464E-ADB7-9582C69282C2}"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628" y="60"/>
      </p:cViewPr>
      <p:guideLst>
        <p:guide orient="horz" pos="907"/>
        <p:guide orient="horz" pos="340"/>
        <p:guide pos="6709"/>
        <p:guide orient="horz" pos="34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6"/>
        <p:cNvGrpSpPr/>
        <p:nvPr/>
      </p:nvGrpSpPr>
      <p:grpSpPr>
        <a:xfrm>
          <a:off x="0" y="0"/>
          <a:ext cx="0" cy="0"/>
          <a:chOff x="0" y="0"/>
          <a:chExt cx="0" cy="0"/>
        </a:xfrm>
      </p:grpSpPr>
      <p:sp>
        <p:nvSpPr>
          <p:cNvPr id="1567" name="Google Shape;1567;g5629ada4c8_2_12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8" name="Google Shape;1568;g5629ada4c8_2_12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600"/>
              </a:spcBef>
              <a:spcAft>
                <a:spcPts val="0"/>
              </a:spcAft>
              <a:buClr>
                <a:schemeClr val="dk1"/>
              </a:buClr>
              <a:buFont typeface="Arial"/>
              <a:buNone/>
            </a:pPr>
            <a:endParaRPr b="1"/>
          </a:p>
        </p:txBody>
      </p:sp>
      <p:sp>
        <p:nvSpPr>
          <p:cNvPr id="1569" name="Google Shape;1569;g5629ada4c8_2_12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7"/>
        <p:cNvGrpSpPr/>
        <p:nvPr/>
      </p:nvGrpSpPr>
      <p:grpSpPr>
        <a:xfrm>
          <a:off x="0" y="0"/>
          <a:ext cx="0" cy="0"/>
          <a:chOff x="0" y="0"/>
          <a:chExt cx="0" cy="0"/>
        </a:xfrm>
      </p:grpSpPr>
      <p:sp>
        <p:nvSpPr>
          <p:cNvPr id="1658" name="Google Shape;1658;g61d0f155c2_0_1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9" name="Google Shape;1659;g61d0f155c2_0_15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0" name="Google Shape;1660;g61d0f155c2_0_15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5"/>
        <p:cNvGrpSpPr/>
        <p:nvPr/>
      </p:nvGrpSpPr>
      <p:grpSpPr>
        <a:xfrm>
          <a:off x="0" y="0"/>
          <a:ext cx="0" cy="0"/>
          <a:chOff x="0" y="0"/>
          <a:chExt cx="0" cy="0"/>
        </a:xfrm>
      </p:grpSpPr>
      <p:sp>
        <p:nvSpPr>
          <p:cNvPr id="1666" name="Google Shape;1666;g61d0f155c2_0_18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7" name="Google Shape;1667;g61d0f155c2_0_18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8" name="Google Shape;1668;g61d0f155c2_0_18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3"/>
        <p:cNvGrpSpPr/>
        <p:nvPr/>
      </p:nvGrpSpPr>
      <p:grpSpPr>
        <a:xfrm>
          <a:off x="0" y="0"/>
          <a:ext cx="0" cy="0"/>
          <a:chOff x="0" y="0"/>
          <a:chExt cx="0" cy="0"/>
        </a:xfrm>
      </p:grpSpPr>
      <p:sp>
        <p:nvSpPr>
          <p:cNvPr id="1674" name="Google Shape;1674;g5635bb071a_0_31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5" name="Google Shape;1675;g5635bb071a_0_315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Avslutningssida ljus - välj den ena</a:t>
            </a:r>
            <a:endParaRPr/>
          </a:p>
        </p:txBody>
      </p:sp>
      <p:sp>
        <p:nvSpPr>
          <p:cNvPr id="1676" name="Google Shape;1676;g5635bb071a_0_315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9"/>
        <p:cNvGrpSpPr/>
        <p:nvPr/>
      </p:nvGrpSpPr>
      <p:grpSpPr>
        <a:xfrm>
          <a:off x="0" y="0"/>
          <a:ext cx="0" cy="0"/>
          <a:chOff x="0" y="0"/>
          <a:chExt cx="0" cy="0"/>
        </a:xfrm>
      </p:grpSpPr>
      <p:sp>
        <p:nvSpPr>
          <p:cNvPr id="1580" name="Google Shape;1580;g61d0f155c2_0_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1" name="Google Shape;1581;g61d0f155c2_0_6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2" name="Google Shape;1582;g61d0f155c2_0_6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0"/>
        <p:cNvGrpSpPr/>
        <p:nvPr/>
      </p:nvGrpSpPr>
      <p:grpSpPr>
        <a:xfrm>
          <a:off x="0" y="0"/>
          <a:ext cx="0" cy="0"/>
          <a:chOff x="0" y="0"/>
          <a:chExt cx="0" cy="0"/>
        </a:xfrm>
      </p:grpSpPr>
      <p:sp>
        <p:nvSpPr>
          <p:cNvPr id="1591" name="Google Shape;1591;g61d0f155c2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2" name="Google Shape;1592;g61d0f155c2_0_9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3" name="Google Shape;1593;g61d0f155c2_0_9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8"/>
        <p:cNvGrpSpPr/>
        <p:nvPr/>
      </p:nvGrpSpPr>
      <p:grpSpPr>
        <a:xfrm>
          <a:off x="0" y="0"/>
          <a:ext cx="0" cy="0"/>
          <a:chOff x="0" y="0"/>
          <a:chExt cx="0" cy="0"/>
        </a:xfrm>
      </p:grpSpPr>
      <p:sp>
        <p:nvSpPr>
          <p:cNvPr id="1599" name="Google Shape;1599;g61d0f155c2_0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0" name="Google Shape;1600;g61d0f155c2_0_7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1" name="Google Shape;1601;g61d0f155c2_0_7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9"/>
        <p:cNvGrpSpPr/>
        <p:nvPr/>
      </p:nvGrpSpPr>
      <p:grpSpPr>
        <a:xfrm>
          <a:off x="0" y="0"/>
          <a:ext cx="0" cy="0"/>
          <a:chOff x="0" y="0"/>
          <a:chExt cx="0" cy="0"/>
        </a:xfrm>
      </p:grpSpPr>
      <p:sp>
        <p:nvSpPr>
          <p:cNvPr id="1610" name="Google Shape;1610;g54e8acfb03_0_8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1" name="Google Shape;1611;g54e8acfb03_0_8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12" name="Google Shape;1612;g54e8acfb03_0_8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9"/>
        <p:cNvGrpSpPr/>
        <p:nvPr/>
      </p:nvGrpSpPr>
      <p:grpSpPr>
        <a:xfrm>
          <a:off x="0" y="0"/>
          <a:ext cx="0" cy="0"/>
          <a:chOff x="0" y="0"/>
          <a:chExt cx="0" cy="0"/>
        </a:xfrm>
      </p:grpSpPr>
      <p:sp>
        <p:nvSpPr>
          <p:cNvPr id="1620" name="Google Shape;1620;g61d0f155c2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1" name="Google Shape;1621;g61d0f155c2_0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22" name="Google Shape;1622;g61d0f155c2_0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0"/>
        <p:cNvGrpSpPr/>
        <p:nvPr/>
      </p:nvGrpSpPr>
      <p:grpSpPr>
        <a:xfrm>
          <a:off x="0" y="0"/>
          <a:ext cx="0" cy="0"/>
          <a:chOff x="0" y="0"/>
          <a:chExt cx="0" cy="0"/>
        </a:xfrm>
      </p:grpSpPr>
      <p:sp>
        <p:nvSpPr>
          <p:cNvPr id="1631" name="Google Shape;1631;g61d0f155c2_0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2" name="Google Shape;1632;g61d0f155c2_0_4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33" name="Google Shape;1633;g61d0f155c2_0_4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1"/>
        <p:cNvGrpSpPr/>
        <p:nvPr/>
      </p:nvGrpSpPr>
      <p:grpSpPr>
        <a:xfrm>
          <a:off x="0" y="0"/>
          <a:ext cx="0" cy="0"/>
          <a:chOff x="0" y="0"/>
          <a:chExt cx="0" cy="0"/>
        </a:xfrm>
      </p:grpSpPr>
      <p:sp>
        <p:nvSpPr>
          <p:cNvPr id="1642" name="Google Shape;1642;g61d0f155c2_0_1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3" name="Google Shape;1643;g61d0f155c2_0_12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4" name="Google Shape;1644;g61d0f155c2_0_12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9"/>
        <p:cNvGrpSpPr/>
        <p:nvPr/>
      </p:nvGrpSpPr>
      <p:grpSpPr>
        <a:xfrm>
          <a:off x="0" y="0"/>
          <a:ext cx="0" cy="0"/>
          <a:chOff x="0" y="0"/>
          <a:chExt cx="0" cy="0"/>
        </a:xfrm>
      </p:grpSpPr>
      <p:sp>
        <p:nvSpPr>
          <p:cNvPr id="1650" name="Google Shape;1650;g61d0f155c2_0_1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1" name="Google Shape;1651;g61d0f155c2_0_13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2" name="Google Shape;1652;g61d0f155c2_0_13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6"/>
        <p:cNvGrpSpPr/>
        <p:nvPr/>
      </p:nvGrpSpPr>
      <p:grpSpPr>
        <a:xfrm>
          <a:off x="0" y="0"/>
          <a:ext cx="0" cy="0"/>
          <a:chOff x="0" y="0"/>
          <a:chExt cx="0" cy="0"/>
        </a:xfrm>
      </p:grpSpPr>
      <p:sp>
        <p:nvSpPr>
          <p:cNvPr id="17" name="Google Shape;17;p2"/>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2"/>
          <p:cNvSpPr/>
          <p:nvPr/>
        </p:nvSpPr>
        <p:spPr>
          <a:xfrm>
            <a:off x="0" y="3429000"/>
            <a:ext cx="809625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 name="Google Shape;19;p2"/>
          <p:cNvSpPr/>
          <p:nvPr/>
        </p:nvSpPr>
        <p:spPr>
          <a:xfrm>
            <a:off x="8096250" y="0"/>
            <a:ext cx="409575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2"/>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2"/>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2" name="Google Shape;22;p2"/>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73"/>
        <p:cNvGrpSpPr/>
        <p:nvPr/>
      </p:nvGrpSpPr>
      <p:grpSpPr>
        <a:xfrm>
          <a:off x="0" y="0"/>
          <a:ext cx="0" cy="0"/>
          <a:chOff x="0" y="0"/>
          <a:chExt cx="0" cy="0"/>
        </a:xfrm>
      </p:grpSpPr>
      <p:sp>
        <p:nvSpPr>
          <p:cNvPr id="74" name="Google Shape;74;p11"/>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75" name="Google Shape;75;p11"/>
          <p:cNvGrpSpPr/>
          <p:nvPr/>
        </p:nvGrpSpPr>
        <p:grpSpPr>
          <a:xfrm>
            <a:off x="0" y="0"/>
            <a:ext cx="12192000" cy="6858000"/>
            <a:chOff x="0" y="0"/>
            <a:chExt cx="12192000" cy="6858000"/>
          </a:xfrm>
        </p:grpSpPr>
        <p:sp>
          <p:nvSpPr>
            <p:cNvPr id="76" name="Google Shape;76;p11"/>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7" name="Google Shape;77;p11"/>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78" name="Google Shape;78;p11"/>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9" name="Google Shape;79;p11"/>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57"/>
        <p:cNvGrpSpPr/>
        <p:nvPr/>
      </p:nvGrpSpPr>
      <p:grpSpPr>
        <a:xfrm>
          <a:off x="0" y="0"/>
          <a:ext cx="0" cy="0"/>
          <a:chOff x="0" y="0"/>
          <a:chExt cx="0" cy="0"/>
        </a:xfrm>
      </p:grpSpPr>
      <p:sp>
        <p:nvSpPr>
          <p:cNvPr id="558" name="Google Shape;558;p102"/>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9" name="Google Shape;559;p102"/>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0" name="Google Shape;560;p10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1" name="Google Shape;561;p1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562"/>
        <p:cNvGrpSpPr/>
        <p:nvPr/>
      </p:nvGrpSpPr>
      <p:grpSpPr>
        <a:xfrm>
          <a:off x="0" y="0"/>
          <a:ext cx="0" cy="0"/>
          <a:chOff x="0" y="0"/>
          <a:chExt cx="0" cy="0"/>
        </a:xfrm>
      </p:grpSpPr>
      <p:sp>
        <p:nvSpPr>
          <p:cNvPr id="563" name="Google Shape;563;p103"/>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4" name="Google Shape;564;p103"/>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5" name="Google Shape;565;p103"/>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6" name="Google Shape;566;p10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7" name="Google Shape;567;p10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568"/>
        <p:cNvGrpSpPr/>
        <p:nvPr/>
      </p:nvGrpSpPr>
      <p:grpSpPr>
        <a:xfrm>
          <a:off x="0" y="0"/>
          <a:ext cx="0" cy="0"/>
          <a:chOff x="0" y="0"/>
          <a:chExt cx="0" cy="0"/>
        </a:xfrm>
      </p:grpSpPr>
      <p:sp>
        <p:nvSpPr>
          <p:cNvPr id="569" name="Google Shape;569;p10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0" name="Google Shape;570;p10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1" name="Google Shape;571;p10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2" name="Google Shape;572;p10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3" name="Google Shape;573;p10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74" name="Google Shape;574;p10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575"/>
        <p:cNvGrpSpPr/>
        <p:nvPr/>
      </p:nvGrpSpPr>
      <p:grpSpPr>
        <a:xfrm>
          <a:off x="0" y="0"/>
          <a:ext cx="0" cy="0"/>
          <a:chOff x="0" y="0"/>
          <a:chExt cx="0" cy="0"/>
        </a:xfrm>
      </p:grpSpPr>
      <p:sp>
        <p:nvSpPr>
          <p:cNvPr id="576" name="Google Shape;576;p10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7" name="Google Shape;577;p10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8" name="Google Shape;578;p10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9" name="Google Shape;579;p10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0" name="Google Shape;580;p10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1" name="Google Shape;581;p10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2" name="Google Shape;582;p10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583"/>
        <p:cNvGrpSpPr/>
        <p:nvPr/>
      </p:nvGrpSpPr>
      <p:grpSpPr>
        <a:xfrm>
          <a:off x="0" y="0"/>
          <a:ext cx="0" cy="0"/>
          <a:chOff x="0" y="0"/>
          <a:chExt cx="0" cy="0"/>
        </a:xfrm>
      </p:grpSpPr>
      <p:sp>
        <p:nvSpPr>
          <p:cNvPr id="584" name="Google Shape;584;p10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5" name="Google Shape;585;p106"/>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6" name="Google Shape;586;p10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587"/>
        <p:cNvGrpSpPr/>
        <p:nvPr/>
      </p:nvGrpSpPr>
      <p:grpSpPr>
        <a:xfrm>
          <a:off x="0" y="0"/>
          <a:ext cx="0" cy="0"/>
          <a:chOff x="0" y="0"/>
          <a:chExt cx="0" cy="0"/>
        </a:xfrm>
      </p:grpSpPr>
      <p:sp>
        <p:nvSpPr>
          <p:cNvPr id="588" name="Google Shape;588;p10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9" name="Google Shape;589;p10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590"/>
        <p:cNvGrpSpPr/>
        <p:nvPr/>
      </p:nvGrpSpPr>
      <p:grpSpPr>
        <a:xfrm>
          <a:off x="0" y="0"/>
          <a:ext cx="0" cy="0"/>
          <a:chOff x="0" y="0"/>
          <a:chExt cx="0" cy="0"/>
        </a:xfrm>
      </p:grpSpPr>
      <p:sp>
        <p:nvSpPr>
          <p:cNvPr id="591" name="Google Shape;591;p10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2" name="Google Shape;592;p108"/>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93" name="Google Shape;593;p108"/>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94" name="Google Shape;594;p10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595"/>
        <p:cNvGrpSpPr/>
        <p:nvPr/>
      </p:nvGrpSpPr>
      <p:grpSpPr>
        <a:xfrm>
          <a:off x="0" y="0"/>
          <a:ext cx="0" cy="0"/>
          <a:chOff x="0" y="0"/>
          <a:chExt cx="0" cy="0"/>
        </a:xfrm>
      </p:grpSpPr>
      <p:sp>
        <p:nvSpPr>
          <p:cNvPr id="596" name="Google Shape;596;p10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7" name="Google Shape;597;p10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8" name="Google Shape;598;p10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9" name="Google Shape;599;p10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0" name="Google Shape;600;p10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1" name="Google Shape;601;p10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2" name="Google Shape;602;p10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3" name="Google Shape;603;p10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4"/>
        <p:cNvGrpSpPr/>
        <p:nvPr/>
      </p:nvGrpSpPr>
      <p:grpSpPr>
        <a:xfrm>
          <a:off x="0" y="0"/>
          <a:ext cx="0" cy="0"/>
          <a:chOff x="0" y="0"/>
          <a:chExt cx="0" cy="0"/>
        </a:xfrm>
      </p:grpSpPr>
      <p:sp>
        <p:nvSpPr>
          <p:cNvPr id="605" name="Google Shape;605;p11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6" name="Google Shape;606;p11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607"/>
        <p:cNvGrpSpPr/>
        <p:nvPr/>
      </p:nvGrpSpPr>
      <p:grpSpPr>
        <a:xfrm>
          <a:off x="0" y="0"/>
          <a:ext cx="0" cy="0"/>
          <a:chOff x="0" y="0"/>
          <a:chExt cx="0" cy="0"/>
        </a:xfrm>
      </p:grpSpPr>
      <p:sp>
        <p:nvSpPr>
          <p:cNvPr id="608" name="Google Shape;608;p111"/>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09" name="Google Shape;609;p111"/>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0" name="Google Shape;610;p111"/>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1" name="Google Shape;611;p111"/>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2" name="Google Shape;612;p11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13" name="Google Shape;613;p11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14" name="Google Shape;614;p111"/>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5" name="Google Shape;615;p111"/>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0"/>
        <p:cNvGrpSpPr/>
        <p:nvPr/>
      </p:nvGrpSpPr>
      <p:grpSpPr>
        <a:xfrm>
          <a:off x="0" y="0"/>
          <a:ext cx="0" cy="0"/>
          <a:chOff x="0" y="0"/>
          <a:chExt cx="0" cy="0"/>
        </a:xfrm>
      </p:grpSpPr>
      <p:sp>
        <p:nvSpPr>
          <p:cNvPr id="81" name="Google Shape;81;p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 name="Google Shape;82;p12"/>
          <p:cNvGrpSpPr/>
          <p:nvPr/>
        </p:nvGrpSpPr>
        <p:grpSpPr>
          <a:xfrm>
            <a:off x="0" y="0"/>
            <a:ext cx="12192000" cy="6858000"/>
            <a:chOff x="0" y="0"/>
            <a:chExt cx="12192000" cy="6858000"/>
          </a:xfrm>
        </p:grpSpPr>
        <p:sp>
          <p:nvSpPr>
            <p:cNvPr id="83" name="Google Shape;83;p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 name="Google Shape;84;p12"/>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85" name="Google Shape;85;p12"/>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12"/>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616"/>
        <p:cNvGrpSpPr/>
        <p:nvPr/>
      </p:nvGrpSpPr>
      <p:grpSpPr>
        <a:xfrm>
          <a:off x="0" y="0"/>
          <a:ext cx="0" cy="0"/>
          <a:chOff x="0" y="0"/>
          <a:chExt cx="0" cy="0"/>
        </a:xfrm>
      </p:grpSpPr>
      <p:sp>
        <p:nvSpPr>
          <p:cNvPr id="617" name="Google Shape;617;p112"/>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8" name="Google Shape;618;p112"/>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9" name="Google Shape;619;p112"/>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20" name="Google Shape;620;p11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1" name="Google Shape;621;p11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622"/>
        <p:cNvGrpSpPr/>
        <p:nvPr/>
      </p:nvGrpSpPr>
      <p:grpSpPr>
        <a:xfrm>
          <a:off x="0" y="0"/>
          <a:ext cx="0" cy="0"/>
          <a:chOff x="0" y="0"/>
          <a:chExt cx="0" cy="0"/>
        </a:xfrm>
      </p:grpSpPr>
      <p:sp>
        <p:nvSpPr>
          <p:cNvPr id="623" name="Google Shape;623;p11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24" name="Google Shape;624;p11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5" name="Google Shape;625;p11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26" name="Google Shape;626;p11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627"/>
        <p:cNvGrpSpPr/>
        <p:nvPr/>
      </p:nvGrpSpPr>
      <p:grpSpPr>
        <a:xfrm>
          <a:off x="0" y="0"/>
          <a:ext cx="0" cy="0"/>
          <a:chOff x="0" y="0"/>
          <a:chExt cx="0" cy="0"/>
        </a:xfrm>
      </p:grpSpPr>
      <p:sp>
        <p:nvSpPr>
          <p:cNvPr id="628" name="Google Shape;628;p11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9" name="Google Shape;629;p11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0" name="Google Shape;630;p11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631"/>
        <p:cNvGrpSpPr/>
        <p:nvPr/>
      </p:nvGrpSpPr>
      <p:grpSpPr>
        <a:xfrm>
          <a:off x="0" y="0"/>
          <a:ext cx="0" cy="0"/>
          <a:chOff x="0" y="0"/>
          <a:chExt cx="0" cy="0"/>
        </a:xfrm>
      </p:grpSpPr>
      <p:sp>
        <p:nvSpPr>
          <p:cNvPr id="632" name="Google Shape;632;p11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33" name="Google Shape;633;p11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4" name="Google Shape;634;p11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635"/>
        <p:cNvGrpSpPr/>
        <p:nvPr/>
      </p:nvGrpSpPr>
      <p:grpSpPr>
        <a:xfrm>
          <a:off x="0" y="0"/>
          <a:ext cx="0" cy="0"/>
          <a:chOff x="0" y="0"/>
          <a:chExt cx="0" cy="0"/>
        </a:xfrm>
      </p:grpSpPr>
      <p:sp>
        <p:nvSpPr>
          <p:cNvPr id="636" name="Google Shape;636;p11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637" name="Google Shape;637;p11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8" name="Google Shape;638;p11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9" name="Google Shape;639;p11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640"/>
        <p:cNvGrpSpPr/>
        <p:nvPr/>
      </p:nvGrpSpPr>
      <p:grpSpPr>
        <a:xfrm>
          <a:off x="0" y="0"/>
          <a:ext cx="0" cy="0"/>
          <a:chOff x="0" y="0"/>
          <a:chExt cx="0" cy="0"/>
        </a:xfrm>
      </p:grpSpPr>
      <p:sp>
        <p:nvSpPr>
          <p:cNvPr id="641" name="Google Shape;641;p11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2" name="Google Shape;642;p117"/>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3" name="Google Shape;643;p117"/>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4" name="Google Shape;644;p117"/>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5" name="Google Shape;645;p11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46" name="Google Shape;646;p11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647"/>
        <p:cNvGrpSpPr/>
        <p:nvPr/>
      </p:nvGrpSpPr>
      <p:grpSpPr>
        <a:xfrm>
          <a:off x="0" y="0"/>
          <a:ext cx="0" cy="0"/>
          <a:chOff x="0" y="0"/>
          <a:chExt cx="0" cy="0"/>
        </a:xfrm>
      </p:grpSpPr>
      <p:sp>
        <p:nvSpPr>
          <p:cNvPr id="648" name="Google Shape;648;p11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49" name="Google Shape;649;p11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0" name="Google Shape;650;p11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1" name="Google Shape;651;p11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2" name="Google Shape;652;p11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3" name="Google Shape;653;p118"/>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4" name="Google Shape;654;p118"/>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5" name="Google Shape;655;p118"/>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6" name="Google Shape;656;p1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57" name="Google Shape;657;p1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658"/>
        <p:cNvGrpSpPr/>
        <p:nvPr/>
      </p:nvGrpSpPr>
      <p:grpSpPr>
        <a:xfrm>
          <a:off x="0" y="0"/>
          <a:ext cx="0" cy="0"/>
          <a:chOff x="0" y="0"/>
          <a:chExt cx="0" cy="0"/>
        </a:xfrm>
      </p:grpSpPr>
      <p:sp>
        <p:nvSpPr>
          <p:cNvPr id="659" name="Google Shape;659;p119"/>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0" name="Google Shape;660;p119"/>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1" name="Google Shape;661;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2" name="Google Shape;662;p119"/>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63" name="Google Shape;663;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4" name="Google Shape;664;p119"/>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665"/>
        <p:cNvGrpSpPr/>
        <p:nvPr/>
      </p:nvGrpSpPr>
      <p:grpSpPr>
        <a:xfrm>
          <a:off x="0" y="0"/>
          <a:ext cx="0" cy="0"/>
          <a:chOff x="0" y="0"/>
          <a:chExt cx="0" cy="0"/>
        </a:xfrm>
      </p:grpSpPr>
      <p:sp>
        <p:nvSpPr>
          <p:cNvPr id="666" name="Google Shape;666;p120"/>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7" name="Google Shape;667;p120"/>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8" name="Google Shape;668;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9" name="Google Shape;669;p120"/>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70" name="Google Shape;670;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1" name="Google Shape;671;p120"/>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pwc.com</a:t>
            </a:r>
            <a:endParaRPr sz="1200">
              <a:solidFill>
                <a:schemeClr val="lt1"/>
              </a:solidFill>
              <a:latin typeface="Arial"/>
              <a:ea typeface="Arial"/>
              <a:cs typeface="Arial"/>
              <a:sym typeface="Arial"/>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672"/>
        <p:cNvGrpSpPr/>
        <p:nvPr/>
      </p:nvGrpSpPr>
      <p:grpSpPr>
        <a:xfrm>
          <a:off x="0" y="0"/>
          <a:ext cx="0" cy="0"/>
          <a:chOff x="0" y="0"/>
          <a:chExt cx="0" cy="0"/>
        </a:xfrm>
      </p:grpSpPr>
      <p:grpSp>
        <p:nvGrpSpPr>
          <p:cNvPr id="673" name="Google Shape;673;p121"/>
          <p:cNvGrpSpPr/>
          <p:nvPr/>
        </p:nvGrpSpPr>
        <p:grpSpPr>
          <a:xfrm>
            <a:off x="0" y="0"/>
            <a:ext cx="8914102" cy="6858001"/>
            <a:chOff x="0" y="0"/>
            <a:chExt cx="8914102" cy="6858001"/>
          </a:xfrm>
        </p:grpSpPr>
        <p:sp>
          <p:nvSpPr>
            <p:cNvPr id="674" name="Google Shape;674;p12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675" name="Google Shape;675;p12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676" name="Google Shape;676;p121"/>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77" name="Google Shape;677;p12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7"/>
        <p:cNvGrpSpPr/>
        <p:nvPr/>
      </p:nvGrpSpPr>
      <p:grpSpPr>
        <a:xfrm>
          <a:off x="0" y="0"/>
          <a:ext cx="0" cy="0"/>
          <a:chOff x="0" y="0"/>
          <a:chExt cx="0" cy="0"/>
        </a:xfrm>
      </p:grpSpPr>
      <p:grpSp>
        <p:nvGrpSpPr>
          <p:cNvPr id="88" name="Google Shape;88;p13"/>
          <p:cNvGrpSpPr/>
          <p:nvPr/>
        </p:nvGrpSpPr>
        <p:grpSpPr>
          <a:xfrm>
            <a:off x="0" y="0"/>
            <a:ext cx="8914102" cy="6858001"/>
            <a:chOff x="0" y="0"/>
            <a:chExt cx="8914102" cy="6858001"/>
          </a:xfrm>
        </p:grpSpPr>
        <p:sp>
          <p:nvSpPr>
            <p:cNvPr id="89" name="Google Shape;89;p13"/>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0" name="Google Shape;90;p13"/>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1" name="Google Shape;91;p13"/>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2" name="Google Shape;92;p13"/>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678"/>
        <p:cNvGrpSpPr/>
        <p:nvPr/>
      </p:nvGrpSpPr>
      <p:grpSpPr>
        <a:xfrm>
          <a:off x="0" y="0"/>
          <a:ext cx="0" cy="0"/>
          <a:chOff x="0" y="0"/>
          <a:chExt cx="0" cy="0"/>
        </a:xfrm>
      </p:grpSpPr>
      <p:sp>
        <p:nvSpPr>
          <p:cNvPr id="679" name="Google Shape;679;p12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0" name="Google Shape;680;p12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1" name="Google Shape;681;p12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2" name="Google Shape;682;p12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683"/>
        <p:cNvGrpSpPr/>
        <p:nvPr/>
      </p:nvGrpSpPr>
      <p:grpSpPr>
        <a:xfrm>
          <a:off x="0" y="0"/>
          <a:ext cx="0" cy="0"/>
          <a:chOff x="0" y="0"/>
          <a:chExt cx="0" cy="0"/>
        </a:xfrm>
      </p:grpSpPr>
      <p:sp>
        <p:nvSpPr>
          <p:cNvPr id="684" name="Google Shape;684;p12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5" name="Google Shape;685;p12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6" name="Google Shape;686;p12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7" name="Google Shape;687;p123"/>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688"/>
        <p:cNvGrpSpPr/>
        <p:nvPr/>
      </p:nvGrpSpPr>
      <p:grpSpPr>
        <a:xfrm>
          <a:off x="0" y="0"/>
          <a:ext cx="0" cy="0"/>
          <a:chOff x="0" y="0"/>
          <a:chExt cx="0" cy="0"/>
        </a:xfrm>
      </p:grpSpPr>
      <p:sp>
        <p:nvSpPr>
          <p:cNvPr id="689" name="Google Shape;689;p124"/>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0" name="Google Shape;690;p124"/>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1" name="Google Shape;691;p12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2" name="Google Shape;692;p12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3" name="Google Shape;693;p124"/>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694"/>
        <p:cNvGrpSpPr/>
        <p:nvPr/>
      </p:nvGrpSpPr>
      <p:grpSpPr>
        <a:xfrm>
          <a:off x="0" y="0"/>
          <a:ext cx="0" cy="0"/>
          <a:chOff x="0" y="0"/>
          <a:chExt cx="0" cy="0"/>
        </a:xfrm>
      </p:grpSpPr>
      <p:sp>
        <p:nvSpPr>
          <p:cNvPr id="695" name="Google Shape;695;p1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96" name="Google Shape;696;p12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7" name="Google Shape;697;p125"/>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8" name="Google Shape;698;p1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9" name="Google Shape;699;p125"/>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700"/>
        <p:cNvGrpSpPr/>
        <p:nvPr/>
      </p:nvGrpSpPr>
      <p:grpSpPr>
        <a:xfrm>
          <a:off x="0" y="0"/>
          <a:ext cx="0" cy="0"/>
          <a:chOff x="0" y="0"/>
          <a:chExt cx="0" cy="0"/>
        </a:xfrm>
      </p:grpSpPr>
      <p:sp>
        <p:nvSpPr>
          <p:cNvPr id="701" name="Google Shape;701;p126"/>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2" name="Google Shape;702;p126"/>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3" name="Google Shape;703;p126"/>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4" name="Google Shape;704;p12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05" name="Google Shape;705;p1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06" name="Google Shape;706;p12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707"/>
        <p:cNvGrpSpPr/>
        <p:nvPr/>
      </p:nvGrpSpPr>
      <p:grpSpPr>
        <a:xfrm>
          <a:off x="0" y="0"/>
          <a:ext cx="0" cy="0"/>
          <a:chOff x="0" y="0"/>
          <a:chExt cx="0" cy="0"/>
        </a:xfrm>
      </p:grpSpPr>
      <p:sp>
        <p:nvSpPr>
          <p:cNvPr id="708" name="Google Shape;708;p127"/>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9" name="Google Shape;709;p127"/>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0" name="Google Shape;710;p127"/>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1" name="Google Shape;711;p127"/>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2" name="Google Shape;712;p12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13" name="Google Shape;713;p1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14" name="Google Shape;714;p12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715"/>
        <p:cNvGrpSpPr/>
        <p:nvPr/>
      </p:nvGrpSpPr>
      <p:grpSpPr>
        <a:xfrm>
          <a:off x="0" y="0"/>
          <a:ext cx="0" cy="0"/>
          <a:chOff x="0" y="0"/>
          <a:chExt cx="0" cy="0"/>
        </a:xfrm>
      </p:grpSpPr>
      <p:sp>
        <p:nvSpPr>
          <p:cNvPr id="716" name="Google Shape;716;p128"/>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7" name="Google Shape;717;p128"/>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8" name="Google Shape;718;p128"/>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9" name="Google Shape;719;p128"/>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0" name="Google Shape;720;p128"/>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1" name="Google Shape;721;p12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22" name="Google Shape;722;p1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23" name="Google Shape;723;p128"/>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724"/>
        <p:cNvGrpSpPr/>
        <p:nvPr/>
      </p:nvGrpSpPr>
      <p:grpSpPr>
        <a:xfrm>
          <a:off x="0" y="0"/>
          <a:ext cx="0" cy="0"/>
          <a:chOff x="0" y="0"/>
          <a:chExt cx="0" cy="0"/>
        </a:xfrm>
      </p:grpSpPr>
      <p:sp>
        <p:nvSpPr>
          <p:cNvPr id="725" name="Google Shape;725;p12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6" name="Google Shape;726;p12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7" name="Google Shape;727;p12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8" name="Google Shape;728;p12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9" name="Google Shape;729;p12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0" name="Google Shape;730;p12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1" name="Google Shape;731;p12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32" name="Google Shape;732;p1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33" name="Google Shape;733;p129"/>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734"/>
        <p:cNvGrpSpPr/>
        <p:nvPr/>
      </p:nvGrpSpPr>
      <p:grpSpPr>
        <a:xfrm>
          <a:off x="0" y="0"/>
          <a:ext cx="0" cy="0"/>
          <a:chOff x="0" y="0"/>
          <a:chExt cx="0" cy="0"/>
        </a:xfrm>
      </p:grpSpPr>
      <p:sp>
        <p:nvSpPr>
          <p:cNvPr id="735" name="Google Shape;735;p130"/>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6" name="Google Shape;736;p130"/>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7" name="Google Shape;737;p130"/>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8" name="Google Shape;738;p130"/>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9" name="Google Shape;739;p13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40" name="Google Shape;740;p1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41" name="Google Shape;741;p130"/>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742"/>
        <p:cNvGrpSpPr/>
        <p:nvPr/>
      </p:nvGrpSpPr>
      <p:grpSpPr>
        <a:xfrm>
          <a:off x="0" y="0"/>
          <a:ext cx="0" cy="0"/>
          <a:chOff x="0" y="0"/>
          <a:chExt cx="0" cy="0"/>
        </a:xfrm>
      </p:grpSpPr>
      <p:sp>
        <p:nvSpPr>
          <p:cNvPr id="743" name="Google Shape;743;p131"/>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4" name="Google Shape;744;p131"/>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5" name="Google Shape;745;p131"/>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6" name="Google Shape;746;p131"/>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7" name="Google Shape;747;p131"/>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8" name="Google Shape;748;p131"/>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9" name="Google Shape;749;p131"/>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0" name="Google Shape;750;p131"/>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1" name="Google Shape;751;p13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2" name="Google Shape;752;p1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3" name="Google Shape;753;p13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93"/>
        <p:cNvGrpSpPr/>
        <p:nvPr/>
      </p:nvGrpSpPr>
      <p:grpSpPr>
        <a:xfrm>
          <a:off x="0" y="0"/>
          <a:ext cx="0" cy="0"/>
          <a:chOff x="0" y="0"/>
          <a:chExt cx="0" cy="0"/>
        </a:xfrm>
      </p:grpSpPr>
      <p:grpSp>
        <p:nvGrpSpPr>
          <p:cNvPr id="94" name="Google Shape;94;p14"/>
          <p:cNvGrpSpPr/>
          <p:nvPr/>
        </p:nvGrpSpPr>
        <p:grpSpPr>
          <a:xfrm>
            <a:off x="0" y="0"/>
            <a:ext cx="8914102" cy="6858001"/>
            <a:chOff x="0" y="0"/>
            <a:chExt cx="8914102" cy="6858001"/>
          </a:xfrm>
        </p:grpSpPr>
        <p:sp>
          <p:nvSpPr>
            <p:cNvPr id="95" name="Google Shape;95;p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6" name="Google Shape;96;p1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7" name="Google Shape;97;p14"/>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8" name="Google Shape;98;p1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754"/>
        <p:cNvGrpSpPr/>
        <p:nvPr/>
      </p:nvGrpSpPr>
      <p:grpSpPr>
        <a:xfrm>
          <a:off x="0" y="0"/>
          <a:ext cx="0" cy="0"/>
          <a:chOff x="0" y="0"/>
          <a:chExt cx="0" cy="0"/>
        </a:xfrm>
      </p:grpSpPr>
      <p:sp>
        <p:nvSpPr>
          <p:cNvPr id="755" name="Google Shape;755;p13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56" name="Google Shape;756;p13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7" name="Google Shape;757;p1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8" name="Google Shape;758;p13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759"/>
        <p:cNvGrpSpPr/>
        <p:nvPr/>
      </p:nvGrpSpPr>
      <p:grpSpPr>
        <a:xfrm>
          <a:off x="0" y="0"/>
          <a:ext cx="0" cy="0"/>
          <a:chOff x="0" y="0"/>
          <a:chExt cx="0" cy="0"/>
        </a:xfrm>
      </p:grpSpPr>
      <p:sp>
        <p:nvSpPr>
          <p:cNvPr id="760" name="Google Shape;760;p13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1"/>
        <p:cNvGrpSpPr/>
        <p:nvPr/>
      </p:nvGrpSpPr>
      <p:grpSpPr>
        <a:xfrm>
          <a:off x="0" y="0"/>
          <a:ext cx="0" cy="0"/>
          <a:chOff x="0" y="0"/>
          <a:chExt cx="0" cy="0"/>
        </a:xfrm>
      </p:grpSpPr>
      <p:sp>
        <p:nvSpPr>
          <p:cNvPr id="762" name="Google Shape;762;p1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770"/>
        <p:cNvGrpSpPr/>
        <p:nvPr/>
      </p:nvGrpSpPr>
      <p:grpSpPr>
        <a:xfrm>
          <a:off x="0" y="0"/>
          <a:ext cx="0" cy="0"/>
          <a:chOff x="0" y="0"/>
          <a:chExt cx="0" cy="0"/>
        </a:xfrm>
      </p:grpSpPr>
      <p:sp>
        <p:nvSpPr>
          <p:cNvPr id="771" name="Google Shape;771;p136"/>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2" name="Google Shape;772;p136"/>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3" name="Google Shape;773;p136"/>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4" name="Google Shape;774;p13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75" name="Google Shape;775;p136"/>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76" name="Google Shape;776;p136"/>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777"/>
        <p:cNvGrpSpPr/>
        <p:nvPr/>
      </p:nvGrpSpPr>
      <p:grpSpPr>
        <a:xfrm>
          <a:off x="0" y="0"/>
          <a:ext cx="0" cy="0"/>
          <a:chOff x="0" y="0"/>
          <a:chExt cx="0" cy="0"/>
        </a:xfrm>
      </p:grpSpPr>
      <p:sp>
        <p:nvSpPr>
          <p:cNvPr id="778" name="Google Shape;778;p137"/>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9" name="Google Shape;779;p137"/>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0" name="Google Shape;780;p137"/>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1" name="Google Shape;781;p13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2" name="Google Shape;782;p137"/>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83" name="Google Shape;783;p13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784"/>
        <p:cNvGrpSpPr/>
        <p:nvPr/>
      </p:nvGrpSpPr>
      <p:grpSpPr>
        <a:xfrm>
          <a:off x="0" y="0"/>
          <a:ext cx="0" cy="0"/>
          <a:chOff x="0" y="0"/>
          <a:chExt cx="0" cy="0"/>
        </a:xfrm>
      </p:grpSpPr>
      <p:sp>
        <p:nvSpPr>
          <p:cNvPr id="785" name="Google Shape;785;p138"/>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6" name="Google Shape;786;p138"/>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787" name="Google Shape;787;p138"/>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8" name="Google Shape;788;p138"/>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9" name="Google Shape;789;p138"/>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0" name="Google Shape;790;p138"/>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791"/>
        <p:cNvGrpSpPr/>
        <p:nvPr/>
      </p:nvGrpSpPr>
      <p:grpSpPr>
        <a:xfrm>
          <a:off x="0" y="0"/>
          <a:ext cx="0" cy="0"/>
          <a:chOff x="0" y="0"/>
          <a:chExt cx="0" cy="0"/>
        </a:xfrm>
      </p:grpSpPr>
      <p:sp>
        <p:nvSpPr>
          <p:cNvPr id="792" name="Google Shape;792;p13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3" name="Google Shape;793;p13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4" name="Google Shape;794;p139"/>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795"/>
        <p:cNvGrpSpPr/>
        <p:nvPr/>
      </p:nvGrpSpPr>
      <p:grpSpPr>
        <a:xfrm>
          <a:off x="0" y="0"/>
          <a:ext cx="0" cy="0"/>
          <a:chOff x="0" y="0"/>
          <a:chExt cx="0" cy="0"/>
        </a:xfrm>
      </p:grpSpPr>
      <p:sp>
        <p:nvSpPr>
          <p:cNvPr id="796" name="Google Shape;796;p14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7" name="Google Shape;797;p140"/>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798" name="Google Shape;798;p14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799"/>
        <p:cNvGrpSpPr/>
        <p:nvPr/>
      </p:nvGrpSpPr>
      <p:grpSpPr>
        <a:xfrm>
          <a:off x="0" y="0"/>
          <a:ext cx="0" cy="0"/>
          <a:chOff x="0" y="0"/>
          <a:chExt cx="0" cy="0"/>
        </a:xfrm>
      </p:grpSpPr>
      <p:sp>
        <p:nvSpPr>
          <p:cNvPr id="800" name="Google Shape;800;p141"/>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1" name="Google Shape;801;p141"/>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2" name="Google Shape;802;p141"/>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3" name="Google Shape;803;p141"/>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04" name="Google Shape;804;p141"/>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05" name="Google Shape;805;p141"/>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806"/>
        <p:cNvGrpSpPr/>
        <p:nvPr/>
      </p:nvGrpSpPr>
      <p:grpSpPr>
        <a:xfrm>
          <a:off x="0" y="0"/>
          <a:ext cx="0" cy="0"/>
          <a:chOff x="0" y="0"/>
          <a:chExt cx="0" cy="0"/>
        </a:xfrm>
      </p:grpSpPr>
      <p:sp>
        <p:nvSpPr>
          <p:cNvPr id="807" name="Google Shape;807;p1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8" name="Google Shape;808;p142"/>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9" name="Google Shape;809;p142"/>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10" name="Google Shape;810;p142"/>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11" name="Google Shape;811;p14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12" name="Google Shape;812;p142"/>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99"/>
        <p:cNvGrpSpPr/>
        <p:nvPr/>
      </p:nvGrpSpPr>
      <p:grpSpPr>
        <a:xfrm>
          <a:off x="0" y="0"/>
          <a:ext cx="0" cy="0"/>
          <a:chOff x="0" y="0"/>
          <a:chExt cx="0" cy="0"/>
        </a:xfrm>
      </p:grpSpPr>
      <p:grpSp>
        <p:nvGrpSpPr>
          <p:cNvPr id="100" name="Google Shape;100;p15"/>
          <p:cNvGrpSpPr/>
          <p:nvPr/>
        </p:nvGrpSpPr>
        <p:grpSpPr>
          <a:xfrm>
            <a:off x="0" y="0"/>
            <a:ext cx="8914102" cy="6858001"/>
            <a:chOff x="0" y="0"/>
            <a:chExt cx="8914102" cy="6858001"/>
          </a:xfrm>
        </p:grpSpPr>
        <p:sp>
          <p:nvSpPr>
            <p:cNvPr id="101" name="Google Shape;101;p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2" name="Google Shape;102;p15"/>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103" name="Google Shape;103;p15"/>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4" name="Google Shape;104;p15"/>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813"/>
        <p:cNvGrpSpPr/>
        <p:nvPr/>
      </p:nvGrpSpPr>
      <p:grpSpPr>
        <a:xfrm>
          <a:off x="0" y="0"/>
          <a:ext cx="0" cy="0"/>
          <a:chOff x="0" y="0"/>
          <a:chExt cx="0" cy="0"/>
        </a:xfrm>
      </p:grpSpPr>
      <p:grpSp>
        <p:nvGrpSpPr>
          <p:cNvPr id="814" name="Google Shape;814;p143"/>
          <p:cNvGrpSpPr/>
          <p:nvPr/>
        </p:nvGrpSpPr>
        <p:grpSpPr>
          <a:xfrm>
            <a:off x="-1" y="-1"/>
            <a:ext cx="12191893" cy="6857975"/>
            <a:chOff x="-1" y="-1"/>
            <a:chExt cx="12191893" cy="6857975"/>
          </a:xfrm>
        </p:grpSpPr>
        <p:grpSp>
          <p:nvGrpSpPr>
            <p:cNvPr id="815" name="Google Shape;815;p143"/>
            <p:cNvGrpSpPr/>
            <p:nvPr/>
          </p:nvGrpSpPr>
          <p:grpSpPr>
            <a:xfrm>
              <a:off x="-1" y="-1"/>
              <a:ext cx="12191893" cy="6857975"/>
              <a:chOff x="152400" y="152400"/>
              <a:chExt cx="12196772" cy="6862779"/>
            </a:xfrm>
          </p:grpSpPr>
          <p:sp>
            <p:nvSpPr>
              <p:cNvPr id="816" name="Google Shape;816;p143"/>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7" name="Google Shape;817;p143"/>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818" name="Google Shape;818;p14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19" name="Google Shape;819;p143"/>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20" name="Google Shape;820;p143"/>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821"/>
        <p:cNvGrpSpPr/>
        <p:nvPr/>
      </p:nvGrpSpPr>
      <p:grpSpPr>
        <a:xfrm>
          <a:off x="0" y="0"/>
          <a:ext cx="0" cy="0"/>
          <a:chOff x="0" y="0"/>
          <a:chExt cx="0" cy="0"/>
        </a:xfrm>
      </p:grpSpPr>
      <p:grpSp>
        <p:nvGrpSpPr>
          <p:cNvPr id="822" name="Google Shape;822;p144"/>
          <p:cNvGrpSpPr/>
          <p:nvPr/>
        </p:nvGrpSpPr>
        <p:grpSpPr>
          <a:xfrm>
            <a:off x="0" y="0"/>
            <a:ext cx="12192000" cy="6858000"/>
            <a:chOff x="0" y="0"/>
            <a:chExt cx="12192000" cy="6858000"/>
          </a:xfrm>
        </p:grpSpPr>
        <p:sp>
          <p:nvSpPr>
            <p:cNvPr id="823" name="Google Shape;823;p144"/>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24" name="Google Shape;824;p144"/>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825" name="Google Shape;825;p144"/>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26" name="Google Shape;826;p144"/>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827"/>
        <p:cNvGrpSpPr/>
        <p:nvPr/>
      </p:nvGrpSpPr>
      <p:grpSpPr>
        <a:xfrm>
          <a:off x="0" y="0"/>
          <a:ext cx="0" cy="0"/>
          <a:chOff x="0" y="0"/>
          <a:chExt cx="0" cy="0"/>
        </a:xfrm>
      </p:grpSpPr>
      <p:sp>
        <p:nvSpPr>
          <p:cNvPr id="828" name="Google Shape;828;p145"/>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9" name="Google Shape;829;p145"/>
          <p:cNvGrpSpPr/>
          <p:nvPr/>
        </p:nvGrpSpPr>
        <p:grpSpPr>
          <a:xfrm>
            <a:off x="0" y="0"/>
            <a:ext cx="12192000" cy="6858000"/>
            <a:chOff x="0" y="0"/>
            <a:chExt cx="12192000" cy="6858000"/>
          </a:xfrm>
        </p:grpSpPr>
        <p:sp>
          <p:nvSpPr>
            <p:cNvPr id="830" name="Google Shape;830;p145"/>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1" name="Google Shape;831;p14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2" name="Google Shape;832;p145"/>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33" name="Google Shape;833;p145"/>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34"/>
        <p:cNvGrpSpPr/>
        <p:nvPr/>
      </p:nvGrpSpPr>
      <p:grpSpPr>
        <a:xfrm>
          <a:off x="0" y="0"/>
          <a:ext cx="0" cy="0"/>
          <a:chOff x="0" y="0"/>
          <a:chExt cx="0" cy="0"/>
        </a:xfrm>
      </p:grpSpPr>
      <p:sp>
        <p:nvSpPr>
          <p:cNvPr id="835" name="Google Shape;835;p146"/>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36" name="Google Shape;836;p146"/>
          <p:cNvGrpSpPr/>
          <p:nvPr/>
        </p:nvGrpSpPr>
        <p:grpSpPr>
          <a:xfrm>
            <a:off x="0" y="0"/>
            <a:ext cx="12192000" cy="6858000"/>
            <a:chOff x="0" y="0"/>
            <a:chExt cx="12192000" cy="6858000"/>
          </a:xfrm>
        </p:grpSpPr>
        <p:sp>
          <p:nvSpPr>
            <p:cNvPr id="837" name="Google Shape;837;p146"/>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8" name="Google Shape;838;p14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9" name="Google Shape;839;p146"/>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0" name="Google Shape;840;p146"/>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41"/>
        <p:cNvGrpSpPr/>
        <p:nvPr/>
      </p:nvGrpSpPr>
      <p:grpSpPr>
        <a:xfrm>
          <a:off x="0" y="0"/>
          <a:ext cx="0" cy="0"/>
          <a:chOff x="0" y="0"/>
          <a:chExt cx="0" cy="0"/>
        </a:xfrm>
      </p:grpSpPr>
      <p:grpSp>
        <p:nvGrpSpPr>
          <p:cNvPr id="842" name="Google Shape;842;p147"/>
          <p:cNvGrpSpPr/>
          <p:nvPr/>
        </p:nvGrpSpPr>
        <p:grpSpPr>
          <a:xfrm>
            <a:off x="0" y="0"/>
            <a:ext cx="8914102" cy="6858001"/>
            <a:chOff x="0" y="0"/>
            <a:chExt cx="8914102" cy="6858001"/>
          </a:xfrm>
        </p:grpSpPr>
        <p:sp>
          <p:nvSpPr>
            <p:cNvPr id="843" name="Google Shape;843;p147"/>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4" name="Google Shape;844;p147"/>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45" name="Google Shape;845;p147"/>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6" name="Google Shape;846;p147"/>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847"/>
        <p:cNvGrpSpPr/>
        <p:nvPr/>
      </p:nvGrpSpPr>
      <p:grpSpPr>
        <a:xfrm>
          <a:off x="0" y="0"/>
          <a:ext cx="0" cy="0"/>
          <a:chOff x="0" y="0"/>
          <a:chExt cx="0" cy="0"/>
        </a:xfrm>
      </p:grpSpPr>
      <p:grpSp>
        <p:nvGrpSpPr>
          <p:cNvPr id="848" name="Google Shape;848;p148"/>
          <p:cNvGrpSpPr/>
          <p:nvPr/>
        </p:nvGrpSpPr>
        <p:grpSpPr>
          <a:xfrm>
            <a:off x="0" y="0"/>
            <a:ext cx="8914102" cy="6858001"/>
            <a:chOff x="0" y="0"/>
            <a:chExt cx="8914102" cy="6858001"/>
          </a:xfrm>
        </p:grpSpPr>
        <p:sp>
          <p:nvSpPr>
            <p:cNvPr id="849" name="Google Shape;849;p14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0" name="Google Shape;850;p14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1" name="Google Shape;851;p148"/>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2" name="Google Shape;852;p14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853"/>
        <p:cNvGrpSpPr/>
        <p:nvPr/>
      </p:nvGrpSpPr>
      <p:grpSpPr>
        <a:xfrm>
          <a:off x="0" y="0"/>
          <a:ext cx="0" cy="0"/>
          <a:chOff x="0" y="0"/>
          <a:chExt cx="0" cy="0"/>
        </a:xfrm>
      </p:grpSpPr>
      <p:grpSp>
        <p:nvGrpSpPr>
          <p:cNvPr id="854" name="Google Shape;854;p149"/>
          <p:cNvGrpSpPr/>
          <p:nvPr/>
        </p:nvGrpSpPr>
        <p:grpSpPr>
          <a:xfrm>
            <a:off x="0" y="0"/>
            <a:ext cx="8914102" cy="6858001"/>
            <a:chOff x="0" y="0"/>
            <a:chExt cx="8914102" cy="6858001"/>
          </a:xfrm>
        </p:grpSpPr>
        <p:sp>
          <p:nvSpPr>
            <p:cNvPr id="855" name="Google Shape;855;p149"/>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6" name="Google Shape;856;p14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7" name="Google Shape;857;p149"/>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8" name="Google Shape;858;p149"/>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859"/>
        <p:cNvGrpSpPr/>
        <p:nvPr/>
      </p:nvGrpSpPr>
      <p:grpSpPr>
        <a:xfrm>
          <a:off x="0" y="0"/>
          <a:ext cx="0" cy="0"/>
          <a:chOff x="0" y="0"/>
          <a:chExt cx="0" cy="0"/>
        </a:xfrm>
      </p:grpSpPr>
      <p:sp>
        <p:nvSpPr>
          <p:cNvPr id="860" name="Google Shape;860;p150"/>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61" name="Google Shape;861;p150"/>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2" name="Google Shape;862;p150"/>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63" name="Google Shape;863;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4" name="Google Shape;864;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865" name="Google Shape;865;p15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866"/>
        <p:cNvGrpSpPr/>
        <p:nvPr/>
      </p:nvGrpSpPr>
      <p:grpSpPr>
        <a:xfrm>
          <a:off x="0" y="0"/>
          <a:ext cx="0" cy="0"/>
          <a:chOff x="0" y="0"/>
          <a:chExt cx="0" cy="0"/>
        </a:xfrm>
      </p:grpSpPr>
      <p:sp>
        <p:nvSpPr>
          <p:cNvPr id="867" name="Google Shape;867;p1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8" name="Google Shape;868;p1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869"/>
        <p:cNvGrpSpPr/>
        <p:nvPr/>
      </p:nvGrpSpPr>
      <p:grpSpPr>
        <a:xfrm>
          <a:off x="0" y="0"/>
          <a:ext cx="0" cy="0"/>
          <a:chOff x="0" y="0"/>
          <a:chExt cx="0" cy="0"/>
        </a:xfrm>
      </p:grpSpPr>
      <p:sp>
        <p:nvSpPr>
          <p:cNvPr id="870" name="Google Shape;870;p152"/>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1" name="Google Shape;871;p152"/>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05"/>
        <p:cNvGrpSpPr/>
        <p:nvPr/>
      </p:nvGrpSpPr>
      <p:grpSpPr>
        <a:xfrm>
          <a:off x="0" y="0"/>
          <a:ext cx="0" cy="0"/>
          <a:chOff x="0" y="0"/>
          <a:chExt cx="0" cy="0"/>
        </a:xfrm>
      </p:grpSpPr>
      <p:sp>
        <p:nvSpPr>
          <p:cNvPr id="106" name="Google Shape;106;p16"/>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 name="Google Shape;107;p16"/>
          <p:cNvSpPr txBox="1">
            <a:spLocks noGrp="1"/>
          </p:cNvSpPr>
          <p:nvPr>
            <p:ph type="ctrTitle"/>
          </p:nvPr>
        </p:nvSpPr>
        <p:spPr>
          <a:xfrm>
            <a:off x="442914" y="750888"/>
            <a:ext cx="4675186" cy="2678112"/>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8" name="Google Shape;108;p16"/>
          <p:cNvSpPr txBox="1">
            <a:spLocks noGrp="1"/>
          </p:cNvSpPr>
          <p:nvPr>
            <p:ph type="subTitle" idx="1"/>
          </p:nvPr>
        </p:nvSpPr>
        <p:spPr>
          <a:xfrm>
            <a:off x="442913" y="3959352"/>
            <a:ext cx="4675187"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9" name="Google Shape;109;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0" name="Google Shape;110;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11" name="Google Shape;111;p1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872"/>
        <p:cNvGrpSpPr/>
        <p:nvPr/>
      </p:nvGrpSpPr>
      <p:grpSpPr>
        <a:xfrm>
          <a:off x="0" y="0"/>
          <a:ext cx="0" cy="0"/>
          <a:chOff x="0" y="0"/>
          <a:chExt cx="0" cy="0"/>
        </a:xfrm>
      </p:grpSpPr>
      <p:sp>
        <p:nvSpPr>
          <p:cNvPr id="873" name="Google Shape;873;p153"/>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4" name="Google Shape;874;p153"/>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875"/>
        <p:cNvGrpSpPr/>
        <p:nvPr/>
      </p:nvGrpSpPr>
      <p:grpSpPr>
        <a:xfrm>
          <a:off x="0" y="0"/>
          <a:ext cx="0" cy="0"/>
          <a:chOff x="0" y="0"/>
          <a:chExt cx="0" cy="0"/>
        </a:xfrm>
      </p:grpSpPr>
      <p:sp>
        <p:nvSpPr>
          <p:cNvPr id="876" name="Google Shape;876;p15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7" name="Google Shape;877;p15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878"/>
        <p:cNvGrpSpPr/>
        <p:nvPr/>
      </p:nvGrpSpPr>
      <p:grpSpPr>
        <a:xfrm>
          <a:off x="0" y="0"/>
          <a:ext cx="0" cy="0"/>
          <a:chOff x="0" y="0"/>
          <a:chExt cx="0" cy="0"/>
        </a:xfrm>
      </p:grpSpPr>
      <p:sp>
        <p:nvSpPr>
          <p:cNvPr id="879" name="Google Shape;879;p155"/>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880"/>
        <p:cNvGrpSpPr/>
        <p:nvPr/>
      </p:nvGrpSpPr>
      <p:grpSpPr>
        <a:xfrm>
          <a:off x="0" y="0"/>
          <a:ext cx="0" cy="0"/>
          <a:chOff x="0" y="0"/>
          <a:chExt cx="0" cy="0"/>
        </a:xfrm>
      </p:grpSpPr>
      <p:sp>
        <p:nvSpPr>
          <p:cNvPr id="881" name="Google Shape;881;p156"/>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882"/>
        <p:cNvGrpSpPr/>
        <p:nvPr/>
      </p:nvGrpSpPr>
      <p:grpSpPr>
        <a:xfrm>
          <a:off x="0" y="0"/>
          <a:ext cx="0" cy="0"/>
          <a:chOff x="0" y="0"/>
          <a:chExt cx="0" cy="0"/>
        </a:xfrm>
      </p:grpSpPr>
      <p:sp>
        <p:nvSpPr>
          <p:cNvPr id="883" name="Google Shape;883;p15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884"/>
        <p:cNvGrpSpPr/>
        <p:nvPr/>
      </p:nvGrpSpPr>
      <p:grpSpPr>
        <a:xfrm>
          <a:off x="0" y="0"/>
          <a:ext cx="0" cy="0"/>
          <a:chOff x="0" y="0"/>
          <a:chExt cx="0" cy="0"/>
        </a:xfrm>
      </p:grpSpPr>
      <p:sp>
        <p:nvSpPr>
          <p:cNvPr id="885" name="Google Shape;885;p158"/>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86" name="Google Shape;886;p158"/>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7" name="Google Shape;887;p1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888"/>
        <p:cNvGrpSpPr/>
        <p:nvPr/>
      </p:nvGrpSpPr>
      <p:grpSpPr>
        <a:xfrm>
          <a:off x="0" y="0"/>
          <a:ext cx="0" cy="0"/>
          <a:chOff x="0" y="0"/>
          <a:chExt cx="0" cy="0"/>
        </a:xfrm>
      </p:grpSpPr>
      <p:sp>
        <p:nvSpPr>
          <p:cNvPr id="889" name="Google Shape;889;p15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0" name="Google Shape;890;p159"/>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91" name="Google Shape;891;p159"/>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2" name="Google Shape;892;p1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893" name="Google Shape;893;p15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894"/>
        <p:cNvGrpSpPr/>
        <p:nvPr/>
      </p:nvGrpSpPr>
      <p:grpSpPr>
        <a:xfrm>
          <a:off x="0" y="0"/>
          <a:ext cx="0" cy="0"/>
          <a:chOff x="0" y="0"/>
          <a:chExt cx="0" cy="0"/>
        </a:xfrm>
      </p:grpSpPr>
      <p:sp>
        <p:nvSpPr>
          <p:cNvPr id="895" name="Google Shape;895;p160"/>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6" name="Google Shape;896;p160"/>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97" name="Google Shape;897;p160"/>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8" name="Google Shape;898;p1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899"/>
        <p:cNvGrpSpPr/>
        <p:nvPr/>
      </p:nvGrpSpPr>
      <p:grpSpPr>
        <a:xfrm>
          <a:off x="0" y="0"/>
          <a:ext cx="0" cy="0"/>
          <a:chOff x="0" y="0"/>
          <a:chExt cx="0" cy="0"/>
        </a:xfrm>
      </p:grpSpPr>
      <p:sp>
        <p:nvSpPr>
          <p:cNvPr id="900" name="Google Shape;900;p16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1" name="Google Shape;901;p161"/>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2" name="Google Shape;902;p1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3" name="Google Shape;903;p16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904"/>
        <p:cNvGrpSpPr/>
        <p:nvPr/>
      </p:nvGrpSpPr>
      <p:grpSpPr>
        <a:xfrm>
          <a:off x="0" y="0"/>
          <a:ext cx="0" cy="0"/>
          <a:chOff x="0" y="0"/>
          <a:chExt cx="0" cy="0"/>
        </a:xfrm>
      </p:grpSpPr>
      <p:sp>
        <p:nvSpPr>
          <p:cNvPr id="905" name="Google Shape;905;p16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6" name="Google Shape;906;p162"/>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7" name="Google Shape;907;p1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8" name="Google Shape;908;p16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4" name="Google Shape;114;p1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909"/>
        <p:cNvGrpSpPr/>
        <p:nvPr/>
      </p:nvGrpSpPr>
      <p:grpSpPr>
        <a:xfrm>
          <a:off x="0" y="0"/>
          <a:ext cx="0" cy="0"/>
          <a:chOff x="0" y="0"/>
          <a:chExt cx="0" cy="0"/>
        </a:xfrm>
      </p:grpSpPr>
      <p:sp>
        <p:nvSpPr>
          <p:cNvPr id="910" name="Google Shape;910;p163"/>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1" name="Google Shape;911;p163"/>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2" name="Google Shape;912;p1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3" name="Google Shape;913;p16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914"/>
        <p:cNvGrpSpPr/>
        <p:nvPr/>
      </p:nvGrpSpPr>
      <p:grpSpPr>
        <a:xfrm>
          <a:off x="0" y="0"/>
          <a:ext cx="0" cy="0"/>
          <a:chOff x="0" y="0"/>
          <a:chExt cx="0" cy="0"/>
        </a:xfrm>
      </p:grpSpPr>
      <p:sp>
        <p:nvSpPr>
          <p:cNvPr id="915" name="Google Shape;915;p16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6" name="Google Shape;916;p16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7" name="Google Shape;917;p1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8" name="Google Shape;918;p16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919"/>
        <p:cNvGrpSpPr/>
        <p:nvPr/>
      </p:nvGrpSpPr>
      <p:grpSpPr>
        <a:xfrm>
          <a:off x="0" y="0"/>
          <a:ext cx="0" cy="0"/>
          <a:chOff x="0" y="0"/>
          <a:chExt cx="0" cy="0"/>
        </a:xfrm>
      </p:grpSpPr>
      <p:sp>
        <p:nvSpPr>
          <p:cNvPr id="920" name="Google Shape;920;p16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921" name="Google Shape;921;p16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2" name="Google Shape;922;p1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23"/>
        <p:cNvGrpSpPr/>
        <p:nvPr/>
      </p:nvGrpSpPr>
      <p:grpSpPr>
        <a:xfrm>
          <a:off x="0" y="0"/>
          <a:ext cx="0" cy="0"/>
          <a:chOff x="0" y="0"/>
          <a:chExt cx="0" cy="0"/>
        </a:xfrm>
      </p:grpSpPr>
      <p:sp>
        <p:nvSpPr>
          <p:cNvPr id="924" name="Google Shape;924;p16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5" name="Google Shape;925;p166"/>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26" name="Google Shape;926;p1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927"/>
        <p:cNvGrpSpPr/>
        <p:nvPr/>
      </p:nvGrpSpPr>
      <p:grpSpPr>
        <a:xfrm>
          <a:off x="0" y="0"/>
          <a:ext cx="0" cy="0"/>
          <a:chOff x="0" y="0"/>
          <a:chExt cx="0" cy="0"/>
        </a:xfrm>
      </p:grpSpPr>
      <p:sp>
        <p:nvSpPr>
          <p:cNvPr id="928" name="Google Shape;928;p16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9" name="Google Shape;929;p167"/>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0" name="Google Shape;930;p16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31" name="Google Shape;931;p16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932"/>
        <p:cNvGrpSpPr/>
        <p:nvPr/>
      </p:nvGrpSpPr>
      <p:grpSpPr>
        <a:xfrm>
          <a:off x="0" y="0"/>
          <a:ext cx="0" cy="0"/>
          <a:chOff x="0" y="0"/>
          <a:chExt cx="0" cy="0"/>
        </a:xfrm>
      </p:grpSpPr>
      <p:sp>
        <p:nvSpPr>
          <p:cNvPr id="933" name="Google Shape;933;p168"/>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4" name="Google Shape;934;p16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35" name="Google Shape;935;p1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936"/>
        <p:cNvGrpSpPr/>
        <p:nvPr/>
      </p:nvGrpSpPr>
      <p:grpSpPr>
        <a:xfrm>
          <a:off x="0" y="0"/>
          <a:ext cx="0" cy="0"/>
          <a:chOff x="0" y="0"/>
          <a:chExt cx="0" cy="0"/>
        </a:xfrm>
      </p:grpSpPr>
      <p:sp>
        <p:nvSpPr>
          <p:cNvPr id="937" name="Google Shape;937;p169"/>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8" name="Google Shape;938;p169"/>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9" name="Google Shape;939;p16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0" name="Google Shape;940;p16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41"/>
        <p:cNvGrpSpPr/>
        <p:nvPr/>
      </p:nvGrpSpPr>
      <p:grpSpPr>
        <a:xfrm>
          <a:off x="0" y="0"/>
          <a:ext cx="0" cy="0"/>
          <a:chOff x="0" y="0"/>
          <a:chExt cx="0" cy="0"/>
        </a:xfrm>
      </p:grpSpPr>
      <p:sp>
        <p:nvSpPr>
          <p:cNvPr id="942" name="Google Shape;942;p170"/>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3" name="Google Shape;943;p170"/>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4" name="Google Shape;944;p170"/>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5" name="Google Shape;945;p17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6" name="Google Shape;946;p17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947"/>
        <p:cNvGrpSpPr/>
        <p:nvPr/>
      </p:nvGrpSpPr>
      <p:grpSpPr>
        <a:xfrm>
          <a:off x="0" y="0"/>
          <a:ext cx="0" cy="0"/>
          <a:chOff x="0" y="0"/>
          <a:chExt cx="0" cy="0"/>
        </a:xfrm>
      </p:grpSpPr>
      <p:sp>
        <p:nvSpPr>
          <p:cNvPr id="948" name="Google Shape;948;p17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9" name="Google Shape;949;p17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0" name="Google Shape;950;p17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1" name="Google Shape;951;p17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2" name="Google Shape;952;p17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53" name="Google Shape;953;p17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954"/>
        <p:cNvGrpSpPr/>
        <p:nvPr/>
      </p:nvGrpSpPr>
      <p:grpSpPr>
        <a:xfrm>
          <a:off x="0" y="0"/>
          <a:ext cx="0" cy="0"/>
          <a:chOff x="0" y="0"/>
          <a:chExt cx="0" cy="0"/>
        </a:xfrm>
      </p:grpSpPr>
      <p:sp>
        <p:nvSpPr>
          <p:cNvPr id="955" name="Google Shape;955;p17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6" name="Google Shape;956;p17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7" name="Google Shape;957;p17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8" name="Google Shape;958;p17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9" name="Google Shape;959;p17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0" name="Google Shape;960;p17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1" name="Google Shape;961;p17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7" name="Google Shape;117;p18"/>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962"/>
        <p:cNvGrpSpPr/>
        <p:nvPr/>
      </p:nvGrpSpPr>
      <p:grpSpPr>
        <a:xfrm>
          <a:off x="0" y="0"/>
          <a:ext cx="0" cy="0"/>
          <a:chOff x="0" y="0"/>
          <a:chExt cx="0" cy="0"/>
        </a:xfrm>
      </p:grpSpPr>
      <p:sp>
        <p:nvSpPr>
          <p:cNvPr id="963" name="Google Shape;963;p17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4" name="Google Shape;964;p173"/>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5" name="Google Shape;965;p17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966"/>
        <p:cNvGrpSpPr/>
        <p:nvPr/>
      </p:nvGrpSpPr>
      <p:grpSpPr>
        <a:xfrm>
          <a:off x="0" y="0"/>
          <a:ext cx="0" cy="0"/>
          <a:chOff x="0" y="0"/>
          <a:chExt cx="0" cy="0"/>
        </a:xfrm>
      </p:grpSpPr>
      <p:sp>
        <p:nvSpPr>
          <p:cNvPr id="967" name="Google Shape;967;p17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8" name="Google Shape;968;p17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969"/>
        <p:cNvGrpSpPr/>
        <p:nvPr/>
      </p:nvGrpSpPr>
      <p:grpSpPr>
        <a:xfrm>
          <a:off x="0" y="0"/>
          <a:ext cx="0" cy="0"/>
          <a:chOff x="0" y="0"/>
          <a:chExt cx="0" cy="0"/>
        </a:xfrm>
      </p:grpSpPr>
      <p:sp>
        <p:nvSpPr>
          <p:cNvPr id="970" name="Google Shape;970;p1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1" name="Google Shape;971;p17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2" name="Google Shape;972;p175"/>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73" name="Google Shape;973;p17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974"/>
        <p:cNvGrpSpPr/>
        <p:nvPr/>
      </p:nvGrpSpPr>
      <p:grpSpPr>
        <a:xfrm>
          <a:off x="0" y="0"/>
          <a:ext cx="0" cy="0"/>
          <a:chOff x="0" y="0"/>
          <a:chExt cx="0" cy="0"/>
        </a:xfrm>
      </p:grpSpPr>
      <p:sp>
        <p:nvSpPr>
          <p:cNvPr id="975" name="Google Shape;975;p17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6" name="Google Shape;976;p17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7" name="Google Shape;977;p17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8" name="Google Shape;978;p17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9" name="Google Shape;979;p17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0" name="Google Shape;980;p17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1" name="Google Shape;981;p17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2" name="Google Shape;982;p17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83"/>
        <p:cNvGrpSpPr/>
        <p:nvPr/>
      </p:nvGrpSpPr>
      <p:grpSpPr>
        <a:xfrm>
          <a:off x="0" y="0"/>
          <a:ext cx="0" cy="0"/>
          <a:chOff x="0" y="0"/>
          <a:chExt cx="0" cy="0"/>
        </a:xfrm>
      </p:grpSpPr>
      <p:sp>
        <p:nvSpPr>
          <p:cNvPr id="984" name="Google Shape;984;p17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5" name="Google Shape;985;p17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986"/>
        <p:cNvGrpSpPr/>
        <p:nvPr/>
      </p:nvGrpSpPr>
      <p:grpSpPr>
        <a:xfrm>
          <a:off x="0" y="0"/>
          <a:ext cx="0" cy="0"/>
          <a:chOff x="0" y="0"/>
          <a:chExt cx="0" cy="0"/>
        </a:xfrm>
      </p:grpSpPr>
      <p:sp>
        <p:nvSpPr>
          <p:cNvPr id="987" name="Google Shape;987;p178"/>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8" name="Google Shape;988;p178"/>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9" name="Google Shape;989;p178"/>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0" name="Google Shape;990;p178"/>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1" name="Google Shape;991;p17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92" name="Google Shape;992;p17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93" name="Google Shape;993;p178"/>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4" name="Google Shape;994;p178"/>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995"/>
        <p:cNvGrpSpPr/>
        <p:nvPr/>
      </p:nvGrpSpPr>
      <p:grpSpPr>
        <a:xfrm>
          <a:off x="0" y="0"/>
          <a:ext cx="0" cy="0"/>
          <a:chOff x="0" y="0"/>
          <a:chExt cx="0" cy="0"/>
        </a:xfrm>
      </p:grpSpPr>
      <p:sp>
        <p:nvSpPr>
          <p:cNvPr id="996" name="Google Shape;996;p179"/>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97" name="Google Shape;997;p179"/>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8" name="Google Shape;998;p179"/>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99" name="Google Shape;999;p179"/>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0" name="Google Shape;1000;p17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001"/>
        <p:cNvGrpSpPr/>
        <p:nvPr/>
      </p:nvGrpSpPr>
      <p:grpSpPr>
        <a:xfrm>
          <a:off x="0" y="0"/>
          <a:ext cx="0" cy="0"/>
          <a:chOff x="0" y="0"/>
          <a:chExt cx="0" cy="0"/>
        </a:xfrm>
      </p:grpSpPr>
      <p:sp>
        <p:nvSpPr>
          <p:cNvPr id="1002" name="Google Shape;1002;p18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03" name="Google Shape;1003;p18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4" name="Google Shape;1004;p18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5" name="Google Shape;1005;p18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006"/>
        <p:cNvGrpSpPr/>
        <p:nvPr/>
      </p:nvGrpSpPr>
      <p:grpSpPr>
        <a:xfrm>
          <a:off x="0" y="0"/>
          <a:ext cx="0" cy="0"/>
          <a:chOff x="0" y="0"/>
          <a:chExt cx="0" cy="0"/>
        </a:xfrm>
      </p:grpSpPr>
      <p:sp>
        <p:nvSpPr>
          <p:cNvPr id="1007" name="Google Shape;1007;p18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8" name="Google Shape;1008;p18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9" name="Google Shape;1009;p18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010"/>
        <p:cNvGrpSpPr/>
        <p:nvPr/>
      </p:nvGrpSpPr>
      <p:grpSpPr>
        <a:xfrm>
          <a:off x="0" y="0"/>
          <a:ext cx="0" cy="0"/>
          <a:chOff x="0" y="0"/>
          <a:chExt cx="0" cy="0"/>
        </a:xfrm>
      </p:grpSpPr>
      <p:sp>
        <p:nvSpPr>
          <p:cNvPr id="1011" name="Google Shape;1011;p18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12" name="Google Shape;1012;p18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3" name="Google Shape;1013;p18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18"/>
        <p:cNvGrpSpPr/>
        <p:nvPr/>
      </p:nvGrpSpPr>
      <p:grpSpPr>
        <a:xfrm>
          <a:off x="0" y="0"/>
          <a:ext cx="0" cy="0"/>
          <a:chOff x="0" y="0"/>
          <a:chExt cx="0" cy="0"/>
        </a:xfrm>
      </p:grpSpPr>
      <p:sp>
        <p:nvSpPr>
          <p:cNvPr id="119" name="Google Shape;119;p19"/>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0" name="Google Shape;120;p19"/>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014"/>
        <p:cNvGrpSpPr/>
        <p:nvPr/>
      </p:nvGrpSpPr>
      <p:grpSpPr>
        <a:xfrm>
          <a:off x="0" y="0"/>
          <a:ext cx="0" cy="0"/>
          <a:chOff x="0" y="0"/>
          <a:chExt cx="0" cy="0"/>
        </a:xfrm>
      </p:grpSpPr>
      <p:sp>
        <p:nvSpPr>
          <p:cNvPr id="1015" name="Google Shape;1015;p18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16" name="Google Shape;1016;p18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7" name="Google Shape;1017;p18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18" name="Google Shape;1018;p18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019"/>
        <p:cNvGrpSpPr/>
        <p:nvPr/>
      </p:nvGrpSpPr>
      <p:grpSpPr>
        <a:xfrm>
          <a:off x="0" y="0"/>
          <a:ext cx="0" cy="0"/>
          <a:chOff x="0" y="0"/>
          <a:chExt cx="0" cy="0"/>
        </a:xfrm>
      </p:grpSpPr>
      <p:sp>
        <p:nvSpPr>
          <p:cNvPr id="1020" name="Google Shape;1020;p18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1" name="Google Shape;1021;p184"/>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2" name="Google Shape;1022;p184"/>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3" name="Google Shape;1023;p184"/>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4" name="Google Shape;1024;p1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25" name="Google Shape;1025;p1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026"/>
        <p:cNvGrpSpPr/>
        <p:nvPr/>
      </p:nvGrpSpPr>
      <p:grpSpPr>
        <a:xfrm>
          <a:off x="0" y="0"/>
          <a:ext cx="0" cy="0"/>
          <a:chOff x="0" y="0"/>
          <a:chExt cx="0" cy="0"/>
        </a:xfrm>
      </p:grpSpPr>
      <p:sp>
        <p:nvSpPr>
          <p:cNvPr id="1027" name="Google Shape;1027;p18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8" name="Google Shape;1028;p18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9" name="Google Shape;1029;p18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0" name="Google Shape;1030;p18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1" name="Google Shape;1031;p18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2" name="Google Shape;1032;p185"/>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3" name="Google Shape;1033;p185"/>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4" name="Google Shape;1034;p185"/>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5" name="Google Shape;1035;p18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36" name="Google Shape;1036;p18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037"/>
        <p:cNvGrpSpPr/>
        <p:nvPr/>
      </p:nvGrpSpPr>
      <p:grpSpPr>
        <a:xfrm>
          <a:off x="0" y="0"/>
          <a:ext cx="0" cy="0"/>
          <a:chOff x="0" y="0"/>
          <a:chExt cx="0" cy="0"/>
        </a:xfrm>
      </p:grpSpPr>
      <p:sp>
        <p:nvSpPr>
          <p:cNvPr id="1038" name="Google Shape;1038;p186"/>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9" name="Google Shape;1039;p186"/>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0" name="Google Shape;1040;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1" name="Google Shape;1041;p186"/>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2" name="Google Shape;1042;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3" name="Google Shape;1043;p186"/>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044"/>
        <p:cNvGrpSpPr/>
        <p:nvPr/>
      </p:nvGrpSpPr>
      <p:grpSpPr>
        <a:xfrm>
          <a:off x="0" y="0"/>
          <a:ext cx="0" cy="0"/>
          <a:chOff x="0" y="0"/>
          <a:chExt cx="0" cy="0"/>
        </a:xfrm>
      </p:grpSpPr>
      <p:sp>
        <p:nvSpPr>
          <p:cNvPr id="1045" name="Google Shape;1045;p187"/>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6" name="Google Shape;1046;p187"/>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7" name="Google Shape;1047;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8" name="Google Shape;1048;p187"/>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9" name="Google Shape;1049;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0" name="Google Shape;1050;p187"/>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051"/>
        <p:cNvGrpSpPr/>
        <p:nvPr/>
      </p:nvGrpSpPr>
      <p:grpSpPr>
        <a:xfrm>
          <a:off x="0" y="0"/>
          <a:ext cx="0" cy="0"/>
          <a:chOff x="0" y="0"/>
          <a:chExt cx="0" cy="0"/>
        </a:xfrm>
      </p:grpSpPr>
      <p:grpSp>
        <p:nvGrpSpPr>
          <p:cNvPr id="1052" name="Google Shape;1052;p188"/>
          <p:cNvGrpSpPr/>
          <p:nvPr/>
        </p:nvGrpSpPr>
        <p:grpSpPr>
          <a:xfrm>
            <a:off x="0" y="0"/>
            <a:ext cx="8914102" cy="6858001"/>
            <a:chOff x="0" y="0"/>
            <a:chExt cx="8914102" cy="6858001"/>
          </a:xfrm>
        </p:grpSpPr>
        <p:sp>
          <p:nvSpPr>
            <p:cNvPr id="1053" name="Google Shape;1053;p18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54" name="Google Shape;1054;p18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055" name="Google Shape;1055;p188"/>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56" name="Google Shape;1056;p18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057"/>
        <p:cNvGrpSpPr/>
        <p:nvPr/>
      </p:nvGrpSpPr>
      <p:grpSpPr>
        <a:xfrm>
          <a:off x="0" y="0"/>
          <a:ext cx="0" cy="0"/>
          <a:chOff x="0" y="0"/>
          <a:chExt cx="0" cy="0"/>
        </a:xfrm>
      </p:grpSpPr>
      <p:sp>
        <p:nvSpPr>
          <p:cNvPr id="1058" name="Google Shape;1058;p189"/>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59" name="Google Shape;1059;p18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0" name="Google Shape;1060;p18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1" name="Google Shape;1061;p18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062"/>
        <p:cNvGrpSpPr/>
        <p:nvPr/>
      </p:nvGrpSpPr>
      <p:grpSpPr>
        <a:xfrm>
          <a:off x="0" y="0"/>
          <a:ext cx="0" cy="0"/>
          <a:chOff x="0" y="0"/>
          <a:chExt cx="0" cy="0"/>
        </a:xfrm>
      </p:grpSpPr>
      <p:sp>
        <p:nvSpPr>
          <p:cNvPr id="1063" name="Google Shape;1063;p19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4" name="Google Shape;1064;p19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5" name="Google Shape;1065;p19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6" name="Google Shape;1066;p19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067"/>
        <p:cNvGrpSpPr/>
        <p:nvPr/>
      </p:nvGrpSpPr>
      <p:grpSpPr>
        <a:xfrm>
          <a:off x="0" y="0"/>
          <a:ext cx="0" cy="0"/>
          <a:chOff x="0" y="0"/>
          <a:chExt cx="0" cy="0"/>
        </a:xfrm>
      </p:grpSpPr>
      <p:sp>
        <p:nvSpPr>
          <p:cNvPr id="1068" name="Google Shape;1068;p191"/>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9" name="Google Shape;1069;p191"/>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0" name="Google Shape;1070;p19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1" name="Google Shape;1071;p1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2" name="Google Shape;1072;p191"/>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073"/>
        <p:cNvGrpSpPr/>
        <p:nvPr/>
      </p:nvGrpSpPr>
      <p:grpSpPr>
        <a:xfrm>
          <a:off x="0" y="0"/>
          <a:ext cx="0" cy="0"/>
          <a:chOff x="0" y="0"/>
          <a:chExt cx="0" cy="0"/>
        </a:xfrm>
      </p:grpSpPr>
      <p:sp>
        <p:nvSpPr>
          <p:cNvPr id="1074" name="Google Shape;1074;p1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5" name="Google Shape;1075;p19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6" name="Google Shape;1076;p192"/>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7" name="Google Shape;1077;p1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8" name="Google Shape;1078;p192"/>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3" name="Google Shape;123;p2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079"/>
        <p:cNvGrpSpPr/>
        <p:nvPr/>
      </p:nvGrpSpPr>
      <p:grpSpPr>
        <a:xfrm>
          <a:off x="0" y="0"/>
          <a:ext cx="0" cy="0"/>
          <a:chOff x="0" y="0"/>
          <a:chExt cx="0" cy="0"/>
        </a:xfrm>
      </p:grpSpPr>
      <p:sp>
        <p:nvSpPr>
          <p:cNvPr id="1080" name="Google Shape;1080;p193"/>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1" name="Google Shape;1081;p193"/>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2" name="Google Shape;1082;p193"/>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3" name="Google Shape;1083;p19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84" name="Google Shape;1084;p1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85" name="Google Shape;1085;p19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086"/>
        <p:cNvGrpSpPr/>
        <p:nvPr/>
      </p:nvGrpSpPr>
      <p:grpSpPr>
        <a:xfrm>
          <a:off x="0" y="0"/>
          <a:ext cx="0" cy="0"/>
          <a:chOff x="0" y="0"/>
          <a:chExt cx="0" cy="0"/>
        </a:xfrm>
      </p:grpSpPr>
      <p:sp>
        <p:nvSpPr>
          <p:cNvPr id="1087" name="Google Shape;1087;p19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8" name="Google Shape;1088;p19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9" name="Google Shape;1089;p19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0" name="Google Shape;1090;p19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1" name="Google Shape;1091;p19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92" name="Google Shape;1092;p1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93" name="Google Shape;1093;p19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094"/>
        <p:cNvGrpSpPr/>
        <p:nvPr/>
      </p:nvGrpSpPr>
      <p:grpSpPr>
        <a:xfrm>
          <a:off x="0" y="0"/>
          <a:ext cx="0" cy="0"/>
          <a:chOff x="0" y="0"/>
          <a:chExt cx="0" cy="0"/>
        </a:xfrm>
      </p:grpSpPr>
      <p:sp>
        <p:nvSpPr>
          <p:cNvPr id="1095" name="Google Shape;1095;p19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6" name="Google Shape;1096;p19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7" name="Google Shape;1097;p19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8" name="Google Shape;1098;p19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9" name="Google Shape;1099;p19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0" name="Google Shape;1100;p19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01" name="Google Shape;1101;p1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02" name="Google Shape;1102;p195"/>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103"/>
        <p:cNvGrpSpPr/>
        <p:nvPr/>
      </p:nvGrpSpPr>
      <p:grpSpPr>
        <a:xfrm>
          <a:off x="0" y="0"/>
          <a:ext cx="0" cy="0"/>
          <a:chOff x="0" y="0"/>
          <a:chExt cx="0" cy="0"/>
        </a:xfrm>
      </p:grpSpPr>
      <p:sp>
        <p:nvSpPr>
          <p:cNvPr id="1104" name="Google Shape;1104;p19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5" name="Google Shape;1105;p19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6" name="Google Shape;1106;p19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7" name="Google Shape;1107;p19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8" name="Google Shape;1108;p19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9" name="Google Shape;1109;p19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0" name="Google Shape;1110;p19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1" name="Google Shape;1111;p1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12" name="Google Shape;1112;p19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113"/>
        <p:cNvGrpSpPr/>
        <p:nvPr/>
      </p:nvGrpSpPr>
      <p:grpSpPr>
        <a:xfrm>
          <a:off x="0" y="0"/>
          <a:ext cx="0" cy="0"/>
          <a:chOff x="0" y="0"/>
          <a:chExt cx="0" cy="0"/>
        </a:xfrm>
      </p:grpSpPr>
      <p:sp>
        <p:nvSpPr>
          <p:cNvPr id="1114" name="Google Shape;1114;p19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5" name="Google Shape;1115;p197"/>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6" name="Google Shape;1116;p197"/>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7" name="Google Shape;1117;p197"/>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8" name="Google Shape;1118;p19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9" name="Google Shape;1119;p1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20" name="Google Shape;1120;p19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121"/>
        <p:cNvGrpSpPr/>
        <p:nvPr/>
      </p:nvGrpSpPr>
      <p:grpSpPr>
        <a:xfrm>
          <a:off x="0" y="0"/>
          <a:ext cx="0" cy="0"/>
          <a:chOff x="0" y="0"/>
          <a:chExt cx="0" cy="0"/>
        </a:xfrm>
      </p:grpSpPr>
      <p:sp>
        <p:nvSpPr>
          <p:cNvPr id="1122" name="Google Shape;1122;p19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3" name="Google Shape;1123;p19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4" name="Google Shape;1124;p19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5" name="Google Shape;1125;p19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6" name="Google Shape;1126;p19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7" name="Google Shape;1127;p198"/>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8" name="Google Shape;1128;p198"/>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9" name="Google Shape;1129;p198"/>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30" name="Google Shape;1130;p19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1" name="Google Shape;1131;p1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2" name="Google Shape;1132;p198"/>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133"/>
        <p:cNvGrpSpPr/>
        <p:nvPr/>
      </p:nvGrpSpPr>
      <p:grpSpPr>
        <a:xfrm>
          <a:off x="0" y="0"/>
          <a:ext cx="0" cy="0"/>
          <a:chOff x="0" y="0"/>
          <a:chExt cx="0" cy="0"/>
        </a:xfrm>
      </p:grpSpPr>
      <p:sp>
        <p:nvSpPr>
          <p:cNvPr id="1134" name="Google Shape;1134;p19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35" name="Google Shape;1135;p19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6" name="Google Shape;1136;p1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7" name="Google Shape;1137;p19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138"/>
        <p:cNvGrpSpPr/>
        <p:nvPr/>
      </p:nvGrpSpPr>
      <p:grpSpPr>
        <a:xfrm>
          <a:off x="0" y="0"/>
          <a:ext cx="0" cy="0"/>
          <a:chOff x="0" y="0"/>
          <a:chExt cx="0" cy="0"/>
        </a:xfrm>
      </p:grpSpPr>
      <p:sp>
        <p:nvSpPr>
          <p:cNvPr id="1139" name="Google Shape;1139;p20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40"/>
        <p:cNvGrpSpPr/>
        <p:nvPr/>
      </p:nvGrpSpPr>
      <p:grpSpPr>
        <a:xfrm>
          <a:off x="0" y="0"/>
          <a:ext cx="0" cy="0"/>
          <a:chOff x="0" y="0"/>
          <a:chExt cx="0" cy="0"/>
        </a:xfrm>
      </p:grpSpPr>
      <p:sp>
        <p:nvSpPr>
          <p:cNvPr id="1141" name="Google Shape;1141;p2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149"/>
        <p:cNvGrpSpPr/>
        <p:nvPr/>
      </p:nvGrpSpPr>
      <p:grpSpPr>
        <a:xfrm>
          <a:off x="0" y="0"/>
          <a:ext cx="0" cy="0"/>
          <a:chOff x="0" y="0"/>
          <a:chExt cx="0" cy="0"/>
        </a:xfrm>
      </p:grpSpPr>
      <p:sp>
        <p:nvSpPr>
          <p:cNvPr id="1150" name="Google Shape;1150;p203"/>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1" name="Google Shape;1151;p203"/>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2" name="Google Shape;1152;p203"/>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3" name="Google Shape;1153;p20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54" name="Google Shape;1154;p203"/>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55" name="Google Shape;1155;p20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23"/>
        <p:cNvGrpSpPr/>
        <p:nvPr/>
      </p:nvGrpSpPr>
      <p:grpSpPr>
        <a:xfrm>
          <a:off x="0" y="0"/>
          <a:ext cx="0" cy="0"/>
          <a:chOff x="0" y="0"/>
          <a:chExt cx="0" cy="0"/>
        </a:xfrm>
      </p:grpSpPr>
      <p:sp>
        <p:nvSpPr>
          <p:cNvPr id="24" name="Google Shape;24;p3"/>
          <p:cNvSpPr/>
          <p:nvPr/>
        </p:nvSpPr>
        <p:spPr>
          <a:xfrm>
            <a:off x="0" y="0"/>
            <a:ext cx="809625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5" name="Google Shape;25;p3"/>
          <p:cNvSpPr/>
          <p:nvPr/>
        </p:nvSpPr>
        <p:spPr>
          <a:xfrm>
            <a:off x="0" y="3429000"/>
            <a:ext cx="809625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3"/>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7" name="Google Shape;27;p3"/>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3"/>
          <p:cNvSpPr txBox="1">
            <a:spLocks noGrp="1"/>
          </p:cNvSpPr>
          <p:nvPr>
            <p:ph type="subTitle" idx="1"/>
          </p:nvPr>
        </p:nvSpPr>
        <p:spPr>
          <a:xfrm>
            <a:off x="442914" y="3749040"/>
            <a:ext cx="5477256"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9" name="Google Shape;29;p3"/>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1156"/>
        <p:cNvGrpSpPr/>
        <p:nvPr/>
      </p:nvGrpSpPr>
      <p:grpSpPr>
        <a:xfrm>
          <a:off x="0" y="0"/>
          <a:ext cx="0" cy="0"/>
          <a:chOff x="0" y="0"/>
          <a:chExt cx="0" cy="0"/>
        </a:xfrm>
      </p:grpSpPr>
      <p:sp>
        <p:nvSpPr>
          <p:cNvPr id="1157" name="Google Shape;1157;p204"/>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8" name="Google Shape;1158;p204"/>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9" name="Google Shape;1159;p204"/>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0" name="Google Shape;1160;p204"/>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1" name="Google Shape;1161;p204"/>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2" name="Google Shape;1162;p204"/>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1163"/>
        <p:cNvGrpSpPr/>
        <p:nvPr/>
      </p:nvGrpSpPr>
      <p:grpSpPr>
        <a:xfrm>
          <a:off x="0" y="0"/>
          <a:ext cx="0" cy="0"/>
          <a:chOff x="0" y="0"/>
          <a:chExt cx="0" cy="0"/>
        </a:xfrm>
      </p:grpSpPr>
      <p:sp>
        <p:nvSpPr>
          <p:cNvPr id="1164" name="Google Shape;1164;p205"/>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5" name="Google Shape;1165;p205"/>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1166" name="Google Shape;1166;p205"/>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7" name="Google Shape;1167;p205"/>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8" name="Google Shape;1168;p205"/>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9" name="Google Shape;1169;p20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1170"/>
        <p:cNvGrpSpPr/>
        <p:nvPr/>
      </p:nvGrpSpPr>
      <p:grpSpPr>
        <a:xfrm>
          <a:off x="0" y="0"/>
          <a:ext cx="0" cy="0"/>
          <a:chOff x="0" y="0"/>
          <a:chExt cx="0" cy="0"/>
        </a:xfrm>
      </p:grpSpPr>
      <p:sp>
        <p:nvSpPr>
          <p:cNvPr id="1171" name="Google Shape;1171;p20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2" name="Google Shape;1172;p206"/>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73" name="Google Shape;1173;p206"/>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1174"/>
        <p:cNvGrpSpPr/>
        <p:nvPr/>
      </p:nvGrpSpPr>
      <p:grpSpPr>
        <a:xfrm>
          <a:off x="0" y="0"/>
          <a:ext cx="0" cy="0"/>
          <a:chOff x="0" y="0"/>
          <a:chExt cx="0" cy="0"/>
        </a:xfrm>
      </p:grpSpPr>
      <p:sp>
        <p:nvSpPr>
          <p:cNvPr id="1175" name="Google Shape;1175;p20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6" name="Google Shape;1176;p207"/>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1177" name="Google Shape;1177;p20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1178"/>
        <p:cNvGrpSpPr/>
        <p:nvPr/>
      </p:nvGrpSpPr>
      <p:grpSpPr>
        <a:xfrm>
          <a:off x="0" y="0"/>
          <a:ext cx="0" cy="0"/>
          <a:chOff x="0" y="0"/>
          <a:chExt cx="0" cy="0"/>
        </a:xfrm>
      </p:grpSpPr>
      <p:sp>
        <p:nvSpPr>
          <p:cNvPr id="1179" name="Google Shape;1179;p208"/>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0" name="Google Shape;1180;p208"/>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1" name="Google Shape;1181;p208"/>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2" name="Google Shape;1182;p208"/>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83" name="Google Shape;1183;p208"/>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84" name="Google Shape;1184;p208"/>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185"/>
        <p:cNvGrpSpPr/>
        <p:nvPr/>
      </p:nvGrpSpPr>
      <p:grpSpPr>
        <a:xfrm>
          <a:off x="0" y="0"/>
          <a:ext cx="0" cy="0"/>
          <a:chOff x="0" y="0"/>
          <a:chExt cx="0" cy="0"/>
        </a:xfrm>
      </p:grpSpPr>
      <p:sp>
        <p:nvSpPr>
          <p:cNvPr id="1186" name="Google Shape;1186;p20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7" name="Google Shape;1187;p209"/>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8" name="Google Shape;1188;p209"/>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9" name="Google Shape;1189;p209"/>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90" name="Google Shape;1190;p20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91" name="Google Shape;1191;p20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1192"/>
        <p:cNvGrpSpPr/>
        <p:nvPr/>
      </p:nvGrpSpPr>
      <p:grpSpPr>
        <a:xfrm>
          <a:off x="0" y="0"/>
          <a:ext cx="0" cy="0"/>
          <a:chOff x="0" y="0"/>
          <a:chExt cx="0" cy="0"/>
        </a:xfrm>
      </p:grpSpPr>
      <p:grpSp>
        <p:nvGrpSpPr>
          <p:cNvPr id="1193" name="Google Shape;1193;p210"/>
          <p:cNvGrpSpPr/>
          <p:nvPr/>
        </p:nvGrpSpPr>
        <p:grpSpPr>
          <a:xfrm>
            <a:off x="-1" y="-1"/>
            <a:ext cx="12191893" cy="6857975"/>
            <a:chOff x="-1" y="-1"/>
            <a:chExt cx="12191893" cy="6857975"/>
          </a:xfrm>
        </p:grpSpPr>
        <p:grpSp>
          <p:nvGrpSpPr>
            <p:cNvPr id="1194" name="Google Shape;1194;p210"/>
            <p:cNvGrpSpPr/>
            <p:nvPr/>
          </p:nvGrpSpPr>
          <p:grpSpPr>
            <a:xfrm>
              <a:off x="-1" y="-1"/>
              <a:ext cx="12191893" cy="6857975"/>
              <a:chOff x="152400" y="152400"/>
              <a:chExt cx="12196772" cy="6862779"/>
            </a:xfrm>
          </p:grpSpPr>
          <p:sp>
            <p:nvSpPr>
              <p:cNvPr id="1195" name="Google Shape;1195;p210"/>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96" name="Google Shape;1196;p210"/>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1197" name="Google Shape;1197;p21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198" name="Google Shape;1198;p210"/>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199" name="Google Shape;1199;p210"/>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1200"/>
        <p:cNvGrpSpPr/>
        <p:nvPr/>
      </p:nvGrpSpPr>
      <p:grpSpPr>
        <a:xfrm>
          <a:off x="0" y="0"/>
          <a:ext cx="0" cy="0"/>
          <a:chOff x="0" y="0"/>
          <a:chExt cx="0" cy="0"/>
        </a:xfrm>
      </p:grpSpPr>
      <p:grpSp>
        <p:nvGrpSpPr>
          <p:cNvPr id="1201" name="Google Shape;1201;p211"/>
          <p:cNvGrpSpPr/>
          <p:nvPr/>
        </p:nvGrpSpPr>
        <p:grpSpPr>
          <a:xfrm>
            <a:off x="0" y="0"/>
            <a:ext cx="12192000" cy="6858000"/>
            <a:chOff x="0" y="0"/>
            <a:chExt cx="12192000" cy="6858000"/>
          </a:xfrm>
        </p:grpSpPr>
        <p:sp>
          <p:nvSpPr>
            <p:cNvPr id="1202" name="Google Shape;1202;p211"/>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03" name="Google Shape;1203;p211"/>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1204" name="Google Shape;1204;p211"/>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05" name="Google Shape;1205;p211"/>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1206"/>
        <p:cNvGrpSpPr/>
        <p:nvPr/>
      </p:nvGrpSpPr>
      <p:grpSpPr>
        <a:xfrm>
          <a:off x="0" y="0"/>
          <a:ext cx="0" cy="0"/>
          <a:chOff x="0" y="0"/>
          <a:chExt cx="0" cy="0"/>
        </a:xfrm>
      </p:grpSpPr>
      <p:sp>
        <p:nvSpPr>
          <p:cNvPr id="1207" name="Google Shape;1207;p2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08" name="Google Shape;1208;p212"/>
          <p:cNvGrpSpPr/>
          <p:nvPr/>
        </p:nvGrpSpPr>
        <p:grpSpPr>
          <a:xfrm>
            <a:off x="0" y="0"/>
            <a:ext cx="12192000" cy="6858000"/>
            <a:chOff x="0" y="0"/>
            <a:chExt cx="12192000" cy="6858000"/>
          </a:xfrm>
        </p:grpSpPr>
        <p:sp>
          <p:nvSpPr>
            <p:cNvPr id="1209" name="Google Shape;1209;p2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0" name="Google Shape;1210;p21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1" name="Google Shape;1211;p212"/>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2" name="Google Shape;1212;p212"/>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1213"/>
        <p:cNvGrpSpPr/>
        <p:nvPr/>
      </p:nvGrpSpPr>
      <p:grpSpPr>
        <a:xfrm>
          <a:off x="0" y="0"/>
          <a:ext cx="0" cy="0"/>
          <a:chOff x="0" y="0"/>
          <a:chExt cx="0" cy="0"/>
        </a:xfrm>
      </p:grpSpPr>
      <p:sp>
        <p:nvSpPr>
          <p:cNvPr id="1214" name="Google Shape;1214;p213"/>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15" name="Google Shape;1215;p213"/>
          <p:cNvGrpSpPr/>
          <p:nvPr/>
        </p:nvGrpSpPr>
        <p:grpSpPr>
          <a:xfrm>
            <a:off x="0" y="0"/>
            <a:ext cx="12192000" cy="6858000"/>
            <a:chOff x="0" y="0"/>
            <a:chExt cx="12192000" cy="6858000"/>
          </a:xfrm>
        </p:grpSpPr>
        <p:sp>
          <p:nvSpPr>
            <p:cNvPr id="1216" name="Google Shape;1216;p213"/>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7" name="Google Shape;1217;p21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8" name="Google Shape;1218;p213"/>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9" name="Google Shape;1219;p213"/>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1220"/>
        <p:cNvGrpSpPr/>
        <p:nvPr/>
      </p:nvGrpSpPr>
      <p:grpSpPr>
        <a:xfrm>
          <a:off x="0" y="0"/>
          <a:ext cx="0" cy="0"/>
          <a:chOff x="0" y="0"/>
          <a:chExt cx="0" cy="0"/>
        </a:xfrm>
      </p:grpSpPr>
      <p:grpSp>
        <p:nvGrpSpPr>
          <p:cNvPr id="1221" name="Google Shape;1221;p214"/>
          <p:cNvGrpSpPr/>
          <p:nvPr/>
        </p:nvGrpSpPr>
        <p:grpSpPr>
          <a:xfrm>
            <a:off x="0" y="0"/>
            <a:ext cx="8914102" cy="6858001"/>
            <a:chOff x="0" y="0"/>
            <a:chExt cx="8914102" cy="6858001"/>
          </a:xfrm>
        </p:grpSpPr>
        <p:sp>
          <p:nvSpPr>
            <p:cNvPr id="1222" name="Google Shape;1222;p2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3" name="Google Shape;1223;p214"/>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24" name="Google Shape;1224;p214"/>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25" name="Google Shape;1225;p214"/>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1226"/>
        <p:cNvGrpSpPr/>
        <p:nvPr/>
      </p:nvGrpSpPr>
      <p:grpSpPr>
        <a:xfrm>
          <a:off x="0" y="0"/>
          <a:ext cx="0" cy="0"/>
          <a:chOff x="0" y="0"/>
          <a:chExt cx="0" cy="0"/>
        </a:xfrm>
      </p:grpSpPr>
      <p:grpSp>
        <p:nvGrpSpPr>
          <p:cNvPr id="1227" name="Google Shape;1227;p215"/>
          <p:cNvGrpSpPr/>
          <p:nvPr/>
        </p:nvGrpSpPr>
        <p:grpSpPr>
          <a:xfrm>
            <a:off x="0" y="0"/>
            <a:ext cx="8914102" cy="6858001"/>
            <a:chOff x="0" y="0"/>
            <a:chExt cx="8914102" cy="6858001"/>
          </a:xfrm>
        </p:grpSpPr>
        <p:sp>
          <p:nvSpPr>
            <p:cNvPr id="1228" name="Google Shape;1228;p2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9" name="Google Shape;1229;p21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0" name="Google Shape;1230;p215"/>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1" name="Google Shape;1231;p21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1232"/>
        <p:cNvGrpSpPr/>
        <p:nvPr/>
      </p:nvGrpSpPr>
      <p:grpSpPr>
        <a:xfrm>
          <a:off x="0" y="0"/>
          <a:ext cx="0" cy="0"/>
          <a:chOff x="0" y="0"/>
          <a:chExt cx="0" cy="0"/>
        </a:xfrm>
      </p:grpSpPr>
      <p:grpSp>
        <p:nvGrpSpPr>
          <p:cNvPr id="1233" name="Google Shape;1233;p216"/>
          <p:cNvGrpSpPr/>
          <p:nvPr/>
        </p:nvGrpSpPr>
        <p:grpSpPr>
          <a:xfrm>
            <a:off x="0" y="0"/>
            <a:ext cx="8914102" cy="6858001"/>
            <a:chOff x="0" y="0"/>
            <a:chExt cx="8914102" cy="6858001"/>
          </a:xfrm>
        </p:grpSpPr>
        <p:sp>
          <p:nvSpPr>
            <p:cNvPr id="1234" name="Google Shape;1234;p216"/>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35" name="Google Shape;1235;p21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6" name="Google Shape;1236;p216"/>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7" name="Google Shape;1237;p216"/>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238"/>
        <p:cNvGrpSpPr/>
        <p:nvPr/>
      </p:nvGrpSpPr>
      <p:grpSpPr>
        <a:xfrm>
          <a:off x="0" y="0"/>
          <a:ext cx="0" cy="0"/>
          <a:chOff x="0" y="0"/>
          <a:chExt cx="0" cy="0"/>
        </a:xfrm>
      </p:grpSpPr>
      <p:sp>
        <p:nvSpPr>
          <p:cNvPr id="1239" name="Google Shape;1239;p217"/>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40" name="Google Shape;1240;p217"/>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1" name="Google Shape;1241;p217"/>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42" name="Google Shape;1242;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43" name="Google Shape;1243;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244" name="Google Shape;1244;p21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245"/>
        <p:cNvGrpSpPr/>
        <p:nvPr/>
      </p:nvGrpSpPr>
      <p:grpSpPr>
        <a:xfrm>
          <a:off x="0" y="0"/>
          <a:ext cx="0" cy="0"/>
          <a:chOff x="0" y="0"/>
          <a:chExt cx="0" cy="0"/>
        </a:xfrm>
      </p:grpSpPr>
      <p:sp>
        <p:nvSpPr>
          <p:cNvPr id="1246" name="Google Shape;1246;p2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7" name="Google Shape;1247;p2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248"/>
        <p:cNvGrpSpPr/>
        <p:nvPr/>
      </p:nvGrpSpPr>
      <p:grpSpPr>
        <a:xfrm>
          <a:off x="0" y="0"/>
          <a:ext cx="0" cy="0"/>
          <a:chOff x="0" y="0"/>
          <a:chExt cx="0" cy="0"/>
        </a:xfrm>
      </p:grpSpPr>
      <p:sp>
        <p:nvSpPr>
          <p:cNvPr id="1249" name="Google Shape;1249;p219"/>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0" name="Google Shape;1250;p219"/>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251"/>
        <p:cNvGrpSpPr/>
        <p:nvPr/>
      </p:nvGrpSpPr>
      <p:grpSpPr>
        <a:xfrm>
          <a:off x="0" y="0"/>
          <a:ext cx="0" cy="0"/>
          <a:chOff x="0" y="0"/>
          <a:chExt cx="0" cy="0"/>
        </a:xfrm>
      </p:grpSpPr>
      <p:sp>
        <p:nvSpPr>
          <p:cNvPr id="1252" name="Google Shape;1252;p220"/>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3" name="Google Shape;1253;p220"/>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54"/>
        <p:cNvGrpSpPr/>
        <p:nvPr/>
      </p:nvGrpSpPr>
      <p:grpSpPr>
        <a:xfrm>
          <a:off x="0" y="0"/>
          <a:ext cx="0" cy="0"/>
          <a:chOff x="0" y="0"/>
          <a:chExt cx="0" cy="0"/>
        </a:xfrm>
      </p:grpSpPr>
      <p:sp>
        <p:nvSpPr>
          <p:cNvPr id="1255" name="Google Shape;1255;p22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6" name="Google Shape;1256;p22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57"/>
        <p:cNvGrpSpPr/>
        <p:nvPr/>
      </p:nvGrpSpPr>
      <p:grpSpPr>
        <a:xfrm>
          <a:off x="0" y="0"/>
          <a:ext cx="0" cy="0"/>
          <a:chOff x="0" y="0"/>
          <a:chExt cx="0" cy="0"/>
        </a:xfrm>
      </p:grpSpPr>
      <p:sp>
        <p:nvSpPr>
          <p:cNvPr id="1258" name="Google Shape;1258;p222"/>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59"/>
        <p:cNvGrpSpPr/>
        <p:nvPr/>
      </p:nvGrpSpPr>
      <p:grpSpPr>
        <a:xfrm>
          <a:off x="0" y="0"/>
          <a:ext cx="0" cy="0"/>
          <a:chOff x="0" y="0"/>
          <a:chExt cx="0" cy="0"/>
        </a:xfrm>
      </p:grpSpPr>
      <p:sp>
        <p:nvSpPr>
          <p:cNvPr id="1260" name="Google Shape;1260;p22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61"/>
        <p:cNvGrpSpPr/>
        <p:nvPr/>
      </p:nvGrpSpPr>
      <p:grpSpPr>
        <a:xfrm>
          <a:off x="0" y="0"/>
          <a:ext cx="0" cy="0"/>
          <a:chOff x="0" y="0"/>
          <a:chExt cx="0" cy="0"/>
        </a:xfrm>
      </p:grpSpPr>
      <p:sp>
        <p:nvSpPr>
          <p:cNvPr id="1262" name="Google Shape;1262;p224"/>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263"/>
        <p:cNvGrpSpPr/>
        <p:nvPr/>
      </p:nvGrpSpPr>
      <p:grpSpPr>
        <a:xfrm>
          <a:off x="0" y="0"/>
          <a:ext cx="0" cy="0"/>
          <a:chOff x="0" y="0"/>
          <a:chExt cx="0" cy="0"/>
        </a:xfrm>
      </p:grpSpPr>
      <p:sp>
        <p:nvSpPr>
          <p:cNvPr id="1264" name="Google Shape;1264;p225"/>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65" name="Google Shape;1265;p225"/>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66" name="Google Shape;1266;p2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267"/>
        <p:cNvGrpSpPr/>
        <p:nvPr/>
      </p:nvGrpSpPr>
      <p:grpSpPr>
        <a:xfrm>
          <a:off x="0" y="0"/>
          <a:ext cx="0" cy="0"/>
          <a:chOff x="0" y="0"/>
          <a:chExt cx="0" cy="0"/>
        </a:xfrm>
      </p:grpSpPr>
      <p:sp>
        <p:nvSpPr>
          <p:cNvPr id="1268" name="Google Shape;1268;p2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69" name="Google Shape;1269;p226"/>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70" name="Google Shape;1270;p226"/>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1" name="Google Shape;1271;p2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72" name="Google Shape;1272;p22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273"/>
        <p:cNvGrpSpPr/>
        <p:nvPr/>
      </p:nvGrpSpPr>
      <p:grpSpPr>
        <a:xfrm>
          <a:off x="0" y="0"/>
          <a:ext cx="0" cy="0"/>
          <a:chOff x="0" y="0"/>
          <a:chExt cx="0" cy="0"/>
        </a:xfrm>
      </p:grpSpPr>
      <p:sp>
        <p:nvSpPr>
          <p:cNvPr id="1274" name="Google Shape;1274;p227"/>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75" name="Google Shape;1275;p227"/>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76" name="Google Shape;1276;p227"/>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7" name="Google Shape;1277;p2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278"/>
        <p:cNvGrpSpPr/>
        <p:nvPr/>
      </p:nvGrpSpPr>
      <p:grpSpPr>
        <a:xfrm>
          <a:off x="0" y="0"/>
          <a:ext cx="0" cy="0"/>
          <a:chOff x="0" y="0"/>
          <a:chExt cx="0" cy="0"/>
        </a:xfrm>
      </p:grpSpPr>
      <p:sp>
        <p:nvSpPr>
          <p:cNvPr id="1279" name="Google Shape;1279;p22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0" name="Google Shape;1280;p228"/>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1" name="Google Shape;1281;p2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2" name="Google Shape;1282;p22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283"/>
        <p:cNvGrpSpPr/>
        <p:nvPr/>
      </p:nvGrpSpPr>
      <p:grpSpPr>
        <a:xfrm>
          <a:off x="0" y="0"/>
          <a:ext cx="0" cy="0"/>
          <a:chOff x="0" y="0"/>
          <a:chExt cx="0" cy="0"/>
        </a:xfrm>
      </p:grpSpPr>
      <p:sp>
        <p:nvSpPr>
          <p:cNvPr id="1284" name="Google Shape;1284;p229"/>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5" name="Google Shape;1285;p229"/>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6" name="Google Shape;1286;p2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7" name="Google Shape;1287;p22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288"/>
        <p:cNvGrpSpPr/>
        <p:nvPr/>
      </p:nvGrpSpPr>
      <p:grpSpPr>
        <a:xfrm>
          <a:off x="0" y="0"/>
          <a:ext cx="0" cy="0"/>
          <a:chOff x="0" y="0"/>
          <a:chExt cx="0" cy="0"/>
        </a:xfrm>
      </p:grpSpPr>
      <p:sp>
        <p:nvSpPr>
          <p:cNvPr id="1289" name="Google Shape;1289;p230"/>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0" name="Google Shape;1290;p230"/>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91" name="Google Shape;1291;p2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2" name="Google Shape;1292;p23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293"/>
        <p:cNvGrpSpPr/>
        <p:nvPr/>
      </p:nvGrpSpPr>
      <p:grpSpPr>
        <a:xfrm>
          <a:off x="0" y="0"/>
          <a:ext cx="0" cy="0"/>
          <a:chOff x="0" y="0"/>
          <a:chExt cx="0" cy="0"/>
        </a:xfrm>
      </p:grpSpPr>
      <p:sp>
        <p:nvSpPr>
          <p:cNvPr id="1294" name="Google Shape;1294;p23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5" name="Google Shape;1295;p231"/>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96" name="Google Shape;1296;p2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7" name="Google Shape;1297;p23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298"/>
        <p:cNvGrpSpPr/>
        <p:nvPr/>
      </p:nvGrpSpPr>
      <p:grpSpPr>
        <a:xfrm>
          <a:off x="0" y="0"/>
          <a:ext cx="0" cy="0"/>
          <a:chOff x="0" y="0"/>
          <a:chExt cx="0" cy="0"/>
        </a:xfrm>
      </p:grpSpPr>
      <p:sp>
        <p:nvSpPr>
          <p:cNvPr id="1299" name="Google Shape;1299;p23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300" name="Google Shape;1300;p232"/>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01" name="Google Shape;1301;p2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02"/>
        <p:cNvGrpSpPr/>
        <p:nvPr/>
      </p:nvGrpSpPr>
      <p:grpSpPr>
        <a:xfrm>
          <a:off x="0" y="0"/>
          <a:ext cx="0" cy="0"/>
          <a:chOff x="0" y="0"/>
          <a:chExt cx="0" cy="0"/>
        </a:xfrm>
      </p:grpSpPr>
      <p:sp>
        <p:nvSpPr>
          <p:cNvPr id="1303" name="Google Shape;1303;p23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4" name="Google Shape;1304;p233"/>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05" name="Google Shape;1305;p23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30"/>
        <p:cNvGrpSpPr/>
        <p:nvPr/>
      </p:nvGrpSpPr>
      <p:grpSpPr>
        <a:xfrm>
          <a:off x="0" y="0"/>
          <a:ext cx="0" cy="0"/>
          <a:chOff x="0" y="0"/>
          <a:chExt cx="0" cy="0"/>
        </a:xfrm>
      </p:grpSpPr>
      <p:sp>
        <p:nvSpPr>
          <p:cNvPr id="131" name="Google Shape;131;p24"/>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2" name="Google Shape;132;p24"/>
          <p:cNvSpPr/>
          <p:nvPr/>
        </p:nvSpPr>
        <p:spPr>
          <a:xfrm>
            <a:off x="442913" y="1623703"/>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3" name="Google Shape;133;p2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306"/>
        <p:cNvGrpSpPr/>
        <p:nvPr/>
      </p:nvGrpSpPr>
      <p:grpSpPr>
        <a:xfrm>
          <a:off x="0" y="0"/>
          <a:ext cx="0" cy="0"/>
          <a:chOff x="0" y="0"/>
          <a:chExt cx="0" cy="0"/>
        </a:xfrm>
      </p:grpSpPr>
      <p:sp>
        <p:nvSpPr>
          <p:cNvPr id="1307" name="Google Shape;1307;p23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8" name="Google Shape;1308;p234"/>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09" name="Google Shape;1309;p2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10" name="Google Shape;1310;p234"/>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311"/>
        <p:cNvGrpSpPr/>
        <p:nvPr/>
      </p:nvGrpSpPr>
      <p:grpSpPr>
        <a:xfrm>
          <a:off x="0" y="0"/>
          <a:ext cx="0" cy="0"/>
          <a:chOff x="0" y="0"/>
          <a:chExt cx="0" cy="0"/>
        </a:xfrm>
      </p:grpSpPr>
      <p:sp>
        <p:nvSpPr>
          <p:cNvPr id="1312" name="Google Shape;1312;p23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3" name="Google Shape;1313;p23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4" name="Google Shape;1314;p2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315"/>
        <p:cNvGrpSpPr/>
        <p:nvPr/>
      </p:nvGrpSpPr>
      <p:grpSpPr>
        <a:xfrm>
          <a:off x="0" y="0"/>
          <a:ext cx="0" cy="0"/>
          <a:chOff x="0" y="0"/>
          <a:chExt cx="0" cy="0"/>
        </a:xfrm>
      </p:grpSpPr>
      <p:sp>
        <p:nvSpPr>
          <p:cNvPr id="1316" name="Google Shape;1316;p236"/>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7" name="Google Shape;1317;p236"/>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8" name="Google Shape;1318;p23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9" name="Google Shape;1319;p23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320"/>
        <p:cNvGrpSpPr/>
        <p:nvPr/>
      </p:nvGrpSpPr>
      <p:grpSpPr>
        <a:xfrm>
          <a:off x="0" y="0"/>
          <a:ext cx="0" cy="0"/>
          <a:chOff x="0" y="0"/>
          <a:chExt cx="0" cy="0"/>
        </a:xfrm>
      </p:grpSpPr>
      <p:sp>
        <p:nvSpPr>
          <p:cNvPr id="1321" name="Google Shape;1321;p237"/>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2" name="Google Shape;1322;p237"/>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3" name="Google Shape;1323;p237"/>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4" name="Google Shape;1324;p23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25" name="Google Shape;1325;p23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326"/>
        <p:cNvGrpSpPr/>
        <p:nvPr/>
      </p:nvGrpSpPr>
      <p:grpSpPr>
        <a:xfrm>
          <a:off x="0" y="0"/>
          <a:ext cx="0" cy="0"/>
          <a:chOff x="0" y="0"/>
          <a:chExt cx="0" cy="0"/>
        </a:xfrm>
      </p:grpSpPr>
      <p:sp>
        <p:nvSpPr>
          <p:cNvPr id="1327" name="Google Shape;1327;p238"/>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8" name="Google Shape;1328;p238"/>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9" name="Google Shape;1329;p238"/>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0" name="Google Shape;1330;p238"/>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1" name="Google Shape;1331;p23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32" name="Google Shape;1332;p23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1333"/>
        <p:cNvGrpSpPr/>
        <p:nvPr/>
      </p:nvGrpSpPr>
      <p:grpSpPr>
        <a:xfrm>
          <a:off x="0" y="0"/>
          <a:ext cx="0" cy="0"/>
          <a:chOff x="0" y="0"/>
          <a:chExt cx="0" cy="0"/>
        </a:xfrm>
      </p:grpSpPr>
      <p:sp>
        <p:nvSpPr>
          <p:cNvPr id="1334" name="Google Shape;1334;p239"/>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5" name="Google Shape;1335;p239"/>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6" name="Google Shape;1336;p239"/>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7" name="Google Shape;1337;p239"/>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8" name="Google Shape;1338;p239"/>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9" name="Google Shape;1339;p23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0" name="Google Shape;1340;p23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1341"/>
        <p:cNvGrpSpPr/>
        <p:nvPr/>
      </p:nvGrpSpPr>
      <p:grpSpPr>
        <a:xfrm>
          <a:off x="0" y="0"/>
          <a:ext cx="0" cy="0"/>
          <a:chOff x="0" y="0"/>
          <a:chExt cx="0" cy="0"/>
        </a:xfrm>
      </p:grpSpPr>
      <p:sp>
        <p:nvSpPr>
          <p:cNvPr id="1342" name="Google Shape;1342;p24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3" name="Google Shape;1343;p240"/>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44" name="Google Shape;1344;p24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1345"/>
        <p:cNvGrpSpPr/>
        <p:nvPr/>
      </p:nvGrpSpPr>
      <p:grpSpPr>
        <a:xfrm>
          <a:off x="0" y="0"/>
          <a:ext cx="0" cy="0"/>
          <a:chOff x="0" y="0"/>
          <a:chExt cx="0" cy="0"/>
        </a:xfrm>
      </p:grpSpPr>
      <p:sp>
        <p:nvSpPr>
          <p:cNvPr id="1346" name="Google Shape;1346;p24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7" name="Google Shape;1347;p24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1348"/>
        <p:cNvGrpSpPr/>
        <p:nvPr/>
      </p:nvGrpSpPr>
      <p:grpSpPr>
        <a:xfrm>
          <a:off x="0" y="0"/>
          <a:ext cx="0" cy="0"/>
          <a:chOff x="0" y="0"/>
          <a:chExt cx="0" cy="0"/>
        </a:xfrm>
      </p:grpSpPr>
      <p:sp>
        <p:nvSpPr>
          <p:cNvPr id="1349" name="Google Shape;1349;p2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0" name="Google Shape;1350;p24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1" name="Google Shape;1351;p242"/>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52" name="Google Shape;1352;p24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1353"/>
        <p:cNvGrpSpPr/>
        <p:nvPr/>
      </p:nvGrpSpPr>
      <p:grpSpPr>
        <a:xfrm>
          <a:off x="0" y="0"/>
          <a:ext cx="0" cy="0"/>
          <a:chOff x="0" y="0"/>
          <a:chExt cx="0" cy="0"/>
        </a:xfrm>
      </p:grpSpPr>
      <p:sp>
        <p:nvSpPr>
          <p:cNvPr id="1354" name="Google Shape;1354;p24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5" name="Google Shape;1355;p24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6" name="Google Shape;1356;p24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7" name="Google Shape;1357;p24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8" name="Google Shape;1358;p24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9" name="Google Shape;1359;p24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60" name="Google Shape;1360;p24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1" name="Google Shape;1361;p24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34"/>
        <p:cNvGrpSpPr/>
        <p:nvPr/>
      </p:nvGrpSpPr>
      <p:grpSpPr>
        <a:xfrm>
          <a:off x="0" y="0"/>
          <a:ext cx="0" cy="0"/>
          <a:chOff x="0" y="0"/>
          <a:chExt cx="0" cy="0"/>
        </a:xfrm>
      </p:grpSpPr>
      <p:sp>
        <p:nvSpPr>
          <p:cNvPr id="135" name="Google Shape;135;p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6" name="Google Shape;136;p25"/>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 name="Google Shape;137;p25"/>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 name="Google Shape;138;p2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 name="Google Shape;139;p25"/>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62"/>
        <p:cNvGrpSpPr/>
        <p:nvPr/>
      </p:nvGrpSpPr>
      <p:grpSpPr>
        <a:xfrm>
          <a:off x="0" y="0"/>
          <a:ext cx="0" cy="0"/>
          <a:chOff x="0" y="0"/>
          <a:chExt cx="0" cy="0"/>
        </a:xfrm>
      </p:grpSpPr>
      <p:sp>
        <p:nvSpPr>
          <p:cNvPr id="1363" name="Google Shape;1363;p24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4" name="Google Shape;1364;p24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1365"/>
        <p:cNvGrpSpPr/>
        <p:nvPr/>
      </p:nvGrpSpPr>
      <p:grpSpPr>
        <a:xfrm>
          <a:off x="0" y="0"/>
          <a:ext cx="0" cy="0"/>
          <a:chOff x="0" y="0"/>
          <a:chExt cx="0" cy="0"/>
        </a:xfrm>
      </p:grpSpPr>
      <p:sp>
        <p:nvSpPr>
          <p:cNvPr id="1366" name="Google Shape;1366;p245"/>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7" name="Google Shape;1367;p245"/>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8" name="Google Shape;1368;p245"/>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9" name="Google Shape;1369;p245"/>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0" name="Google Shape;1370;p24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1" name="Google Shape;1371;p24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72" name="Google Shape;1372;p245"/>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3" name="Google Shape;1373;p245"/>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1374"/>
        <p:cNvGrpSpPr/>
        <p:nvPr/>
      </p:nvGrpSpPr>
      <p:grpSpPr>
        <a:xfrm>
          <a:off x="0" y="0"/>
          <a:ext cx="0" cy="0"/>
          <a:chOff x="0" y="0"/>
          <a:chExt cx="0" cy="0"/>
        </a:xfrm>
      </p:grpSpPr>
      <p:sp>
        <p:nvSpPr>
          <p:cNvPr id="1375" name="Google Shape;1375;p246"/>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76" name="Google Shape;1376;p246"/>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7" name="Google Shape;1377;p246"/>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8" name="Google Shape;1378;p24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9" name="Google Shape;1379;p24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380"/>
        <p:cNvGrpSpPr/>
        <p:nvPr/>
      </p:nvGrpSpPr>
      <p:grpSpPr>
        <a:xfrm>
          <a:off x="0" y="0"/>
          <a:ext cx="0" cy="0"/>
          <a:chOff x="0" y="0"/>
          <a:chExt cx="0" cy="0"/>
        </a:xfrm>
      </p:grpSpPr>
      <p:sp>
        <p:nvSpPr>
          <p:cNvPr id="1381" name="Google Shape;1381;p24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382" name="Google Shape;1382;p24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3" name="Google Shape;1383;p24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84" name="Google Shape;1384;p24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385"/>
        <p:cNvGrpSpPr/>
        <p:nvPr/>
      </p:nvGrpSpPr>
      <p:grpSpPr>
        <a:xfrm>
          <a:off x="0" y="0"/>
          <a:ext cx="0" cy="0"/>
          <a:chOff x="0" y="0"/>
          <a:chExt cx="0" cy="0"/>
        </a:xfrm>
      </p:grpSpPr>
      <p:sp>
        <p:nvSpPr>
          <p:cNvPr id="1386" name="Google Shape;1386;p24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7" name="Google Shape;1387;p24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388"/>
        <p:cNvGrpSpPr/>
        <p:nvPr/>
      </p:nvGrpSpPr>
      <p:grpSpPr>
        <a:xfrm>
          <a:off x="0" y="0"/>
          <a:ext cx="0" cy="0"/>
          <a:chOff x="0" y="0"/>
          <a:chExt cx="0" cy="0"/>
        </a:xfrm>
      </p:grpSpPr>
      <p:sp>
        <p:nvSpPr>
          <p:cNvPr id="1389" name="Google Shape;1389;p24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90" name="Google Shape;1390;p24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1" name="Google Shape;1391;p24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392"/>
        <p:cNvGrpSpPr/>
        <p:nvPr/>
      </p:nvGrpSpPr>
      <p:grpSpPr>
        <a:xfrm>
          <a:off x="0" y="0"/>
          <a:ext cx="0" cy="0"/>
          <a:chOff x="0" y="0"/>
          <a:chExt cx="0" cy="0"/>
        </a:xfrm>
      </p:grpSpPr>
      <p:sp>
        <p:nvSpPr>
          <p:cNvPr id="1393" name="Google Shape;1393;p25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1394" name="Google Shape;1394;p25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5" name="Google Shape;1395;p25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6" name="Google Shape;1396;p25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397"/>
        <p:cNvGrpSpPr/>
        <p:nvPr/>
      </p:nvGrpSpPr>
      <p:grpSpPr>
        <a:xfrm>
          <a:off x="0" y="0"/>
          <a:ext cx="0" cy="0"/>
          <a:chOff x="0" y="0"/>
          <a:chExt cx="0" cy="0"/>
        </a:xfrm>
      </p:grpSpPr>
      <p:sp>
        <p:nvSpPr>
          <p:cNvPr id="1398" name="Google Shape;1398;p251"/>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99" name="Google Shape;1399;p251"/>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0" name="Google Shape;1400;p251"/>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1" name="Google Shape;1401;p251"/>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2" name="Google Shape;1402;p2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03" name="Google Shape;1403;p2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404"/>
        <p:cNvGrpSpPr/>
        <p:nvPr/>
      </p:nvGrpSpPr>
      <p:grpSpPr>
        <a:xfrm>
          <a:off x="0" y="0"/>
          <a:ext cx="0" cy="0"/>
          <a:chOff x="0" y="0"/>
          <a:chExt cx="0" cy="0"/>
        </a:xfrm>
      </p:grpSpPr>
      <p:sp>
        <p:nvSpPr>
          <p:cNvPr id="1405" name="Google Shape;1405;p252"/>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6" name="Google Shape;1406;p252"/>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7" name="Google Shape;1407;p252"/>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8" name="Google Shape;1408;p252"/>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9" name="Google Shape;1409;p252"/>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0" name="Google Shape;1410;p252"/>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1" name="Google Shape;1411;p252"/>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2" name="Google Shape;1412;p252"/>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3" name="Google Shape;1413;p25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4" name="Google Shape;1414;p25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415"/>
        <p:cNvGrpSpPr/>
        <p:nvPr/>
      </p:nvGrpSpPr>
      <p:grpSpPr>
        <a:xfrm>
          <a:off x="0" y="0"/>
          <a:ext cx="0" cy="0"/>
          <a:chOff x="0" y="0"/>
          <a:chExt cx="0" cy="0"/>
        </a:xfrm>
      </p:grpSpPr>
      <p:sp>
        <p:nvSpPr>
          <p:cNvPr id="1416" name="Google Shape;1416;p253"/>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7" name="Google Shape;1417;p253"/>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8" name="Google Shape;1418;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19" name="Google Shape;1419;p253"/>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0" name="Google Shape;1420;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1" name="Google Shape;1421;p253"/>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40"/>
        <p:cNvGrpSpPr/>
        <p:nvPr/>
      </p:nvGrpSpPr>
      <p:grpSpPr>
        <a:xfrm>
          <a:off x="0" y="0"/>
          <a:ext cx="0" cy="0"/>
          <a:chOff x="0" y="0"/>
          <a:chExt cx="0" cy="0"/>
        </a:xfrm>
      </p:grpSpPr>
      <p:sp>
        <p:nvSpPr>
          <p:cNvPr id="141" name="Google Shape;141;p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2" name="Google Shape;142;p26"/>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3" name="Google Shape;143;p26"/>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4" name="Google Shape;144;p2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422"/>
        <p:cNvGrpSpPr/>
        <p:nvPr/>
      </p:nvGrpSpPr>
      <p:grpSpPr>
        <a:xfrm>
          <a:off x="0" y="0"/>
          <a:ext cx="0" cy="0"/>
          <a:chOff x="0" y="0"/>
          <a:chExt cx="0" cy="0"/>
        </a:xfrm>
      </p:grpSpPr>
      <p:sp>
        <p:nvSpPr>
          <p:cNvPr id="1423" name="Google Shape;1423;p254"/>
          <p:cNvSpPr/>
          <p:nvPr/>
        </p:nvSpPr>
        <p:spPr>
          <a:xfrm>
            <a:off x="0" y="4623950"/>
            <a:ext cx="12192000" cy="2234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4" name="Google Shape;1424;p254"/>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25" name="Google Shape;1425;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6" name="Google Shape;1426;p254"/>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7" name="Google Shape;1427;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8" name="Google Shape;1428;p254"/>
          <p:cNvSpPr txBox="1"/>
          <p:nvPr/>
        </p:nvSpPr>
        <p:spPr>
          <a:xfrm>
            <a:off x="442913" y="42481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429"/>
        <p:cNvGrpSpPr/>
        <p:nvPr/>
      </p:nvGrpSpPr>
      <p:grpSpPr>
        <a:xfrm>
          <a:off x="0" y="0"/>
          <a:ext cx="0" cy="0"/>
          <a:chOff x="0" y="0"/>
          <a:chExt cx="0" cy="0"/>
        </a:xfrm>
      </p:grpSpPr>
      <p:grpSp>
        <p:nvGrpSpPr>
          <p:cNvPr id="1430" name="Google Shape;1430;p255"/>
          <p:cNvGrpSpPr/>
          <p:nvPr/>
        </p:nvGrpSpPr>
        <p:grpSpPr>
          <a:xfrm>
            <a:off x="0" y="0"/>
            <a:ext cx="8914102" cy="6858001"/>
            <a:chOff x="0" y="0"/>
            <a:chExt cx="8914102" cy="6858001"/>
          </a:xfrm>
        </p:grpSpPr>
        <p:sp>
          <p:nvSpPr>
            <p:cNvPr id="1431" name="Google Shape;1431;p25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32" name="Google Shape;1432;p25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433" name="Google Shape;1433;p255"/>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4" name="Google Shape;1434;p25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435"/>
        <p:cNvGrpSpPr/>
        <p:nvPr/>
      </p:nvGrpSpPr>
      <p:grpSpPr>
        <a:xfrm>
          <a:off x="0" y="0"/>
          <a:ext cx="0" cy="0"/>
          <a:chOff x="0" y="0"/>
          <a:chExt cx="0" cy="0"/>
        </a:xfrm>
      </p:grpSpPr>
      <p:sp>
        <p:nvSpPr>
          <p:cNvPr id="1436" name="Google Shape;1436;p256"/>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37" name="Google Shape;1437;p25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8" name="Google Shape;1438;p25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39" name="Google Shape;1439;p25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440"/>
        <p:cNvGrpSpPr/>
        <p:nvPr/>
      </p:nvGrpSpPr>
      <p:grpSpPr>
        <a:xfrm>
          <a:off x="0" y="0"/>
          <a:ext cx="0" cy="0"/>
          <a:chOff x="0" y="0"/>
          <a:chExt cx="0" cy="0"/>
        </a:xfrm>
      </p:grpSpPr>
      <p:sp>
        <p:nvSpPr>
          <p:cNvPr id="1441" name="Google Shape;1441;p25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2" name="Google Shape;1442;p25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43" name="Google Shape;1443;p25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44" name="Google Shape;1444;p25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445"/>
        <p:cNvGrpSpPr/>
        <p:nvPr/>
      </p:nvGrpSpPr>
      <p:grpSpPr>
        <a:xfrm>
          <a:off x="0" y="0"/>
          <a:ext cx="0" cy="0"/>
          <a:chOff x="0" y="0"/>
          <a:chExt cx="0" cy="0"/>
        </a:xfrm>
      </p:grpSpPr>
      <p:sp>
        <p:nvSpPr>
          <p:cNvPr id="1446" name="Google Shape;1446;p258"/>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7" name="Google Shape;1447;p258"/>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8" name="Google Shape;1448;p25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49" name="Google Shape;1449;p2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0" name="Google Shape;1450;p258"/>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451"/>
        <p:cNvGrpSpPr/>
        <p:nvPr/>
      </p:nvGrpSpPr>
      <p:grpSpPr>
        <a:xfrm>
          <a:off x="0" y="0"/>
          <a:ext cx="0" cy="0"/>
          <a:chOff x="0" y="0"/>
          <a:chExt cx="0" cy="0"/>
        </a:xfrm>
      </p:grpSpPr>
      <p:sp>
        <p:nvSpPr>
          <p:cNvPr id="1452" name="Google Shape;1452;p259"/>
          <p:cNvSpPr/>
          <p:nvPr/>
        </p:nvSpPr>
        <p:spPr>
          <a:xfrm>
            <a:off x="6206800" y="0"/>
            <a:ext cx="59853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53" name="Google Shape;1453;p259"/>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54" name="Google Shape;1454;p259"/>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55" name="Google Shape;1455;p2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6" name="Google Shape;1456;p259"/>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457"/>
        <p:cNvGrpSpPr/>
        <p:nvPr/>
      </p:nvGrpSpPr>
      <p:grpSpPr>
        <a:xfrm>
          <a:off x="0" y="0"/>
          <a:ext cx="0" cy="0"/>
          <a:chOff x="0" y="0"/>
          <a:chExt cx="0" cy="0"/>
        </a:xfrm>
      </p:grpSpPr>
      <p:sp>
        <p:nvSpPr>
          <p:cNvPr id="1458" name="Google Shape;1458;p260"/>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59" name="Google Shape;1459;p260"/>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0" name="Google Shape;1460;p260"/>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1" name="Google Shape;1461;p26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62" name="Google Shape;1462;p2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63" name="Google Shape;1463;p260"/>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464"/>
        <p:cNvGrpSpPr/>
        <p:nvPr/>
      </p:nvGrpSpPr>
      <p:grpSpPr>
        <a:xfrm>
          <a:off x="0" y="0"/>
          <a:ext cx="0" cy="0"/>
          <a:chOff x="0" y="0"/>
          <a:chExt cx="0" cy="0"/>
        </a:xfrm>
      </p:grpSpPr>
      <p:sp>
        <p:nvSpPr>
          <p:cNvPr id="1465" name="Google Shape;1465;p26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6" name="Google Shape;1466;p26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7" name="Google Shape;1467;p26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8" name="Google Shape;1468;p26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9" name="Google Shape;1469;p26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70" name="Google Shape;1470;p2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71" name="Google Shape;1471;p26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472"/>
        <p:cNvGrpSpPr/>
        <p:nvPr/>
      </p:nvGrpSpPr>
      <p:grpSpPr>
        <a:xfrm>
          <a:off x="0" y="0"/>
          <a:ext cx="0" cy="0"/>
          <a:chOff x="0" y="0"/>
          <a:chExt cx="0" cy="0"/>
        </a:xfrm>
      </p:grpSpPr>
      <p:sp>
        <p:nvSpPr>
          <p:cNvPr id="1473" name="Google Shape;1473;p26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4" name="Google Shape;1474;p26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5" name="Google Shape;1475;p26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6" name="Google Shape;1476;p26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7" name="Google Shape;1477;p26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8" name="Google Shape;1478;p26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79" name="Google Shape;1479;p2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80" name="Google Shape;1480;p262"/>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481"/>
        <p:cNvGrpSpPr/>
        <p:nvPr/>
      </p:nvGrpSpPr>
      <p:grpSpPr>
        <a:xfrm>
          <a:off x="0" y="0"/>
          <a:ext cx="0" cy="0"/>
          <a:chOff x="0" y="0"/>
          <a:chExt cx="0" cy="0"/>
        </a:xfrm>
      </p:grpSpPr>
      <p:sp>
        <p:nvSpPr>
          <p:cNvPr id="1482" name="Google Shape;1482;p26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3" name="Google Shape;1483;p26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4" name="Google Shape;1484;p26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5" name="Google Shape;1485;p26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6" name="Google Shape;1486;p26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7" name="Google Shape;1487;p26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8" name="Google Shape;1488;p26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89" name="Google Shape;1489;p2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0" name="Google Shape;1490;p26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45"/>
        <p:cNvGrpSpPr/>
        <p:nvPr/>
      </p:nvGrpSpPr>
      <p:grpSpPr>
        <a:xfrm>
          <a:off x="0" y="0"/>
          <a:ext cx="0" cy="0"/>
          <a:chOff x="0" y="0"/>
          <a:chExt cx="0" cy="0"/>
        </a:xfrm>
      </p:grpSpPr>
      <p:sp>
        <p:nvSpPr>
          <p:cNvPr id="146" name="Google Shape;146;p27"/>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47" name="Google Shape;147;p27"/>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 name="Google Shape;148;p2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 name="Google Shape;149;p27"/>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491"/>
        <p:cNvGrpSpPr/>
        <p:nvPr/>
      </p:nvGrpSpPr>
      <p:grpSpPr>
        <a:xfrm>
          <a:off x="0" y="0"/>
          <a:ext cx="0" cy="0"/>
          <a:chOff x="0" y="0"/>
          <a:chExt cx="0" cy="0"/>
        </a:xfrm>
      </p:grpSpPr>
      <p:sp>
        <p:nvSpPr>
          <p:cNvPr id="1492" name="Google Shape;1492;p26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3" name="Google Shape;1493;p264"/>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4" name="Google Shape;1494;p264"/>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5" name="Google Shape;1495;p264"/>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6" name="Google Shape;1496;p26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97" name="Google Shape;1497;p2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8" name="Google Shape;1498;p26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499"/>
        <p:cNvGrpSpPr/>
        <p:nvPr/>
      </p:nvGrpSpPr>
      <p:grpSpPr>
        <a:xfrm>
          <a:off x="0" y="0"/>
          <a:ext cx="0" cy="0"/>
          <a:chOff x="0" y="0"/>
          <a:chExt cx="0" cy="0"/>
        </a:xfrm>
      </p:grpSpPr>
      <p:sp>
        <p:nvSpPr>
          <p:cNvPr id="1500" name="Google Shape;1500;p26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1" name="Google Shape;1501;p26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2" name="Google Shape;1502;p26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3" name="Google Shape;1503;p26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4" name="Google Shape;1504;p26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5" name="Google Shape;1505;p265"/>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6" name="Google Shape;1506;p265"/>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7" name="Google Shape;1507;p265"/>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8" name="Google Shape;1508;p26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09" name="Google Shape;1509;p2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0" name="Google Shape;1510;p265"/>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511"/>
        <p:cNvGrpSpPr/>
        <p:nvPr/>
      </p:nvGrpSpPr>
      <p:grpSpPr>
        <a:xfrm>
          <a:off x="0" y="0"/>
          <a:ext cx="0" cy="0"/>
          <a:chOff x="0" y="0"/>
          <a:chExt cx="0" cy="0"/>
        </a:xfrm>
      </p:grpSpPr>
      <p:sp>
        <p:nvSpPr>
          <p:cNvPr id="1512" name="Google Shape;1512;p26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513" name="Google Shape;1513;p26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14" name="Google Shape;1514;p2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5" name="Google Shape;1515;p26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516"/>
        <p:cNvGrpSpPr/>
        <p:nvPr/>
      </p:nvGrpSpPr>
      <p:grpSpPr>
        <a:xfrm>
          <a:off x="0" y="0"/>
          <a:ext cx="0" cy="0"/>
          <a:chOff x="0" y="0"/>
          <a:chExt cx="0" cy="0"/>
        </a:xfrm>
      </p:grpSpPr>
      <p:sp>
        <p:nvSpPr>
          <p:cNvPr id="1517" name="Google Shape;1517;p26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18"/>
        <p:cNvGrpSpPr/>
        <p:nvPr/>
      </p:nvGrpSpPr>
      <p:grpSpPr>
        <a:xfrm>
          <a:off x="0" y="0"/>
          <a:ext cx="0" cy="0"/>
          <a:chOff x="0" y="0"/>
          <a:chExt cx="0" cy="0"/>
        </a:xfrm>
      </p:grpSpPr>
      <p:sp>
        <p:nvSpPr>
          <p:cNvPr id="1519" name="Google Shape;1519;p2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matchingName="04 Content: One">
  <p:cSld name="Content: One">
    <p:spTree>
      <p:nvGrpSpPr>
        <p:cNvPr id="1" name="Shape 1520"/>
        <p:cNvGrpSpPr/>
        <p:nvPr/>
      </p:nvGrpSpPr>
      <p:grpSpPr>
        <a:xfrm>
          <a:off x="0" y="0"/>
          <a:ext cx="0" cy="0"/>
          <a:chOff x="0" y="0"/>
          <a:chExt cx="0" cy="0"/>
        </a:xfrm>
      </p:grpSpPr>
      <p:sp>
        <p:nvSpPr>
          <p:cNvPr id="1521" name="Google Shape;1521;p269"/>
          <p:cNvSpPr txBox="1">
            <a:spLocks noGrp="1"/>
          </p:cNvSpPr>
          <p:nvPr>
            <p:ph type="title"/>
          </p:nvPr>
        </p:nvSpPr>
        <p:spPr>
          <a:xfrm>
            <a:off x="635010" y="627729"/>
            <a:ext cx="10769700" cy="577500"/>
          </a:xfrm>
          <a:prstGeom prst="rect">
            <a:avLst/>
          </a:prstGeom>
          <a:noFill/>
          <a:ln>
            <a:noFill/>
          </a:ln>
        </p:spPr>
        <p:txBody>
          <a:bodyPr spcFirstLastPara="1" wrap="square" lIns="0" tIns="0" rIns="0" bIns="0" anchor="t" anchorCtr="0">
            <a:noAutofit/>
          </a:bodyPr>
          <a:lstStyle>
            <a:lvl1pPr marL="0" marR="0" lvl="0" indent="0" algn="l" rtl="0">
              <a:lnSpc>
                <a:spcPct val="100000"/>
              </a:lnSpc>
              <a:spcBef>
                <a:spcPts val="0"/>
              </a:spcBef>
              <a:spcAft>
                <a:spcPts val="0"/>
              </a:spcAft>
              <a:buClr>
                <a:schemeClr val="dk1"/>
              </a:buClr>
              <a:buSzPts val="3200"/>
              <a:buFont typeface="Georgia"/>
              <a:buNone/>
              <a:defRPr sz="2400" b="1" i="1" u="none" strike="noStrike" cap="none">
                <a:solidFill>
                  <a:schemeClr val="dk1"/>
                </a:solidFill>
                <a:latin typeface="Georgia"/>
                <a:ea typeface="Georgia"/>
                <a:cs typeface="Georgia"/>
                <a:sym typeface="Georgia"/>
              </a:defRPr>
            </a:lvl1pPr>
            <a:lvl2pPr lvl="1" indent="0" rtl="0">
              <a:spcBef>
                <a:spcPts val="0"/>
              </a:spcBef>
              <a:spcAft>
                <a:spcPts val="0"/>
              </a:spcAft>
              <a:buSzPts val="1400"/>
              <a:buNone/>
              <a:defRPr sz="1700"/>
            </a:lvl2pPr>
            <a:lvl3pPr lvl="2" indent="0" rtl="0">
              <a:spcBef>
                <a:spcPts val="0"/>
              </a:spcBef>
              <a:spcAft>
                <a:spcPts val="0"/>
              </a:spcAft>
              <a:buSzPts val="1400"/>
              <a:buNone/>
              <a:defRPr sz="1700"/>
            </a:lvl3pPr>
            <a:lvl4pPr lvl="3" indent="0" rtl="0">
              <a:spcBef>
                <a:spcPts val="0"/>
              </a:spcBef>
              <a:spcAft>
                <a:spcPts val="0"/>
              </a:spcAft>
              <a:buSzPts val="1400"/>
              <a:buNone/>
              <a:defRPr sz="1700"/>
            </a:lvl4pPr>
            <a:lvl5pPr lvl="4" indent="0" rtl="0">
              <a:spcBef>
                <a:spcPts val="0"/>
              </a:spcBef>
              <a:spcAft>
                <a:spcPts val="0"/>
              </a:spcAft>
              <a:buSzPts val="1400"/>
              <a:buNone/>
              <a:defRPr sz="1700"/>
            </a:lvl5pPr>
            <a:lvl6pPr lvl="5" indent="0" rtl="0">
              <a:spcBef>
                <a:spcPts val="0"/>
              </a:spcBef>
              <a:spcAft>
                <a:spcPts val="0"/>
              </a:spcAft>
              <a:buSzPts val="1400"/>
              <a:buNone/>
              <a:defRPr sz="1700"/>
            </a:lvl6pPr>
            <a:lvl7pPr lvl="6" indent="0" rtl="0">
              <a:spcBef>
                <a:spcPts val="0"/>
              </a:spcBef>
              <a:spcAft>
                <a:spcPts val="0"/>
              </a:spcAft>
              <a:buSzPts val="1400"/>
              <a:buNone/>
              <a:defRPr sz="1700"/>
            </a:lvl7pPr>
            <a:lvl8pPr lvl="7" indent="0" rtl="0">
              <a:spcBef>
                <a:spcPts val="0"/>
              </a:spcBef>
              <a:spcAft>
                <a:spcPts val="0"/>
              </a:spcAft>
              <a:buSzPts val="1400"/>
              <a:buNone/>
              <a:defRPr sz="1700"/>
            </a:lvl8pPr>
            <a:lvl9pPr lvl="8" indent="0" rtl="0">
              <a:spcBef>
                <a:spcPts val="0"/>
              </a:spcBef>
              <a:spcAft>
                <a:spcPts val="0"/>
              </a:spcAft>
              <a:buSzPts val="1400"/>
              <a:buNone/>
              <a:defRPr sz="1700"/>
            </a:lvl9pPr>
          </a:lstStyle>
          <a:p>
            <a:endParaRPr/>
          </a:p>
        </p:txBody>
      </p:sp>
      <p:sp>
        <p:nvSpPr>
          <p:cNvPr id="1522" name="Google Shape;1522;p269"/>
          <p:cNvSpPr txBox="1">
            <a:spLocks noGrp="1"/>
          </p:cNvSpPr>
          <p:nvPr>
            <p:ph type="body" idx="1"/>
          </p:nvPr>
        </p:nvSpPr>
        <p:spPr>
          <a:xfrm>
            <a:off x="635021" y="1752600"/>
            <a:ext cx="10769700" cy="44196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Georgia"/>
              <a:buChar char="●"/>
              <a:defRPr sz="2000" b="0" i="0" u="none" strike="noStrike" cap="none">
                <a:solidFill>
                  <a:schemeClr val="dk1"/>
                </a:solidFill>
                <a:latin typeface="Georgia"/>
                <a:ea typeface="Georgia"/>
                <a:cs typeface="Georgia"/>
                <a:sym typeface="Georgia"/>
              </a:defRPr>
            </a:lvl1pPr>
            <a:lvl2pPr marL="914400" marR="0" lvl="1"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L="1371600" marR="0" lvl="2"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L="1828800" marR="0" lvl="3"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L="2286000" marR="0" lvl="4"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8pPr>
            <a:lvl9pPr marL="4114800" marR="0" lvl="8" indent="-298450" algn="l" rtl="0">
              <a:lnSpc>
                <a:spcPct val="100000"/>
              </a:lnSpc>
              <a:spcBef>
                <a:spcPts val="900"/>
              </a:spcBef>
              <a:spcAft>
                <a:spcPts val="900"/>
              </a:spcAft>
              <a:buSzPts val="1100"/>
              <a:buFont typeface="Arial"/>
              <a:buChar char="■"/>
              <a:defRPr sz="2000" i="0" u="none" strike="noStrike" cap="none"/>
            </a:lvl9pPr>
          </a:lstStyle>
          <a:p>
            <a:endParaRPr/>
          </a:p>
        </p:txBody>
      </p:sp>
      <p:sp>
        <p:nvSpPr>
          <p:cNvPr id="1523" name="Google Shape;1523;p269"/>
          <p:cNvSpPr txBox="1"/>
          <p:nvPr/>
        </p:nvSpPr>
        <p:spPr>
          <a:xfrm>
            <a:off x="711200" y="6477001"/>
            <a:ext cx="3454500" cy="152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900">
                <a:solidFill>
                  <a:schemeClr val="dk1"/>
                </a:solidFill>
                <a:latin typeface="Arial"/>
                <a:ea typeface="Arial"/>
                <a:cs typeface="Arial"/>
                <a:sym typeface="Arial"/>
              </a:rPr>
              <a:t>PwC</a:t>
            </a:r>
            <a:endParaRPr sz="900">
              <a:solidFill>
                <a:schemeClr val="dk1"/>
              </a:solidFill>
              <a:latin typeface="Arial"/>
              <a:ea typeface="Arial"/>
              <a:cs typeface="Arial"/>
              <a:sym typeface="Arial"/>
            </a:endParaRPr>
          </a:p>
        </p:txBody>
      </p:sp>
      <p:cxnSp>
        <p:nvCxnSpPr>
          <p:cNvPr id="1524" name="Google Shape;1524;p269"/>
          <p:cNvCxnSpPr/>
          <p:nvPr/>
        </p:nvCxnSpPr>
        <p:spPr>
          <a:xfrm flipH="1">
            <a:off x="508080" y="609791"/>
            <a:ext cx="10972800" cy="152100"/>
          </a:xfrm>
          <a:prstGeom prst="bentConnector2">
            <a:avLst/>
          </a:prstGeom>
          <a:noFill/>
          <a:ln w="12700" cap="flat" cmpd="sng">
            <a:solidFill>
              <a:schemeClr val="dk2"/>
            </a:solidFill>
            <a:prstDash val="solid"/>
            <a:round/>
            <a:headEnd type="none" w="sm" len="sm"/>
            <a:tailEnd type="none" w="sm" len="sm"/>
          </a:ln>
        </p:spPr>
      </p:cxnSp>
      <p:sp>
        <p:nvSpPr>
          <p:cNvPr id="1525" name="Google Shape;1525;p269"/>
          <p:cNvSpPr txBox="1">
            <a:spLocks noGrp="1"/>
          </p:cNvSpPr>
          <p:nvPr>
            <p:ph type="sldNum" idx="12"/>
          </p:nvPr>
        </p:nvSpPr>
        <p:spPr>
          <a:xfrm>
            <a:off x="9448800" y="6477000"/>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900">
                <a:solidFill>
                  <a:schemeClr val="dk1"/>
                </a:solidFill>
                <a:latin typeface="Arial"/>
                <a:ea typeface="Arial"/>
                <a:cs typeface="Arial"/>
                <a:sym typeface="Arial"/>
              </a:defRPr>
            </a:lvl1pPr>
            <a:lvl2pPr marL="0" marR="0" lvl="1" indent="0" algn="r" rtl="0">
              <a:spcBef>
                <a:spcPts val="0"/>
              </a:spcBef>
              <a:buNone/>
              <a:defRPr sz="900">
                <a:solidFill>
                  <a:schemeClr val="dk1"/>
                </a:solidFill>
                <a:latin typeface="Arial"/>
                <a:ea typeface="Arial"/>
                <a:cs typeface="Arial"/>
                <a:sym typeface="Arial"/>
              </a:defRPr>
            </a:lvl2pPr>
            <a:lvl3pPr marL="0" marR="0" lvl="2" indent="0" algn="r" rtl="0">
              <a:spcBef>
                <a:spcPts val="0"/>
              </a:spcBef>
              <a:buNone/>
              <a:defRPr sz="900">
                <a:solidFill>
                  <a:schemeClr val="dk1"/>
                </a:solidFill>
                <a:latin typeface="Arial"/>
                <a:ea typeface="Arial"/>
                <a:cs typeface="Arial"/>
                <a:sym typeface="Arial"/>
              </a:defRPr>
            </a:lvl3pPr>
            <a:lvl4pPr marL="0" marR="0" lvl="3" indent="0" algn="r" rtl="0">
              <a:spcBef>
                <a:spcPts val="0"/>
              </a:spcBef>
              <a:buNone/>
              <a:defRPr sz="900">
                <a:solidFill>
                  <a:schemeClr val="dk1"/>
                </a:solidFill>
                <a:latin typeface="Arial"/>
                <a:ea typeface="Arial"/>
                <a:cs typeface="Arial"/>
                <a:sym typeface="Arial"/>
              </a:defRPr>
            </a:lvl4pPr>
            <a:lvl5pPr marL="0" marR="0" lvl="4" indent="0" algn="r" rtl="0">
              <a:spcBef>
                <a:spcPts val="0"/>
              </a:spcBef>
              <a:buNone/>
              <a:defRPr sz="900">
                <a:solidFill>
                  <a:schemeClr val="dk1"/>
                </a:solidFill>
                <a:latin typeface="Arial"/>
                <a:ea typeface="Arial"/>
                <a:cs typeface="Arial"/>
                <a:sym typeface="Arial"/>
              </a:defRPr>
            </a:lvl5pPr>
            <a:lvl6pPr marL="0" marR="0" lvl="5" indent="0" algn="r" rtl="0">
              <a:spcBef>
                <a:spcPts val="0"/>
              </a:spcBef>
              <a:buNone/>
              <a:defRPr sz="900">
                <a:solidFill>
                  <a:schemeClr val="dk1"/>
                </a:solidFill>
                <a:latin typeface="Arial"/>
                <a:ea typeface="Arial"/>
                <a:cs typeface="Arial"/>
                <a:sym typeface="Arial"/>
              </a:defRPr>
            </a:lvl6pPr>
            <a:lvl7pPr marL="0" marR="0" lvl="6" indent="0" algn="r" rtl="0">
              <a:spcBef>
                <a:spcPts val="0"/>
              </a:spcBef>
              <a:buNone/>
              <a:defRPr sz="900">
                <a:solidFill>
                  <a:schemeClr val="dk1"/>
                </a:solidFill>
                <a:latin typeface="Arial"/>
                <a:ea typeface="Arial"/>
                <a:cs typeface="Arial"/>
                <a:sym typeface="Arial"/>
              </a:defRPr>
            </a:lvl7pPr>
            <a:lvl8pPr marL="0" marR="0" lvl="7" indent="0" algn="r" rtl="0">
              <a:spcBef>
                <a:spcPts val="0"/>
              </a:spcBef>
              <a:buNone/>
              <a:defRPr sz="900">
                <a:solidFill>
                  <a:schemeClr val="dk1"/>
                </a:solidFill>
                <a:latin typeface="Arial"/>
                <a:ea typeface="Arial"/>
                <a:cs typeface="Arial"/>
                <a:sym typeface="Arial"/>
              </a:defRPr>
            </a:lvl8pPr>
            <a:lvl9pPr marL="0" marR="0" lvl="8" indent="0" algn="r" rtl="0">
              <a:spcBef>
                <a:spcPts val="0"/>
              </a:spcBef>
              <a:buNone/>
              <a:defRPr sz="9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matchingName="1_Content Two">
  <p:cSld name="5_Content: Two Appendix">
    <p:spTree>
      <p:nvGrpSpPr>
        <p:cNvPr id="1" name="Shape 1526"/>
        <p:cNvGrpSpPr/>
        <p:nvPr/>
      </p:nvGrpSpPr>
      <p:grpSpPr>
        <a:xfrm>
          <a:off x="0" y="0"/>
          <a:ext cx="0" cy="0"/>
          <a:chOff x="0" y="0"/>
          <a:chExt cx="0" cy="0"/>
        </a:xfrm>
      </p:grpSpPr>
      <p:sp>
        <p:nvSpPr>
          <p:cNvPr id="1527" name="Google Shape;1527;p270"/>
          <p:cNvSpPr txBox="1">
            <a:spLocks noGrp="1"/>
          </p:cNvSpPr>
          <p:nvPr>
            <p:ph type="title"/>
          </p:nvPr>
        </p:nvSpPr>
        <p:spPr>
          <a:xfrm>
            <a:off x="63502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FFB600"/>
              </a:buClr>
              <a:buSzPts val="3200"/>
              <a:buFont typeface="Georgia"/>
              <a:buNone/>
              <a:defRPr b="1" i="1" u="none" strike="noStrike" cap="none">
                <a:solidFill>
                  <a:srgbClr val="FFB600"/>
                </a:solidFill>
                <a:latin typeface="Georgia"/>
                <a:ea typeface="Georgia"/>
                <a:cs typeface="Georgia"/>
                <a:sym typeface="Georgia"/>
              </a:defRPr>
            </a:lvl1pPr>
            <a:lvl2pPr lvl="1" rtl="0">
              <a:spcBef>
                <a:spcPts val="0"/>
              </a:spcBef>
              <a:spcAft>
                <a:spcPts val="0"/>
              </a:spcAft>
              <a:buClr>
                <a:srgbClr val="FFB600"/>
              </a:buClr>
              <a:buSzPts val="1400"/>
              <a:buNone/>
              <a:defRPr>
                <a:solidFill>
                  <a:srgbClr val="FFB600"/>
                </a:solidFill>
              </a:defRPr>
            </a:lvl2pPr>
            <a:lvl3pPr lvl="2" rtl="0">
              <a:spcBef>
                <a:spcPts val="0"/>
              </a:spcBef>
              <a:spcAft>
                <a:spcPts val="0"/>
              </a:spcAft>
              <a:buClr>
                <a:srgbClr val="FFB600"/>
              </a:buClr>
              <a:buSzPts val="1400"/>
              <a:buNone/>
              <a:defRPr>
                <a:solidFill>
                  <a:srgbClr val="FFB600"/>
                </a:solidFill>
              </a:defRPr>
            </a:lvl3pPr>
            <a:lvl4pPr lvl="3" rtl="0">
              <a:spcBef>
                <a:spcPts val="0"/>
              </a:spcBef>
              <a:spcAft>
                <a:spcPts val="0"/>
              </a:spcAft>
              <a:buClr>
                <a:srgbClr val="FFB600"/>
              </a:buClr>
              <a:buSzPts val="1400"/>
              <a:buNone/>
              <a:defRPr>
                <a:solidFill>
                  <a:srgbClr val="FFB600"/>
                </a:solidFill>
              </a:defRPr>
            </a:lvl4pPr>
            <a:lvl5pPr lvl="4" rtl="0">
              <a:spcBef>
                <a:spcPts val="0"/>
              </a:spcBef>
              <a:spcAft>
                <a:spcPts val="0"/>
              </a:spcAft>
              <a:buClr>
                <a:srgbClr val="FFB600"/>
              </a:buClr>
              <a:buSzPts val="1400"/>
              <a:buNone/>
              <a:defRPr>
                <a:solidFill>
                  <a:srgbClr val="FFB600"/>
                </a:solidFill>
              </a:defRPr>
            </a:lvl5pPr>
            <a:lvl6pPr lvl="5" rtl="0">
              <a:spcBef>
                <a:spcPts val="0"/>
              </a:spcBef>
              <a:spcAft>
                <a:spcPts val="0"/>
              </a:spcAft>
              <a:buClr>
                <a:srgbClr val="FFB600"/>
              </a:buClr>
              <a:buSzPts val="1400"/>
              <a:buNone/>
              <a:defRPr>
                <a:solidFill>
                  <a:srgbClr val="FFB600"/>
                </a:solidFill>
              </a:defRPr>
            </a:lvl6pPr>
            <a:lvl7pPr lvl="6" rtl="0">
              <a:spcBef>
                <a:spcPts val="0"/>
              </a:spcBef>
              <a:spcAft>
                <a:spcPts val="0"/>
              </a:spcAft>
              <a:buClr>
                <a:srgbClr val="FFB600"/>
              </a:buClr>
              <a:buSzPts val="1400"/>
              <a:buNone/>
              <a:defRPr>
                <a:solidFill>
                  <a:srgbClr val="FFB600"/>
                </a:solidFill>
              </a:defRPr>
            </a:lvl7pPr>
            <a:lvl8pPr lvl="7" rtl="0">
              <a:spcBef>
                <a:spcPts val="0"/>
              </a:spcBef>
              <a:spcAft>
                <a:spcPts val="0"/>
              </a:spcAft>
              <a:buClr>
                <a:srgbClr val="FFB600"/>
              </a:buClr>
              <a:buSzPts val="1400"/>
              <a:buNone/>
              <a:defRPr>
                <a:solidFill>
                  <a:srgbClr val="FFB600"/>
                </a:solidFill>
              </a:defRPr>
            </a:lvl8pPr>
            <a:lvl9pPr lvl="8" rtl="0">
              <a:spcBef>
                <a:spcPts val="0"/>
              </a:spcBef>
              <a:spcAft>
                <a:spcPts val="0"/>
              </a:spcAft>
              <a:buClr>
                <a:srgbClr val="FFB600"/>
              </a:buClr>
              <a:buSzPts val="1400"/>
              <a:buNone/>
              <a:defRPr>
                <a:solidFill>
                  <a:srgbClr val="FFB600"/>
                </a:solidFill>
              </a:defRPr>
            </a:lvl9pPr>
          </a:lstStyle>
          <a:p>
            <a:endParaRPr/>
          </a:p>
        </p:txBody>
      </p:sp>
      <p:sp>
        <p:nvSpPr>
          <p:cNvPr id="1528" name="Google Shape;1528;p270"/>
          <p:cNvSpPr txBox="1">
            <a:spLocks noGrp="1"/>
          </p:cNvSpPr>
          <p:nvPr>
            <p:ph type="body" idx="1"/>
          </p:nvPr>
        </p:nvSpPr>
        <p:spPr>
          <a:xfrm>
            <a:off x="635020" y="1752602"/>
            <a:ext cx="52830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29" name="Google Shape;1529;p270"/>
          <p:cNvSpPr txBox="1">
            <a:spLocks noGrp="1"/>
          </p:cNvSpPr>
          <p:nvPr>
            <p:ph type="body" idx="2"/>
          </p:nvPr>
        </p:nvSpPr>
        <p:spPr>
          <a:xfrm>
            <a:off x="6121422" y="1752600"/>
            <a:ext cx="52830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30" name="Google Shape;1530;p270"/>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31" name="Google Shape;1531;p270"/>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32" name="Google Shape;1532;p270"/>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matchingName="3_Content One Appendix">
  <p:cSld name="6_Content: One Appendix_1">
    <p:spTree>
      <p:nvGrpSpPr>
        <p:cNvPr id="1" name="Shape 1533"/>
        <p:cNvGrpSpPr/>
        <p:nvPr/>
      </p:nvGrpSpPr>
      <p:grpSpPr>
        <a:xfrm>
          <a:off x="0" y="0"/>
          <a:ext cx="0" cy="0"/>
          <a:chOff x="0" y="0"/>
          <a:chExt cx="0" cy="0"/>
        </a:xfrm>
      </p:grpSpPr>
      <p:sp>
        <p:nvSpPr>
          <p:cNvPr id="1534" name="Google Shape;1534;p271"/>
          <p:cNvSpPr txBox="1">
            <a:spLocks noGrp="1"/>
          </p:cNvSpPr>
          <p:nvPr>
            <p:ph type="title"/>
          </p:nvPr>
        </p:nvSpPr>
        <p:spPr>
          <a:xfrm>
            <a:off x="71120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2"/>
              </a:buClr>
              <a:buSzPts val="2400"/>
              <a:buFont typeface="Georgia"/>
              <a:buNone/>
              <a:defRPr sz="2400" b="1" i="1" u="none" strike="noStrike" cap="none">
                <a:solidFill>
                  <a:schemeClr val="dk2"/>
                </a:solidFill>
                <a:latin typeface="Georgia"/>
                <a:ea typeface="Georgia"/>
                <a:cs typeface="Georgia"/>
                <a:sym typeface="Georgia"/>
              </a:defRPr>
            </a:lvl1pPr>
            <a:lvl2pPr lvl="1" rtl="0">
              <a:spcBef>
                <a:spcPts val="0"/>
              </a:spcBef>
              <a:spcAft>
                <a:spcPts val="0"/>
              </a:spcAft>
              <a:buClr>
                <a:schemeClr val="dk2"/>
              </a:buClr>
              <a:buSzPts val="1400"/>
              <a:buNone/>
              <a:defRPr>
                <a:solidFill>
                  <a:schemeClr val="dk2"/>
                </a:solidFill>
              </a:defRPr>
            </a:lvl2pPr>
            <a:lvl3pPr lvl="2" rtl="0">
              <a:spcBef>
                <a:spcPts val="0"/>
              </a:spcBef>
              <a:spcAft>
                <a:spcPts val="0"/>
              </a:spcAft>
              <a:buClr>
                <a:schemeClr val="dk2"/>
              </a:buClr>
              <a:buSzPts val="1400"/>
              <a:buNone/>
              <a:defRPr>
                <a:solidFill>
                  <a:schemeClr val="dk2"/>
                </a:solidFill>
              </a:defRPr>
            </a:lvl3pPr>
            <a:lvl4pPr lvl="3" rtl="0">
              <a:spcBef>
                <a:spcPts val="0"/>
              </a:spcBef>
              <a:spcAft>
                <a:spcPts val="0"/>
              </a:spcAft>
              <a:buClr>
                <a:schemeClr val="dk2"/>
              </a:buClr>
              <a:buSzPts val="1400"/>
              <a:buNone/>
              <a:defRPr>
                <a:solidFill>
                  <a:schemeClr val="dk2"/>
                </a:solidFill>
              </a:defRPr>
            </a:lvl4pPr>
            <a:lvl5pPr lvl="4" rtl="0">
              <a:spcBef>
                <a:spcPts val="0"/>
              </a:spcBef>
              <a:spcAft>
                <a:spcPts val="0"/>
              </a:spcAft>
              <a:buClr>
                <a:schemeClr val="dk2"/>
              </a:buClr>
              <a:buSzPts val="1400"/>
              <a:buNone/>
              <a:defRPr>
                <a:solidFill>
                  <a:schemeClr val="dk2"/>
                </a:solidFill>
              </a:defRPr>
            </a:lvl5pPr>
            <a:lvl6pPr lvl="5" rtl="0">
              <a:spcBef>
                <a:spcPts val="0"/>
              </a:spcBef>
              <a:spcAft>
                <a:spcPts val="0"/>
              </a:spcAft>
              <a:buClr>
                <a:schemeClr val="dk2"/>
              </a:buClr>
              <a:buSzPts val="1400"/>
              <a:buNone/>
              <a:defRPr>
                <a:solidFill>
                  <a:schemeClr val="dk2"/>
                </a:solidFill>
              </a:defRPr>
            </a:lvl6pPr>
            <a:lvl7pPr lvl="6" rtl="0">
              <a:spcBef>
                <a:spcPts val="0"/>
              </a:spcBef>
              <a:spcAft>
                <a:spcPts val="0"/>
              </a:spcAft>
              <a:buClr>
                <a:schemeClr val="dk2"/>
              </a:buClr>
              <a:buSzPts val="1400"/>
              <a:buNone/>
              <a:defRPr>
                <a:solidFill>
                  <a:schemeClr val="dk2"/>
                </a:solidFill>
              </a:defRPr>
            </a:lvl7pPr>
            <a:lvl8pPr lvl="7" rtl="0">
              <a:spcBef>
                <a:spcPts val="0"/>
              </a:spcBef>
              <a:spcAft>
                <a:spcPts val="0"/>
              </a:spcAft>
              <a:buClr>
                <a:schemeClr val="dk2"/>
              </a:buClr>
              <a:buSzPts val="1400"/>
              <a:buNone/>
              <a:defRPr>
                <a:solidFill>
                  <a:schemeClr val="dk2"/>
                </a:solidFill>
              </a:defRPr>
            </a:lvl8pPr>
            <a:lvl9pPr lvl="8" rtl="0">
              <a:spcBef>
                <a:spcPts val="0"/>
              </a:spcBef>
              <a:spcAft>
                <a:spcPts val="0"/>
              </a:spcAft>
              <a:buClr>
                <a:schemeClr val="dk2"/>
              </a:buClr>
              <a:buSzPts val="1400"/>
              <a:buNone/>
              <a:defRPr>
                <a:solidFill>
                  <a:schemeClr val="dk2"/>
                </a:solidFill>
              </a:defRPr>
            </a:lvl9pPr>
          </a:lstStyle>
          <a:p>
            <a:endParaRPr/>
          </a:p>
        </p:txBody>
      </p:sp>
      <p:sp>
        <p:nvSpPr>
          <p:cNvPr id="1535" name="Google Shape;1535;p271"/>
          <p:cNvSpPr txBox="1">
            <a:spLocks noGrp="1"/>
          </p:cNvSpPr>
          <p:nvPr>
            <p:ph type="body" idx="1"/>
          </p:nvPr>
        </p:nvSpPr>
        <p:spPr>
          <a:xfrm>
            <a:off x="711200" y="1752600"/>
            <a:ext cx="107697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36" name="Google Shape;1536;p271"/>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37" name="Google Shape;1537;p271"/>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38" name="Google Shape;1538;p271"/>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matchingName="1_Content One">
  <p:cSld name="6_Content: One Appendix_2">
    <p:spTree>
      <p:nvGrpSpPr>
        <p:cNvPr id="1" name="Shape 1539"/>
        <p:cNvGrpSpPr/>
        <p:nvPr/>
      </p:nvGrpSpPr>
      <p:grpSpPr>
        <a:xfrm>
          <a:off x="0" y="0"/>
          <a:ext cx="0" cy="0"/>
          <a:chOff x="0" y="0"/>
          <a:chExt cx="0" cy="0"/>
        </a:xfrm>
      </p:grpSpPr>
      <p:sp>
        <p:nvSpPr>
          <p:cNvPr id="1540" name="Google Shape;1540;p272"/>
          <p:cNvSpPr txBox="1">
            <a:spLocks noGrp="1"/>
          </p:cNvSpPr>
          <p:nvPr>
            <p:ph type="title"/>
          </p:nvPr>
        </p:nvSpPr>
        <p:spPr>
          <a:xfrm>
            <a:off x="63502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FFB600"/>
              </a:buClr>
              <a:buSzPts val="3200"/>
              <a:buFont typeface="Georgia"/>
              <a:buNone/>
              <a:defRPr b="1" i="1" u="none" strike="noStrike" cap="none">
                <a:solidFill>
                  <a:srgbClr val="FFB600"/>
                </a:solidFill>
                <a:latin typeface="Georgia"/>
                <a:ea typeface="Georgia"/>
                <a:cs typeface="Georgia"/>
                <a:sym typeface="Georgia"/>
              </a:defRPr>
            </a:lvl1pPr>
            <a:lvl2pPr lvl="1" rtl="0">
              <a:spcBef>
                <a:spcPts val="0"/>
              </a:spcBef>
              <a:spcAft>
                <a:spcPts val="0"/>
              </a:spcAft>
              <a:buClr>
                <a:srgbClr val="FFB600"/>
              </a:buClr>
              <a:buSzPts val="1400"/>
              <a:buNone/>
              <a:defRPr>
                <a:solidFill>
                  <a:srgbClr val="FFB600"/>
                </a:solidFill>
              </a:defRPr>
            </a:lvl2pPr>
            <a:lvl3pPr lvl="2" rtl="0">
              <a:spcBef>
                <a:spcPts val="0"/>
              </a:spcBef>
              <a:spcAft>
                <a:spcPts val="0"/>
              </a:spcAft>
              <a:buClr>
                <a:srgbClr val="FFB600"/>
              </a:buClr>
              <a:buSzPts val="1400"/>
              <a:buNone/>
              <a:defRPr>
                <a:solidFill>
                  <a:srgbClr val="FFB600"/>
                </a:solidFill>
              </a:defRPr>
            </a:lvl3pPr>
            <a:lvl4pPr lvl="3" rtl="0">
              <a:spcBef>
                <a:spcPts val="0"/>
              </a:spcBef>
              <a:spcAft>
                <a:spcPts val="0"/>
              </a:spcAft>
              <a:buClr>
                <a:srgbClr val="FFB600"/>
              </a:buClr>
              <a:buSzPts val="1400"/>
              <a:buNone/>
              <a:defRPr>
                <a:solidFill>
                  <a:srgbClr val="FFB600"/>
                </a:solidFill>
              </a:defRPr>
            </a:lvl4pPr>
            <a:lvl5pPr lvl="4" rtl="0">
              <a:spcBef>
                <a:spcPts val="0"/>
              </a:spcBef>
              <a:spcAft>
                <a:spcPts val="0"/>
              </a:spcAft>
              <a:buClr>
                <a:srgbClr val="FFB600"/>
              </a:buClr>
              <a:buSzPts val="1400"/>
              <a:buNone/>
              <a:defRPr>
                <a:solidFill>
                  <a:srgbClr val="FFB600"/>
                </a:solidFill>
              </a:defRPr>
            </a:lvl5pPr>
            <a:lvl6pPr lvl="5" rtl="0">
              <a:spcBef>
                <a:spcPts val="0"/>
              </a:spcBef>
              <a:spcAft>
                <a:spcPts val="0"/>
              </a:spcAft>
              <a:buClr>
                <a:srgbClr val="FFB600"/>
              </a:buClr>
              <a:buSzPts val="1400"/>
              <a:buNone/>
              <a:defRPr>
                <a:solidFill>
                  <a:srgbClr val="FFB600"/>
                </a:solidFill>
              </a:defRPr>
            </a:lvl6pPr>
            <a:lvl7pPr lvl="6" rtl="0">
              <a:spcBef>
                <a:spcPts val="0"/>
              </a:spcBef>
              <a:spcAft>
                <a:spcPts val="0"/>
              </a:spcAft>
              <a:buClr>
                <a:srgbClr val="FFB600"/>
              </a:buClr>
              <a:buSzPts val="1400"/>
              <a:buNone/>
              <a:defRPr>
                <a:solidFill>
                  <a:srgbClr val="FFB600"/>
                </a:solidFill>
              </a:defRPr>
            </a:lvl7pPr>
            <a:lvl8pPr lvl="7" rtl="0">
              <a:spcBef>
                <a:spcPts val="0"/>
              </a:spcBef>
              <a:spcAft>
                <a:spcPts val="0"/>
              </a:spcAft>
              <a:buClr>
                <a:srgbClr val="FFB600"/>
              </a:buClr>
              <a:buSzPts val="1400"/>
              <a:buNone/>
              <a:defRPr>
                <a:solidFill>
                  <a:srgbClr val="FFB600"/>
                </a:solidFill>
              </a:defRPr>
            </a:lvl8pPr>
            <a:lvl9pPr lvl="8" rtl="0">
              <a:spcBef>
                <a:spcPts val="0"/>
              </a:spcBef>
              <a:spcAft>
                <a:spcPts val="0"/>
              </a:spcAft>
              <a:buClr>
                <a:srgbClr val="FFB600"/>
              </a:buClr>
              <a:buSzPts val="1400"/>
              <a:buNone/>
              <a:defRPr>
                <a:solidFill>
                  <a:srgbClr val="FFB600"/>
                </a:solidFill>
              </a:defRPr>
            </a:lvl9pPr>
          </a:lstStyle>
          <a:p>
            <a:endParaRPr/>
          </a:p>
        </p:txBody>
      </p:sp>
      <p:sp>
        <p:nvSpPr>
          <p:cNvPr id="1541" name="Google Shape;1541;p272"/>
          <p:cNvSpPr txBox="1">
            <a:spLocks noGrp="1"/>
          </p:cNvSpPr>
          <p:nvPr>
            <p:ph type="body" idx="1"/>
          </p:nvPr>
        </p:nvSpPr>
        <p:spPr>
          <a:xfrm>
            <a:off x="635020" y="1752600"/>
            <a:ext cx="107697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42" name="Google Shape;1542;p272"/>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43" name="Google Shape;1543;p272"/>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44" name="Google Shape;1544;p272"/>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matchingName="2_Content One Impact">
  <p:cSld name="2_Content: One NEW">
    <p:spTree>
      <p:nvGrpSpPr>
        <p:cNvPr id="1" name="Shape 1545"/>
        <p:cNvGrpSpPr/>
        <p:nvPr/>
      </p:nvGrpSpPr>
      <p:grpSpPr>
        <a:xfrm>
          <a:off x="0" y="0"/>
          <a:ext cx="0" cy="0"/>
          <a:chOff x="0" y="0"/>
          <a:chExt cx="0" cy="0"/>
        </a:xfrm>
      </p:grpSpPr>
      <p:sp>
        <p:nvSpPr>
          <p:cNvPr id="1546" name="Google Shape;1546;p273"/>
          <p:cNvSpPr txBox="1">
            <a:spLocks noGrp="1"/>
          </p:cNvSpPr>
          <p:nvPr>
            <p:ph type="title"/>
          </p:nvPr>
        </p:nvSpPr>
        <p:spPr>
          <a:xfrm>
            <a:off x="2960214" y="506265"/>
            <a:ext cx="8894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SzPts val="3200"/>
              <a:buFont typeface="Georgia"/>
              <a:buNone/>
              <a:defRPr sz="3200" b="1" i="1" u="none" strike="noStrike" cap="none">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47" name="Google Shape;1547;p273"/>
          <p:cNvSpPr txBox="1">
            <a:spLocks noGrp="1"/>
          </p:cNvSpPr>
          <p:nvPr>
            <p:ph type="body" idx="1"/>
          </p:nvPr>
        </p:nvSpPr>
        <p:spPr>
          <a:xfrm>
            <a:off x="2960213" y="1628801"/>
            <a:ext cx="8911200" cy="482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cxnSp>
        <p:nvCxnSpPr>
          <p:cNvPr id="1548" name="Google Shape;1548;p273"/>
          <p:cNvCxnSpPr/>
          <p:nvPr/>
        </p:nvCxnSpPr>
        <p:spPr>
          <a:xfrm flipH="1">
            <a:off x="2749539" y="430063"/>
            <a:ext cx="9105600" cy="152400"/>
          </a:xfrm>
          <a:prstGeom prst="bentConnector2">
            <a:avLst/>
          </a:prstGeom>
          <a:noFill/>
          <a:ln w="12700" cap="flat" cmpd="sng">
            <a:solidFill>
              <a:schemeClr val="dk1"/>
            </a:solidFill>
            <a:prstDash val="solid"/>
            <a:round/>
            <a:headEnd type="none" w="sm" len="sm"/>
            <a:tailEnd type="none" w="sm" len="sm"/>
          </a:ln>
        </p:spPr>
      </p:cxnSp>
      <p:cxnSp>
        <p:nvCxnSpPr>
          <p:cNvPr id="1549" name="Google Shape;1549;p273"/>
          <p:cNvCxnSpPr/>
          <p:nvPr/>
        </p:nvCxnSpPr>
        <p:spPr>
          <a:xfrm flipH="1">
            <a:off x="337104" y="3274864"/>
            <a:ext cx="2375400" cy="152400"/>
          </a:xfrm>
          <a:prstGeom prst="bentConnector2">
            <a:avLst/>
          </a:prstGeom>
          <a:noFill/>
          <a:ln w="12700" cap="rnd" cmpd="sng">
            <a:solidFill>
              <a:schemeClr val="dk1"/>
            </a:solidFill>
            <a:prstDash val="dot"/>
            <a:round/>
            <a:headEnd type="none" w="sm" len="sm"/>
            <a:tailEnd type="none" w="sm" len="sm"/>
          </a:ln>
        </p:spPr>
      </p:cxnSp>
      <p:sp>
        <p:nvSpPr>
          <p:cNvPr id="1550" name="Google Shape;1550;p273"/>
          <p:cNvSpPr txBox="1">
            <a:spLocks noGrp="1"/>
          </p:cNvSpPr>
          <p:nvPr>
            <p:ph type="body" idx="2"/>
          </p:nvPr>
        </p:nvSpPr>
        <p:spPr>
          <a:xfrm>
            <a:off x="480888" y="3429000"/>
            <a:ext cx="2231400" cy="3024300"/>
          </a:xfrm>
          <a:prstGeom prst="rect">
            <a:avLst/>
          </a:prstGeom>
          <a:noFill/>
          <a:ln>
            <a:noFill/>
          </a:ln>
        </p:spPr>
        <p:txBody>
          <a:bodyPr spcFirstLastPara="1" wrap="square" lIns="0" tIns="0" rIns="91425" bIns="91425" anchor="t" anchorCtr="0">
            <a:noAutofit/>
          </a:bodyPr>
          <a:lstStyle>
            <a:lvl1pPr marL="457200" marR="0" lvl="0" indent="-228600" algn="l" rtl="0">
              <a:lnSpc>
                <a:spcPct val="100000"/>
              </a:lnSpc>
              <a:spcBef>
                <a:spcPts val="0"/>
              </a:spcBef>
              <a:spcAft>
                <a:spcPts val="0"/>
              </a:spcAft>
              <a:buClr>
                <a:srgbClr val="FFB600"/>
              </a:buClr>
              <a:buSzPts val="2200"/>
              <a:buFont typeface="Georgia"/>
              <a:buNone/>
              <a:defRPr sz="2200" b="0" i="1" u="none" strike="noStrike" cap="none">
                <a:solidFill>
                  <a:srgbClr val="FFB600"/>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51" name="Google Shape;1551;p273"/>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52" name="Google Shape;1552;p273"/>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53" name="Google Shape;1553;p273"/>
          <p:cNvSpPr txBox="1">
            <a:spLocks noGrp="1"/>
          </p:cNvSpPr>
          <p:nvPr>
            <p:ph type="body" idx="3"/>
          </p:nvPr>
        </p:nvSpPr>
        <p:spPr>
          <a:xfrm>
            <a:off x="2970183" y="110054"/>
            <a:ext cx="4421700" cy="1524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1pPr>
            <a:lvl2pPr marL="914400" marR="0" lvl="1"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12">
          <p15:clr>
            <a:srgbClr val="FBAE40"/>
          </p15:clr>
        </p15:guide>
        <p15:guide id="4" pos="7468">
          <p15:clr>
            <a:srgbClr val="FBAE40"/>
          </p15:clr>
        </p15:guide>
        <p15:guide id="5" pos="1709">
          <p15:clr>
            <a:srgbClr val="FBAE40"/>
          </p15:clr>
        </p15:guide>
        <p15:guide id="6" orient="horz" pos="102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50"/>
        <p:cNvGrpSpPr/>
        <p:nvPr/>
      </p:nvGrpSpPr>
      <p:grpSpPr>
        <a:xfrm>
          <a:off x="0" y="0"/>
          <a:ext cx="0" cy="0"/>
          <a:chOff x="0" y="0"/>
          <a:chExt cx="0" cy="0"/>
        </a:xfrm>
      </p:grpSpPr>
      <p:sp>
        <p:nvSpPr>
          <p:cNvPr id="151" name="Google Shape;151;p28"/>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2" name="Google Shape;152;p28"/>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3" name="Google Shape;153;p2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4" name="Google Shape;154;p28"/>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matchingName="Content: Two">
  <p:cSld name="Content: Two">
    <p:spTree>
      <p:nvGrpSpPr>
        <p:cNvPr id="1" name="Shape 1554"/>
        <p:cNvGrpSpPr/>
        <p:nvPr/>
      </p:nvGrpSpPr>
      <p:grpSpPr>
        <a:xfrm>
          <a:off x="0" y="0"/>
          <a:ext cx="0" cy="0"/>
          <a:chOff x="0" y="0"/>
          <a:chExt cx="0" cy="0"/>
        </a:xfrm>
      </p:grpSpPr>
      <p:sp>
        <p:nvSpPr>
          <p:cNvPr id="1555" name="Google Shape;1555;p274"/>
          <p:cNvSpPr txBox="1">
            <a:spLocks noGrp="1"/>
          </p:cNvSpPr>
          <p:nvPr>
            <p:ph type="title"/>
          </p:nvPr>
        </p:nvSpPr>
        <p:spPr>
          <a:xfrm>
            <a:off x="642851" y="943984"/>
            <a:ext cx="10906200" cy="74220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Clr>
                <a:schemeClr val="dk2"/>
              </a:buClr>
              <a:buSzPts val="1800"/>
              <a:buFont typeface="Georgia"/>
              <a:buNone/>
              <a:defRPr sz="1800" b="1" i="1" u="none" strike="noStrike" cap="none">
                <a:solidFill>
                  <a:schemeClr val="dk2"/>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56" name="Google Shape;1556;p274"/>
          <p:cNvSpPr txBox="1">
            <a:spLocks noGrp="1"/>
          </p:cNvSpPr>
          <p:nvPr>
            <p:ph type="body" idx="1"/>
          </p:nvPr>
        </p:nvSpPr>
        <p:spPr>
          <a:xfrm>
            <a:off x="642851" y="1815353"/>
            <a:ext cx="5364300" cy="43083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rgbClr val="000000"/>
              </a:buClr>
              <a:buSzPts val="1100"/>
              <a:buFont typeface="Noto Sans Symbols"/>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600"/>
              </a:spcBef>
              <a:spcAft>
                <a:spcPts val="0"/>
              </a:spcAft>
              <a:buClr>
                <a:srgbClr val="000000"/>
              </a:buClr>
              <a:buSzPts val="1100"/>
              <a:buFont typeface="Times New Roman"/>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600"/>
              </a:spcBef>
              <a:spcAft>
                <a:spcPts val="0"/>
              </a:spcAft>
              <a:buClr>
                <a:srgbClr val="000000"/>
              </a:buClr>
              <a:buSzPts val="1100"/>
              <a:buFont typeface="Arial"/>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298450" algn="l" rtl="0">
              <a:lnSpc>
                <a:spcPct val="100000"/>
              </a:lnSpc>
              <a:spcBef>
                <a:spcPts val="600"/>
              </a:spcBef>
              <a:spcAft>
                <a:spcPts val="0"/>
              </a:spcAft>
              <a:buClr>
                <a:schemeClr val="dk1"/>
              </a:buClr>
              <a:buSzPts val="1100"/>
              <a:buFont typeface="Georgia"/>
              <a:buAutoNum type="arabicPeriod"/>
              <a:defRPr sz="1100" b="0" i="0" u="none" strike="noStrike" cap="none">
                <a:solidFill>
                  <a:schemeClr val="dk1"/>
                </a:solidFill>
                <a:latin typeface="Georgia"/>
                <a:ea typeface="Georgia"/>
                <a:cs typeface="Georgia"/>
                <a:sym typeface="Georgia"/>
              </a:defRPr>
            </a:lvl6pPr>
            <a:lvl7pPr marL="3200400" marR="0" lvl="6" indent="-298450" algn="l" rtl="0">
              <a:lnSpc>
                <a:spcPct val="100000"/>
              </a:lnSpc>
              <a:spcBef>
                <a:spcPts val="0"/>
              </a:spcBef>
              <a:spcAft>
                <a:spcPts val="0"/>
              </a:spcAft>
              <a:buClr>
                <a:schemeClr val="dk1"/>
              </a:buClr>
              <a:buSzPts val="1100"/>
              <a:buFont typeface="Georgia"/>
              <a:buAutoNum type="alphaLcPeriod"/>
              <a:defRPr sz="1100" b="0" i="0" u="none" strike="noStrike" cap="none">
                <a:solidFill>
                  <a:schemeClr val="dk1"/>
                </a:solidFill>
                <a:latin typeface="Georgia"/>
                <a:ea typeface="Georgia"/>
                <a:cs typeface="Georgia"/>
                <a:sym typeface="Georgia"/>
              </a:defRPr>
            </a:lvl7pPr>
            <a:lvl8pPr marL="3657600" marR="0" lvl="7" indent="-298450" algn="l" rtl="0">
              <a:lnSpc>
                <a:spcPct val="100000"/>
              </a:lnSpc>
              <a:spcBef>
                <a:spcPts val="0"/>
              </a:spcBef>
              <a:spcAft>
                <a:spcPts val="0"/>
              </a:spcAft>
              <a:buClr>
                <a:schemeClr val="dk1"/>
              </a:buClr>
              <a:buSzPts val="1100"/>
              <a:buFont typeface="Georgia"/>
              <a:buAutoNum type="romanLcPeriod"/>
              <a:defRPr sz="11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600"/>
              </a:spcAft>
              <a:buClr>
                <a:schemeClr val="dk2"/>
              </a:buClr>
              <a:buSzPts val="1100"/>
              <a:buFont typeface="Arial"/>
              <a:buNone/>
              <a:defRPr sz="1100" b="1" i="0" u="none" strike="noStrike" cap="none">
                <a:solidFill>
                  <a:schemeClr val="dk2"/>
                </a:solidFill>
                <a:latin typeface="Georgia"/>
                <a:ea typeface="Georgia"/>
                <a:cs typeface="Georgia"/>
                <a:sym typeface="Georgia"/>
              </a:defRPr>
            </a:lvl9pPr>
          </a:lstStyle>
          <a:p>
            <a:endParaRPr/>
          </a:p>
        </p:txBody>
      </p:sp>
      <p:sp>
        <p:nvSpPr>
          <p:cNvPr id="1557" name="Google Shape;1557;p274"/>
          <p:cNvSpPr txBox="1">
            <a:spLocks noGrp="1"/>
          </p:cNvSpPr>
          <p:nvPr>
            <p:ph type="body" idx="2"/>
          </p:nvPr>
        </p:nvSpPr>
        <p:spPr>
          <a:xfrm>
            <a:off x="6184669" y="1815353"/>
            <a:ext cx="5364300" cy="43083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rgbClr val="000000"/>
              </a:buClr>
              <a:buSzPts val="1100"/>
              <a:buFont typeface="Noto Sans Symbols"/>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600"/>
              </a:spcBef>
              <a:spcAft>
                <a:spcPts val="0"/>
              </a:spcAft>
              <a:buClr>
                <a:srgbClr val="000000"/>
              </a:buClr>
              <a:buSzPts val="1100"/>
              <a:buFont typeface="Times New Roman"/>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600"/>
              </a:spcBef>
              <a:spcAft>
                <a:spcPts val="0"/>
              </a:spcAft>
              <a:buClr>
                <a:srgbClr val="000000"/>
              </a:buClr>
              <a:buSzPts val="1100"/>
              <a:buFont typeface="Arial"/>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298450" algn="l" rtl="0">
              <a:lnSpc>
                <a:spcPct val="100000"/>
              </a:lnSpc>
              <a:spcBef>
                <a:spcPts val="600"/>
              </a:spcBef>
              <a:spcAft>
                <a:spcPts val="0"/>
              </a:spcAft>
              <a:buClr>
                <a:schemeClr val="dk1"/>
              </a:buClr>
              <a:buSzPts val="1100"/>
              <a:buFont typeface="Georgia"/>
              <a:buAutoNum type="arabicPeriod"/>
              <a:defRPr sz="1100" b="0" i="0" u="none" strike="noStrike" cap="none">
                <a:solidFill>
                  <a:schemeClr val="dk1"/>
                </a:solidFill>
                <a:latin typeface="Georgia"/>
                <a:ea typeface="Georgia"/>
                <a:cs typeface="Georgia"/>
                <a:sym typeface="Georgia"/>
              </a:defRPr>
            </a:lvl6pPr>
            <a:lvl7pPr marL="3200400" marR="0" lvl="6" indent="-298450" algn="l" rtl="0">
              <a:lnSpc>
                <a:spcPct val="100000"/>
              </a:lnSpc>
              <a:spcBef>
                <a:spcPts val="0"/>
              </a:spcBef>
              <a:spcAft>
                <a:spcPts val="0"/>
              </a:spcAft>
              <a:buClr>
                <a:schemeClr val="dk1"/>
              </a:buClr>
              <a:buSzPts val="1100"/>
              <a:buFont typeface="Georgia"/>
              <a:buAutoNum type="alphaLcPeriod"/>
              <a:defRPr sz="1100" b="0" i="0" u="none" strike="noStrike" cap="none">
                <a:solidFill>
                  <a:schemeClr val="dk1"/>
                </a:solidFill>
                <a:latin typeface="Georgia"/>
                <a:ea typeface="Georgia"/>
                <a:cs typeface="Georgia"/>
                <a:sym typeface="Georgia"/>
              </a:defRPr>
            </a:lvl7pPr>
            <a:lvl8pPr marL="3657600" marR="0" lvl="7" indent="-298450" algn="l" rtl="0">
              <a:lnSpc>
                <a:spcPct val="100000"/>
              </a:lnSpc>
              <a:spcBef>
                <a:spcPts val="0"/>
              </a:spcBef>
              <a:spcAft>
                <a:spcPts val="0"/>
              </a:spcAft>
              <a:buClr>
                <a:schemeClr val="dk1"/>
              </a:buClr>
              <a:buSzPts val="1100"/>
              <a:buFont typeface="Georgia"/>
              <a:buAutoNum type="romanLcPeriod"/>
              <a:defRPr sz="11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600"/>
              </a:spcAft>
              <a:buClr>
                <a:schemeClr val="dk2"/>
              </a:buClr>
              <a:buSzPts val="1100"/>
              <a:buFont typeface="Arial"/>
              <a:buNone/>
              <a:defRPr sz="1100" b="1" i="0" u="none" strike="noStrike" cap="none">
                <a:solidFill>
                  <a:schemeClr val="dk2"/>
                </a:solidFill>
                <a:latin typeface="Georgia"/>
                <a:ea typeface="Georgia"/>
                <a:cs typeface="Georgia"/>
                <a:sym typeface="Georgia"/>
              </a:defRPr>
            </a:lvl9pPr>
          </a:lstStyle>
          <a:p>
            <a:endParaRPr/>
          </a:p>
        </p:txBody>
      </p:sp>
      <p:sp>
        <p:nvSpPr>
          <p:cNvPr id="1558" name="Google Shape;1558;p274"/>
          <p:cNvSpPr txBox="1"/>
          <p:nvPr/>
        </p:nvSpPr>
        <p:spPr>
          <a:xfrm>
            <a:off x="642851" y="6454588"/>
            <a:ext cx="332400" cy="94500"/>
          </a:xfrm>
          <a:prstGeom prst="rect">
            <a:avLst/>
          </a:prstGeom>
          <a:noFill/>
          <a:ln>
            <a:noFill/>
          </a:ln>
        </p:spPr>
        <p:txBody>
          <a:bodyPr spcFirstLastPara="1" wrap="square" lIns="0" tIns="0" rIns="0" bIns="0" anchor="t" anchorCtr="0">
            <a:noAutofit/>
          </a:bodyPr>
          <a:lstStyle/>
          <a:p>
            <a:pPr marL="0" marR="0" lvl="0" indent="0" algn="l" rtl="0">
              <a:lnSpc>
                <a:spcPct val="111111"/>
              </a:lnSpc>
              <a:spcBef>
                <a:spcPts val="0"/>
              </a:spcBef>
              <a:spcAft>
                <a:spcPts val="0"/>
              </a:spcAft>
              <a:buNone/>
            </a:pPr>
            <a:r>
              <a:rPr lang="en-GB" sz="900">
                <a:solidFill>
                  <a:schemeClr val="dk1"/>
                </a:solidFill>
                <a:latin typeface="Arial"/>
                <a:ea typeface="Arial"/>
                <a:cs typeface="Arial"/>
                <a:sym typeface="Arial"/>
              </a:rPr>
              <a:t>PwC</a:t>
            </a:r>
            <a:endParaRPr sz="900">
              <a:solidFill>
                <a:schemeClr val="dk1"/>
              </a:solidFill>
              <a:latin typeface="Arial"/>
              <a:ea typeface="Arial"/>
              <a:cs typeface="Arial"/>
              <a:sym typeface="Arial"/>
            </a:endParaRPr>
          </a:p>
        </p:txBody>
      </p:sp>
      <p:sp>
        <p:nvSpPr>
          <p:cNvPr id="1559" name="Google Shape;1559;p274"/>
          <p:cNvSpPr txBox="1"/>
          <p:nvPr/>
        </p:nvSpPr>
        <p:spPr>
          <a:xfrm>
            <a:off x="11172306" y="6454588"/>
            <a:ext cx="388200" cy="137100"/>
          </a:xfrm>
          <a:prstGeom prst="rect">
            <a:avLst/>
          </a:prstGeom>
          <a:noFill/>
          <a:ln>
            <a:noFill/>
          </a:ln>
        </p:spPr>
        <p:txBody>
          <a:bodyPr spcFirstLastPara="1" wrap="square" lIns="0" tIns="0" rIns="0" bIns="0" anchor="t" anchorCtr="0">
            <a:noAutofit/>
          </a:bodyPr>
          <a:lstStyle/>
          <a:p>
            <a:pPr marL="0" marR="0" lvl="0" indent="0" algn="r" rtl="0">
              <a:lnSpc>
                <a:spcPct val="111111"/>
              </a:lnSpc>
              <a:spcBef>
                <a:spcPts val="0"/>
              </a:spcBef>
              <a:spcAft>
                <a:spcPts val="0"/>
              </a:spcAft>
              <a:buNone/>
            </a:pPr>
            <a:endParaRPr sz="900">
              <a:solidFill>
                <a:schemeClr val="dk1"/>
              </a:solidFill>
              <a:latin typeface="Arial"/>
              <a:ea typeface="Arial"/>
              <a:cs typeface="Arial"/>
              <a:sym typeface="Arial"/>
            </a:endParaRPr>
          </a:p>
        </p:txBody>
      </p:sp>
      <p:sp>
        <p:nvSpPr>
          <p:cNvPr id="1560" name="Google Shape;1560;p274"/>
          <p:cNvSpPr txBox="1"/>
          <p:nvPr/>
        </p:nvSpPr>
        <p:spPr>
          <a:xfrm>
            <a:off x="4341091" y="621254"/>
            <a:ext cx="7199400" cy="122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cxnSp>
        <p:nvCxnSpPr>
          <p:cNvPr id="1561" name="Google Shape;1561;p274"/>
          <p:cNvCxnSpPr/>
          <p:nvPr/>
        </p:nvCxnSpPr>
        <p:spPr>
          <a:xfrm>
            <a:off x="642850" y="6252882"/>
            <a:ext cx="10906200" cy="0"/>
          </a:xfrm>
          <a:prstGeom prst="straightConnector1">
            <a:avLst/>
          </a:prstGeom>
          <a:noFill/>
          <a:ln w="9525" cap="flat" cmpd="sng">
            <a:solidFill>
              <a:schemeClr val="accent1"/>
            </a:solidFill>
            <a:prstDash val="solid"/>
            <a:round/>
            <a:headEnd type="none" w="sm" len="sm"/>
            <a:tailEnd type="none" w="sm" len="sm"/>
          </a:ln>
        </p:spPr>
      </p:cxnSp>
      <p:cxnSp>
        <p:nvCxnSpPr>
          <p:cNvPr id="1562" name="Google Shape;1562;p274"/>
          <p:cNvCxnSpPr/>
          <p:nvPr/>
        </p:nvCxnSpPr>
        <p:spPr>
          <a:xfrm>
            <a:off x="641455" y="1748118"/>
            <a:ext cx="10905000" cy="0"/>
          </a:xfrm>
          <a:prstGeom prst="straightConnector1">
            <a:avLst/>
          </a:prstGeom>
          <a:noFill/>
          <a:ln w="12700" cap="rnd" cmpd="sng">
            <a:solidFill>
              <a:schemeClr val="accent1"/>
            </a:solidFill>
            <a:prstDash val="dot"/>
            <a:round/>
            <a:headEnd type="none" w="sm" len="sm"/>
            <a:tailEnd type="none" w="sm" len="sm"/>
          </a:ln>
        </p:spPr>
      </p:cxnSp>
      <p:sp>
        <p:nvSpPr>
          <p:cNvPr id="1563" name="Google Shape;1563;p274"/>
          <p:cNvSpPr txBox="1"/>
          <p:nvPr/>
        </p:nvSpPr>
        <p:spPr>
          <a:xfrm>
            <a:off x="642851" y="6317429"/>
            <a:ext cx="3513600" cy="1224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sp>
        <p:nvSpPr>
          <p:cNvPr id="1564" name="Google Shape;1564;p274"/>
          <p:cNvSpPr txBox="1"/>
          <p:nvPr/>
        </p:nvSpPr>
        <p:spPr>
          <a:xfrm>
            <a:off x="642850" y="621254"/>
            <a:ext cx="3678300" cy="120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cxnSp>
        <p:nvCxnSpPr>
          <p:cNvPr id="1565" name="Google Shape;1565;p274"/>
          <p:cNvCxnSpPr/>
          <p:nvPr/>
        </p:nvCxnSpPr>
        <p:spPr>
          <a:xfrm rot="10800000" flipH="1">
            <a:off x="461818" y="823267"/>
            <a:ext cx="11083500" cy="127200"/>
          </a:xfrm>
          <a:prstGeom prst="bentConnector3">
            <a:avLst>
              <a:gd name="adj1" fmla="val 0"/>
            </a:avLst>
          </a:prstGeom>
          <a:noFill/>
          <a:ln w="9525" cap="flat" cmpd="sng">
            <a:solidFill>
              <a:schemeClr val="accent1"/>
            </a:solidFill>
            <a:prstDash val="solid"/>
            <a:round/>
            <a:headEnd type="none" w="sm" len="sm"/>
            <a:tailEnd type="none" w="sm" len="sm"/>
          </a:ln>
        </p:spPr>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55"/>
        <p:cNvGrpSpPr/>
        <p:nvPr/>
      </p:nvGrpSpPr>
      <p:grpSpPr>
        <a:xfrm>
          <a:off x="0" y="0"/>
          <a:ext cx="0" cy="0"/>
          <a:chOff x="0" y="0"/>
          <a:chExt cx="0" cy="0"/>
        </a:xfrm>
      </p:grpSpPr>
      <p:sp>
        <p:nvSpPr>
          <p:cNvPr id="156" name="Google Shape;156;p29"/>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7" name="Google Shape;157;p29"/>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 name="Google Shape;158;p2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9" name="Google Shape;159;p2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60"/>
        <p:cNvGrpSpPr/>
        <p:nvPr/>
      </p:nvGrpSpPr>
      <p:grpSpPr>
        <a:xfrm>
          <a:off x="0" y="0"/>
          <a:ext cx="0" cy="0"/>
          <a:chOff x="0" y="0"/>
          <a:chExt cx="0" cy="0"/>
        </a:xfrm>
      </p:grpSpPr>
      <p:sp>
        <p:nvSpPr>
          <p:cNvPr id="161" name="Google Shape;161;p30"/>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62" name="Google Shape;162;p30"/>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3" name="Google Shape;163;p3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64" name="Google Shape;164;p30"/>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30"/>
        <p:cNvGrpSpPr/>
        <p:nvPr/>
      </p:nvGrpSpPr>
      <p:grpSpPr>
        <a:xfrm>
          <a:off x="0" y="0"/>
          <a:ext cx="0" cy="0"/>
          <a:chOff x="0" y="0"/>
          <a:chExt cx="0" cy="0"/>
        </a:xfrm>
      </p:grpSpPr>
      <p:sp>
        <p:nvSpPr>
          <p:cNvPr id="31" name="Google Shape;31;p4"/>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2" name="Google Shape;32;p4"/>
          <p:cNvSpPr/>
          <p:nvPr/>
        </p:nvSpPr>
        <p:spPr>
          <a:xfrm>
            <a:off x="0" y="3429000"/>
            <a:ext cx="809625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33" name="Google Shape;33;p4"/>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4" name="Google Shape;34;p4"/>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4"/>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36" name="Google Shape;36;p4"/>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65"/>
        <p:cNvGrpSpPr/>
        <p:nvPr/>
      </p:nvGrpSpPr>
      <p:grpSpPr>
        <a:xfrm>
          <a:off x="0" y="0"/>
          <a:ext cx="0" cy="0"/>
          <a:chOff x="0" y="0"/>
          <a:chExt cx="0" cy="0"/>
        </a:xfrm>
      </p:grpSpPr>
      <p:sp>
        <p:nvSpPr>
          <p:cNvPr id="166" name="Google Shape;166;p31"/>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67" name="Google Shape;167;p31"/>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 name="Google Shape;168;p3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1" name="Google Shape;171;p32"/>
          <p:cNvSpPr txBox="1">
            <a:spLocks noGrp="1"/>
          </p:cNvSpPr>
          <p:nvPr>
            <p:ph type="body" idx="1"/>
          </p:nvPr>
        </p:nvSpPr>
        <p:spPr>
          <a:xfrm>
            <a:off x="442913" y="2103120"/>
            <a:ext cx="7418387"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2" name="Google Shape;172;p3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5" name="Google Shape;175;p33"/>
          <p:cNvSpPr txBox="1">
            <a:spLocks noGrp="1"/>
          </p:cNvSpPr>
          <p:nvPr>
            <p:ph type="body" idx="1"/>
          </p:nvPr>
        </p:nvSpPr>
        <p:spPr>
          <a:xfrm>
            <a:off x="442913" y="2103438"/>
            <a:ext cx="741838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6" name="Google Shape;176;p3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77" name="Google Shape;177;p33"/>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78"/>
        <p:cNvGrpSpPr/>
        <p:nvPr/>
      </p:nvGrpSpPr>
      <p:grpSpPr>
        <a:xfrm>
          <a:off x="0" y="0"/>
          <a:ext cx="0" cy="0"/>
          <a:chOff x="0" y="0"/>
          <a:chExt cx="0" cy="0"/>
        </a:xfrm>
      </p:grpSpPr>
      <p:sp>
        <p:nvSpPr>
          <p:cNvPr id="179" name="Google Shape;179;p34"/>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0" name="Google Shape;180;p34"/>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1" name="Google Shape;181;p3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82"/>
        <p:cNvGrpSpPr/>
        <p:nvPr/>
      </p:nvGrpSpPr>
      <p:grpSpPr>
        <a:xfrm>
          <a:off x="0" y="0"/>
          <a:ext cx="0" cy="0"/>
          <a:chOff x="0" y="0"/>
          <a:chExt cx="0" cy="0"/>
        </a:xfrm>
      </p:grpSpPr>
      <p:sp>
        <p:nvSpPr>
          <p:cNvPr id="183" name="Google Shape;183;p35"/>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4" name="Google Shape;184;p35"/>
          <p:cNvSpPr txBox="1">
            <a:spLocks noGrp="1"/>
          </p:cNvSpPr>
          <p:nvPr>
            <p:ph type="body" idx="2"/>
          </p:nvPr>
        </p:nvSpPr>
        <p:spPr>
          <a:xfrm>
            <a:off x="6275388" y="2103438"/>
            <a:ext cx="54737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5" name="Google Shape;185;p35"/>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6" name="Google Shape;186;p3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87"/>
        <p:cNvGrpSpPr/>
        <p:nvPr/>
      </p:nvGrpSpPr>
      <p:grpSpPr>
        <a:xfrm>
          <a:off x="0" y="0"/>
          <a:ext cx="0" cy="0"/>
          <a:chOff x="0" y="0"/>
          <a:chExt cx="0" cy="0"/>
        </a:xfrm>
      </p:grpSpPr>
      <p:sp>
        <p:nvSpPr>
          <p:cNvPr id="188" name="Google Shape;188;p36"/>
          <p:cNvSpPr txBox="1">
            <a:spLocks noGrp="1"/>
          </p:cNvSpPr>
          <p:nvPr>
            <p:ph type="body" idx="1"/>
          </p:nvPr>
        </p:nvSpPr>
        <p:spPr>
          <a:xfrm>
            <a:off x="442913"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9" name="Google Shape;189;p36"/>
          <p:cNvSpPr txBox="1">
            <a:spLocks noGrp="1"/>
          </p:cNvSpPr>
          <p:nvPr>
            <p:ph type="body" idx="2"/>
          </p:nvPr>
        </p:nvSpPr>
        <p:spPr>
          <a:xfrm>
            <a:off x="4332288"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0" name="Google Shape;190;p36"/>
          <p:cNvSpPr txBox="1">
            <a:spLocks noGrp="1"/>
          </p:cNvSpPr>
          <p:nvPr>
            <p:ph type="body" idx="3"/>
          </p:nvPr>
        </p:nvSpPr>
        <p:spPr>
          <a:xfrm>
            <a:off x="8220076"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1" name="Google Shape;191;p36"/>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2" name="Google Shape;192;p3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93"/>
        <p:cNvGrpSpPr/>
        <p:nvPr/>
      </p:nvGrpSpPr>
      <p:grpSpPr>
        <a:xfrm>
          <a:off x="0" y="0"/>
          <a:ext cx="0" cy="0"/>
          <a:chOff x="0" y="0"/>
          <a:chExt cx="0" cy="0"/>
        </a:xfrm>
      </p:grpSpPr>
      <p:sp>
        <p:nvSpPr>
          <p:cNvPr id="194" name="Google Shape;194;p37"/>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5" name="Google Shape;195;p37"/>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6" name="Google Shape;196;p37"/>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7" name="Google Shape;197;p37"/>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8" name="Google Shape;198;p3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9" name="Google Shape;199;p3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200"/>
        <p:cNvGrpSpPr/>
        <p:nvPr/>
      </p:nvGrpSpPr>
      <p:grpSpPr>
        <a:xfrm>
          <a:off x="0" y="0"/>
          <a:ext cx="0" cy="0"/>
          <a:chOff x="0" y="0"/>
          <a:chExt cx="0" cy="0"/>
        </a:xfrm>
      </p:grpSpPr>
      <p:sp>
        <p:nvSpPr>
          <p:cNvPr id="201" name="Google Shape;201;p38"/>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2" name="Google Shape;202;p38"/>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3" name="Google Shape;203;p38"/>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4" name="Google Shape;204;p38"/>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5" name="Google Shape;205;p38"/>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6" name="Google Shape;206;p3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7" name="Google Shape;207;p3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208"/>
        <p:cNvGrpSpPr/>
        <p:nvPr/>
      </p:nvGrpSpPr>
      <p:grpSpPr>
        <a:xfrm>
          <a:off x="0" y="0"/>
          <a:ext cx="0" cy="0"/>
          <a:chOff x="0" y="0"/>
          <a:chExt cx="0" cy="0"/>
        </a:xfrm>
      </p:grpSpPr>
      <p:sp>
        <p:nvSpPr>
          <p:cNvPr id="209" name="Google Shape;209;p39"/>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0" name="Google Shape;210;p39"/>
          <p:cNvSpPr txBox="1">
            <a:spLocks noGrp="1"/>
          </p:cNvSpPr>
          <p:nvPr>
            <p:ph type="body" idx="1"/>
          </p:nvPr>
        </p:nvSpPr>
        <p:spPr>
          <a:xfrm>
            <a:off x="442913" y="2103120"/>
            <a:ext cx="11306175"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1" name="Google Shape;211;p3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212"/>
        <p:cNvGrpSpPr/>
        <p:nvPr/>
      </p:nvGrpSpPr>
      <p:grpSpPr>
        <a:xfrm>
          <a:off x="0" y="0"/>
          <a:ext cx="0" cy="0"/>
          <a:chOff x="0" y="0"/>
          <a:chExt cx="0" cy="0"/>
        </a:xfrm>
      </p:grpSpPr>
      <p:sp>
        <p:nvSpPr>
          <p:cNvPr id="213" name="Google Shape;213;p4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4" name="Google Shape;214;p4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37"/>
        <p:cNvGrpSpPr/>
        <p:nvPr/>
      </p:nvGrpSpPr>
      <p:grpSpPr>
        <a:xfrm>
          <a:off x="0" y="0"/>
          <a:ext cx="0" cy="0"/>
          <a:chOff x="0" y="0"/>
          <a:chExt cx="0" cy="0"/>
        </a:xfrm>
      </p:grpSpPr>
      <p:sp>
        <p:nvSpPr>
          <p:cNvPr id="38" name="Google Shape;38;p5"/>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5"/>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 name="Google Shape;40;p5"/>
          <p:cNvPicPr preferRelativeResize="0"/>
          <p:nvPr/>
        </p:nvPicPr>
        <p:blipFill rotWithShape="1">
          <a:blip r:embed="rId2">
            <a:alphaModFix/>
          </a:blip>
          <a:srcRect/>
          <a:stretch/>
        </p:blipFill>
        <p:spPr>
          <a:xfrm>
            <a:off x="185139" y="5330952"/>
            <a:ext cx="1636776" cy="1351184"/>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215"/>
        <p:cNvGrpSpPr/>
        <p:nvPr/>
      </p:nvGrpSpPr>
      <p:grpSpPr>
        <a:xfrm>
          <a:off x="0" y="0"/>
          <a:ext cx="0" cy="0"/>
          <a:chOff x="0" y="0"/>
          <a:chExt cx="0" cy="0"/>
        </a:xfrm>
      </p:grpSpPr>
      <p:sp>
        <p:nvSpPr>
          <p:cNvPr id="216" name="Google Shape;216;p41"/>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17" name="Google Shape;217;p41"/>
          <p:cNvSpPr txBox="1">
            <a:spLocks noGrp="1"/>
          </p:cNvSpPr>
          <p:nvPr>
            <p:ph type="body" idx="1"/>
          </p:nvPr>
        </p:nvSpPr>
        <p:spPr>
          <a:xfrm>
            <a:off x="442913" y="2103438"/>
            <a:ext cx="5317807"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8" name="Google Shape;218;p41"/>
          <p:cNvSpPr txBox="1">
            <a:spLocks noGrp="1"/>
          </p:cNvSpPr>
          <p:nvPr>
            <p:ph type="title"/>
          </p:nvPr>
        </p:nvSpPr>
        <p:spPr>
          <a:xfrm>
            <a:off x="442913" y="432000"/>
            <a:ext cx="5317807"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9" name="Google Shape;219;p4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220"/>
        <p:cNvGrpSpPr/>
        <p:nvPr/>
      </p:nvGrpSpPr>
      <p:grpSpPr>
        <a:xfrm>
          <a:off x="0" y="0"/>
          <a:ext cx="0" cy="0"/>
          <a:chOff x="0" y="0"/>
          <a:chExt cx="0" cy="0"/>
        </a:xfrm>
      </p:grpSpPr>
      <p:sp>
        <p:nvSpPr>
          <p:cNvPr id="221" name="Google Shape;221;p4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2" name="Google Shape;222;p4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3" name="Google Shape;223;p4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4" name="Google Shape;224;p4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5" name="Google Shape;225;p4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6" name="Google Shape;226;p4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7" name="Google Shape;227;p4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8" name="Google Shape;228;p4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9"/>
        <p:cNvGrpSpPr/>
        <p:nvPr/>
      </p:nvGrpSpPr>
      <p:grpSpPr>
        <a:xfrm>
          <a:off x="0" y="0"/>
          <a:ext cx="0" cy="0"/>
          <a:chOff x="0" y="0"/>
          <a:chExt cx="0" cy="0"/>
        </a:xfrm>
      </p:grpSpPr>
      <p:sp>
        <p:nvSpPr>
          <p:cNvPr id="230" name="Google Shape;230;p43"/>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1" name="Google Shape;231;p4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32"/>
        <p:cNvGrpSpPr/>
        <p:nvPr/>
      </p:nvGrpSpPr>
      <p:grpSpPr>
        <a:xfrm>
          <a:off x="0" y="0"/>
          <a:ext cx="0" cy="0"/>
          <a:chOff x="0" y="0"/>
          <a:chExt cx="0" cy="0"/>
        </a:xfrm>
      </p:grpSpPr>
      <p:sp>
        <p:nvSpPr>
          <p:cNvPr id="233" name="Google Shape;233;p44"/>
          <p:cNvSpPr txBox="1">
            <a:spLocks noGrp="1"/>
          </p:cNvSpPr>
          <p:nvPr>
            <p:ph type="body" idx="1"/>
          </p:nvPr>
        </p:nvSpPr>
        <p:spPr>
          <a:xfrm>
            <a:off x="442913"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4" name="Google Shape;234;p44"/>
          <p:cNvSpPr txBox="1">
            <a:spLocks noGrp="1"/>
          </p:cNvSpPr>
          <p:nvPr>
            <p:ph type="body" idx="2"/>
          </p:nvPr>
        </p:nvSpPr>
        <p:spPr>
          <a:xfrm>
            <a:off x="442913"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5" name="Google Shape;235;p44"/>
          <p:cNvSpPr txBox="1">
            <a:spLocks noGrp="1"/>
          </p:cNvSpPr>
          <p:nvPr>
            <p:ph type="body" idx="3"/>
          </p:nvPr>
        </p:nvSpPr>
        <p:spPr>
          <a:xfrm>
            <a:off x="4327524" y="2095500"/>
            <a:ext cx="3533775"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6" name="Google Shape;236;p44"/>
          <p:cNvSpPr txBox="1">
            <a:spLocks noGrp="1"/>
          </p:cNvSpPr>
          <p:nvPr>
            <p:ph type="body" idx="4"/>
          </p:nvPr>
        </p:nvSpPr>
        <p:spPr>
          <a:xfrm>
            <a:off x="8222571"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7" name="Google Shape;237;p44"/>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8" name="Google Shape;238;p4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39" name="Google Shape;239;p44"/>
          <p:cNvSpPr txBox="1">
            <a:spLocks noGrp="1"/>
          </p:cNvSpPr>
          <p:nvPr>
            <p:ph type="body" idx="5"/>
          </p:nvPr>
        </p:nvSpPr>
        <p:spPr>
          <a:xfrm>
            <a:off x="4327525" y="3599542"/>
            <a:ext cx="3533775"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0" name="Google Shape;240;p44"/>
          <p:cNvSpPr txBox="1">
            <a:spLocks noGrp="1"/>
          </p:cNvSpPr>
          <p:nvPr>
            <p:ph type="body" idx="6"/>
          </p:nvPr>
        </p:nvSpPr>
        <p:spPr>
          <a:xfrm>
            <a:off x="8222571"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1"/>
        <p:cNvGrpSpPr/>
        <p:nvPr/>
      </p:nvGrpSpPr>
      <p:grpSpPr>
        <a:xfrm>
          <a:off x="0" y="0"/>
          <a:ext cx="0" cy="0"/>
          <a:chOff x="0" y="0"/>
          <a:chExt cx="0" cy="0"/>
        </a:xfrm>
      </p:grpSpPr>
      <p:sp>
        <p:nvSpPr>
          <p:cNvPr id="242" name="Google Shape;242;p45"/>
          <p:cNvSpPr/>
          <p:nvPr/>
        </p:nvSpPr>
        <p:spPr>
          <a:xfrm>
            <a:off x="0" y="2103438"/>
            <a:ext cx="3971925"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3" name="Google Shape;243;p45"/>
          <p:cNvSpPr txBox="1">
            <a:spLocks noGrp="1"/>
          </p:cNvSpPr>
          <p:nvPr>
            <p:ph type="body" idx="1"/>
          </p:nvPr>
        </p:nvSpPr>
        <p:spPr>
          <a:xfrm>
            <a:off x="360370" y="2103120"/>
            <a:ext cx="3611880" cy="173736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4" name="Google Shape;244;p45"/>
          <p:cNvSpPr txBox="1">
            <a:spLocks noGrp="1"/>
          </p:cNvSpPr>
          <p:nvPr>
            <p:ph type="body" idx="2"/>
          </p:nvPr>
        </p:nvSpPr>
        <p:spPr>
          <a:xfrm>
            <a:off x="442914" y="3931920"/>
            <a:ext cx="3328986" cy="2061784"/>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245" name="Google Shape;245;p45"/>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6" name="Google Shape;246;p4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247"/>
        <p:cNvGrpSpPr/>
        <p:nvPr/>
      </p:nvGrpSpPr>
      <p:grpSpPr>
        <a:xfrm>
          <a:off x="0" y="0"/>
          <a:ext cx="0" cy="0"/>
          <a:chOff x="0" y="0"/>
          <a:chExt cx="0" cy="0"/>
        </a:xfrm>
      </p:grpSpPr>
      <p:sp>
        <p:nvSpPr>
          <p:cNvPr id="248" name="Google Shape;248;p4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49" name="Google Shape;249;p46"/>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0" name="Google Shape;250;p4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51" name="Google Shape;251;p46"/>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252"/>
        <p:cNvGrpSpPr/>
        <p:nvPr/>
      </p:nvGrpSpPr>
      <p:grpSpPr>
        <a:xfrm>
          <a:off x="0" y="0"/>
          <a:ext cx="0" cy="0"/>
          <a:chOff x="0" y="0"/>
          <a:chExt cx="0" cy="0"/>
        </a:xfrm>
      </p:grpSpPr>
      <p:sp>
        <p:nvSpPr>
          <p:cNvPr id="253" name="Google Shape;253;p47"/>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4" name="Google Shape;254;p4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55"/>
        <p:cNvGrpSpPr/>
        <p:nvPr/>
      </p:nvGrpSpPr>
      <p:grpSpPr>
        <a:xfrm>
          <a:off x="0" y="0"/>
          <a:ext cx="0" cy="0"/>
          <a:chOff x="0" y="0"/>
          <a:chExt cx="0" cy="0"/>
        </a:xfrm>
      </p:grpSpPr>
      <p:sp>
        <p:nvSpPr>
          <p:cNvPr id="256" name="Google Shape;256;p48"/>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57" name="Google Shape;257;p4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8" name="Google Shape;258;p4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259"/>
        <p:cNvGrpSpPr/>
        <p:nvPr/>
      </p:nvGrpSpPr>
      <p:grpSpPr>
        <a:xfrm>
          <a:off x="0" y="0"/>
          <a:ext cx="0" cy="0"/>
          <a:chOff x="0" y="0"/>
          <a:chExt cx="0" cy="0"/>
        </a:xfrm>
      </p:grpSpPr>
      <p:sp>
        <p:nvSpPr>
          <p:cNvPr id="260" name="Google Shape;260;p49"/>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261" name="Google Shape;261;p49"/>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2" name="Google Shape;262;p4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63" name="Google Shape;263;p4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264"/>
        <p:cNvGrpSpPr/>
        <p:nvPr/>
      </p:nvGrpSpPr>
      <p:grpSpPr>
        <a:xfrm>
          <a:off x="0" y="0"/>
          <a:ext cx="0" cy="0"/>
          <a:chOff x="0" y="0"/>
          <a:chExt cx="0" cy="0"/>
        </a:xfrm>
      </p:grpSpPr>
      <p:sp>
        <p:nvSpPr>
          <p:cNvPr id="265" name="Google Shape;265;p50"/>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6" name="Google Shape;266;p50"/>
          <p:cNvSpPr txBox="1">
            <a:spLocks noGrp="1"/>
          </p:cNvSpPr>
          <p:nvPr>
            <p:ph type="body" idx="2"/>
          </p:nvPr>
        </p:nvSpPr>
        <p:spPr>
          <a:xfrm>
            <a:off x="335963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7" name="Google Shape;267;p50"/>
          <p:cNvSpPr txBox="1">
            <a:spLocks noGrp="1"/>
          </p:cNvSpPr>
          <p:nvPr>
            <p:ph type="body" idx="3"/>
          </p:nvPr>
        </p:nvSpPr>
        <p:spPr>
          <a:xfrm>
            <a:off x="627636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8" name="Google Shape;268;p50"/>
          <p:cNvSpPr txBox="1">
            <a:spLocks noGrp="1"/>
          </p:cNvSpPr>
          <p:nvPr>
            <p:ph type="body" idx="4"/>
          </p:nvPr>
        </p:nvSpPr>
        <p:spPr>
          <a:xfrm>
            <a:off x="919308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9" name="Google Shape;269;p50"/>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0" name="Google Shape;270;p5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
        <p:cNvGrpSpPr/>
        <p:nvPr/>
      </p:nvGrpSpPr>
      <p:grpSpPr>
        <a:xfrm>
          <a:off x="0" y="0"/>
          <a:ext cx="0" cy="0"/>
          <a:chOff x="0" y="0"/>
          <a:chExt cx="0" cy="0"/>
        </a:xfrm>
      </p:grpSpPr>
      <p:sp>
        <p:nvSpPr>
          <p:cNvPr id="42" name="Google Shape;42;p6"/>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6"/>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4" name="Google Shape;44;p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271"/>
        <p:cNvGrpSpPr/>
        <p:nvPr/>
      </p:nvGrpSpPr>
      <p:grpSpPr>
        <a:xfrm>
          <a:off x="0" y="0"/>
          <a:ext cx="0" cy="0"/>
          <a:chOff x="0" y="0"/>
          <a:chExt cx="0" cy="0"/>
        </a:xfrm>
      </p:grpSpPr>
      <p:sp>
        <p:nvSpPr>
          <p:cNvPr id="272" name="Google Shape;272;p51"/>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3" name="Google Shape;273;p51"/>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4" name="Google Shape;274;p51"/>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5" name="Google Shape;275;p51"/>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6" name="Google Shape;276;p51"/>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7" name="Google Shape;277;p51"/>
          <p:cNvSpPr txBox="1">
            <a:spLocks noGrp="1"/>
          </p:cNvSpPr>
          <p:nvPr>
            <p:ph type="body" idx="2"/>
          </p:nvPr>
        </p:nvSpPr>
        <p:spPr>
          <a:xfrm>
            <a:off x="335963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8" name="Google Shape;278;p51"/>
          <p:cNvSpPr txBox="1">
            <a:spLocks noGrp="1"/>
          </p:cNvSpPr>
          <p:nvPr>
            <p:ph type="body" idx="3"/>
          </p:nvPr>
        </p:nvSpPr>
        <p:spPr>
          <a:xfrm>
            <a:off x="627636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9" name="Google Shape;279;p51"/>
          <p:cNvSpPr txBox="1">
            <a:spLocks noGrp="1"/>
          </p:cNvSpPr>
          <p:nvPr>
            <p:ph type="body" idx="4"/>
          </p:nvPr>
        </p:nvSpPr>
        <p:spPr>
          <a:xfrm>
            <a:off x="919308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80" name="Google Shape;280;p51"/>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1" name="Google Shape;281;p5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82"/>
        <p:cNvGrpSpPr/>
        <p:nvPr/>
      </p:nvGrpSpPr>
      <p:grpSpPr>
        <a:xfrm>
          <a:off x="0" y="0"/>
          <a:ext cx="0" cy="0"/>
          <a:chOff x="0" y="0"/>
          <a:chExt cx="0" cy="0"/>
        </a:xfrm>
      </p:grpSpPr>
      <p:sp>
        <p:nvSpPr>
          <p:cNvPr id="283" name="Google Shape;283;p52"/>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 name="Google Shape;284;p52"/>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5" name="Google Shape;285;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6" name="Google Shape;286;p52"/>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87" name="Google Shape;287;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8" name="Google Shape;288;p52"/>
          <p:cNvSpPr txBox="1"/>
          <p:nvPr/>
        </p:nvSpPr>
        <p:spPr>
          <a:xfrm>
            <a:off x="442913" y="4400548"/>
            <a:ext cx="5473699" cy="34049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pwc.com</a:t>
            </a:r>
            <a:endParaRPr sz="1200">
              <a:solidFill>
                <a:schemeClr val="dk1"/>
              </a:solidFill>
              <a:latin typeface="Arial"/>
              <a:ea typeface="Arial"/>
              <a:cs typeface="Arial"/>
              <a:sym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289"/>
        <p:cNvGrpSpPr/>
        <p:nvPr/>
      </p:nvGrpSpPr>
      <p:grpSpPr>
        <a:xfrm>
          <a:off x="0" y="0"/>
          <a:ext cx="0" cy="0"/>
          <a:chOff x="0" y="0"/>
          <a:chExt cx="0" cy="0"/>
        </a:xfrm>
      </p:grpSpPr>
      <p:sp>
        <p:nvSpPr>
          <p:cNvPr id="290" name="Google Shape;290;p53"/>
          <p:cNvSpPr/>
          <p:nvPr/>
        </p:nvSpPr>
        <p:spPr>
          <a:xfrm>
            <a:off x="0" y="4623950"/>
            <a:ext cx="12192000" cy="2234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 name="Google Shape;291;p53"/>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2" name="Google Shape;292;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3" name="Google Shape;293;p53"/>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94" name="Google Shape;294;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5" name="Google Shape;295;p53"/>
          <p:cNvSpPr txBox="1"/>
          <p:nvPr/>
        </p:nvSpPr>
        <p:spPr>
          <a:xfrm>
            <a:off x="442913" y="42481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296"/>
        <p:cNvGrpSpPr/>
        <p:nvPr/>
      </p:nvGrpSpPr>
      <p:grpSpPr>
        <a:xfrm>
          <a:off x="0" y="0"/>
          <a:ext cx="0" cy="0"/>
          <a:chOff x="0" y="0"/>
          <a:chExt cx="0" cy="0"/>
        </a:xfrm>
      </p:grpSpPr>
      <p:grpSp>
        <p:nvGrpSpPr>
          <p:cNvPr id="297" name="Google Shape;297;p54"/>
          <p:cNvGrpSpPr/>
          <p:nvPr/>
        </p:nvGrpSpPr>
        <p:grpSpPr>
          <a:xfrm>
            <a:off x="0" y="0"/>
            <a:ext cx="8914102" cy="6858001"/>
            <a:chOff x="0" y="0"/>
            <a:chExt cx="8914102" cy="6858001"/>
          </a:xfrm>
        </p:grpSpPr>
        <p:sp>
          <p:nvSpPr>
            <p:cNvPr id="298" name="Google Shape;298;p5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99" name="Google Shape;299;p5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300" name="Google Shape;300;p54"/>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1" name="Google Shape;301;p5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302"/>
        <p:cNvGrpSpPr/>
        <p:nvPr/>
      </p:nvGrpSpPr>
      <p:grpSpPr>
        <a:xfrm>
          <a:off x="0" y="0"/>
          <a:ext cx="0" cy="0"/>
          <a:chOff x="0" y="0"/>
          <a:chExt cx="0" cy="0"/>
        </a:xfrm>
      </p:grpSpPr>
      <p:sp>
        <p:nvSpPr>
          <p:cNvPr id="303" name="Google Shape;303;p55"/>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4" name="Google Shape;304;p5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5" name="Google Shape;305;p5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06" name="Google Shape;306;p5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307"/>
        <p:cNvGrpSpPr/>
        <p:nvPr/>
      </p:nvGrpSpPr>
      <p:grpSpPr>
        <a:xfrm>
          <a:off x="0" y="0"/>
          <a:ext cx="0" cy="0"/>
          <a:chOff x="0" y="0"/>
          <a:chExt cx="0" cy="0"/>
        </a:xfrm>
      </p:grpSpPr>
      <p:sp>
        <p:nvSpPr>
          <p:cNvPr id="308" name="Google Shape;308;p5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9" name="Google Shape;309;p56"/>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0" name="Google Shape;310;p5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1" name="Google Shape;311;p56"/>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312"/>
        <p:cNvGrpSpPr/>
        <p:nvPr/>
      </p:nvGrpSpPr>
      <p:grpSpPr>
        <a:xfrm>
          <a:off x="0" y="0"/>
          <a:ext cx="0" cy="0"/>
          <a:chOff x="0" y="0"/>
          <a:chExt cx="0" cy="0"/>
        </a:xfrm>
      </p:grpSpPr>
      <p:sp>
        <p:nvSpPr>
          <p:cNvPr id="313" name="Google Shape;313;p57"/>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4" name="Google Shape;314;p57"/>
          <p:cNvSpPr txBox="1">
            <a:spLocks noGrp="1"/>
          </p:cNvSpPr>
          <p:nvPr>
            <p:ph type="body" idx="2"/>
          </p:nvPr>
        </p:nvSpPr>
        <p:spPr>
          <a:xfrm>
            <a:off x="6275388" y="2103437"/>
            <a:ext cx="5473699"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5" name="Google Shape;315;p57"/>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6" name="Google Shape;316;p5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7" name="Google Shape;317;p57"/>
          <p:cNvSpPr txBox="1">
            <a:spLocks noGrp="1"/>
          </p:cNvSpPr>
          <p:nvPr>
            <p:ph type="subTitle" idx="3"/>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318"/>
        <p:cNvGrpSpPr/>
        <p:nvPr/>
      </p:nvGrpSpPr>
      <p:grpSpPr>
        <a:xfrm>
          <a:off x="0" y="0"/>
          <a:ext cx="0" cy="0"/>
          <a:chOff x="0" y="0"/>
          <a:chExt cx="0" cy="0"/>
        </a:xfrm>
      </p:grpSpPr>
      <p:sp>
        <p:nvSpPr>
          <p:cNvPr id="319" name="Google Shape;319;p58"/>
          <p:cNvSpPr/>
          <p:nvPr/>
        </p:nvSpPr>
        <p:spPr>
          <a:xfrm>
            <a:off x="6206800" y="0"/>
            <a:ext cx="59853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20" name="Google Shape;320;p58"/>
          <p:cNvSpPr txBox="1">
            <a:spLocks noGrp="1"/>
          </p:cNvSpPr>
          <p:nvPr>
            <p:ph type="body" idx="1"/>
          </p:nvPr>
        </p:nvSpPr>
        <p:spPr>
          <a:xfrm>
            <a:off x="442913" y="2103438"/>
            <a:ext cx="531780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1" name="Google Shape;321;p58"/>
          <p:cNvSpPr txBox="1">
            <a:spLocks noGrp="1"/>
          </p:cNvSpPr>
          <p:nvPr>
            <p:ph type="title"/>
          </p:nvPr>
        </p:nvSpPr>
        <p:spPr>
          <a:xfrm>
            <a:off x="442914" y="430514"/>
            <a:ext cx="5317806"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2" name="Google Shape;322;p5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23" name="Google Shape;323;p58"/>
          <p:cNvSpPr txBox="1">
            <a:spLocks noGrp="1"/>
          </p:cNvSpPr>
          <p:nvPr>
            <p:ph type="subTitle" idx="2"/>
          </p:nvPr>
        </p:nvSpPr>
        <p:spPr>
          <a:xfrm>
            <a:off x="442912" y="933433"/>
            <a:ext cx="5317808"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324"/>
        <p:cNvGrpSpPr/>
        <p:nvPr/>
      </p:nvGrpSpPr>
      <p:grpSpPr>
        <a:xfrm>
          <a:off x="0" y="0"/>
          <a:ext cx="0" cy="0"/>
          <a:chOff x="0" y="0"/>
          <a:chExt cx="0" cy="0"/>
        </a:xfrm>
      </p:grpSpPr>
      <p:sp>
        <p:nvSpPr>
          <p:cNvPr id="325" name="Google Shape;325;p59"/>
          <p:cNvSpPr txBox="1">
            <a:spLocks noGrp="1"/>
          </p:cNvSpPr>
          <p:nvPr>
            <p:ph type="body" idx="1"/>
          </p:nvPr>
        </p:nvSpPr>
        <p:spPr>
          <a:xfrm>
            <a:off x="442913"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6" name="Google Shape;326;p59"/>
          <p:cNvSpPr txBox="1">
            <a:spLocks noGrp="1"/>
          </p:cNvSpPr>
          <p:nvPr>
            <p:ph type="body" idx="2"/>
          </p:nvPr>
        </p:nvSpPr>
        <p:spPr>
          <a:xfrm>
            <a:off x="4332288"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7" name="Google Shape;327;p59"/>
          <p:cNvSpPr txBox="1">
            <a:spLocks noGrp="1"/>
          </p:cNvSpPr>
          <p:nvPr>
            <p:ph type="body" idx="3"/>
          </p:nvPr>
        </p:nvSpPr>
        <p:spPr>
          <a:xfrm>
            <a:off x="8220076"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8" name="Google Shape;328;p59"/>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9" name="Google Shape;329;p5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0" name="Google Shape;330;p59"/>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331"/>
        <p:cNvGrpSpPr/>
        <p:nvPr/>
      </p:nvGrpSpPr>
      <p:grpSpPr>
        <a:xfrm>
          <a:off x="0" y="0"/>
          <a:ext cx="0" cy="0"/>
          <a:chOff x="0" y="0"/>
          <a:chExt cx="0" cy="0"/>
        </a:xfrm>
      </p:grpSpPr>
      <p:sp>
        <p:nvSpPr>
          <p:cNvPr id="332" name="Google Shape;332;p60"/>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3" name="Google Shape;333;p60"/>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4" name="Google Shape;334;p60"/>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5" name="Google Shape;335;p60"/>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6" name="Google Shape;336;p60"/>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7" name="Google Shape;337;p6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8" name="Google Shape;338;p60"/>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5"/>
        <p:cNvGrpSpPr/>
        <p:nvPr/>
      </p:nvGrpSpPr>
      <p:grpSpPr>
        <a:xfrm>
          <a:off x="0" y="0"/>
          <a:ext cx="0" cy="0"/>
          <a:chOff x="0" y="0"/>
          <a:chExt cx="0" cy="0"/>
        </a:xfrm>
      </p:grpSpPr>
      <p:sp>
        <p:nvSpPr>
          <p:cNvPr id="46" name="Google Shape;46;p7"/>
          <p:cNvSpPr/>
          <p:nvPr/>
        </p:nvSpPr>
        <p:spPr>
          <a:xfrm>
            <a:off x="6096000" y="0"/>
            <a:ext cx="6096000" cy="4575812"/>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7" name="Google Shape;47;p7"/>
          <p:cNvSpPr/>
          <p:nvPr/>
        </p:nvSpPr>
        <p:spPr>
          <a:xfrm>
            <a:off x="0" y="0"/>
            <a:ext cx="6096000" cy="4575812"/>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8" name="Google Shape;48;p7"/>
          <p:cNvSpPr/>
          <p:nvPr/>
        </p:nvSpPr>
        <p:spPr>
          <a:xfrm>
            <a:off x="0" y="4575812"/>
            <a:ext cx="6096000" cy="2282188"/>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9" name="Google Shape;49;p7"/>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7"/>
          <p:cNvSpPr txBox="1">
            <a:spLocks noGrp="1"/>
          </p:cNvSpPr>
          <p:nvPr>
            <p:ph type="subTitle" idx="1"/>
          </p:nvPr>
        </p:nvSpPr>
        <p:spPr>
          <a:xfrm>
            <a:off x="442913" y="5101594"/>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1" name="Google Shape;51;p7"/>
          <p:cNvPicPr preferRelativeResize="0"/>
          <p:nvPr/>
        </p:nvPicPr>
        <p:blipFill rotWithShape="1">
          <a:blip r:embed="rId2">
            <a:alphaModFix/>
          </a:blip>
          <a:srcRect/>
          <a:stretch/>
        </p:blipFill>
        <p:spPr>
          <a:xfrm>
            <a:off x="10337737" y="5330952"/>
            <a:ext cx="1636776" cy="1351185"/>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339"/>
        <p:cNvGrpSpPr/>
        <p:nvPr/>
      </p:nvGrpSpPr>
      <p:grpSpPr>
        <a:xfrm>
          <a:off x="0" y="0"/>
          <a:ext cx="0" cy="0"/>
          <a:chOff x="0" y="0"/>
          <a:chExt cx="0" cy="0"/>
        </a:xfrm>
      </p:grpSpPr>
      <p:sp>
        <p:nvSpPr>
          <p:cNvPr id="340" name="Google Shape;340;p61"/>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1" name="Google Shape;341;p61"/>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2" name="Google Shape;342;p61"/>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3" name="Google Shape;343;p61"/>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4" name="Google Shape;344;p61"/>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5" name="Google Shape;345;p61"/>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6" name="Google Shape;346;p6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47" name="Google Shape;347;p61"/>
          <p:cNvSpPr txBox="1">
            <a:spLocks noGrp="1"/>
          </p:cNvSpPr>
          <p:nvPr>
            <p:ph type="subTitle" idx="6"/>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348"/>
        <p:cNvGrpSpPr/>
        <p:nvPr/>
      </p:nvGrpSpPr>
      <p:grpSpPr>
        <a:xfrm>
          <a:off x="0" y="0"/>
          <a:ext cx="0" cy="0"/>
          <a:chOff x="0" y="0"/>
          <a:chExt cx="0" cy="0"/>
        </a:xfrm>
      </p:grpSpPr>
      <p:sp>
        <p:nvSpPr>
          <p:cNvPr id="349" name="Google Shape;349;p6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0" name="Google Shape;350;p6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1" name="Google Shape;351;p6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2" name="Google Shape;352;p6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3" name="Google Shape;353;p6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4" name="Google Shape;354;p6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5" name="Google Shape;355;p62"/>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6" name="Google Shape;356;p6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57" name="Google Shape;357;p62"/>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358"/>
        <p:cNvGrpSpPr/>
        <p:nvPr/>
      </p:nvGrpSpPr>
      <p:grpSpPr>
        <a:xfrm>
          <a:off x="0" y="0"/>
          <a:ext cx="0" cy="0"/>
          <a:chOff x="0" y="0"/>
          <a:chExt cx="0" cy="0"/>
        </a:xfrm>
      </p:grpSpPr>
      <p:sp>
        <p:nvSpPr>
          <p:cNvPr id="359" name="Google Shape;359;p63"/>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0" name="Google Shape;360;p63"/>
          <p:cNvSpPr txBox="1">
            <a:spLocks noGrp="1"/>
          </p:cNvSpPr>
          <p:nvPr>
            <p:ph type="body" idx="2"/>
          </p:nvPr>
        </p:nvSpPr>
        <p:spPr>
          <a:xfrm>
            <a:off x="335819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1" name="Google Shape;361;p63"/>
          <p:cNvSpPr txBox="1">
            <a:spLocks noGrp="1"/>
          </p:cNvSpPr>
          <p:nvPr>
            <p:ph type="body" idx="3"/>
          </p:nvPr>
        </p:nvSpPr>
        <p:spPr>
          <a:xfrm>
            <a:off x="627348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2" name="Google Shape;362;p63"/>
          <p:cNvSpPr txBox="1">
            <a:spLocks noGrp="1"/>
          </p:cNvSpPr>
          <p:nvPr>
            <p:ph type="body" idx="4"/>
          </p:nvPr>
        </p:nvSpPr>
        <p:spPr>
          <a:xfrm>
            <a:off x="9188767"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3" name="Google Shape;363;p6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4" name="Google Shape;364;p6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65" name="Google Shape;365;p63"/>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366"/>
        <p:cNvGrpSpPr/>
        <p:nvPr/>
      </p:nvGrpSpPr>
      <p:grpSpPr>
        <a:xfrm>
          <a:off x="0" y="0"/>
          <a:ext cx="0" cy="0"/>
          <a:chOff x="0" y="0"/>
          <a:chExt cx="0" cy="0"/>
        </a:xfrm>
      </p:grpSpPr>
      <p:sp>
        <p:nvSpPr>
          <p:cNvPr id="367" name="Google Shape;367;p64"/>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8" name="Google Shape;368;p64"/>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9" name="Google Shape;369;p64"/>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0" name="Google Shape;370;p64"/>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1" name="Google Shape;371;p64"/>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2" name="Google Shape;372;p64"/>
          <p:cNvSpPr txBox="1">
            <a:spLocks noGrp="1"/>
          </p:cNvSpPr>
          <p:nvPr>
            <p:ph type="body" idx="2"/>
          </p:nvPr>
        </p:nvSpPr>
        <p:spPr>
          <a:xfrm>
            <a:off x="335819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3" name="Google Shape;373;p64"/>
          <p:cNvSpPr txBox="1">
            <a:spLocks noGrp="1"/>
          </p:cNvSpPr>
          <p:nvPr>
            <p:ph type="body" idx="3"/>
          </p:nvPr>
        </p:nvSpPr>
        <p:spPr>
          <a:xfrm>
            <a:off x="627348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4" name="Google Shape;374;p64"/>
          <p:cNvSpPr txBox="1">
            <a:spLocks noGrp="1"/>
          </p:cNvSpPr>
          <p:nvPr>
            <p:ph type="body" idx="4"/>
          </p:nvPr>
        </p:nvSpPr>
        <p:spPr>
          <a:xfrm>
            <a:off x="918876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5" name="Google Shape;375;p64"/>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6" name="Google Shape;376;p6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77" name="Google Shape;377;p64"/>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378"/>
        <p:cNvGrpSpPr/>
        <p:nvPr/>
      </p:nvGrpSpPr>
      <p:grpSpPr>
        <a:xfrm>
          <a:off x="0" y="0"/>
          <a:ext cx="0" cy="0"/>
          <a:chOff x="0" y="0"/>
          <a:chExt cx="0" cy="0"/>
        </a:xfrm>
      </p:grpSpPr>
      <p:sp>
        <p:nvSpPr>
          <p:cNvPr id="379" name="Google Shape;379;p65"/>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80" name="Google Shape;380;p6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1" name="Google Shape;381;p6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82" name="Google Shape;382;p6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383"/>
        <p:cNvGrpSpPr/>
        <p:nvPr/>
      </p:nvGrpSpPr>
      <p:grpSpPr>
        <a:xfrm>
          <a:off x="0" y="0"/>
          <a:ext cx="0" cy="0"/>
          <a:chOff x="0" y="0"/>
          <a:chExt cx="0" cy="0"/>
        </a:xfrm>
      </p:grpSpPr>
      <p:sp>
        <p:nvSpPr>
          <p:cNvPr id="384" name="Google Shape;384;p66"/>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85"/>
        <p:cNvGrpSpPr/>
        <p:nvPr/>
      </p:nvGrpSpPr>
      <p:grpSpPr>
        <a:xfrm>
          <a:off x="0" y="0"/>
          <a:ext cx="0" cy="0"/>
          <a:chOff x="0" y="0"/>
          <a:chExt cx="0" cy="0"/>
        </a:xfrm>
      </p:grpSpPr>
      <p:sp>
        <p:nvSpPr>
          <p:cNvPr id="386" name="Google Shape;386;p6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94"/>
        <p:cNvGrpSpPr/>
        <p:nvPr/>
      </p:nvGrpSpPr>
      <p:grpSpPr>
        <a:xfrm>
          <a:off x="0" y="0"/>
          <a:ext cx="0" cy="0"/>
          <a:chOff x="0" y="0"/>
          <a:chExt cx="0" cy="0"/>
        </a:xfrm>
      </p:grpSpPr>
      <p:sp>
        <p:nvSpPr>
          <p:cNvPr id="395" name="Google Shape;395;p69"/>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6" name="Google Shape;396;p69"/>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7" name="Google Shape;397;p69"/>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8" name="Google Shape;398;p6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99" name="Google Shape;399;p69"/>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0" name="Google Shape;400;p6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401"/>
        <p:cNvGrpSpPr/>
        <p:nvPr/>
      </p:nvGrpSpPr>
      <p:grpSpPr>
        <a:xfrm>
          <a:off x="0" y="0"/>
          <a:ext cx="0" cy="0"/>
          <a:chOff x="0" y="0"/>
          <a:chExt cx="0" cy="0"/>
        </a:xfrm>
      </p:grpSpPr>
      <p:sp>
        <p:nvSpPr>
          <p:cNvPr id="402" name="Google Shape;402;p70"/>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3" name="Google Shape;403;p70"/>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4" name="Google Shape;404;p70"/>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5" name="Google Shape;405;p7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06" name="Google Shape;406;p70"/>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7" name="Google Shape;407;p7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408"/>
        <p:cNvGrpSpPr/>
        <p:nvPr/>
      </p:nvGrpSpPr>
      <p:grpSpPr>
        <a:xfrm>
          <a:off x="0" y="0"/>
          <a:ext cx="0" cy="0"/>
          <a:chOff x="0" y="0"/>
          <a:chExt cx="0" cy="0"/>
        </a:xfrm>
      </p:grpSpPr>
      <p:sp>
        <p:nvSpPr>
          <p:cNvPr id="409" name="Google Shape;409;p71"/>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0" name="Google Shape;410;p71"/>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411" name="Google Shape;411;p71"/>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2" name="Google Shape;412;p71"/>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3" name="Google Shape;413;p71"/>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4" name="Google Shape;414;p71"/>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52"/>
        <p:cNvGrpSpPr/>
        <p:nvPr/>
      </p:nvGrpSpPr>
      <p:grpSpPr>
        <a:xfrm>
          <a:off x="0" y="0"/>
          <a:ext cx="0" cy="0"/>
          <a:chOff x="0" y="0"/>
          <a:chExt cx="0" cy="0"/>
        </a:xfrm>
      </p:grpSpPr>
      <p:sp>
        <p:nvSpPr>
          <p:cNvPr id="53" name="Google Shape;53;p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54" name="Google Shape;54;p8"/>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5" name="Google Shape;55;p8"/>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6" name="Google Shape;56;p8"/>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8"/>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8" name="Google Shape;58;p8"/>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415"/>
        <p:cNvGrpSpPr/>
        <p:nvPr/>
      </p:nvGrpSpPr>
      <p:grpSpPr>
        <a:xfrm>
          <a:off x="0" y="0"/>
          <a:ext cx="0" cy="0"/>
          <a:chOff x="0" y="0"/>
          <a:chExt cx="0" cy="0"/>
        </a:xfrm>
      </p:grpSpPr>
      <p:sp>
        <p:nvSpPr>
          <p:cNvPr id="416" name="Google Shape;416;p72"/>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7" name="Google Shape;417;p7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8" name="Google Shape;418;p72"/>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9"/>
        <p:cNvGrpSpPr/>
        <p:nvPr/>
      </p:nvGrpSpPr>
      <p:grpSpPr>
        <a:xfrm>
          <a:off x="0" y="0"/>
          <a:ext cx="0" cy="0"/>
          <a:chOff x="0" y="0"/>
          <a:chExt cx="0" cy="0"/>
        </a:xfrm>
      </p:grpSpPr>
      <p:sp>
        <p:nvSpPr>
          <p:cNvPr id="420" name="Google Shape;420;p7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1" name="Google Shape;421;p73"/>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22" name="Google Shape;422;p7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23"/>
        <p:cNvGrpSpPr/>
        <p:nvPr/>
      </p:nvGrpSpPr>
      <p:grpSpPr>
        <a:xfrm>
          <a:off x="0" y="0"/>
          <a:ext cx="0" cy="0"/>
          <a:chOff x="0" y="0"/>
          <a:chExt cx="0" cy="0"/>
        </a:xfrm>
      </p:grpSpPr>
      <p:sp>
        <p:nvSpPr>
          <p:cNvPr id="424" name="Google Shape;424;p74"/>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25" name="Google Shape;425;p74"/>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26" name="Google Shape;426;p74"/>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7" name="Google Shape;427;p74"/>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28" name="Google Shape;428;p74"/>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429"/>
        <p:cNvGrpSpPr/>
        <p:nvPr/>
      </p:nvGrpSpPr>
      <p:grpSpPr>
        <a:xfrm>
          <a:off x="0" y="0"/>
          <a:ext cx="0" cy="0"/>
          <a:chOff x="0" y="0"/>
          <a:chExt cx="0" cy="0"/>
        </a:xfrm>
      </p:grpSpPr>
      <p:sp>
        <p:nvSpPr>
          <p:cNvPr id="430" name="Google Shape;430;p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31" name="Google Shape;431;p75"/>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2" name="Google Shape;432;p75"/>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3" name="Google Shape;433;p75"/>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34" name="Google Shape;434;p75"/>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35" name="Google Shape;435;p7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436"/>
        <p:cNvGrpSpPr/>
        <p:nvPr/>
      </p:nvGrpSpPr>
      <p:grpSpPr>
        <a:xfrm>
          <a:off x="0" y="0"/>
          <a:ext cx="0" cy="0"/>
          <a:chOff x="0" y="0"/>
          <a:chExt cx="0" cy="0"/>
        </a:xfrm>
      </p:grpSpPr>
      <p:sp>
        <p:nvSpPr>
          <p:cNvPr id="437" name="Google Shape;437;p76"/>
          <p:cNvSpPr/>
          <p:nvPr/>
        </p:nvSpPr>
        <p:spPr>
          <a:xfrm>
            <a:off x="0" y="3620161"/>
            <a:ext cx="9138841" cy="777334"/>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8" name="Google Shape;438;p76"/>
          <p:cNvSpPr/>
          <p:nvPr/>
        </p:nvSpPr>
        <p:spPr>
          <a:xfrm>
            <a:off x="0" y="0"/>
            <a:ext cx="12191972" cy="6857992"/>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39" name="Google Shape;439;p76"/>
          <p:cNvPicPr preferRelativeResize="0"/>
          <p:nvPr/>
        </p:nvPicPr>
        <p:blipFill rotWithShape="1">
          <a:blip r:embed="rId2">
            <a:alphaModFix/>
          </a:blip>
          <a:srcRect/>
          <a:stretch/>
        </p:blipFill>
        <p:spPr>
          <a:xfrm>
            <a:off x="185139" y="5330952"/>
            <a:ext cx="1636775" cy="1351183"/>
          </a:xfrm>
          <a:prstGeom prst="rect">
            <a:avLst/>
          </a:prstGeom>
          <a:noFill/>
          <a:ln>
            <a:noFill/>
          </a:ln>
        </p:spPr>
      </p:pic>
      <p:sp>
        <p:nvSpPr>
          <p:cNvPr id="440" name="Google Shape;440;p76"/>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441" name="Google Shape;441;p76"/>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442"/>
        <p:cNvGrpSpPr/>
        <p:nvPr/>
      </p:nvGrpSpPr>
      <p:grpSpPr>
        <a:xfrm>
          <a:off x="0" y="0"/>
          <a:ext cx="0" cy="0"/>
          <a:chOff x="0" y="0"/>
          <a:chExt cx="0" cy="0"/>
        </a:xfrm>
      </p:grpSpPr>
      <p:grpSp>
        <p:nvGrpSpPr>
          <p:cNvPr id="443" name="Google Shape;443;p77"/>
          <p:cNvGrpSpPr/>
          <p:nvPr/>
        </p:nvGrpSpPr>
        <p:grpSpPr>
          <a:xfrm>
            <a:off x="0" y="0"/>
            <a:ext cx="12192000" cy="6858000"/>
            <a:chOff x="0" y="0"/>
            <a:chExt cx="12192000" cy="6858000"/>
          </a:xfrm>
        </p:grpSpPr>
        <p:sp>
          <p:nvSpPr>
            <p:cNvPr id="444" name="Google Shape;444;p77"/>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45" name="Google Shape;445;p77"/>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446" name="Google Shape;446;p77"/>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47" name="Google Shape;447;p77"/>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448"/>
        <p:cNvGrpSpPr/>
        <p:nvPr/>
      </p:nvGrpSpPr>
      <p:grpSpPr>
        <a:xfrm>
          <a:off x="0" y="0"/>
          <a:ext cx="0" cy="0"/>
          <a:chOff x="0" y="0"/>
          <a:chExt cx="0" cy="0"/>
        </a:xfrm>
      </p:grpSpPr>
      <p:sp>
        <p:nvSpPr>
          <p:cNvPr id="449" name="Google Shape;449;p78"/>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0" name="Google Shape;450;p78"/>
          <p:cNvGrpSpPr/>
          <p:nvPr/>
        </p:nvGrpSpPr>
        <p:grpSpPr>
          <a:xfrm>
            <a:off x="0" y="0"/>
            <a:ext cx="12192000" cy="6858000"/>
            <a:chOff x="0" y="0"/>
            <a:chExt cx="12192000" cy="6858000"/>
          </a:xfrm>
        </p:grpSpPr>
        <p:sp>
          <p:nvSpPr>
            <p:cNvPr id="451" name="Google Shape;451;p78"/>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2" name="Google Shape;452;p7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53" name="Google Shape;453;p78"/>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54" name="Google Shape;454;p78"/>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455"/>
        <p:cNvGrpSpPr/>
        <p:nvPr/>
      </p:nvGrpSpPr>
      <p:grpSpPr>
        <a:xfrm>
          <a:off x="0" y="0"/>
          <a:ext cx="0" cy="0"/>
          <a:chOff x="0" y="0"/>
          <a:chExt cx="0" cy="0"/>
        </a:xfrm>
      </p:grpSpPr>
      <p:sp>
        <p:nvSpPr>
          <p:cNvPr id="456" name="Google Shape;456;p79"/>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7" name="Google Shape;457;p79"/>
          <p:cNvGrpSpPr/>
          <p:nvPr/>
        </p:nvGrpSpPr>
        <p:grpSpPr>
          <a:xfrm>
            <a:off x="0" y="0"/>
            <a:ext cx="12192000" cy="6858000"/>
            <a:chOff x="0" y="0"/>
            <a:chExt cx="12192000" cy="6858000"/>
          </a:xfrm>
        </p:grpSpPr>
        <p:sp>
          <p:nvSpPr>
            <p:cNvPr id="458" name="Google Shape;458;p79"/>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9" name="Google Shape;459;p7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0" name="Google Shape;460;p79"/>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1" name="Google Shape;461;p79"/>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462"/>
        <p:cNvGrpSpPr/>
        <p:nvPr/>
      </p:nvGrpSpPr>
      <p:grpSpPr>
        <a:xfrm>
          <a:off x="0" y="0"/>
          <a:ext cx="0" cy="0"/>
          <a:chOff x="0" y="0"/>
          <a:chExt cx="0" cy="0"/>
        </a:xfrm>
      </p:grpSpPr>
      <p:grpSp>
        <p:nvGrpSpPr>
          <p:cNvPr id="463" name="Google Shape;463;p80"/>
          <p:cNvGrpSpPr/>
          <p:nvPr/>
        </p:nvGrpSpPr>
        <p:grpSpPr>
          <a:xfrm>
            <a:off x="0" y="0"/>
            <a:ext cx="8914102" cy="6858001"/>
            <a:chOff x="0" y="0"/>
            <a:chExt cx="8914102" cy="6858001"/>
          </a:xfrm>
        </p:grpSpPr>
        <p:sp>
          <p:nvSpPr>
            <p:cNvPr id="464" name="Google Shape;464;p80"/>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65" name="Google Shape;465;p8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6" name="Google Shape;466;p80"/>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7" name="Google Shape;467;p80"/>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468"/>
        <p:cNvGrpSpPr/>
        <p:nvPr/>
      </p:nvGrpSpPr>
      <p:grpSpPr>
        <a:xfrm>
          <a:off x="0" y="0"/>
          <a:ext cx="0" cy="0"/>
          <a:chOff x="0" y="0"/>
          <a:chExt cx="0" cy="0"/>
        </a:xfrm>
      </p:grpSpPr>
      <p:grpSp>
        <p:nvGrpSpPr>
          <p:cNvPr id="469" name="Google Shape;469;p81"/>
          <p:cNvGrpSpPr/>
          <p:nvPr/>
        </p:nvGrpSpPr>
        <p:grpSpPr>
          <a:xfrm>
            <a:off x="0" y="0"/>
            <a:ext cx="8914102" cy="6858001"/>
            <a:chOff x="0" y="0"/>
            <a:chExt cx="8914102" cy="6858001"/>
          </a:xfrm>
        </p:grpSpPr>
        <p:sp>
          <p:nvSpPr>
            <p:cNvPr id="470" name="Google Shape;470;p8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1" name="Google Shape;471;p8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2" name="Google Shape;472;p81"/>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3" name="Google Shape;473;p8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59"/>
        <p:cNvGrpSpPr/>
        <p:nvPr/>
      </p:nvGrpSpPr>
      <p:grpSpPr>
        <a:xfrm>
          <a:off x="0" y="0"/>
          <a:ext cx="0" cy="0"/>
          <a:chOff x="0" y="0"/>
          <a:chExt cx="0" cy="0"/>
        </a:xfrm>
      </p:grpSpPr>
      <p:grpSp>
        <p:nvGrpSpPr>
          <p:cNvPr id="60" name="Google Shape;60;p9"/>
          <p:cNvGrpSpPr/>
          <p:nvPr/>
        </p:nvGrpSpPr>
        <p:grpSpPr>
          <a:xfrm>
            <a:off x="0" y="0"/>
            <a:ext cx="12192000" cy="6858000"/>
            <a:chOff x="0" y="0"/>
            <a:chExt cx="12192000" cy="6858000"/>
          </a:xfrm>
        </p:grpSpPr>
        <p:grpSp>
          <p:nvGrpSpPr>
            <p:cNvPr id="61" name="Google Shape;61;p9"/>
            <p:cNvGrpSpPr/>
            <p:nvPr/>
          </p:nvGrpSpPr>
          <p:grpSpPr>
            <a:xfrm>
              <a:off x="0" y="0"/>
              <a:ext cx="12192000" cy="6858000"/>
              <a:chOff x="152400" y="152400"/>
              <a:chExt cx="12196764" cy="6862763"/>
            </a:xfrm>
          </p:grpSpPr>
          <p:sp>
            <p:nvSpPr>
              <p:cNvPr id="62" name="Google Shape;62;p9"/>
              <p:cNvSpPr/>
              <p:nvPr/>
            </p:nvSpPr>
            <p:spPr>
              <a:xfrm>
                <a:off x="152400" y="3775075"/>
                <a:ext cx="9142413" cy="777875"/>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63;p9"/>
              <p:cNvSpPr/>
              <p:nvPr/>
            </p:nvSpPr>
            <p:spPr>
              <a:xfrm>
                <a:off x="152400" y="152400"/>
                <a:ext cx="12196764" cy="6862763"/>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64" name="Google Shape;64;p9"/>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65" name="Google Shape;65;p9"/>
          <p:cNvSpPr txBox="1">
            <a:spLocks noGrp="1"/>
          </p:cNvSpPr>
          <p:nvPr>
            <p:ph type="subTitle" idx="1"/>
          </p:nvPr>
        </p:nvSpPr>
        <p:spPr>
          <a:xfrm>
            <a:off x="442914" y="3713607"/>
            <a:ext cx="5473699" cy="592074"/>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6" name="Google Shape;66;p9"/>
          <p:cNvSpPr txBox="1">
            <a:spLocks noGrp="1"/>
          </p:cNvSpPr>
          <p:nvPr>
            <p:ph type="ctrTitle"/>
          </p:nvPr>
        </p:nvSpPr>
        <p:spPr>
          <a:xfrm>
            <a:off x="442914" y="428623"/>
            <a:ext cx="7418386"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474"/>
        <p:cNvGrpSpPr/>
        <p:nvPr/>
      </p:nvGrpSpPr>
      <p:grpSpPr>
        <a:xfrm>
          <a:off x="0" y="0"/>
          <a:ext cx="0" cy="0"/>
          <a:chOff x="0" y="0"/>
          <a:chExt cx="0" cy="0"/>
        </a:xfrm>
      </p:grpSpPr>
      <p:grpSp>
        <p:nvGrpSpPr>
          <p:cNvPr id="475" name="Google Shape;475;p82"/>
          <p:cNvGrpSpPr/>
          <p:nvPr/>
        </p:nvGrpSpPr>
        <p:grpSpPr>
          <a:xfrm>
            <a:off x="0" y="0"/>
            <a:ext cx="8914102" cy="6858001"/>
            <a:chOff x="0" y="0"/>
            <a:chExt cx="8914102" cy="6858001"/>
          </a:xfrm>
        </p:grpSpPr>
        <p:sp>
          <p:nvSpPr>
            <p:cNvPr id="476" name="Google Shape;476;p82"/>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7" name="Google Shape;477;p8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8" name="Google Shape;478;p82"/>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9" name="Google Shape;479;p82"/>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480"/>
        <p:cNvGrpSpPr/>
        <p:nvPr/>
      </p:nvGrpSpPr>
      <p:grpSpPr>
        <a:xfrm>
          <a:off x="0" y="0"/>
          <a:ext cx="0" cy="0"/>
          <a:chOff x="0" y="0"/>
          <a:chExt cx="0" cy="0"/>
        </a:xfrm>
      </p:grpSpPr>
      <p:sp>
        <p:nvSpPr>
          <p:cNvPr id="481" name="Google Shape;481;p83"/>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482" name="Google Shape;482;p83"/>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3" name="Google Shape;483;p83"/>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84" name="Google Shape;484;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5" name="Google Shape;485;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86" name="Google Shape;486;p8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487"/>
        <p:cNvGrpSpPr/>
        <p:nvPr/>
      </p:nvGrpSpPr>
      <p:grpSpPr>
        <a:xfrm>
          <a:off x="0" y="0"/>
          <a:ext cx="0" cy="0"/>
          <a:chOff x="0" y="0"/>
          <a:chExt cx="0" cy="0"/>
        </a:xfrm>
      </p:grpSpPr>
      <p:sp>
        <p:nvSpPr>
          <p:cNvPr id="488" name="Google Shape;488;p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9" name="Google Shape;489;p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490"/>
        <p:cNvGrpSpPr/>
        <p:nvPr/>
      </p:nvGrpSpPr>
      <p:grpSpPr>
        <a:xfrm>
          <a:off x="0" y="0"/>
          <a:ext cx="0" cy="0"/>
          <a:chOff x="0" y="0"/>
          <a:chExt cx="0" cy="0"/>
        </a:xfrm>
      </p:grpSpPr>
      <p:sp>
        <p:nvSpPr>
          <p:cNvPr id="491" name="Google Shape;491;p85"/>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2" name="Google Shape;492;p85"/>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493"/>
        <p:cNvGrpSpPr/>
        <p:nvPr/>
      </p:nvGrpSpPr>
      <p:grpSpPr>
        <a:xfrm>
          <a:off x="0" y="0"/>
          <a:ext cx="0" cy="0"/>
          <a:chOff x="0" y="0"/>
          <a:chExt cx="0" cy="0"/>
        </a:xfrm>
      </p:grpSpPr>
      <p:sp>
        <p:nvSpPr>
          <p:cNvPr id="494" name="Google Shape;494;p86"/>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5" name="Google Shape;495;p86"/>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496"/>
        <p:cNvGrpSpPr/>
        <p:nvPr/>
      </p:nvGrpSpPr>
      <p:grpSpPr>
        <a:xfrm>
          <a:off x="0" y="0"/>
          <a:ext cx="0" cy="0"/>
          <a:chOff x="0" y="0"/>
          <a:chExt cx="0" cy="0"/>
        </a:xfrm>
      </p:grpSpPr>
      <p:sp>
        <p:nvSpPr>
          <p:cNvPr id="497" name="Google Shape;497;p8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8" name="Google Shape;498;p8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499"/>
        <p:cNvGrpSpPr/>
        <p:nvPr/>
      </p:nvGrpSpPr>
      <p:grpSpPr>
        <a:xfrm>
          <a:off x="0" y="0"/>
          <a:ext cx="0" cy="0"/>
          <a:chOff x="0" y="0"/>
          <a:chExt cx="0" cy="0"/>
        </a:xfrm>
      </p:grpSpPr>
      <p:sp>
        <p:nvSpPr>
          <p:cNvPr id="500" name="Google Shape;500;p88"/>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501"/>
        <p:cNvGrpSpPr/>
        <p:nvPr/>
      </p:nvGrpSpPr>
      <p:grpSpPr>
        <a:xfrm>
          <a:off x="0" y="0"/>
          <a:ext cx="0" cy="0"/>
          <a:chOff x="0" y="0"/>
          <a:chExt cx="0" cy="0"/>
        </a:xfrm>
      </p:grpSpPr>
      <p:sp>
        <p:nvSpPr>
          <p:cNvPr id="502" name="Google Shape;502;p89"/>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503"/>
        <p:cNvGrpSpPr/>
        <p:nvPr/>
      </p:nvGrpSpPr>
      <p:grpSpPr>
        <a:xfrm>
          <a:off x="0" y="0"/>
          <a:ext cx="0" cy="0"/>
          <a:chOff x="0" y="0"/>
          <a:chExt cx="0" cy="0"/>
        </a:xfrm>
      </p:grpSpPr>
      <p:sp>
        <p:nvSpPr>
          <p:cNvPr id="504" name="Google Shape;504;p9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505"/>
        <p:cNvGrpSpPr/>
        <p:nvPr/>
      </p:nvGrpSpPr>
      <p:grpSpPr>
        <a:xfrm>
          <a:off x="0" y="0"/>
          <a:ext cx="0" cy="0"/>
          <a:chOff x="0" y="0"/>
          <a:chExt cx="0" cy="0"/>
        </a:xfrm>
      </p:grpSpPr>
      <p:sp>
        <p:nvSpPr>
          <p:cNvPr id="506" name="Google Shape;506;p91"/>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07" name="Google Shape;507;p91"/>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67"/>
        <p:cNvGrpSpPr/>
        <p:nvPr/>
      </p:nvGrpSpPr>
      <p:grpSpPr>
        <a:xfrm>
          <a:off x="0" y="0"/>
          <a:ext cx="0" cy="0"/>
          <a:chOff x="0" y="0"/>
          <a:chExt cx="0" cy="0"/>
        </a:xfrm>
      </p:grpSpPr>
      <p:grpSp>
        <p:nvGrpSpPr>
          <p:cNvPr id="68" name="Google Shape;68;p10"/>
          <p:cNvGrpSpPr/>
          <p:nvPr/>
        </p:nvGrpSpPr>
        <p:grpSpPr>
          <a:xfrm>
            <a:off x="0" y="0"/>
            <a:ext cx="12192000" cy="6858000"/>
            <a:chOff x="0" y="0"/>
            <a:chExt cx="12192000" cy="6858000"/>
          </a:xfrm>
        </p:grpSpPr>
        <p:sp>
          <p:nvSpPr>
            <p:cNvPr id="69" name="Google Shape;69;p10"/>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0" name="Google Shape;70;p10"/>
            <p:cNvPicPr preferRelativeResize="0"/>
            <p:nvPr/>
          </p:nvPicPr>
          <p:blipFill rotWithShape="1">
            <a:blip r:embed="rId2">
              <a:alphaModFix/>
            </a:blip>
            <a:srcRect/>
            <a:stretch/>
          </p:blipFill>
          <p:spPr>
            <a:xfrm>
              <a:off x="185139" y="5330952"/>
              <a:ext cx="1636776" cy="1351185"/>
            </a:xfrm>
            <a:prstGeom prst="rect">
              <a:avLst/>
            </a:prstGeom>
            <a:noFill/>
            <a:ln>
              <a:noFill/>
            </a:ln>
          </p:spPr>
        </p:pic>
      </p:grpSp>
      <p:sp>
        <p:nvSpPr>
          <p:cNvPr id="71" name="Google Shape;71;p10"/>
          <p:cNvSpPr txBox="1">
            <a:spLocks noGrp="1"/>
          </p:cNvSpPr>
          <p:nvPr>
            <p:ph type="subTitle" idx="1"/>
          </p:nvPr>
        </p:nvSpPr>
        <p:spPr>
          <a:xfrm>
            <a:off x="442913" y="3713607"/>
            <a:ext cx="5473700" cy="594221"/>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72" name="Google Shape;72;p10"/>
          <p:cNvSpPr txBox="1">
            <a:spLocks noGrp="1"/>
          </p:cNvSpPr>
          <p:nvPr>
            <p:ph type="ctrTitle"/>
          </p:nvPr>
        </p:nvSpPr>
        <p:spPr>
          <a:xfrm>
            <a:off x="442912" y="428623"/>
            <a:ext cx="7418387"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509"/>
        <p:cNvGrpSpPr/>
        <p:nvPr/>
      </p:nvGrpSpPr>
      <p:grpSpPr>
        <a:xfrm>
          <a:off x="0" y="0"/>
          <a:ext cx="0" cy="0"/>
          <a:chOff x="0" y="0"/>
          <a:chExt cx="0" cy="0"/>
        </a:xfrm>
      </p:grpSpPr>
      <p:sp>
        <p:nvSpPr>
          <p:cNvPr id="510" name="Google Shape;510;p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1" name="Google Shape;511;p92"/>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12" name="Google Shape;512;p92"/>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14" name="Google Shape;514;p9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515"/>
        <p:cNvGrpSpPr/>
        <p:nvPr/>
      </p:nvGrpSpPr>
      <p:grpSpPr>
        <a:xfrm>
          <a:off x="0" y="0"/>
          <a:ext cx="0" cy="0"/>
          <a:chOff x="0" y="0"/>
          <a:chExt cx="0" cy="0"/>
        </a:xfrm>
      </p:grpSpPr>
      <p:sp>
        <p:nvSpPr>
          <p:cNvPr id="516" name="Google Shape;516;p93"/>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7" name="Google Shape;517;p93"/>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18" name="Google Shape;518;p93"/>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9" name="Google Shape;519;p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520"/>
        <p:cNvGrpSpPr/>
        <p:nvPr/>
      </p:nvGrpSpPr>
      <p:grpSpPr>
        <a:xfrm>
          <a:off x="0" y="0"/>
          <a:ext cx="0" cy="0"/>
          <a:chOff x="0" y="0"/>
          <a:chExt cx="0" cy="0"/>
        </a:xfrm>
      </p:grpSpPr>
      <p:sp>
        <p:nvSpPr>
          <p:cNvPr id="521" name="Google Shape;521;p9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2" name="Google Shape;522;p9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3" name="Google Shape;523;p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4" name="Google Shape;524;p9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525"/>
        <p:cNvGrpSpPr/>
        <p:nvPr/>
      </p:nvGrpSpPr>
      <p:grpSpPr>
        <a:xfrm>
          <a:off x="0" y="0"/>
          <a:ext cx="0" cy="0"/>
          <a:chOff x="0" y="0"/>
          <a:chExt cx="0" cy="0"/>
        </a:xfrm>
      </p:grpSpPr>
      <p:sp>
        <p:nvSpPr>
          <p:cNvPr id="526" name="Google Shape;526;p9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7" name="Google Shape;527;p9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8" name="Google Shape;528;p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9" name="Google Shape;529;p9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530"/>
        <p:cNvGrpSpPr/>
        <p:nvPr/>
      </p:nvGrpSpPr>
      <p:grpSpPr>
        <a:xfrm>
          <a:off x="0" y="0"/>
          <a:ext cx="0" cy="0"/>
          <a:chOff x="0" y="0"/>
          <a:chExt cx="0" cy="0"/>
        </a:xfrm>
      </p:grpSpPr>
      <p:sp>
        <p:nvSpPr>
          <p:cNvPr id="531" name="Google Shape;531;p96"/>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2" name="Google Shape;532;p96"/>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3" name="Google Shape;533;p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4" name="Google Shape;534;p9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535"/>
        <p:cNvGrpSpPr/>
        <p:nvPr/>
      </p:nvGrpSpPr>
      <p:grpSpPr>
        <a:xfrm>
          <a:off x="0" y="0"/>
          <a:ext cx="0" cy="0"/>
          <a:chOff x="0" y="0"/>
          <a:chExt cx="0" cy="0"/>
        </a:xfrm>
      </p:grpSpPr>
      <p:sp>
        <p:nvSpPr>
          <p:cNvPr id="536" name="Google Shape;536;p97"/>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7" name="Google Shape;537;p97"/>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8" name="Google Shape;538;p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9" name="Google Shape;539;p9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540"/>
        <p:cNvGrpSpPr/>
        <p:nvPr/>
      </p:nvGrpSpPr>
      <p:grpSpPr>
        <a:xfrm>
          <a:off x="0" y="0"/>
          <a:ext cx="0" cy="0"/>
          <a:chOff x="0" y="0"/>
          <a:chExt cx="0" cy="0"/>
        </a:xfrm>
      </p:grpSpPr>
      <p:sp>
        <p:nvSpPr>
          <p:cNvPr id="541" name="Google Shape;541;p9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42" name="Google Shape;542;p98"/>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3" name="Google Shape;543;p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4"/>
        <p:cNvGrpSpPr/>
        <p:nvPr/>
      </p:nvGrpSpPr>
      <p:grpSpPr>
        <a:xfrm>
          <a:off x="0" y="0"/>
          <a:ext cx="0" cy="0"/>
          <a:chOff x="0" y="0"/>
          <a:chExt cx="0" cy="0"/>
        </a:xfrm>
      </p:grpSpPr>
      <p:sp>
        <p:nvSpPr>
          <p:cNvPr id="545" name="Google Shape;545;p9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46" name="Google Shape;546;p99"/>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47" name="Google Shape;547;p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548"/>
        <p:cNvGrpSpPr/>
        <p:nvPr/>
      </p:nvGrpSpPr>
      <p:grpSpPr>
        <a:xfrm>
          <a:off x="0" y="0"/>
          <a:ext cx="0" cy="0"/>
          <a:chOff x="0" y="0"/>
          <a:chExt cx="0" cy="0"/>
        </a:xfrm>
      </p:grpSpPr>
      <p:sp>
        <p:nvSpPr>
          <p:cNvPr id="549" name="Google Shape;549;p10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0" name="Google Shape;550;p100"/>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1" name="Google Shape;551;p10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52" name="Google Shape;552;p10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553"/>
        <p:cNvGrpSpPr/>
        <p:nvPr/>
      </p:nvGrpSpPr>
      <p:grpSpPr>
        <a:xfrm>
          <a:off x="0" y="0"/>
          <a:ext cx="0" cy="0"/>
          <a:chOff x="0" y="0"/>
          <a:chExt cx="0" cy="0"/>
        </a:xfrm>
      </p:grpSpPr>
      <p:sp>
        <p:nvSpPr>
          <p:cNvPr id="554" name="Google Shape;554;p101"/>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5" name="Google Shape;555;p10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6" name="Google Shape;556;p1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79.xml"/><Relationship Id="rId18" Type="http://schemas.openxmlformats.org/officeDocument/2006/relationships/slideLayout" Target="../slideLayouts/slideLayout84.xml"/><Relationship Id="rId26" Type="http://schemas.openxmlformats.org/officeDocument/2006/relationships/slideLayout" Target="../slideLayouts/slideLayout92.xml"/><Relationship Id="rId39" Type="http://schemas.openxmlformats.org/officeDocument/2006/relationships/slideLayout" Target="../slideLayouts/slideLayout105.xml"/><Relationship Id="rId21" Type="http://schemas.openxmlformats.org/officeDocument/2006/relationships/slideLayout" Target="../slideLayouts/slideLayout87.xml"/><Relationship Id="rId34" Type="http://schemas.openxmlformats.org/officeDocument/2006/relationships/slideLayout" Target="../slideLayouts/slideLayout100.xml"/><Relationship Id="rId42" Type="http://schemas.openxmlformats.org/officeDocument/2006/relationships/slideLayout" Target="../slideLayouts/slideLayout108.xml"/><Relationship Id="rId47" Type="http://schemas.openxmlformats.org/officeDocument/2006/relationships/slideLayout" Target="../slideLayouts/slideLayout113.xml"/><Relationship Id="rId50" Type="http://schemas.openxmlformats.org/officeDocument/2006/relationships/slideLayout" Target="../slideLayouts/slideLayout116.xml"/><Relationship Id="rId55" Type="http://schemas.openxmlformats.org/officeDocument/2006/relationships/slideLayout" Target="../slideLayouts/slideLayout121.xml"/><Relationship Id="rId63" Type="http://schemas.openxmlformats.org/officeDocument/2006/relationships/slideLayout" Target="../slideLayouts/slideLayout129.xml"/><Relationship Id="rId7" Type="http://schemas.openxmlformats.org/officeDocument/2006/relationships/slideLayout" Target="../slideLayouts/slideLayout73.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29" Type="http://schemas.openxmlformats.org/officeDocument/2006/relationships/slideLayout" Target="../slideLayouts/slideLayout95.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24" Type="http://schemas.openxmlformats.org/officeDocument/2006/relationships/slideLayout" Target="../slideLayouts/slideLayout90.xml"/><Relationship Id="rId32" Type="http://schemas.openxmlformats.org/officeDocument/2006/relationships/slideLayout" Target="../slideLayouts/slideLayout98.xml"/><Relationship Id="rId37" Type="http://schemas.openxmlformats.org/officeDocument/2006/relationships/slideLayout" Target="../slideLayouts/slideLayout103.xml"/><Relationship Id="rId40" Type="http://schemas.openxmlformats.org/officeDocument/2006/relationships/slideLayout" Target="../slideLayouts/slideLayout106.xml"/><Relationship Id="rId45" Type="http://schemas.openxmlformats.org/officeDocument/2006/relationships/slideLayout" Target="../slideLayouts/slideLayout111.xml"/><Relationship Id="rId53" Type="http://schemas.openxmlformats.org/officeDocument/2006/relationships/slideLayout" Target="../slideLayouts/slideLayout119.xml"/><Relationship Id="rId58" Type="http://schemas.openxmlformats.org/officeDocument/2006/relationships/slideLayout" Target="../slideLayouts/slideLayout124.xml"/><Relationship Id="rId66" Type="http://schemas.openxmlformats.org/officeDocument/2006/relationships/slideLayout" Target="../slideLayouts/slideLayout132.xml"/><Relationship Id="rId5" Type="http://schemas.openxmlformats.org/officeDocument/2006/relationships/slideLayout" Target="../slideLayouts/slideLayout71.xml"/><Relationship Id="rId15" Type="http://schemas.openxmlformats.org/officeDocument/2006/relationships/slideLayout" Target="../slideLayouts/slideLayout81.xml"/><Relationship Id="rId23" Type="http://schemas.openxmlformats.org/officeDocument/2006/relationships/slideLayout" Target="../slideLayouts/slideLayout89.xml"/><Relationship Id="rId28" Type="http://schemas.openxmlformats.org/officeDocument/2006/relationships/slideLayout" Target="../slideLayouts/slideLayout94.xml"/><Relationship Id="rId36" Type="http://schemas.openxmlformats.org/officeDocument/2006/relationships/slideLayout" Target="../slideLayouts/slideLayout102.xml"/><Relationship Id="rId49" Type="http://schemas.openxmlformats.org/officeDocument/2006/relationships/slideLayout" Target="../slideLayouts/slideLayout115.xml"/><Relationship Id="rId57" Type="http://schemas.openxmlformats.org/officeDocument/2006/relationships/slideLayout" Target="../slideLayouts/slideLayout123.xml"/><Relationship Id="rId61" Type="http://schemas.openxmlformats.org/officeDocument/2006/relationships/slideLayout" Target="../slideLayouts/slideLayout127.xml"/><Relationship Id="rId10" Type="http://schemas.openxmlformats.org/officeDocument/2006/relationships/slideLayout" Target="../slideLayouts/slideLayout76.xml"/><Relationship Id="rId19" Type="http://schemas.openxmlformats.org/officeDocument/2006/relationships/slideLayout" Target="../slideLayouts/slideLayout85.xml"/><Relationship Id="rId31" Type="http://schemas.openxmlformats.org/officeDocument/2006/relationships/slideLayout" Target="../slideLayouts/slideLayout97.xml"/><Relationship Id="rId44" Type="http://schemas.openxmlformats.org/officeDocument/2006/relationships/slideLayout" Target="../slideLayouts/slideLayout110.xml"/><Relationship Id="rId52" Type="http://schemas.openxmlformats.org/officeDocument/2006/relationships/slideLayout" Target="../slideLayouts/slideLayout118.xml"/><Relationship Id="rId60" Type="http://schemas.openxmlformats.org/officeDocument/2006/relationships/slideLayout" Target="../slideLayouts/slideLayout126.xml"/><Relationship Id="rId65" Type="http://schemas.openxmlformats.org/officeDocument/2006/relationships/slideLayout" Target="../slideLayouts/slideLayout131.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 Id="rId22" Type="http://schemas.openxmlformats.org/officeDocument/2006/relationships/slideLayout" Target="../slideLayouts/slideLayout88.xml"/><Relationship Id="rId27" Type="http://schemas.openxmlformats.org/officeDocument/2006/relationships/slideLayout" Target="../slideLayouts/slideLayout93.xml"/><Relationship Id="rId30" Type="http://schemas.openxmlformats.org/officeDocument/2006/relationships/slideLayout" Target="../slideLayouts/slideLayout96.xml"/><Relationship Id="rId35" Type="http://schemas.openxmlformats.org/officeDocument/2006/relationships/slideLayout" Target="../slideLayouts/slideLayout101.xml"/><Relationship Id="rId43" Type="http://schemas.openxmlformats.org/officeDocument/2006/relationships/slideLayout" Target="../slideLayouts/slideLayout109.xml"/><Relationship Id="rId48" Type="http://schemas.openxmlformats.org/officeDocument/2006/relationships/slideLayout" Target="../slideLayouts/slideLayout114.xml"/><Relationship Id="rId56" Type="http://schemas.openxmlformats.org/officeDocument/2006/relationships/slideLayout" Target="../slideLayouts/slideLayout122.xml"/><Relationship Id="rId64" Type="http://schemas.openxmlformats.org/officeDocument/2006/relationships/slideLayout" Target="../slideLayouts/slideLayout130.xml"/><Relationship Id="rId8" Type="http://schemas.openxmlformats.org/officeDocument/2006/relationships/slideLayout" Target="../slideLayouts/slideLayout74.xml"/><Relationship Id="rId51" Type="http://schemas.openxmlformats.org/officeDocument/2006/relationships/slideLayout" Target="../slideLayouts/slideLayout117.xml"/><Relationship Id="rId3" Type="http://schemas.openxmlformats.org/officeDocument/2006/relationships/slideLayout" Target="../slideLayouts/slideLayout69.xml"/><Relationship Id="rId12" Type="http://schemas.openxmlformats.org/officeDocument/2006/relationships/slideLayout" Target="../slideLayouts/slideLayout78.xml"/><Relationship Id="rId17" Type="http://schemas.openxmlformats.org/officeDocument/2006/relationships/slideLayout" Target="../slideLayouts/slideLayout83.xml"/><Relationship Id="rId25" Type="http://schemas.openxmlformats.org/officeDocument/2006/relationships/slideLayout" Target="../slideLayouts/slideLayout91.xml"/><Relationship Id="rId33" Type="http://schemas.openxmlformats.org/officeDocument/2006/relationships/slideLayout" Target="../slideLayouts/slideLayout99.xml"/><Relationship Id="rId38" Type="http://schemas.openxmlformats.org/officeDocument/2006/relationships/slideLayout" Target="../slideLayouts/slideLayout104.xml"/><Relationship Id="rId46" Type="http://schemas.openxmlformats.org/officeDocument/2006/relationships/slideLayout" Target="../slideLayouts/slideLayout112.xml"/><Relationship Id="rId59" Type="http://schemas.openxmlformats.org/officeDocument/2006/relationships/slideLayout" Target="../slideLayouts/slideLayout125.xml"/><Relationship Id="rId67" Type="http://schemas.openxmlformats.org/officeDocument/2006/relationships/theme" Target="../theme/theme2.xml"/><Relationship Id="rId20" Type="http://schemas.openxmlformats.org/officeDocument/2006/relationships/slideLayout" Target="../slideLayouts/slideLayout86.xml"/><Relationship Id="rId41" Type="http://schemas.openxmlformats.org/officeDocument/2006/relationships/slideLayout" Target="../slideLayouts/slideLayout107.xml"/><Relationship Id="rId54" Type="http://schemas.openxmlformats.org/officeDocument/2006/relationships/slideLayout" Target="../slideLayouts/slideLayout120.xml"/><Relationship Id="rId62" Type="http://schemas.openxmlformats.org/officeDocument/2006/relationships/slideLayout" Target="../slideLayouts/slideLayout128.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145.xml"/><Relationship Id="rId18" Type="http://schemas.openxmlformats.org/officeDocument/2006/relationships/slideLayout" Target="../slideLayouts/slideLayout150.xml"/><Relationship Id="rId26" Type="http://schemas.openxmlformats.org/officeDocument/2006/relationships/slideLayout" Target="../slideLayouts/slideLayout158.xml"/><Relationship Id="rId39" Type="http://schemas.openxmlformats.org/officeDocument/2006/relationships/slideLayout" Target="../slideLayouts/slideLayout171.xml"/><Relationship Id="rId21" Type="http://schemas.openxmlformats.org/officeDocument/2006/relationships/slideLayout" Target="../slideLayouts/slideLayout153.xml"/><Relationship Id="rId34" Type="http://schemas.openxmlformats.org/officeDocument/2006/relationships/slideLayout" Target="../slideLayouts/slideLayout166.xml"/><Relationship Id="rId42" Type="http://schemas.openxmlformats.org/officeDocument/2006/relationships/slideLayout" Target="../slideLayouts/slideLayout174.xml"/><Relationship Id="rId47" Type="http://schemas.openxmlformats.org/officeDocument/2006/relationships/slideLayout" Target="../slideLayouts/slideLayout179.xml"/><Relationship Id="rId50" Type="http://schemas.openxmlformats.org/officeDocument/2006/relationships/slideLayout" Target="../slideLayouts/slideLayout182.xml"/><Relationship Id="rId55" Type="http://schemas.openxmlformats.org/officeDocument/2006/relationships/slideLayout" Target="../slideLayouts/slideLayout187.xml"/><Relationship Id="rId63" Type="http://schemas.openxmlformats.org/officeDocument/2006/relationships/slideLayout" Target="../slideLayouts/slideLayout195.xml"/><Relationship Id="rId7" Type="http://schemas.openxmlformats.org/officeDocument/2006/relationships/slideLayout" Target="../slideLayouts/slideLayout139.xml"/><Relationship Id="rId2" Type="http://schemas.openxmlformats.org/officeDocument/2006/relationships/slideLayout" Target="../slideLayouts/slideLayout134.xml"/><Relationship Id="rId16" Type="http://schemas.openxmlformats.org/officeDocument/2006/relationships/slideLayout" Target="../slideLayouts/slideLayout148.xml"/><Relationship Id="rId29" Type="http://schemas.openxmlformats.org/officeDocument/2006/relationships/slideLayout" Target="../slideLayouts/slideLayout161.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24" Type="http://schemas.openxmlformats.org/officeDocument/2006/relationships/slideLayout" Target="../slideLayouts/slideLayout156.xml"/><Relationship Id="rId32" Type="http://schemas.openxmlformats.org/officeDocument/2006/relationships/slideLayout" Target="../slideLayouts/slideLayout164.xml"/><Relationship Id="rId37" Type="http://schemas.openxmlformats.org/officeDocument/2006/relationships/slideLayout" Target="../slideLayouts/slideLayout169.xml"/><Relationship Id="rId40" Type="http://schemas.openxmlformats.org/officeDocument/2006/relationships/slideLayout" Target="../slideLayouts/slideLayout172.xml"/><Relationship Id="rId45" Type="http://schemas.openxmlformats.org/officeDocument/2006/relationships/slideLayout" Target="../slideLayouts/slideLayout177.xml"/><Relationship Id="rId53" Type="http://schemas.openxmlformats.org/officeDocument/2006/relationships/slideLayout" Target="../slideLayouts/slideLayout185.xml"/><Relationship Id="rId58" Type="http://schemas.openxmlformats.org/officeDocument/2006/relationships/slideLayout" Target="../slideLayouts/slideLayout190.xml"/><Relationship Id="rId66" Type="http://schemas.openxmlformats.org/officeDocument/2006/relationships/slideLayout" Target="../slideLayouts/slideLayout198.xml"/><Relationship Id="rId5" Type="http://schemas.openxmlformats.org/officeDocument/2006/relationships/slideLayout" Target="../slideLayouts/slideLayout137.xml"/><Relationship Id="rId15" Type="http://schemas.openxmlformats.org/officeDocument/2006/relationships/slideLayout" Target="../slideLayouts/slideLayout147.xml"/><Relationship Id="rId23" Type="http://schemas.openxmlformats.org/officeDocument/2006/relationships/slideLayout" Target="../slideLayouts/slideLayout155.xml"/><Relationship Id="rId28" Type="http://schemas.openxmlformats.org/officeDocument/2006/relationships/slideLayout" Target="../slideLayouts/slideLayout160.xml"/><Relationship Id="rId36" Type="http://schemas.openxmlformats.org/officeDocument/2006/relationships/slideLayout" Target="../slideLayouts/slideLayout168.xml"/><Relationship Id="rId49" Type="http://schemas.openxmlformats.org/officeDocument/2006/relationships/slideLayout" Target="../slideLayouts/slideLayout181.xml"/><Relationship Id="rId57" Type="http://schemas.openxmlformats.org/officeDocument/2006/relationships/slideLayout" Target="../slideLayouts/slideLayout189.xml"/><Relationship Id="rId61" Type="http://schemas.openxmlformats.org/officeDocument/2006/relationships/slideLayout" Target="../slideLayouts/slideLayout193.xml"/><Relationship Id="rId10" Type="http://schemas.openxmlformats.org/officeDocument/2006/relationships/slideLayout" Target="../slideLayouts/slideLayout142.xml"/><Relationship Id="rId19" Type="http://schemas.openxmlformats.org/officeDocument/2006/relationships/slideLayout" Target="../slideLayouts/slideLayout151.xml"/><Relationship Id="rId31" Type="http://schemas.openxmlformats.org/officeDocument/2006/relationships/slideLayout" Target="../slideLayouts/slideLayout163.xml"/><Relationship Id="rId44" Type="http://schemas.openxmlformats.org/officeDocument/2006/relationships/slideLayout" Target="../slideLayouts/slideLayout176.xml"/><Relationship Id="rId52" Type="http://schemas.openxmlformats.org/officeDocument/2006/relationships/slideLayout" Target="../slideLayouts/slideLayout184.xml"/><Relationship Id="rId60" Type="http://schemas.openxmlformats.org/officeDocument/2006/relationships/slideLayout" Target="../slideLayouts/slideLayout192.xml"/><Relationship Id="rId65" Type="http://schemas.openxmlformats.org/officeDocument/2006/relationships/slideLayout" Target="../slideLayouts/slideLayout197.xml"/><Relationship Id="rId4" Type="http://schemas.openxmlformats.org/officeDocument/2006/relationships/slideLayout" Target="../slideLayouts/slideLayout136.xml"/><Relationship Id="rId9" Type="http://schemas.openxmlformats.org/officeDocument/2006/relationships/slideLayout" Target="../slideLayouts/slideLayout141.xml"/><Relationship Id="rId14" Type="http://schemas.openxmlformats.org/officeDocument/2006/relationships/slideLayout" Target="../slideLayouts/slideLayout146.xml"/><Relationship Id="rId22" Type="http://schemas.openxmlformats.org/officeDocument/2006/relationships/slideLayout" Target="../slideLayouts/slideLayout154.xml"/><Relationship Id="rId27" Type="http://schemas.openxmlformats.org/officeDocument/2006/relationships/slideLayout" Target="../slideLayouts/slideLayout159.xml"/><Relationship Id="rId30" Type="http://schemas.openxmlformats.org/officeDocument/2006/relationships/slideLayout" Target="../slideLayouts/slideLayout162.xml"/><Relationship Id="rId35" Type="http://schemas.openxmlformats.org/officeDocument/2006/relationships/slideLayout" Target="../slideLayouts/slideLayout167.xml"/><Relationship Id="rId43" Type="http://schemas.openxmlformats.org/officeDocument/2006/relationships/slideLayout" Target="../slideLayouts/slideLayout175.xml"/><Relationship Id="rId48" Type="http://schemas.openxmlformats.org/officeDocument/2006/relationships/slideLayout" Target="../slideLayouts/slideLayout180.xml"/><Relationship Id="rId56" Type="http://schemas.openxmlformats.org/officeDocument/2006/relationships/slideLayout" Target="../slideLayouts/slideLayout188.xml"/><Relationship Id="rId64" Type="http://schemas.openxmlformats.org/officeDocument/2006/relationships/slideLayout" Target="../slideLayouts/slideLayout196.xml"/><Relationship Id="rId8" Type="http://schemas.openxmlformats.org/officeDocument/2006/relationships/slideLayout" Target="../slideLayouts/slideLayout140.xml"/><Relationship Id="rId51" Type="http://schemas.openxmlformats.org/officeDocument/2006/relationships/slideLayout" Target="../slideLayouts/slideLayout183.xml"/><Relationship Id="rId3" Type="http://schemas.openxmlformats.org/officeDocument/2006/relationships/slideLayout" Target="../slideLayouts/slideLayout135.xml"/><Relationship Id="rId12" Type="http://schemas.openxmlformats.org/officeDocument/2006/relationships/slideLayout" Target="../slideLayouts/slideLayout144.xml"/><Relationship Id="rId17" Type="http://schemas.openxmlformats.org/officeDocument/2006/relationships/slideLayout" Target="../slideLayouts/slideLayout149.xml"/><Relationship Id="rId25" Type="http://schemas.openxmlformats.org/officeDocument/2006/relationships/slideLayout" Target="../slideLayouts/slideLayout157.xml"/><Relationship Id="rId33" Type="http://schemas.openxmlformats.org/officeDocument/2006/relationships/slideLayout" Target="../slideLayouts/slideLayout165.xml"/><Relationship Id="rId38" Type="http://schemas.openxmlformats.org/officeDocument/2006/relationships/slideLayout" Target="../slideLayouts/slideLayout170.xml"/><Relationship Id="rId46" Type="http://schemas.openxmlformats.org/officeDocument/2006/relationships/slideLayout" Target="../slideLayouts/slideLayout178.xml"/><Relationship Id="rId59" Type="http://schemas.openxmlformats.org/officeDocument/2006/relationships/slideLayout" Target="../slideLayouts/slideLayout191.xml"/><Relationship Id="rId67" Type="http://schemas.openxmlformats.org/officeDocument/2006/relationships/theme" Target="../theme/theme3.xml"/><Relationship Id="rId20" Type="http://schemas.openxmlformats.org/officeDocument/2006/relationships/slideLayout" Target="../slideLayouts/slideLayout152.xml"/><Relationship Id="rId41" Type="http://schemas.openxmlformats.org/officeDocument/2006/relationships/slideLayout" Target="../slideLayouts/slideLayout173.xml"/><Relationship Id="rId54" Type="http://schemas.openxmlformats.org/officeDocument/2006/relationships/slideLayout" Target="../slideLayouts/slideLayout186.xml"/><Relationship Id="rId62" Type="http://schemas.openxmlformats.org/officeDocument/2006/relationships/slideLayout" Target="../slideLayouts/slideLayout194.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211.xml"/><Relationship Id="rId18" Type="http://schemas.openxmlformats.org/officeDocument/2006/relationships/slideLayout" Target="../slideLayouts/slideLayout216.xml"/><Relationship Id="rId26" Type="http://schemas.openxmlformats.org/officeDocument/2006/relationships/slideLayout" Target="../slideLayouts/slideLayout224.xml"/><Relationship Id="rId39" Type="http://schemas.openxmlformats.org/officeDocument/2006/relationships/slideLayout" Target="../slideLayouts/slideLayout237.xml"/><Relationship Id="rId21" Type="http://schemas.openxmlformats.org/officeDocument/2006/relationships/slideLayout" Target="../slideLayouts/slideLayout219.xml"/><Relationship Id="rId34" Type="http://schemas.openxmlformats.org/officeDocument/2006/relationships/slideLayout" Target="../slideLayouts/slideLayout232.xml"/><Relationship Id="rId42" Type="http://schemas.openxmlformats.org/officeDocument/2006/relationships/slideLayout" Target="../slideLayouts/slideLayout240.xml"/><Relationship Id="rId47" Type="http://schemas.openxmlformats.org/officeDocument/2006/relationships/slideLayout" Target="../slideLayouts/slideLayout245.xml"/><Relationship Id="rId50" Type="http://schemas.openxmlformats.org/officeDocument/2006/relationships/slideLayout" Target="../slideLayouts/slideLayout248.xml"/><Relationship Id="rId55" Type="http://schemas.openxmlformats.org/officeDocument/2006/relationships/slideLayout" Target="../slideLayouts/slideLayout253.xml"/><Relationship Id="rId63" Type="http://schemas.openxmlformats.org/officeDocument/2006/relationships/slideLayout" Target="../slideLayouts/slideLayout261.xml"/><Relationship Id="rId68" Type="http://schemas.openxmlformats.org/officeDocument/2006/relationships/slideLayout" Target="../slideLayouts/slideLayout266.xml"/><Relationship Id="rId7" Type="http://schemas.openxmlformats.org/officeDocument/2006/relationships/slideLayout" Target="../slideLayouts/slideLayout205.xml"/><Relationship Id="rId71" Type="http://schemas.openxmlformats.org/officeDocument/2006/relationships/slideLayout" Target="../slideLayouts/slideLayout269.xml"/><Relationship Id="rId2" Type="http://schemas.openxmlformats.org/officeDocument/2006/relationships/slideLayout" Target="../slideLayouts/slideLayout200.xml"/><Relationship Id="rId16" Type="http://schemas.openxmlformats.org/officeDocument/2006/relationships/slideLayout" Target="../slideLayouts/slideLayout214.xml"/><Relationship Id="rId29" Type="http://schemas.openxmlformats.org/officeDocument/2006/relationships/slideLayout" Target="../slideLayouts/slideLayout227.xml"/><Relationship Id="rId11" Type="http://schemas.openxmlformats.org/officeDocument/2006/relationships/slideLayout" Target="../slideLayouts/slideLayout209.xml"/><Relationship Id="rId24" Type="http://schemas.openxmlformats.org/officeDocument/2006/relationships/slideLayout" Target="../slideLayouts/slideLayout222.xml"/><Relationship Id="rId32" Type="http://schemas.openxmlformats.org/officeDocument/2006/relationships/slideLayout" Target="../slideLayouts/slideLayout230.xml"/><Relationship Id="rId37" Type="http://schemas.openxmlformats.org/officeDocument/2006/relationships/slideLayout" Target="../slideLayouts/slideLayout235.xml"/><Relationship Id="rId40" Type="http://schemas.openxmlformats.org/officeDocument/2006/relationships/slideLayout" Target="../slideLayouts/slideLayout238.xml"/><Relationship Id="rId45" Type="http://schemas.openxmlformats.org/officeDocument/2006/relationships/slideLayout" Target="../slideLayouts/slideLayout243.xml"/><Relationship Id="rId53" Type="http://schemas.openxmlformats.org/officeDocument/2006/relationships/slideLayout" Target="../slideLayouts/slideLayout251.xml"/><Relationship Id="rId58" Type="http://schemas.openxmlformats.org/officeDocument/2006/relationships/slideLayout" Target="../slideLayouts/slideLayout256.xml"/><Relationship Id="rId66" Type="http://schemas.openxmlformats.org/officeDocument/2006/relationships/slideLayout" Target="../slideLayouts/slideLayout264.xml"/><Relationship Id="rId5" Type="http://schemas.openxmlformats.org/officeDocument/2006/relationships/slideLayout" Target="../slideLayouts/slideLayout203.xml"/><Relationship Id="rId15" Type="http://schemas.openxmlformats.org/officeDocument/2006/relationships/slideLayout" Target="../slideLayouts/slideLayout213.xml"/><Relationship Id="rId23" Type="http://schemas.openxmlformats.org/officeDocument/2006/relationships/slideLayout" Target="../slideLayouts/slideLayout221.xml"/><Relationship Id="rId28" Type="http://schemas.openxmlformats.org/officeDocument/2006/relationships/slideLayout" Target="../slideLayouts/slideLayout226.xml"/><Relationship Id="rId36" Type="http://schemas.openxmlformats.org/officeDocument/2006/relationships/slideLayout" Target="../slideLayouts/slideLayout234.xml"/><Relationship Id="rId49" Type="http://schemas.openxmlformats.org/officeDocument/2006/relationships/slideLayout" Target="../slideLayouts/slideLayout247.xml"/><Relationship Id="rId57" Type="http://schemas.openxmlformats.org/officeDocument/2006/relationships/slideLayout" Target="../slideLayouts/slideLayout255.xml"/><Relationship Id="rId61" Type="http://schemas.openxmlformats.org/officeDocument/2006/relationships/slideLayout" Target="../slideLayouts/slideLayout259.xml"/><Relationship Id="rId10" Type="http://schemas.openxmlformats.org/officeDocument/2006/relationships/slideLayout" Target="../slideLayouts/slideLayout208.xml"/><Relationship Id="rId19" Type="http://schemas.openxmlformats.org/officeDocument/2006/relationships/slideLayout" Target="../slideLayouts/slideLayout217.xml"/><Relationship Id="rId31" Type="http://schemas.openxmlformats.org/officeDocument/2006/relationships/slideLayout" Target="../slideLayouts/slideLayout229.xml"/><Relationship Id="rId44" Type="http://schemas.openxmlformats.org/officeDocument/2006/relationships/slideLayout" Target="../slideLayouts/slideLayout242.xml"/><Relationship Id="rId52" Type="http://schemas.openxmlformats.org/officeDocument/2006/relationships/slideLayout" Target="../slideLayouts/slideLayout250.xml"/><Relationship Id="rId60" Type="http://schemas.openxmlformats.org/officeDocument/2006/relationships/slideLayout" Target="../slideLayouts/slideLayout258.xml"/><Relationship Id="rId65" Type="http://schemas.openxmlformats.org/officeDocument/2006/relationships/slideLayout" Target="../slideLayouts/slideLayout263.xml"/><Relationship Id="rId73" Type="http://schemas.openxmlformats.org/officeDocument/2006/relationships/theme" Target="../theme/theme4.xml"/><Relationship Id="rId4" Type="http://schemas.openxmlformats.org/officeDocument/2006/relationships/slideLayout" Target="../slideLayouts/slideLayout202.xml"/><Relationship Id="rId9" Type="http://schemas.openxmlformats.org/officeDocument/2006/relationships/slideLayout" Target="../slideLayouts/slideLayout207.xml"/><Relationship Id="rId14" Type="http://schemas.openxmlformats.org/officeDocument/2006/relationships/slideLayout" Target="../slideLayouts/slideLayout212.xml"/><Relationship Id="rId22" Type="http://schemas.openxmlformats.org/officeDocument/2006/relationships/slideLayout" Target="../slideLayouts/slideLayout220.xml"/><Relationship Id="rId27" Type="http://schemas.openxmlformats.org/officeDocument/2006/relationships/slideLayout" Target="../slideLayouts/slideLayout225.xml"/><Relationship Id="rId30" Type="http://schemas.openxmlformats.org/officeDocument/2006/relationships/slideLayout" Target="../slideLayouts/slideLayout228.xml"/><Relationship Id="rId35" Type="http://schemas.openxmlformats.org/officeDocument/2006/relationships/slideLayout" Target="../slideLayouts/slideLayout233.xml"/><Relationship Id="rId43" Type="http://schemas.openxmlformats.org/officeDocument/2006/relationships/slideLayout" Target="../slideLayouts/slideLayout241.xml"/><Relationship Id="rId48" Type="http://schemas.openxmlformats.org/officeDocument/2006/relationships/slideLayout" Target="../slideLayouts/slideLayout246.xml"/><Relationship Id="rId56" Type="http://schemas.openxmlformats.org/officeDocument/2006/relationships/slideLayout" Target="../slideLayouts/slideLayout254.xml"/><Relationship Id="rId64" Type="http://schemas.openxmlformats.org/officeDocument/2006/relationships/slideLayout" Target="../slideLayouts/slideLayout262.xml"/><Relationship Id="rId69" Type="http://schemas.openxmlformats.org/officeDocument/2006/relationships/slideLayout" Target="../slideLayouts/slideLayout267.xml"/><Relationship Id="rId8" Type="http://schemas.openxmlformats.org/officeDocument/2006/relationships/slideLayout" Target="../slideLayouts/slideLayout206.xml"/><Relationship Id="rId51" Type="http://schemas.openxmlformats.org/officeDocument/2006/relationships/slideLayout" Target="../slideLayouts/slideLayout249.xml"/><Relationship Id="rId72" Type="http://schemas.openxmlformats.org/officeDocument/2006/relationships/slideLayout" Target="../slideLayouts/slideLayout270.xml"/><Relationship Id="rId3" Type="http://schemas.openxmlformats.org/officeDocument/2006/relationships/slideLayout" Target="../slideLayouts/slideLayout201.xml"/><Relationship Id="rId12" Type="http://schemas.openxmlformats.org/officeDocument/2006/relationships/slideLayout" Target="../slideLayouts/slideLayout210.xml"/><Relationship Id="rId17" Type="http://schemas.openxmlformats.org/officeDocument/2006/relationships/slideLayout" Target="../slideLayouts/slideLayout215.xml"/><Relationship Id="rId25" Type="http://schemas.openxmlformats.org/officeDocument/2006/relationships/slideLayout" Target="../slideLayouts/slideLayout223.xml"/><Relationship Id="rId33" Type="http://schemas.openxmlformats.org/officeDocument/2006/relationships/slideLayout" Target="../slideLayouts/slideLayout231.xml"/><Relationship Id="rId38" Type="http://schemas.openxmlformats.org/officeDocument/2006/relationships/slideLayout" Target="../slideLayouts/slideLayout236.xml"/><Relationship Id="rId46" Type="http://schemas.openxmlformats.org/officeDocument/2006/relationships/slideLayout" Target="../slideLayouts/slideLayout244.xml"/><Relationship Id="rId59" Type="http://schemas.openxmlformats.org/officeDocument/2006/relationships/slideLayout" Target="../slideLayouts/slideLayout257.xml"/><Relationship Id="rId67" Type="http://schemas.openxmlformats.org/officeDocument/2006/relationships/slideLayout" Target="../slideLayouts/slideLayout265.xml"/><Relationship Id="rId20" Type="http://schemas.openxmlformats.org/officeDocument/2006/relationships/slideLayout" Target="../slideLayouts/slideLayout218.xml"/><Relationship Id="rId41" Type="http://schemas.openxmlformats.org/officeDocument/2006/relationships/slideLayout" Target="../slideLayouts/slideLayout239.xml"/><Relationship Id="rId54" Type="http://schemas.openxmlformats.org/officeDocument/2006/relationships/slideLayout" Target="../slideLayouts/slideLayout252.xml"/><Relationship Id="rId62" Type="http://schemas.openxmlformats.org/officeDocument/2006/relationships/slideLayout" Target="../slideLayouts/slideLayout260.xml"/><Relationship Id="rId70" Type="http://schemas.openxmlformats.org/officeDocument/2006/relationships/slideLayout" Target="../slideLayouts/slideLayout268.xml"/><Relationship Id="rId1" Type="http://schemas.openxmlformats.org/officeDocument/2006/relationships/slideLayout" Target="../slideLayouts/slideLayout199.xml"/><Relationship Id="rId6" Type="http://schemas.openxmlformats.org/officeDocument/2006/relationships/slideLayout" Target="../slideLayouts/slideLayout20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 name="Google Shape;13;p1"/>
          <p:cNvSpPr txBox="1"/>
          <p:nvPr/>
        </p:nvSpPr>
        <p:spPr>
          <a:xfrm>
            <a:off x="8218488" y="6355080"/>
            <a:ext cx="3530600" cy="1371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2020 </a:t>
            </a:r>
            <a:endParaRPr/>
          </a:p>
        </p:txBody>
      </p:sp>
      <p:sp>
        <p:nvSpPr>
          <p:cNvPr id="14" name="Google Shape;14;p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15" name="Google Shape;15;p1"/>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Förvaltnings AB Framtiden </a:t>
            </a:r>
            <a:endParaRPr sz="750">
              <a:solidFill>
                <a:schemeClr val="dk1"/>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 id="2147483705" r:id="rId58"/>
    <p:sldLayoutId id="2147483706" r:id="rId59"/>
    <p:sldLayoutId id="2147483707" r:id="rId60"/>
    <p:sldLayoutId id="2147483708" r:id="rId61"/>
    <p:sldLayoutId id="2147483709" r:id="rId62"/>
    <p:sldLayoutId id="2147483710" r:id="rId63"/>
    <p:sldLayoutId id="2147483711" r:id="rId64"/>
    <p:sldLayoutId id="2147483712" r:id="rId65"/>
    <p:sldLayoutId id="2147483713"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87"/>
        <p:cNvGrpSpPr/>
        <p:nvPr/>
      </p:nvGrpSpPr>
      <p:grpSpPr>
        <a:xfrm>
          <a:off x="0" y="0"/>
          <a:ext cx="0" cy="0"/>
          <a:chOff x="0" y="0"/>
          <a:chExt cx="0" cy="0"/>
        </a:xfrm>
      </p:grpSpPr>
      <p:sp>
        <p:nvSpPr>
          <p:cNvPr id="388" name="Google Shape;388;p6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89" name="Google Shape;389;p68"/>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390" name="Google Shape;390;p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91" name="Google Shape;391;p68"/>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2020 </a:t>
            </a:r>
            <a:endParaRPr/>
          </a:p>
        </p:txBody>
      </p:sp>
      <p:sp>
        <p:nvSpPr>
          <p:cNvPr id="392" name="Google Shape;392;p6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393" name="Google Shape;393;p68"/>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t>Förvaltnings AB Framtiden</a:t>
            </a:r>
            <a:endParaRPr b="1">
              <a:solidFill>
                <a:schemeClr val="dk1"/>
              </a:solidFill>
              <a:highlight>
                <a:srgbClr val="FFFF00"/>
              </a:highlight>
            </a:endParaRPr>
          </a:p>
        </p:txBody>
      </p:sp>
    </p:spTree>
  </p:cSld>
  <p:clrMap bg1="lt1" tx1="dk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31" r:id="rId18"/>
    <p:sldLayoutId id="2147483732" r:id="rId19"/>
    <p:sldLayoutId id="2147483733" r:id="rId20"/>
    <p:sldLayoutId id="2147483734" r:id="rId21"/>
    <p:sldLayoutId id="2147483735" r:id="rId22"/>
    <p:sldLayoutId id="2147483736" r:id="rId23"/>
    <p:sldLayoutId id="2147483737" r:id="rId24"/>
    <p:sldLayoutId id="2147483738" r:id="rId25"/>
    <p:sldLayoutId id="2147483739" r:id="rId26"/>
    <p:sldLayoutId id="2147483740" r:id="rId27"/>
    <p:sldLayoutId id="2147483741" r:id="rId28"/>
    <p:sldLayoutId id="2147483742" r:id="rId29"/>
    <p:sldLayoutId id="2147483743" r:id="rId30"/>
    <p:sldLayoutId id="2147483744" r:id="rId31"/>
    <p:sldLayoutId id="2147483745" r:id="rId32"/>
    <p:sldLayoutId id="2147483746" r:id="rId33"/>
    <p:sldLayoutId id="2147483747" r:id="rId34"/>
    <p:sldLayoutId id="2147483748" r:id="rId35"/>
    <p:sldLayoutId id="2147483749" r:id="rId36"/>
    <p:sldLayoutId id="2147483750" r:id="rId37"/>
    <p:sldLayoutId id="2147483751" r:id="rId38"/>
    <p:sldLayoutId id="2147483752" r:id="rId39"/>
    <p:sldLayoutId id="2147483753" r:id="rId40"/>
    <p:sldLayoutId id="2147483754" r:id="rId41"/>
    <p:sldLayoutId id="2147483755" r:id="rId42"/>
    <p:sldLayoutId id="2147483756" r:id="rId43"/>
    <p:sldLayoutId id="2147483757" r:id="rId44"/>
    <p:sldLayoutId id="2147483758" r:id="rId45"/>
    <p:sldLayoutId id="2147483759" r:id="rId46"/>
    <p:sldLayoutId id="2147483760" r:id="rId47"/>
    <p:sldLayoutId id="2147483761" r:id="rId48"/>
    <p:sldLayoutId id="2147483762" r:id="rId49"/>
    <p:sldLayoutId id="2147483763" r:id="rId50"/>
    <p:sldLayoutId id="2147483764" r:id="rId51"/>
    <p:sldLayoutId id="2147483765" r:id="rId52"/>
    <p:sldLayoutId id="2147483766" r:id="rId53"/>
    <p:sldLayoutId id="2147483767" r:id="rId54"/>
    <p:sldLayoutId id="2147483768" r:id="rId55"/>
    <p:sldLayoutId id="2147483769" r:id="rId56"/>
    <p:sldLayoutId id="2147483770" r:id="rId57"/>
    <p:sldLayoutId id="2147483771" r:id="rId58"/>
    <p:sldLayoutId id="2147483772" r:id="rId59"/>
    <p:sldLayoutId id="2147483773" r:id="rId60"/>
    <p:sldLayoutId id="2147483774" r:id="rId61"/>
    <p:sldLayoutId id="2147483775" r:id="rId62"/>
    <p:sldLayoutId id="2147483776" r:id="rId63"/>
    <p:sldLayoutId id="2147483777" r:id="rId64"/>
    <p:sldLayoutId id="2147483778" r:id="rId65"/>
    <p:sldLayoutId id="2147483779"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3"/>
        <p:cNvGrpSpPr/>
        <p:nvPr/>
      </p:nvGrpSpPr>
      <p:grpSpPr>
        <a:xfrm>
          <a:off x="0" y="0"/>
          <a:ext cx="0" cy="0"/>
          <a:chOff x="0" y="0"/>
          <a:chExt cx="0" cy="0"/>
        </a:xfrm>
      </p:grpSpPr>
      <p:sp>
        <p:nvSpPr>
          <p:cNvPr id="764" name="Google Shape;764;p13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65" name="Google Shape;765;p135"/>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766" name="Google Shape;766;p1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67" name="Google Shape;767;p13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chemeClr val="dk1"/>
                </a:solidFill>
                <a:latin typeface="Arial"/>
                <a:ea typeface="Arial"/>
                <a:cs typeface="Arial"/>
                <a:sym typeface="Arial"/>
              </a:rPr>
              <a:t>PwC</a:t>
            </a:r>
            <a:endParaRPr/>
          </a:p>
        </p:txBody>
      </p:sp>
      <p:sp>
        <p:nvSpPr>
          <p:cNvPr id="768" name="Google Shape;768;p135"/>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Förvaltnings AB Framtiden</a:t>
            </a:r>
            <a:endParaRPr sz="750">
              <a:solidFill>
                <a:schemeClr val="dk1"/>
              </a:solidFill>
            </a:endParaRPr>
          </a:p>
        </p:txBody>
      </p:sp>
      <p:sp>
        <p:nvSpPr>
          <p:cNvPr id="769" name="Google Shape;769;p135"/>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2020</a:t>
            </a:r>
            <a:endParaRPr/>
          </a:p>
        </p:txBody>
      </p:sp>
    </p:spTree>
  </p:cSld>
  <p:clrMap bg1="lt1" tx1="dk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 id="2147483798" r:id="rId19"/>
    <p:sldLayoutId id="2147483799" r:id="rId20"/>
    <p:sldLayoutId id="2147483800" r:id="rId21"/>
    <p:sldLayoutId id="2147483801" r:id="rId22"/>
    <p:sldLayoutId id="2147483802" r:id="rId23"/>
    <p:sldLayoutId id="2147483803" r:id="rId24"/>
    <p:sldLayoutId id="2147483804" r:id="rId25"/>
    <p:sldLayoutId id="2147483805" r:id="rId26"/>
    <p:sldLayoutId id="2147483806" r:id="rId27"/>
    <p:sldLayoutId id="2147483807" r:id="rId28"/>
    <p:sldLayoutId id="2147483808" r:id="rId29"/>
    <p:sldLayoutId id="2147483809" r:id="rId30"/>
    <p:sldLayoutId id="2147483810" r:id="rId31"/>
    <p:sldLayoutId id="2147483811" r:id="rId32"/>
    <p:sldLayoutId id="2147483812" r:id="rId33"/>
    <p:sldLayoutId id="2147483813" r:id="rId34"/>
    <p:sldLayoutId id="2147483814" r:id="rId35"/>
    <p:sldLayoutId id="2147483815" r:id="rId36"/>
    <p:sldLayoutId id="2147483816" r:id="rId37"/>
    <p:sldLayoutId id="2147483817" r:id="rId38"/>
    <p:sldLayoutId id="2147483818" r:id="rId39"/>
    <p:sldLayoutId id="2147483819" r:id="rId40"/>
    <p:sldLayoutId id="2147483820" r:id="rId41"/>
    <p:sldLayoutId id="2147483821" r:id="rId42"/>
    <p:sldLayoutId id="2147483822" r:id="rId43"/>
    <p:sldLayoutId id="2147483823" r:id="rId44"/>
    <p:sldLayoutId id="2147483824" r:id="rId45"/>
    <p:sldLayoutId id="2147483825" r:id="rId46"/>
    <p:sldLayoutId id="2147483826" r:id="rId47"/>
    <p:sldLayoutId id="2147483827" r:id="rId48"/>
    <p:sldLayoutId id="2147483828" r:id="rId49"/>
    <p:sldLayoutId id="2147483829" r:id="rId50"/>
    <p:sldLayoutId id="2147483830" r:id="rId51"/>
    <p:sldLayoutId id="2147483831" r:id="rId52"/>
    <p:sldLayoutId id="2147483832" r:id="rId53"/>
    <p:sldLayoutId id="2147483833" r:id="rId54"/>
    <p:sldLayoutId id="2147483834" r:id="rId55"/>
    <p:sldLayoutId id="2147483835" r:id="rId56"/>
    <p:sldLayoutId id="2147483836" r:id="rId57"/>
    <p:sldLayoutId id="2147483837" r:id="rId58"/>
    <p:sldLayoutId id="2147483838" r:id="rId59"/>
    <p:sldLayoutId id="2147483839" r:id="rId60"/>
    <p:sldLayoutId id="2147483840" r:id="rId61"/>
    <p:sldLayoutId id="2147483841" r:id="rId62"/>
    <p:sldLayoutId id="2147483842" r:id="rId63"/>
    <p:sldLayoutId id="2147483843" r:id="rId64"/>
    <p:sldLayoutId id="2147483844" r:id="rId65"/>
    <p:sldLayoutId id="2147483845"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42"/>
        <p:cNvGrpSpPr/>
        <p:nvPr/>
      </p:nvGrpSpPr>
      <p:grpSpPr>
        <a:xfrm>
          <a:off x="0" y="0"/>
          <a:ext cx="0" cy="0"/>
          <a:chOff x="0" y="0"/>
          <a:chExt cx="0" cy="0"/>
        </a:xfrm>
      </p:grpSpPr>
      <p:sp>
        <p:nvSpPr>
          <p:cNvPr id="1143" name="Google Shape;1143;p20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44" name="Google Shape;1144;p20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1145" name="Google Shape;1145;p2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46" name="Google Shape;1146;p202"/>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April 2019 </a:t>
            </a:r>
            <a:endParaRPr/>
          </a:p>
        </p:txBody>
      </p:sp>
      <p:sp>
        <p:nvSpPr>
          <p:cNvPr id="1147" name="Google Shape;1147;p20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1148" name="Google Shape;1148;p202"/>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t>BOLAG X   </a:t>
            </a:r>
            <a:r>
              <a:rPr lang="en-GB" sz="750" b="1" i="0" u="none" strike="noStrike" cap="none">
                <a:solidFill>
                  <a:schemeClr val="dk1"/>
                </a:solidFill>
                <a:highlight>
                  <a:srgbClr val="FFFF00"/>
                </a:highlight>
              </a:rPr>
              <a:t>[Ä</a:t>
            </a:r>
            <a:r>
              <a:rPr lang="en-GB" sz="750" b="1">
                <a:solidFill>
                  <a:schemeClr val="dk1"/>
                </a:solidFill>
                <a:highlight>
                  <a:srgbClr val="FFFF00"/>
                </a:highlight>
              </a:rPr>
              <a:t>ndra BOLAG och DATUM </a:t>
            </a:r>
            <a:r>
              <a:rPr lang="en-GB" sz="750" b="1" i="0" u="none" strike="noStrike" cap="none">
                <a:solidFill>
                  <a:schemeClr val="dk1"/>
                </a:solidFill>
                <a:highlight>
                  <a:srgbClr val="FFFF00"/>
                </a:highlight>
              </a:rPr>
              <a:t>under View &gt; Master </a:t>
            </a:r>
            <a:r>
              <a:rPr lang="en-GB" sz="750" b="1">
                <a:solidFill>
                  <a:schemeClr val="dk1"/>
                </a:solidFill>
                <a:highlight>
                  <a:srgbClr val="FFFF00"/>
                </a:highlight>
              </a:rPr>
              <a:t>&gt; Scrolla till översta miniatyr-mastersidan</a:t>
            </a:r>
            <a:r>
              <a:rPr lang="en-GB" sz="750" b="1" i="0" u="none" strike="noStrike" cap="none">
                <a:solidFill>
                  <a:schemeClr val="dk1"/>
                </a:solidFill>
                <a:highlight>
                  <a:srgbClr val="FFFF00"/>
                </a:highlight>
              </a:rPr>
              <a:t>]</a:t>
            </a:r>
            <a:endParaRPr b="1">
              <a:solidFill>
                <a:schemeClr val="dk1"/>
              </a:solidFill>
              <a:highlight>
                <a:srgbClr val="FFFF00"/>
              </a:highlight>
            </a:endParaRPr>
          </a:p>
        </p:txBody>
      </p:sp>
    </p:spTree>
  </p:cSld>
  <p:clrMap bg1="lt1" tx1="dk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 id="2147483863" r:id="rId18"/>
    <p:sldLayoutId id="2147483864" r:id="rId19"/>
    <p:sldLayoutId id="2147483865" r:id="rId20"/>
    <p:sldLayoutId id="2147483866" r:id="rId21"/>
    <p:sldLayoutId id="2147483867" r:id="rId22"/>
    <p:sldLayoutId id="2147483868" r:id="rId23"/>
    <p:sldLayoutId id="2147483869" r:id="rId24"/>
    <p:sldLayoutId id="2147483870" r:id="rId25"/>
    <p:sldLayoutId id="2147483871" r:id="rId26"/>
    <p:sldLayoutId id="2147483872" r:id="rId27"/>
    <p:sldLayoutId id="2147483873" r:id="rId28"/>
    <p:sldLayoutId id="2147483874" r:id="rId29"/>
    <p:sldLayoutId id="2147483875" r:id="rId30"/>
    <p:sldLayoutId id="2147483876" r:id="rId31"/>
    <p:sldLayoutId id="2147483877" r:id="rId32"/>
    <p:sldLayoutId id="2147483878" r:id="rId33"/>
    <p:sldLayoutId id="2147483879" r:id="rId34"/>
    <p:sldLayoutId id="2147483880" r:id="rId35"/>
    <p:sldLayoutId id="2147483881" r:id="rId36"/>
    <p:sldLayoutId id="2147483882" r:id="rId37"/>
    <p:sldLayoutId id="2147483883" r:id="rId38"/>
    <p:sldLayoutId id="2147483884" r:id="rId39"/>
    <p:sldLayoutId id="2147483885" r:id="rId40"/>
    <p:sldLayoutId id="2147483886" r:id="rId41"/>
    <p:sldLayoutId id="2147483887" r:id="rId42"/>
    <p:sldLayoutId id="2147483888" r:id="rId43"/>
    <p:sldLayoutId id="2147483889" r:id="rId44"/>
    <p:sldLayoutId id="2147483890" r:id="rId45"/>
    <p:sldLayoutId id="2147483891" r:id="rId46"/>
    <p:sldLayoutId id="2147483892" r:id="rId47"/>
    <p:sldLayoutId id="2147483893" r:id="rId48"/>
    <p:sldLayoutId id="2147483894" r:id="rId49"/>
    <p:sldLayoutId id="2147483895" r:id="rId50"/>
    <p:sldLayoutId id="2147483896" r:id="rId51"/>
    <p:sldLayoutId id="2147483897" r:id="rId52"/>
    <p:sldLayoutId id="2147483898" r:id="rId53"/>
    <p:sldLayoutId id="2147483899" r:id="rId54"/>
    <p:sldLayoutId id="2147483900" r:id="rId55"/>
    <p:sldLayoutId id="2147483901" r:id="rId56"/>
    <p:sldLayoutId id="2147483902" r:id="rId57"/>
    <p:sldLayoutId id="2147483903" r:id="rId58"/>
    <p:sldLayoutId id="2147483904" r:id="rId59"/>
    <p:sldLayoutId id="2147483905" r:id="rId60"/>
    <p:sldLayoutId id="2147483906" r:id="rId61"/>
    <p:sldLayoutId id="2147483907" r:id="rId62"/>
    <p:sldLayoutId id="2147483908" r:id="rId63"/>
    <p:sldLayoutId id="2147483909" r:id="rId64"/>
    <p:sldLayoutId id="2147483910" r:id="rId65"/>
    <p:sldLayoutId id="2147483911" r:id="rId66"/>
    <p:sldLayoutId id="2147483912" r:id="rId67"/>
    <p:sldLayoutId id="2147483913" r:id="rId68"/>
    <p:sldLayoutId id="2147483914" r:id="rId69"/>
    <p:sldLayoutId id="2147483915" r:id="rId70"/>
    <p:sldLayoutId id="2147483916" r:id="rId71"/>
    <p:sldLayoutId id="2147483917" r:id="rId7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0.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9.xml"/></Relationships>
</file>

<file path=ppt/slides/_rels/slide2.xml.rels><?xml version="1.0" encoding="UTF-8" standalone="yes"?>
<Relationships xmlns="http://schemas.openxmlformats.org/package/2006/relationships"><Relationship Id="rId3" Type="http://schemas.openxmlformats.org/officeDocument/2006/relationships/hyperlink" Target="mailto:karin.olsson@pwc.com" TargetMode="External"/><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570"/>
        <p:cNvGrpSpPr/>
        <p:nvPr/>
      </p:nvGrpSpPr>
      <p:grpSpPr>
        <a:xfrm>
          <a:off x="0" y="0"/>
          <a:ext cx="0" cy="0"/>
          <a:chOff x="0" y="0"/>
          <a:chExt cx="0" cy="0"/>
        </a:xfrm>
      </p:grpSpPr>
      <p:pic>
        <p:nvPicPr>
          <p:cNvPr id="1571" name="Google Shape;1571;p275"/>
          <p:cNvPicPr preferRelativeResize="0"/>
          <p:nvPr/>
        </p:nvPicPr>
        <p:blipFill rotWithShape="1">
          <a:blip r:embed="rId3">
            <a:alphaModFix/>
          </a:blip>
          <a:srcRect r="38241" b="57907"/>
          <a:stretch/>
        </p:blipFill>
        <p:spPr>
          <a:xfrm>
            <a:off x="0" y="50"/>
            <a:ext cx="5722800" cy="6858000"/>
          </a:xfrm>
          <a:prstGeom prst="rect">
            <a:avLst/>
          </a:prstGeom>
          <a:noFill/>
          <a:ln>
            <a:noFill/>
          </a:ln>
        </p:spPr>
      </p:pic>
      <p:sp>
        <p:nvSpPr>
          <p:cNvPr id="1572" name="Google Shape;1572;p275"/>
          <p:cNvSpPr txBox="1">
            <a:spLocks noGrp="1"/>
          </p:cNvSpPr>
          <p:nvPr>
            <p:ph type="ctrTitle"/>
          </p:nvPr>
        </p:nvSpPr>
        <p:spPr>
          <a:xfrm>
            <a:off x="442900" y="733425"/>
            <a:ext cx="5055000" cy="2651700"/>
          </a:xfrm>
          <a:prstGeom prst="rect">
            <a:avLst/>
          </a:prstGeom>
        </p:spPr>
        <p:txBody>
          <a:bodyPr spcFirstLastPara="1" wrap="square" lIns="0" tIns="0" rIns="0" bIns="0" anchor="b" anchorCtr="0">
            <a:noAutofit/>
          </a:bodyPr>
          <a:lstStyle/>
          <a:p>
            <a:pPr marL="0" lvl="0" indent="0" algn="l" rtl="0">
              <a:spcBef>
                <a:spcPts val="0"/>
              </a:spcBef>
              <a:spcAft>
                <a:spcPts val="0"/>
              </a:spcAft>
              <a:buClr>
                <a:schemeClr val="dk1"/>
              </a:buClr>
              <a:buSzPts val="1100"/>
              <a:buFont typeface="Arial"/>
              <a:buNone/>
            </a:pPr>
            <a:r>
              <a:rPr lang="en-GB" sz="4500"/>
              <a:t>Gårdstensbostäder</a:t>
            </a:r>
            <a:endParaRPr sz="4500"/>
          </a:p>
          <a:p>
            <a:pPr marL="0" lvl="0" indent="0" algn="l" rtl="0">
              <a:spcBef>
                <a:spcPts val="0"/>
              </a:spcBef>
              <a:spcAft>
                <a:spcPts val="0"/>
              </a:spcAft>
              <a:buClr>
                <a:schemeClr val="dk1"/>
              </a:buClr>
              <a:buSzPts val="1100"/>
              <a:buFont typeface="Arial"/>
              <a:buNone/>
            </a:pPr>
            <a:endParaRPr sz="1800"/>
          </a:p>
          <a:p>
            <a:pPr marL="0" lvl="0" indent="0" algn="l" rtl="0">
              <a:spcBef>
                <a:spcPts val="0"/>
              </a:spcBef>
              <a:spcAft>
                <a:spcPts val="0"/>
              </a:spcAft>
              <a:buClr>
                <a:schemeClr val="dk1"/>
              </a:buClr>
              <a:buSzPts val="1100"/>
              <a:buFont typeface="Arial"/>
              <a:buNone/>
            </a:pPr>
            <a:r>
              <a:rPr lang="en-GB" sz="3600"/>
              <a:t>Rapportering 2019</a:t>
            </a:r>
            <a:r>
              <a:rPr lang="en-GB" sz="4500"/>
              <a:t> </a:t>
            </a:r>
            <a:endParaRPr sz="4500"/>
          </a:p>
        </p:txBody>
      </p:sp>
      <p:sp>
        <p:nvSpPr>
          <p:cNvPr id="1573" name="Google Shape;1573;p275"/>
          <p:cNvSpPr/>
          <p:nvPr/>
        </p:nvSpPr>
        <p:spPr>
          <a:xfrm>
            <a:off x="5722850" y="-75"/>
            <a:ext cx="180000" cy="6858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275"/>
          <p:cNvSpPr/>
          <p:nvPr/>
        </p:nvSpPr>
        <p:spPr>
          <a:xfrm>
            <a:off x="-11050" y="3939050"/>
            <a:ext cx="5797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275"/>
          <p:cNvSpPr/>
          <p:nvPr/>
        </p:nvSpPr>
        <p:spPr>
          <a:xfrm>
            <a:off x="-11050" y="5158250"/>
            <a:ext cx="23340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275"/>
          <p:cNvSpPr/>
          <p:nvPr/>
        </p:nvSpPr>
        <p:spPr>
          <a:xfrm rot="5400000">
            <a:off x="1555700" y="5925500"/>
            <a:ext cx="1714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77" name="Google Shape;1577;p275"/>
          <p:cNvPicPr preferRelativeResize="0"/>
          <p:nvPr/>
        </p:nvPicPr>
        <p:blipFill rotWithShape="1">
          <a:blip r:embed="rId4">
            <a:alphaModFix/>
          </a:blip>
          <a:srcRect l="22269" t="130" r="21108" b="-129"/>
          <a:stretch/>
        </p:blipFill>
        <p:spPr>
          <a:xfrm>
            <a:off x="5902852" y="-75"/>
            <a:ext cx="6308526" cy="6876476"/>
          </a:xfrm>
          <a:prstGeom prst="rect">
            <a:avLst/>
          </a:prstGeom>
          <a:noFill/>
          <a:ln>
            <a:noFill/>
          </a:ln>
        </p:spPr>
      </p:pic>
      <p:sp>
        <p:nvSpPr>
          <p:cNvPr id="1578" name="Google Shape;1578;p275"/>
          <p:cNvSpPr txBox="1">
            <a:spLocks noGrp="1"/>
          </p:cNvSpPr>
          <p:nvPr>
            <p:ph type="subTitle" idx="1"/>
          </p:nvPr>
        </p:nvSpPr>
        <p:spPr>
          <a:xfrm>
            <a:off x="442922" y="4391525"/>
            <a:ext cx="3884700" cy="594300"/>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dk1"/>
              </a:buClr>
              <a:buSzPts val="1100"/>
              <a:buFont typeface="Arial"/>
              <a:buNone/>
            </a:pPr>
            <a:r>
              <a:rPr lang="en-GB"/>
              <a:t> </a:t>
            </a:r>
            <a:endParaRPr/>
          </a:p>
          <a:p>
            <a:pPr marL="0" lvl="0" indent="0" algn="l" rtl="0">
              <a:spcBef>
                <a:spcPts val="0"/>
              </a:spcBef>
              <a:spcAft>
                <a:spcPts val="0"/>
              </a:spcAft>
              <a:buClr>
                <a:schemeClr val="dk1"/>
              </a:buClr>
              <a:buSzPts val="1100"/>
              <a:buFont typeface="Arial"/>
              <a:buNone/>
            </a:pPr>
            <a:r>
              <a:rPr lang="en-GB"/>
              <a:t>5 Februari 2020</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1"/>
        <p:cNvGrpSpPr/>
        <p:nvPr/>
      </p:nvGrpSpPr>
      <p:grpSpPr>
        <a:xfrm>
          <a:off x="0" y="0"/>
          <a:ext cx="0" cy="0"/>
          <a:chOff x="0" y="0"/>
          <a:chExt cx="0" cy="0"/>
        </a:xfrm>
      </p:grpSpPr>
      <p:sp>
        <p:nvSpPr>
          <p:cNvPr id="1662" name="Google Shape;1662;p284"/>
          <p:cNvSpPr txBox="1">
            <a:spLocks noGrp="1"/>
          </p:cNvSpPr>
          <p:nvPr>
            <p:ph type="title"/>
          </p:nvPr>
        </p:nvSpPr>
        <p:spPr>
          <a:xfrm>
            <a:off x="442925" y="432000"/>
            <a:ext cx="11306100" cy="8937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4. Bokslut - revision och redovisningsfrågor </a:t>
            </a:r>
            <a:endParaRPr sz="2800"/>
          </a:p>
        </p:txBody>
      </p:sp>
      <p:sp>
        <p:nvSpPr>
          <p:cNvPr id="1663" name="Google Shape;1663;p284"/>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GB"/>
              <a:t>10</a:t>
            </a:fld>
            <a:endParaRPr/>
          </a:p>
        </p:txBody>
      </p:sp>
      <p:graphicFrame>
        <p:nvGraphicFramePr>
          <p:cNvPr id="1664" name="Google Shape;1664;p284"/>
          <p:cNvGraphicFramePr/>
          <p:nvPr/>
        </p:nvGraphicFramePr>
        <p:xfrm>
          <a:off x="442925" y="1462125"/>
          <a:ext cx="3000000" cy="3000000"/>
        </p:xfrm>
        <a:graphic>
          <a:graphicData uri="http://schemas.openxmlformats.org/drawingml/2006/table">
            <a:tbl>
              <a:tblPr>
                <a:noFill/>
                <a:tableStyleId>{9E898BC6-A743-4CBC-B437-97691CBE28D5}</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b="1">
                          <a:solidFill>
                            <a:schemeClr val="lt1"/>
                          </a:solidFill>
                        </a:rPr>
                        <a:t>Iakttagelser</a:t>
                      </a:r>
                      <a:endParaRPr b="1">
                        <a:solidFill>
                          <a:schemeClr val="lt1"/>
                        </a:solidFill>
                      </a:endParaRPr>
                    </a:p>
                  </a:txBody>
                  <a:tcPr marL="91425" marR="91425" marT="91425" marB="91425">
                    <a:solidFill>
                      <a:schemeClr val="accent4"/>
                    </a:solidFill>
                  </a:tcPr>
                </a:tc>
                <a:tc>
                  <a:txBody>
                    <a:bodyPr/>
                    <a:lstStyle/>
                    <a:p>
                      <a:pPr marL="0" lvl="0" indent="0" algn="ctr" rtl="0">
                        <a:spcBef>
                          <a:spcPts val="0"/>
                        </a:spcBef>
                        <a:spcAft>
                          <a:spcPts val="0"/>
                        </a:spcAft>
                        <a:buNone/>
                      </a:pPr>
                      <a:r>
                        <a:rPr lang="en-GB" b="1">
                          <a:solidFill>
                            <a:schemeClr val="lt1"/>
                          </a:solidFill>
                        </a:rPr>
                        <a:t>Rekommendationer / PwC:s slutsatser</a:t>
                      </a:r>
                      <a:endParaRPr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381000">
                <a:tc>
                  <a:txBody>
                    <a:bodyPr/>
                    <a:lstStyle/>
                    <a:p>
                      <a:pPr marL="0" marR="0" lvl="0" indent="0" algn="l" rtl="0">
                        <a:lnSpc>
                          <a:spcPct val="115000"/>
                        </a:lnSpc>
                        <a:spcBef>
                          <a:spcPts val="400"/>
                        </a:spcBef>
                        <a:spcAft>
                          <a:spcPts val="0"/>
                        </a:spcAft>
                        <a:buClr>
                          <a:schemeClr val="dk1"/>
                        </a:buClr>
                        <a:buSzPts val="1100"/>
                        <a:buFont typeface="Arial"/>
                        <a:buNone/>
                      </a:pPr>
                      <a:r>
                        <a:rPr lang="en-GB" sz="1200" b="1">
                          <a:solidFill>
                            <a:schemeClr val="dk1"/>
                          </a:solidFill>
                        </a:rPr>
                        <a:t>Dokumentation av affärsmässighet vid nyinvesteringar - förvärv av bostadsrättsandelar</a:t>
                      </a:r>
                      <a:endParaRPr sz="1000" b="1">
                        <a:solidFill>
                          <a:schemeClr val="dk1"/>
                        </a:solidFill>
                      </a:endParaRPr>
                    </a:p>
                    <a:p>
                      <a:pPr marL="0" marR="0" lvl="0" indent="0" algn="l" rtl="0">
                        <a:lnSpc>
                          <a:spcPct val="115000"/>
                        </a:lnSpc>
                        <a:spcBef>
                          <a:spcPts val="400"/>
                        </a:spcBef>
                        <a:spcAft>
                          <a:spcPts val="0"/>
                        </a:spcAft>
                        <a:buClr>
                          <a:schemeClr val="dk1"/>
                        </a:buClr>
                        <a:buSzPts val="1100"/>
                        <a:buFont typeface="Arial"/>
                        <a:buNone/>
                      </a:pPr>
                      <a:r>
                        <a:rPr lang="en-GB" sz="1200">
                          <a:solidFill>
                            <a:schemeClr val="dk1"/>
                          </a:solidFill>
                        </a:rPr>
                        <a:t>Styrelsen för Gårdstensbostäder har per 2019-06-13 fattat beslut om investering avseende att teckna föravtal med Serneke för att förvärva lägenheter i Brf Utsikten till ett maximalt belopp om 14,9 MSEK.</a:t>
                      </a:r>
                      <a:endParaRPr sz="1200">
                        <a:solidFill>
                          <a:schemeClr val="dk1"/>
                        </a:solidFill>
                      </a:endParaRPr>
                    </a:p>
                    <a:p>
                      <a:pPr marL="0" marR="0" lvl="0" indent="0" algn="l" rtl="0">
                        <a:lnSpc>
                          <a:spcPct val="115000"/>
                        </a:lnSpc>
                        <a:spcBef>
                          <a:spcPts val="400"/>
                        </a:spcBef>
                        <a:spcAft>
                          <a:spcPts val="200"/>
                        </a:spcAft>
                        <a:buClr>
                          <a:schemeClr val="dk1"/>
                        </a:buClr>
                        <a:buSzPts val="1100"/>
                        <a:buFont typeface="Arial"/>
                        <a:buNone/>
                      </a:pPr>
                      <a:r>
                        <a:rPr lang="en-GB" sz="1200">
                          <a:solidFill>
                            <a:schemeClr val="dk1"/>
                          </a:solidFill>
                        </a:rPr>
                        <a:t>Då denna investering är ett avsteg från koncernens finansiella anvisning, har bolaget hämtat in godkännande från moderbolaget, Förvaltnings AB Framtidens styrelse. Moderbolagets styrelse godkänt investeringen per 29 augusti 2019. </a:t>
                      </a:r>
                      <a:endParaRPr sz="1200">
                        <a:solidFill>
                          <a:schemeClr val="dk1"/>
                        </a:solidFill>
                      </a:endParaRPr>
                    </a:p>
                  </a:txBody>
                  <a:tcPr marL="91425" marR="91425" marT="91425" marB="91425"/>
                </a:tc>
                <a:tc>
                  <a:txBody>
                    <a:bodyPr/>
                    <a:lstStyle/>
                    <a:p>
                      <a:pPr marL="0" lvl="0" indent="0" algn="l" rtl="0">
                        <a:lnSpc>
                          <a:spcPct val="115000"/>
                        </a:lnSpc>
                        <a:spcBef>
                          <a:spcPts val="400"/>
                        </a:spcBef>
                        <a:spcAft>
                          <a:spcPts val="0"/>
                        </a:spcAft>
                        <a:buClr>
                          <a:schemeClr val="dk1"/>
                        </a:buClr>
                        <a:buSzPts val="1100"/>
                        <a:buFont typeface="Arial"/>
                        <a:buNone/>
                      </a:pPr>
                      <a:br>
                        <a:rPr lang="en-GB" sz="1200">
                          <a:solidFill>
                            <a:schemeClr val="dk1"/>
                          </a:solidFill>
                        </a:rPr>
                      </a:br>
                      <a:r>
                        <a:rPr lang="en-GB" sz="1200">
                          <a:solidFill>
                            <a:schemeClr val="dk1"/>
                          </a:solidFill>
                        </a:rPr>
                        <a:t>Eftersom investeringsbeslut fattas av bolagets styrelse måste denna bedömning finnas med som underlag till styrelsebeslut. Bolaget behöver i kommunikation med moderbolaget komma fram till vem som ansvarar för att den affärsmässiga bedömningen görs i enlighet med framtagna riktlinjer.</a:t>
                      </a:r>
                      <a:endParaRPr sz="1000">
                        <a:solidFill>
                          <a:schemeClr val="dk1"/>
                        </a:solidFill>
                        <a:highlight>
                          <a:schemeClr val="lt1"/>
                        </a:highlight>
                      </a:endParaRPr>
                    </a:p>
                    <a:p>
                      <a:pPr marL="0" lvl="0" indent="0" algn="l" rtl="0">
                        <a:lnSpc>
                          <a:spcPct val="115000"/>
                        </a:lnSpc>
                        <a:spcBef>
                          <a:spcPts val="200"/>
                        </a:spcBef>
                        <a:spcAft>
                          <a:spcPts val="0"/>
                        </a:spcAft>
                        <a:buClr>
                          <a:schemeClr val="dk1"/>
                        </a:buClr>
                        <a:buSzPts val="1100"/>
                        <a:buFont typeface="Arial"/>
                        <a:buNone/>
                      </a:pP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Det finns ett pågående arbete med att fram riktlinjer inom koncernen gällande affärsmässighet. </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9"/>
        <p:cNvGrpSpPr/>
        <p:nvPr/>
      </p:nvGrpSpPr>
      <p:grpSpPr>
        <a:xfrm>
          <a:off x="0" y="0"/>
          <a:ext cx="0" cy="0"/>
          <a:chOff x="0" y="0"/>
          <a:chExt cx="0" cy="0"/>
        </a:xfrm>
      </p:grpSpPr>
      <p:sp>
        <p:nvSpPr>
          <p:cNvPr id="1670" name="Google Shape;1670;p285"/>
          <p:cNvSpPr txBox="1">
            <a:spLocks noGrp="1"/>
          </p:cNvSpPr>
          <p:nvPr>
            <p:ph type="title"/>
          </p:nvPr>
        </p:nvSpPr>
        <p:spPr>
          <a:xfrm>
            <a:off x="442925" y="432000"/>
            <a:ext cx="11306100" cy="671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5. Övrigt </a:t>
            </a:r>
            <a:endParaRPr/>
          </a:p>
        </p:txBody>
      </p:sp>
      <p:sp>
        <p:nvSpPr>
          <p:cNvPr id="1671" name="Google Shape;1671;p285"/>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GB"/>
              <a:t>11</a:t>
            </a:fld>
            <a:endParaRPr/>
          </a:p>
        </p:txBody>
      </p:sp>
      <p:graphicFrame>
        <p:nvGraphicFramePr>
          <p:cNvPr id="1672" name="Google Shape;1672;p285"/>
          <p:cNvGraphicFramePr/>
          <p:nvPr/>
        </p:nvGraphicFramePr>
        <p:xfrm>
          <a:off x="442925" y="1157325"/>
          <a:ext cx="3000000" cy="3000000"/>
        </p:xfrm>
        <a:graphic>
          <a:graphicData uri="http://schemas.openxmlformats.org/drawingml/2006/table">
            <a:tbl>
              <a:tblPr>
                <a:noFill/>
                <a:tableStyleId>{9E898BC6-A743-4CBC-B437-97691CBE28D5}</a:tableStyleId>
              </a:tblPr>
              <a:tblGrid>
                <a:gridCol w="3470275">
                  <a:extLst>
                    <a:ext uri="{9D8B030D-6E8A-4147-A177-3AD203B41FA5}">
                      <a16:colId xmlns:a16="http://schemas.microsoft.com/office/drawing/2014/main" val="20000"/>
                    </a:ext>
                  </a:extLst>
                </a:gridCol>
                <a:gridCol w="745097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b="1">
                          <a:solidFill>
                            <a:schemeClr val="lt1"/>
                          </a:solidFill>
                        </a:rPr>
                        <a:t>Iakttagelser</a:t>
                      </a:r>
                      <a:endParaRPr b="1">
                        <a:solidFill>
                          <a:schemeClr val="lt1"/>
                        </a:solidFill>
                      </a:endParaRPr>
                    </a:p>
                  </a:txBody>
                  <a:tcPr marL="91425" marR="91425" marT="91425" marB="91425">
                    <a:solidFill>
                      <a:schemeClr val="accent4"/>
                    </a:solidFill>
                  </a:tcPr>
                </a:tc>
                <a:tc>
                  <a:txBody>
                    <a:bodyPr/>
                    <a:lstStyle/>
                    <a:p>
                      <a:pPr marL="0" lvl="0" indent="0" algn="ctr" rtl="0">
                        <a:spcBef>
                          <a:spcPts val="0"/>
                        </a:spcBef>
                        <a:spcAft>
                          <a:spcPts val="0"/>
                        </a:spcAft>
                        <a:buNone/>
                      </a:pPr>
                      <a:r>
                        <a:rPr lang="en-GB" b="1">
                          <a:solidFill>
                            <a:schemeClr val="lt1"/>
                          </a:solidFill>
                        </a:rPr>
                        <a:t>Rekommendationer / PwC:s slutsatser</a:t>
                      </a:r>
                      <a:endParaRPr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381000">
                <a:tc>
                  <a:txBody>
                    <a:bodyPr/>
                    <a:lstStyle/>
                    <a:p>
                      <a:pPr marL="0" lvl="0" indent="0" algn="l" rtl="0">
                        <a:lnSpc>
                          <a:spcPct val="115000"/>
                        </a:lnSpc>
                        <a:spcBef>
                          <a:spcPts val="400"/>
                        </a:spcBef>
                        <a:spcAft>
                          <a:spcPts val="0"/>
                        </a:spcAft>
                        <a:buNone/>
                      </a:pPr>
                      <a:r>
                        <a:rPr lang="en-GB" sz="1200" b="1">
                          <a:solidFill>
                            <a:schemeClr val="dk1"/>
                          </a:solidFill>
                        </a:rPr>
                        <a:t>Värdeöverföring</a:t>
                      </a:r>
                      <a:endParaRPr sz="1200">
                        <a:solidFill>
                          <a:schemeClr val="dk1"/>
                        </a:solidFill>
                      </a:endParaRPr>
                    </a:p>
                    <a:p>
                      <a:pPr marL="0" lvl="0" indent="0" algn="l" rtl="0">
                        <a:lnSpc>
                          <a:spcPct val="115000"/>
                        </a:lnSpc>
                        <a:spcBef>
                          <a:spcPts val="300"/>
                        </a:spcBef>
                        <a:spcAft>
                          <a:spcPts val="300"/>
                        </a:spcAft>
                        <a:buNone/>
                      </a:pPr>
                      <a:endParaRPr sz="1200" b="1">
                        <a:solidFill>
                          <a:schemeClr val="dk1"/>
                        </a:solidFill>
                      </a:endParaRPr>
                    </a:p>
                  </a:txBody>
                  <a:tcPr marL="91425" marR="91425" marT="91425" marB="91425" anchor="ctr"/>
                </a:tc>
                <a:tc>
                  <a:txBody>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Koncernbidrag har erhållits med 1,7 mkr. Utdelningen föreslås med ett belopp motsvarande erhållet koncernbidrag netto efter skatt.  </a:t>
                      </a: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Någon värdeöverföring bedöms därmed inte ske/föreslås sammantaget. </a:t>
                      </a:r>
                      <a:endParaRPr sz="1200">
                        <a:solidFill>
                          <a:schemeClr val="dk1"/>
                        </a:solidFill>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lnSpc>
                          <a:spcPct val="115000"/>
                        </a:lnSpc>
                        <a:spcBef>
                          <a:spcPts val="400"/>
                        </a:spcBef>
                        <a:spcAft>
                          <a:spcPts val="200"/>
                        </a:spcAft>
                        <a:buNone/>
                      </a:pPr>
                      <a:r>
                        <a:rPr lang="en-GB" sz="1200" b="1">
                          <a:solidFill>
                            <a:schemeClr val="dk1"/>
                          </a:solidFill>
                        </a:rPr>
                        <a:t>Övriga frågor avseende förvaltningsrevision/intern kontroll</a:t>
                      </a:r>
                      <a:endParaRPr sz="12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Vi har inte identifierat några andra väsentliga frågeställningar eller iakttagelser</a:t>
                      </a:r>
                      <a:endParaRPr sz="1200">
                        <a:solidFill>
                          <a:schemeClr val="dk1"/>
                        </a:solidFill>
                      </a:endParaRPr>
                    </a:p>
                    <a:p>
                      <a:pPr marL="0" lvl="0" indent="0" algn="l" rtl="0">
                        <a:lnSpc>
                          <a:spcPct val="115000"/>
                        </a:lnSpc>
                        <a:spcBef>
                          <a:spcPts val="300"/>
                        </a:spcBef>
                        <a:spcAft>
                          <a:spcPts val="300"/>
                        </a:spcAft>
                        <a:buNone/>
                      </a:pPr>
                      <a:endParaRPr sz="1200">
                        <a:solidFill>
                          <a:schemeClr val="dk1"/>
                        </a:solidFill>
                      </a:endParaRPr>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77"/>
        <p:cNvGrpSpPr/>
        <p:nvPr/>
      </p:nvGrpSpPr>
      <p:grpSpPr>
        <a:xfrm>
          <a:off x="0" y="0"/>
          <a:ext cx="0" cy="0"/>
          <a:chOff x="0" y="0"/>
          <a:chExt cx="0" cy="0"/>
        </a:xfrm>
      </p:grpSpPr>
      <p:sp>
        <p:nvSpPr>
          <p:cNvPr id="1678" name="Google Shape;1678;p286"/>
          <p:cNvSpPr txBox="1">
            <a:spLocks noGrp="1"/>
          </p:cNvSpPr>
          <p:nvPr>
            <p:ph type="ctrTitle"/>
          </p:nvPr>
        </p:nvSpPr>
        <p:spPr>
          <a:xfrm>
            <a:off x="374624" y="428625"/>
            <a:ext cx="5473800" cy="24288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GB"/>
              <a:t>Tack!</a:t>
            </a:r>
            <a:endParaRPr/>
          </a:p>
        </p:txBody>
      </p:sp>
      <p:sp>
        <p:nvSpPr>
          <p:cNvPr id="1679" name="Google Shape;1679;p286"/>
          <p:cNvSpPr/>
          <p:nvPr/>
        </p:nvSpPr>
        <p:spPr>
          <a:xfrm>
            <a:off x="0" y="4873400"/>
            <a:ext cx="12192000" cy="19848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80" name="Google Shape;1680;p286"/>
          <p:cNvSpPr txBox="1"/>
          <p:nvPr/>
        </p:nvSpPr>
        <p:spPr>
          <a:xfrm>
            <a:off x="374625" y="3036975"/>
            <a:ext cx="3374700" cy="102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200" b="1">
                <a:solidFill>
                  <a:schemeClr val="dk1"/>
                </a:solidFill>
              </a:rPr>
              <a:t>Huvudansvarig revisor</a:t>
            </a:r>
            <a:endParaRPr sz="1200" b="1">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Karin Olsson </a:t>
            </a:r>
            <a:endParaRPr sz="1200">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+46 709 29 12 81</a:t>
            </a:r>
            <a:endParaRPr sz="1200">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karin.olsson@pwc.com</a:t>
            </a:r>
            <a:endParaRPr sz="1200">
              <a:solidFill>
                <a:schemeClr val="dk1"/>
              </a:solidFill>
            </a:endParaRPr>
          </a:p>
          <a:p>
            <a:pPr marL="0" lvl="0" indent="0" algn="l" rtl="0">
              <a:spcBef>
                <a:spcPts val="0"/>
              </a:spcBef>
              <a:spcAft>
                <a:spcPts val="0"/>
              </a:spcAft>
              <a:buNone/>
            </a:pPr>
            <a:endParaRPr sz="1200" b="1">
              <a:solidFill>
                <a:schemeClr val="dk1"/>
              </a:solidFill>
            </a:endParaRPr>
          </a:p>
        </p:txBody>
      </p:sp>
      <p:sp>
        <p:nvSpPr>
          <p:cNvPr id="1681" name="Google Shape;1681;p286"/>
          <p:cNvSpPr/>
          <p:nvPr/>
        </p:nvSpPr>
        <p:spPr>
          <a:xfrm>
            <a:off x="452293" y="2976056"/>
            <a:ext cx="3528076" cy="74381"/>
          </a:xfrm>
          <a:custGeom>
            <a:avLst/>
            <a:gdLst/>
            <a:ahLst/>
            <a:cxnLst/>
            <a:rect l="l" t="t" r="r" b="b"/>
            <a:pathLst>
              <a:path w="1835150" h="108585" extrusionOk="0">
                <a:moveTo>
                  <a:pt x="0" y="0"/>
                </a:moveTo>
                <a:lnTo>
                  <a:pt x="1834895" y="0"/>
                </a:lnTo>
                <a:lnTo>
                  <a:pt x="1834895" y="108203"/>
                </a:lnTo>
                <a:lnTo>
                  <a:pt x="0" y="108203"/>
                </a:lnTo>
                <a:lnTo>
                  <a:pt x="0" y="0"/>
                </a:lnTo>
                <a:close/>
              </a:path>
            </a:pathLst>
          </a:custGeom>
          <a:solidFill>
            <a:schemeClr val="accent1"/>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920">
              <a:solidFill>
                <a:srgbClr val="000000"/>
              </a:solidFill>
              <a:latin typeface="Georgia"/>
              <a:ea typeface="Georgia"/>
              <a:cs typeface="Georgia"/>
              <a:sym typeface="Georgia"/>
            </a:endParaRPr>
          </a:p>
        </p:txBody>
      </p:sp>
      <p:sp>
        <p:nvSpPr>
          <p:cNvPr id="1682" name="Google Shape;1682;p286"/>
          <p:cNvSpPr txBox="1">
            <a:spLocks noGrp="1"/>
          </p:cNvSpPr>
          <p:nvPr>
            <p:ph type="body" idx="1"/>
          </p:nvPr>
        </p:nvSpPr>
        <p:spPr>
          <a:xfrm>
            <a:off x="442900" y="5173225"/>
            <a:ext cx="11306100" cy="1461900"/>
          </a:xfrm>
          <a:prstGeom prst="rect">
            <a:avLst/>
          </a:prstGeom>
          <a:noFill/>
          <a:ln>
            <a:noFill/>
          </a:ln>
        </p:spPr>
        <p:txBody>
          <a:bodyPr spcFirstLastPara="1" wrap="square" lIns="0" tIns="0" rIns="0" bIns="0" anchor="t" anchorCtr="0">
            <a:noAutofit/>
          </a:bodyPr>
          <a:lstStyle/>
          <a:p>
            <a:pPr marL="0" lvl="0" indent="0" algn="l" rtl="0">
              <a:spcBef>
                <a:spcPts val="900"/>
              </a:spcBef>
              <a:spcAft>
                <a:spcPts val="0"/>
              </a:spcAft>
              <a:buClr>
                <a:schemeClr val="dk1"/>
              </a:buClr>
              <a:buSzPts val="1100"/>
              <a:buFont typeface="Arial"/>
              <a:buNone/>
            </a:pPr>
            <a:r>
              <a:rPr lang="en-GB" sz="1000"/>
              <a:t>Denna rapport har upprättats inom ramen för vårt revisionsuppdrag. Rapporten är endast upprättad för vår uppdragsgivares räkning och får inte lämnas ut eller göras tillgänglig för andra fysiska eller juridiska personer utan Öhrlings PricewaterhouseCoopers AB:s/PricewaterhouseCoopers AB:s skriftliga godkännande. I avsaknad av skriftligt godkännande, tar Öhrlings PricewaterhouseCoopers AB/PricewaterhouseCoopers AB inte något som helst ansvar gentemot någon annan än uppdragsgivaren som väljer att förlita sig på eller att agera utifrån innehållet i denna rapport. Inte heller tas något ansvar för att rapporten används för andra syften än för dem som förelegat vid uppdragets utförande.</a:t>
            </a:r>
            <a:endParaRPr sz="1000"/>
          </a:p>
          <a:p>
            <a:pPr marL="0" lvl="0" indent="0" algn="l" rtl="0">
              <a:spcBef>
                <a:spcPts val="900"/>
              </a:spcBef>
              <a:spcAft>
                <a:spcPts val="0"/>
              </a:spcAft>
              <a:buClr>
                <a:schemeClr val="dk1"/>
              </a:buClr>
              <a:buSzPts val="1100"/>
              <a:buFont typeface="Arial"/>
              <a:buNone/>
            </a:pPr>
            <a:r>
              <a:rPr lang="en-GB" sz="1000"/>
              <a:t>© 2019 PricewaterhouseCoopers i Sverige AB. Alla rättigheter förbehålls. I detta dokument avser ”PwC” PricewaterhouseCoopers i Sverige AB som är medlemsföretag i PricewaterhouseCoopers International Limited, där vart och ett av medlemsföretagen är en separat juridisk enhet.</a:t>
            </a:r>
            <a:endParaRPr sz="1000"/>
          </a:p>
          <a:p>
            <a:pPr marL="0" lvl="0" indent="0" algn="l" rtl="0">
              <a:spcBef>
                <a:spcPts val="900"/>
              </a:spcBef>
              <a:spcAft>
                <a:spcPts val="0"/>
              </a:spcAft>
              <a:buClr>
                <a:schemeClr val="dk1"/>
              </a:buClr>
              <a:buSzPts val="1100"/>
              <a:buFont typeface="Arial"/>
              <a:buNone/>
            </a:pPr>
            <a:endParaRPr sz="1000"/>
          </a:p>
          <a:p>
            <a:pPr marL="0" lvl="0" indent="0" algn="l" rtl="0">
              <a:spcBef>
                <a:spcPts val="900"/>
              </a:spcBef>
              <a:spcAft>
                <a:spcPts val="0"/>
              </a:spcAft>
              <a:buClr>
                <a:schemeClr val="dk1"/>
              </a:buClr>
              <a:buSzPts val="900"/>
              <a:buFont typeface="Arial"/>
              <a:buNone/>
            </a:pP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3"/>
        <p:cNvGrpSpPr/>
        <p:nvPr/>
      </p:nvGrpSpPr>
      <p:grpSpPr>
        <a:xfrm>
          <a:off x="0" y="0"/>
          <a:ext cx="0" cy="0"/>
          <a:chOff x="0" y="0"/>
          <a:chExt cx="0" cy="0"/>
        </a:xfrm>
      </p:grpSpPr>
      <p:sp>
        <p:nvSpPr>
          <p:cNvPr id="1584" name="Google Shape;1584;p276"/>
          <p:cNvSpPr txBox="1">
            <a:spLocks noGrp="1"/>
          </p:cNvSpPr>
          <p:nvPr>
            <p:ph type="body" idx="1"/>
          </p:nvPr>
        </p:nvSpPr>
        <p:spPr>
          <a:xfrm>
            <a:off x="442913" y="2103438"/>
            <a:ext cx="5473800" cy="4068900"/>
          </a:xfrm>
          <a:prstGeom prst="rect">
            <a:avLst/>
          </a:prstGeom>
          <a:solidFill>
            <a:schemeClr val="accent2"/>
          </a:solidFill>
        </p:spPr>
        <p:txBody>
          <a:bodyPr spcFirstLastPara="1" wrap="square" lIns="0" tIns="0" rIns="0" bIns="0" anchor="t" anchorCtr="0">
            <a:noAutofit/>
          </a:bodyPr>
          <a:lstStyle/>
          <a:p>
            <a:pPr marL="0" lvl="0" indent="457200" algn="l" rtl="0">
              <a:spcBef>
                <a:spcPts val="0"/>
              </a:spcBef>
              <a:spcAft>
                <a:spcPts val="0"/>
              </a:spcAft>
              <a:buNone/>
            </a:pPr>
            <a:endParaRPr sz="1400" b="1"/>
          </a:p>
          <a:p>
            <a:pPr marL="0" lvl="0" indent="457200" algn="l" rtl="0">
              <a:spcBef>
                <a:spcPts val="600"/>
              </a:spcBef>
              <a:spcAft>
                <a:spcPts val="0"/>
              </a:spcAft>
              <a:buNone/>
            </a:pPr>
            <a:r>
              <a:rPr lang="en-GB" sz="1400" b="1"/>
              <a:t>Innehållsförteckning </a:t>
            </a:r>
            <a:br>
              <a:rPr lang="en-GB" sz="1400" b="1"/>
            </a:br>
            <a:endParaRPr sz="1400" b="1"/>
          </a:p>
          <a:p>
            <a:pPr marL="0" lvl="0" indent="457200" algn="l" rtl="0">
              <a:spcBef>
                <a:spcPts val="600"/>
              </a:spcBef>
              <a:spcAft>
                <a:spcPts val="0"/>
              </a:spcAft>
              <a:buNone/>
            </a:pPr>
            <a:r>
              <a:rPr lang="en-GB" sz="1200" b="1"/>
              <a:t>1	Vårt uppdrag </a:t>
            </a:r>
            <a:endParaRPr sz="1200" b="1"/>
          </a:p>
          <a:p>
            <a:pPr marL="0" lvl="0" indent="457200" algn="l" rtl="0">
              <a:spcBef>
                <a:spcPts val="600"/>
              </a:spcBef>
              <a:spcAft>
                <a:spcPts val="0"/>
              </a:spcAft>
              <a:buNone/>
            </a:pPr>
            <a:r>
              <a:rPr lang="en-GB" sz="1200" b="1"/>
              <a:t>2	Revisionsprocess</a:t>
            </a:r>
            <a:endParaRPr sz="1200" b="1"/>
          </a:p>
          <a:p>
            <a:pPr marL="0" lvl="0" indent="457200" algn="l" rtl="0">
              <a:spcBef>
                <a:spcPts val="600"/>
              </a:spcBef>
              <a:spcAft>
                <a:spcPts val="0"/>
              </a:spcAft>
              <a:buNone/>
            </a:pPr>
            <a:r>
              <a:rPr lang="en-GB" sz="1200" b="1"/>
              <a:t>3	Resultat av vår granskning avseende risk- och fokusområden</a:t>
            </a:r>
            <a:endParaRPr sz="1200" b="1"/>
          </a:p>
          <a:p>
            <a:pPr marL="0" lvl="0" indent="457200" algn="l" rtl="0">
              <a:spcBef>
                <a:spcPts val="600"/>
              </a:spcBef>
              <a:spcAft>
                <a:spcPts val="0"/>
              </a:spcAft>
              <a:buNone/>
            </a:pPr>
            <a:r>
              <a:rPr lang="en-GB" sz="1200" b="1"/>
              <a:t>4	Bokslut - revision och redovisningsfrågor</a:t>
            </a:r>
            <a:endParaRPr sz="1200" b="1"/>
          </a:p>
          <a:p>
            <a:pPr marL="0" lvl="0" indent="457200" algn="l" rtl="0">
              <a:spcBef>
                <a:spcPts val="600"/>
              </a:spcBef>
              <a:spcAft>
                <a:spcPts val="0"/>
              </a:spcAft>
              <a:buNone/>
            </a:pPr>
            <a:r>
              <a:rPr lang="en-GB" sz="1200" b="1"/>
              <a:t>5	Övrigt </a:t>
            </a:r>
            <a:endParaRPr sz="1200" b="1"/>
          </a:p>
          <a:p>
            <a:pPr marL="0" lvl="0" indent="0" algn="l" rtl="0">
              <a:spcBef>
                <a:spcPts val="600"/>
              </a:spcBef>
              <a:spcAft>
                <a:spcPts val="600"/>
              </a:spcAft>
              <a:buNone/>
            </a:pPr>
            <a:endParaRPr/>
          </a:p>
        </p:txBody>
      </p:sp>
      <p:sp>
        <p:nvSpPr>
          <p:cNvPr id="1585" name="Google Shape;1585;p276"/>
          <p:cNvSpPr txBox="1">
            <a:spLocks noGrp="1"/>
          </p:cNvSpPr>
          <p:nvPr>
            <p:ph type="body" idx="2"/>
          </p:nvPr>
        </p:nvSpPr>
        <p:spPr>
          <a:xfrm>
            <a:off x="6275388" y="2103438"/>
            <a:ext cx="5473800" cy="4068900"/>
          </a:xfrm>
          <a:prstGeom prst="rect">
            <a:avLst/>
          </a:prstGeom>
        </p:spPr>
        <p:txBody>
          <a:bodyPr spcFirstLastPara="1" wrap="square" lIns="0" tIns="0" rIns="0" bIns="0" anchor="t" anchorCtr="0">
            <a:noAutofit/>
          </a:bodyPr>
          <a:lstStyle/>
          <a:p>
            <a:pPr marL="0" lvl="0" indent="0" algn="l" rtl="0">
              <a:spcBef>
                <a:spcPts val="0"/>
              </a:spcBef>
              <a:spcAft>
                <a:spcPts val="0"/>
              </a:spcAft>
              <a:buNone/>
            </a:pPr>
            <a:endParaRPr/>
          </a:p>
          <a:p>
            <a:pPr marL="0" lvl="0" indent="0" algn="l" rtl="0">
              <a:spcBef>
                <a:spcPts val="600"/>
              </a:spcBef>
              <a:spcAft>
                <a:spcPts val="0"/>
              </a:spcAft>
              <a:buNone/>
            </a:pPr>
            <a:endParaRPr/>
          </a:p>
          <a:p>
            <a:pPr marL="0" lvl="0" indent="0" algn="l" rtl="0">
              <a:spcBef>
                <a:spcPts val="600"/>
              </a:spcBef>
              <a:spcAft>
                <a:spcPts val="0"/>
              </a:spcAft>
              <a:buNone/>
            </a:pPr>
            <a:r>
              <a:rPr lang="en-GB" sz="1200" b="1"/>
              <a:t>PwC:s revisionsteam:</a:t>
            </a:r>
            <a:br>
              <a:rPr lang="en-GB"/>
            </a:br>
            <a:endParaRPr sz="700"/>
          </a:p>
          <a:p>
            <a:pPr marL="0" lvl="0" indent="0" algn="l" rtl="0">
              <a:spcBef>
                <a:spcPts val="600"/>
              </a:spcBef>
              <a:spcAft>
                <a:spcPts val="0"/>
              </a:spcAft>
              <a:buNone/>
            </a:pPr>
            <a:r>
              <a:rPr lang="en-GB" b="1"/>
              <a:t>Huvudansvarig revisor:			</a:t>
            </a:r>
            <a:endParaRPr b="1"/>
          </a:p>
          <a:p>
            <a:pPr marL="0" lvl="0" indent="0" algn="l" rtl="0">
              <a:spcBef>
                <a:spcPts val="600"/>
              </a:spcBef>
              <a:spcAft>
                <a:spcPts val="0"/>
              </a:spcAft>
              <a:buNone/>
            </a:pPr>
            <a:r>
              <a:rPr lang="en-GB" b="1"/>
              <a:t>Karin Olsson					</a:t>
            </a:r>
            <a:endParaRPr b="1"/>
          </a:p>
          <a:p>
            <a:pPr marL="0" lvl="0" indent="0" algn="l" rtl="0">
              <a:spcBef>
                <a:spcPts val="600"/>
              </a:spcBef>
              <a:spcAft>
                <a:spcPts val="0"/>
              </a:spcAft>
              <a:buNone/>
            </a:pPr>
            <a:r>
              <a:rPr lang="en-GB" i="1"/>
              <a:t>Auktoriserad revisor				</a:t>
            </a:r>
            <a:endParaRPr i="1"/>
          </a:p>
          <a:p>
            <a:pPr marL="0" lvl="0" indent="0" algn="l" rtl="0">
              <a:spcBef>
                <a:spcPts val="600"/>
              </a:spcBef>
              <a:spcAft>
                <a:spcPts val="0"/>
              </a:spcAft>
              <a:buNone/>
            </a:pPr>
            <a:r>
              <a:rPr lang="en-GB" u="sng">
                <a:solidFill>
                  <a:schemeClr val="hlink"/>
                </a:solidFill>
                <a:hlinkClick r:id="rId3"/>
              </a:rPr>
              <a:t>karin.olsson@pwc.com</a:t>
            </a:r>
            <a:r>
              <a:rPr lang="en-GB" u="sng">
                <a:solidFill>
                  <a:schemeClr val="hlink"/>
                </a:solidFill>
              </a:rPr>
              <a:t>			</a:t>
            </a:r>
            <a:endParaRPr u="sng">
              <a:solidFill>
                <a:schemeClr val="hlink"/>
              </a:solidFill>
            </a:endParaRPr>
          </a:p>
          <a:p>
            <a:pPr marL="0" lvl="0" indent="0" algn="l" rtl="0">
              <a:spcBef>
                <a:spcPts val="600"/>
              </a:spcBef>
              <a:spcAft>
                <a:spcPts val="600"/>
              </a:spcAft>
              <a:buNone/>
            </a:pPr>
            <a:r>
              <a:rPr lang="en-GB"/>
              <a:t>+46 (0) 10 213 12 81				</a:t>
            </a:r>
            <a:endParaRPr/>
          </a:p>
        </p:txBody>
      </p:sp>
      <p:sp>
        <p:nvSpPr>
          <p:cNvPr id="1586" name="Google Shape;1586;p276"/>
          <p:cNvSpPr txBox="1">
            <a:spLocks noGrp="1"/>
          </p:cNvSpPr>
          <p:nvPr>
            <p:ph type="title"/>
          </p:nvPr>
        </p:nvSpPr>
        <p:spPr>
          <a:xfrm>
            <a:off x="442925" y="432000"/>
            <a:ext cx="11306100" cy="11769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Bostadsbolaget </a:t>
            </a:r>
            <a:endParaRPr/>
          </a:p>
          <a:p>
            <a:pPr marL="0" lvl="0" indent="0" algn="l" rtl="0">
              <a:spcBef>
                <a:spcPts val="0"/>
              </a:spcBef>
              <a:spcAft>
                <a:spcPts val="0"/>
              </a:spcAft>
              <a:buNone/>
            </a:pPr>
            <a:endParaRPr sz="1800"/>
          </a:p>
          <a:p>
            <a:pPr marL="0" lvl="0" indent="0" algn="l" rtl="0">
              <a:spcBef>
                <a:spcPts val="0"/>
              </a:spcBef>
              <a:spcAft>
                <a:spcPts val="0"/>
              </a:spcAft>
              <a:buNone/>
            </a:pPr>
            <a:r>
              <a:rPr lang="en-GB" sz="2400"/>
              <a:t>Introduktion </a:t>
            </a:r>
            <a:endParaRPr sz="2400"/>
          </a:p>
        </p:txBody>
      </p:sp>
      <p:sp>
        <p:nvSpPr>
          <p:cNvPr id="1587" name="Google Shape;1587;p276"/>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cxnSp>
        <p:nvCxnSpPr>
          <p:cNvPr id="1588" name="Google Shape;1588;p276"/>
          <p:cNvCxnSpPr/>
          <p:nvPr/>
        </p:nvCxnSpPr>
        <p:spPr>
          <a:xfrm rot="10800000" flipH="1">
            <a:off x="6290800" y="2423425"/>
            <a:ext cx="5445300" cy="20700"/>
          </a:xfrm>
          <a:prstGeom prst="straightConnector1">
            <a:avLst/>
          </a:prstGeom>
          <a:noFill/>
          <a:ln w="28575" cap="flat" cmpd="sng">
            <a:solidFill>
              <a:schemeClr val="accent4"/>
            </a:solidFill>
            <a:prstDash val="solid"/>
            <a:round/>
            <a:headEnd type="none" w="med" len="med"/>
            <a:tailEnd type="none" w="med" len="med"/>
          </a:ln>
        </p:spPr>
      </p:cxnSp>
      <p:cxnSp>
        <p:nvCxnSpPr>
          <p:cNvPr id="1589" name="Google Shape;1589;p276"/>
          <p:cNvCxnSpPr/>
          <p:nvPr/>
        </p:nvCxnSpPr>
        <p:spPr>
          <a:xfrm rot="10800000" flipH="1">
            <a:off x="6290800" y="4328425"/>
            <a:ext cx="5445300" cy="20700"/>
          </a:xfrm>
          <a:prstGeom prst="straightConnector1">
            <a:avLst/>
          </a:prstGeom>
          <a:noFill/>
          <a:ln w="28575" cap="flat" cmpd="sng">
            <a:solidFill>
              <a:schemeClr val="accent4"/>
            </a:solidFill>
            <a:prstDash val="solid"/>
            <a:round/>
            <a:headEnd type="none" w="med" len="med"/>
            <a:tailEnd type="none" w="med" len="me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4"/>
        <p:cNvGrpSpPr/>
        <p:nvPr/>
      </p:nvGrpSpPr>
      <p:grpSpPr>
        <a:xfrm>
          <a:off x="0" y="0"/>
          <a:ext cx="0" cy="0"/>
          <a:chOff x="0" y="0"/>
          <a:chExt cx="0" cy="0"/>
        </a:xfrm>
      </p:grpSpPr>
      <p:sp>
        <p:nvSpPr>
          <p:cNvPr id="1595" name="Google Shape;1595;p277"/>
          <p:cNvSpPr txBox="1">
            <a:spLocks noGrp="1"/>
          </p:cNvSpPr>
          <p:nvPr>
            <p:ph type="title"/>
          </p:nvPr>
        </p:nvSpPr>
        <p:spPr>
          <a:xfrm>
            <a:off x="442925" y="432000"/>
            <a:ext cx="11306100" cy="795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1. Vårt uppdrag</a:t>
            </a:r>
            <a:endParaRPr/>
          </a:p>
        </p:txBody>
      </p:sp>
      <p:sp>
        <p:nvSpPr>
          <p:cNvPr id="1596" name="Google Shape;1596;p277"/>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graphicFrame>
        <p:nvGraphicFramePr>
          <p:cNvPr id="1597" name="Google Shape;1597;p277"/>
          <p:cNvGraphicFramePr/>
          <p:nvPr/>
        </p:nvGraphicFramePr>
        <p:xfrm>
          <a:off x="442925" y="1281275"/>
          <a:ext cx="11306100" cy="4931468"/>
        </p:xfrm>
        <a:graphic>
          <a:graphicData uri="http://schemas.openxmlformats.org/drawingml/2006/table">
            <a:tbl>
              <a:tblPr>
                <a:noFill/>
                <a:tableStyleId>{9E898BC6-A743-4CBC-B437-97691CBE28D5}</a:tableStyleId>
              </a:tblPr>
              <a:tblGrid>
                <a:gridCol w="6313050">
                  <a:extLst>
                    <a:ext uri="{9D8B030D-6E8A-4147-A177-3AD203B41FA5}">
                      <a16:colId xmlns:a16="http://schemas.microsoft.com/office/drawing/2014/main" val="20000"/>
                    </a:ext>
                  </a:extLst>
                </a:gridCol>
                <a:gridCol w="4993050">
                  <a:extLst>
                    <a:ext uri="{9D8B030D-6E8A-4147-A177-3AD203B41FA5}">
                      <a16:colId xmlns:a16="http://schemas.microsoft.com/office/drawing/2014/main" val="20001"/>
                    </a:ext>
                  </a:extLst>
                </a:gridCol>
              </a:tblGrid>
              <a:tr h="339900">
                <a:tc gridSpan="2">
                  <a:txBody>
                    <a:bodyPr/>
                    <a:lstStyle/>
                    <a:p>
                      <a:pPr marL="0" lvl="0" indent="0" algn="ctr" rtl="0">
                        <a:spcBef>
                          <a:spcPts val="0"/>
                        </a:spcBef>
                        <a:spcAft>
                          <a:spcPts val="0"/>
                        </a:spcAft>
                        <a:buNone/>
                      </a:pPr>
                      <a:r>
                        <a:rPr lang="en-GB" sz="1200" b="1"/>
                        <a:t>Uppdrag och genomförande enligt aktiebolagslagen</a:t>
                      </a:r>
                      <a:endParaRPr sz="1200" b="1"/>
                    </a:p>
                  </a:txBody>
                  <a:tcPr marL="91425" marR="91425" marT="91425" marB="91425">
                    <a:solidFill>
                      <a:schemeClr val="accent2"/>
                    </a:solidFill>
                  </a:tcPr>
                </a:tc>
                <a:tc hMerge="1">
                  <a:txBody>
                    <a:bodyPr/>
                    <a:lstStyle/>
                    <a:p>
                      <a:endParaRPr lang="sv-SE"/>
                    </a:p>
                  </a:txBody>
                  <a:tcPr/>
                </a:tc>
                <a:extLst>
                  <a:ext uri="{0D108BD9-81ED-4DB2-BD59-A6C34878D82A}">
                    <a16:rowId xmlns:a16="http://schemas.microsoft.com/office/drawing/2014/main" val="10000"/>
                  </a:ext>
                </a:extLst>
              </a:tr>
              <a:tr h="379150">
                <a:tc gridSpan="2">
                  <a:txBody>
                    <a:bodyPr/>
                    <a:lstStyle/>
                    <a:p>
                      <a:pPr marL="0" lvl="0" indent="0" algn="ctr" rtl="0">
                        <a:spcBef>
                          <a:spcPts val="0"/>
                        </a:spcBef>
                        <a:spcAft>
                          <a:spcPts val="0"/>
                        </a:spcAft>
                        <a:buNone/>
                      </a:pPr>
                      <a:r>
                        <a:rPr lang="en-GB" sz="1200"/>
                        <a:t>Granskning enligt International Standards on Auditing (ISA) och god revisionssed i Sverige.</a:t>
                      </a:r>
                      <a:endParaRPr sz="1200"/>
                    </a:p>
                  </a:txBody>
                  <a:tcPr marL="91425" marR="91425" marT="91425" marB="91425"/>
                </a:tc>
                <a:tc hMerge="1">
                  <a:txBody>
                    <a:bodyPr/>
                    <a:lstStyle/>
                    <a:p>
                      <a:endParaRPr lang="sv-SE"/>
                    </a:p>
                  </a:txBody>
                  <a:tcPr/>
                </a:tc>
                <a:extLst>
                  <a:ext uri="{0D108BD9-81ED-4DB2-BD59-A6C34878D82A}">
                    <a16:rowId xmlns:a16="http://schemas.microsoft.com/office/drawing/2014/main" val="10001"/>
                  </a:ext>
                </a:extLst>
              </a:tr>
              <a:tr h="327275">
                <a:tc>
                  <a:txBody>
                    <a:bodyPr/>
                    <a:lstStyle/>
                    <a:p>
                      <a:pPr marL="0" lvl="0" indent="0" algn="l" rtl="0">
                        <a:spcBef>
                          <a:spcPts val="0"/>
                        </a:spcBef>
                        <a:spcAft>
                          <a:spcPts val="0"/>
                        </a:spcAft>
                        <a:buNone/>
                      </a:pPr>
                      <a:r>
                        <a:rPr lang="en-GB" sz="1200" b="1"/>
                        <a:t>Rapport om årsredovisning </a:t>
                      </a:r>
                      <a:endParaRPr sz="1200" b="1"/>
                    </a:p>
                  </a:txBody>
                  <a:tcPr marL="91425" marR="91425" marT="91425" marB="91425">
                    <a:solidFill>
                      <a:schemeClr val="accent2"/>
                    </a:solidFill>
                  </a:tcPr>
                </a:tc>
                <a:tc>
                  <a:txBody>
                    <a:bodyPr/>
                    <a:lstStyle/>
                    <a:p>
                      <a:pPr marL="0" lvl="0" indent="0" algn="l" rtl="0">
                        <a:spcBef>
                          <a:spcPts val="0"/>
                        </a:spcBef>
                        <a:spcAft>
                          <a:spcPts val="0"/>
                        </a:spcAft>
                        <a:buNone/>
                      </a:pPr>
                      <a:r>
                        <a:rPr lang="en-GB" sz="1200" b="1"/>
                        <a:t>Rapport om andra krav enligt lagar och andra författningar </a:t>
                      </a:r>
                      <a:endParaRPr sz="1200" b="1"/>
                    </a:p>
                  </a:txBody>
                  <a:tcPr marL="91425" marR="91425" marT="91425" marB="91425">
                    <a:solidFill>
                      <a:schemeClr val="accent2"/>
                    </a:solidFill>
                  </a:tcPr>
                </a:tc>
                <a:extLst>
                  <a:ext uri="{0D108BD9-81ED-4DB2-BD59-A6C34878D82A}">
                    <a16:rowId xmlns:a16="http://schemas.microsoft.com/office/drawing/2014/main" val="10002"/>
                  </a:ext>
                </a:extLst>
              </a:tr>
              <a:tr h="2250850">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årsredovisningen:</a:t>
                      </a:r>
                      <a:br>
                        <a:rPr lang="en-GB" sz="1000" b="1">
                          <a:solidFill>
                            <a:schemeClr val="dk1"/>
                          </a:solidFill>
                        </a:rPr>
                      </a:b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Baseras på revisorns riskbedömning  - att årsredovisning inte innehåller väsentliga felaktigheter</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Beaktar delar av intern kontroll som är relevanta  för hur bolaget upprättar årsredovisning och uppnår en rättvisande bild av resultat och ställning</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Omfattar inte granskning och uttalande om effektivitet i intern kontroll</a:t>
                      </a:r>
                      <a:br>
                        <a:rPr lang="en-GB" sz="1000">
                          <a:solidFill>
                            <a:schemeClr val="dk1"/>
                          </a:solidFill>
                        </a:rPr>
                      </a:br>
                      <a:endParaRPr sz="600">
                        <a:solidFill>
                          <a:schemeClr val="dk1"/>
                        </a:solidFill>
                      </a:endParaRPr>
                    </a:p>
                    <a:p>
                      <a:pPr marL="0" lvl="0" indent="0" algn="l" rtl="0">
                        <a:lnSpc>
                          <a:spcPct val="115000"/>
                        </a:lnSpc>
                        <a:spcBef>
                          <a:spcPts val="400"/>
                        </a:spcBef>
                        <a:spcAft>
                          <a:spcPts val="0"/>
                        </a:spcAft>
                        <a:buClr>
                          <a:schemeClr val="dk1"/>
                        </a:buClr>
                        <a:buSzPts val="1100"/>
                        <a:buFont typeface="Arial"/>
                        <a:buNone/>
                      </a:pPr>
                      <a:r>
                        <a:rPr lang="en-GB" sz="1000" b="1">
                          <a:solidFill>
                            <a:schemeClr val="dk1"/>
                          </a:solidFill>
                        </a:rPr>
                        <a:t>Granskning av annan information</a:t>
                      </a:r>
                      <a:endParaRPr sz="1000" b="1">
                        <a:solidFill>
                          <a:schemeClr val="dk1"/>
                        </a:solidFill>
                      </a:endParaRPr>
                    </a:p>
                    <a:p>
                      <a:pPr marL="0" lvl="0" indent="0" algn="l" rtl="0">
                        <a:lnSpc>
                          <a:spcPct val="115000"/>
                        </a:lnSpc>
                        <a:spcBef>
                          <a:spcPts val="400"/>
                        </a:spcBef>
                        <a:spcAft>
                          <a:spcPts val="0"/>
                        </a:spcAft>
                        <a:buClr>
                          <a:schemeClr val="dk1"/>
                        </a:buClr>
                        <a:buSzPts val="1100"/>
                        <a:buFont typeface="Arial"/>
                        <a:buNone/>
                      </a:pPr>
                      <a:r>
                        <a:rPr lang="en-GB" sz="1000">
                          <a:solidFill>
                            <a:schemeClr val="dk1"/>
                          </a:solidFill>
                        </a:rPr>
                        <a:t>Vi har läst tryckt årsredovisning och bedömt om det finns information som är oförenlig med årsredovisningen. </a:t>
                      </a:r>
                      <a:endParaRPr sz="1000">
                        <a:solidFill>
                          <a:schemeClr val="dk1"/>
                        </a:solidFill>
                      </a:endParaRPr>
                    </a:p>
                    <a:p>
                      <a:pPr marL="0" lvl="0" indent="0" algn="l" rtl="0">
                        <a:lnSpc>
                          <a:spcPct val="115000"/>
                        </a:lnSpc>
                        <a:spcBef>
                          <a:spcPts val="200"/>
                        </a:spcBef>
                        <a:spcAft>
                          <a:spcPts val="0"/>
                        </a:spcAft>
                        <a:buNone/>
                      </a:pPr>
                      <a:endParaRPr sz="10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förslag till disposition av  bolagets ansamlade vinst</a:t>
                      </a:r>
                      <a:br>
                        <a:rPr lang="en-GB" sz="1000" b="1">
                          <a:solidFill>
                            <a:schemeClr val="dk1"/>
                          </a:solidFill>
                        </a:rPr>
                      </a:b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Särskilda regler för allmännyttiga bostadsbolag </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styrelsens och verkställande direktörens förvaltning:</a:t>
                      </a:r>
                      <a:endParaRPr sz="1000"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Granskat om väsentliga beslut, åtgärder eller förhållanden bedöms leda till ersättningsskyldig mot bolaget</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Granskat om handlat i strid mot aktiebolagslag, årsredovisningslag eller bolagsordning.</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b="1">
                        <a:solidFill>
                          <a:schemeClr val="dk1"/>
                        </a:solidFill>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111050">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Uttalanden</a:t>
                      </a:r>
                      <a:br>
                        <a:rPr lang="en-GB" sz="1000" b="1">
                          <a:solidFill>
                            <a:schemeClr val="dk1"/>
                          </a:solidFill>
                        </a:rPr>
                      </a:b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Är upprättad enligt Årsredovisningslagen</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Ger en rättvisande bild av resultat och ställning i enlighet med god redovisningssed i Sverige</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Förvaltningsberättelsen är förenlig med årsredovisningens övriga delar</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None/>
                      </a:pPr>
                      <a:r>
                        <a:rPr lang="en-GB" sz="1000">
                          <a:solidFill>
                            <a:schemeClr val="dk1"/>
                          </a:solidFill>
                        </a:rPr>
                        <a:t>Vi tillstyrker att årsstämman fastställer resultaträkning och balansräkning.</a:t>
                      </a:r>
                      <a:endParaRPr sz="10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Slutsats:</a:t>
                      </a:r>
                      <a:endParaRPr sz="10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Vi har avslutat vår granskning av bokslut. Vi förväntar oss att avge en ren revisionsberättelse. </a:t>
                      </a:r>
                      <a:br>
                        <a:rPr lang="en-GB" sz="1000">
                          <a:solidFill>
                            <a:schemeClr val="dk1"/>
                          </a:solidFill>
                        </a:rPr>
                      </a:br>
                      <a:br>
                        <a:rPr lang="en-GB" sz="1000">
                          <a:solidFill>
                            <a:schemeClr val="dk1"/>
                          </a:solidFill>
                        </a:rPr>
                      </a:br>
                      <a:r>
                        <a:rPr lang="en-GB" sz="1000">
                          <a:solidFill>
                            <a:schemeClr val="dk1"/>
                          </a:solidFill>
                        </a:rPr>
                        <a:t>I denna presentation belyser vi fokusområden och väsentliga bedömningar i årets revision för styrelsens information.</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0"/>
                        </a:spcBef>
                        <a:spcAft>
                          <a:spcPts val="0"/>
                        </a:spcAft>
                        <a:buNone/>
                      </a:pPr>
                      <a:endParaRPr sz="1000" b="1">
                        <a:solidFill>
                          <a:schemeClr val="dk1"/>
                        </a:solidFill>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2"/>
        <p:cNvGrpSpPr/>
        <p:nvPr/>
      </p:nvGrpSpPr>
      <p:grpSpPr>
        <a:xfrm>
          <a:off x="0" y="0"/>
          <a:ext cx="0" cy="0"/>
          <a:chOff x="0" y="0"/>
          <a:chExt cx="0" cy="0"/>
        </a:xfrm>
      </p:grpSpPr>
      <p:sp>
        <p:nvSpPr>
          <p:cNvPr id="1603" name="Google Shape;1603;p278"/>
          <p:cNvSpPr txBox="1">
            <a:spLocks noGrp="1"/>
          </p:cNvSpPr>
          <p:nvPr>
            <p:ph type="body" idx="1"/>
          </p:nvPr>
        </p:nvSpPr>
        <p:spPr>
          <a:xfrm>
            <a:off x="442925" y="2567875"/>
            <a:ext cx="5473800" cy="3604500"/>
          </a:xfrm>
          <a:prstGeom prst="rect">
            <a:avLst/>
          </a:prstGeom>
          <a:ln w="28575" cap="flat" cmpd="sng">
            <a:solidFill>
              <a:schemeClr val="accent1"/>
            </a:solidFill>
            <a:prstDash val="solid"/>
            <a:round/>
            <a:headEnd type="none" w="sm" len="sm"/>
            <a:tailEnd type="none" w="sm" len="sm"/>
          </a:ln>
        </p:spPr>
        <p:txBody>
          <a:bodyPr spcFirstLastPara="1" wrap="square" lIns="0" tIns="0" rIns="0" bIns="0" anchor="t" anchorCtr="0">
            <a:noAutofit/>
          </a:bodyPr>
          <a:lstStyle/>
          <a:p>
            <a:pPr marL="457200" lvl="0" indent="-279400" algn="l" rtl="0">
              <a:lnSpc>
                <a:spcPct val="150000"/>
              </a:lnSpc>
              <a:spcBef>
                <a:spcPts val="300"/>
              </a:spcBef>
              <a:spcAft>
                <a:spcPts val="0"/>
              </a:spcAft>
              <a:buSzPts val="800"/>
              <a:buChar char="●"/>
            </a:pPr>
            <a:r>
              <a:rPr lang="en-GB" sz="1200"/>
              <a:t>Planeringsmöte Stadsrevisionen</a:t>
            </a:r>
            <a:endParaRPr sz="1200"/>
          </a:p>
          <a:p>
            <a:pPr marL="457200" lvl="0" indent="-279400" algn="l" rtl="0">
              <a:lnSpc>
                <a:spcPct val="150000"/>
              </a:lnSpc>
              <a:spcBef>
                <a:spcPts val="0"/>
              </a:spcBef>
              <a:spcAft>
                <a:spcPts val="0"/>
              </a:spcAft>
              <a:buSzPts val="800"/>
              <a:buChar char="●"/>
            </a:pPr>
            <a:r>
              <a:rPr lang="en-GB" sz="1200"/>
              <a:t>Översiktlig Granskning 31/8 - Tertial 2</a:t>
            </a:r>
            <a:endParaRPr sz="1200"/>
          </a:p>
          <a:p>
            <a:pPr marL="457200" lvl="0" indent="-279400" algn="l" rtl="0">
              <a:lnSpc>
                <a:spcPct val="150000"/>
              </a:lnSpc>
              <a:spcBef>
                <a:spcPts val="0"/>
              </a:spcBef>
              <a:spcAft>
                <a:spcPts val="0"/>
              </a:spcAft>
              <a:buSzPts val="800"/>
              <a:buChar char="●"/>
            </a:pPr>
            <a:r>
              <a:rPr lang="en-GB" sz="1200"/>
              <a:t>Early Warning /Förvaltningsrevision/Intern kontroll - Lägesrapportering</a:t>
            </a:r>
            <a:endParaRPr sz="1200"/>
          </a:p>
          <a:p>
            <a:pPr marL="457200" lvl="0" indent="-279400" algn="l" rtl="0">
              <a:lnSpc>
                <a:spcPct val="150000"/>
              </a:lnSpc>
              <a:spcBef>
                <a:spcPts val="0"/>
              </a:spcBef>
              <a:spcAft>
                <a:spcPts val="0"/>
              </a:spcAft>
              <a:buSzPts val="800"/>
              <a:buChar char="●"/>
            </a:pPr>
            <a:r>
              <a:rPr lang="en-GB" sz="1200"/>
              <a:t>Bokslutsgranskning - Slutrevision /möte med företagsledning</a:t>
            </a:r>
            <a:endParaRPr sz="1200"/>
          </a:p>
          <a:p>
            <a:pPr marL="457200" lvl="0" indent="-279400" algn="l" rtl="0">
              <a:lnSpc>
                <a:spcPct val="150000"/>
              </a:lnSpc>
              <a:spcBef>
                <a:spcPts val="0"/>
              </a:spcBef>
              <a:spcAft>
                <a:spcPts val="0"/>
              </a:spcAft>
              <a:buSzPts val="800"/>
              <a:buChar char="●"/>
            </a:pPr>
            <a:r>
              <a:rPr lang="en-GB" sz="1200"/>
              <a:t>Styrelsemöte</a:t>
            </a:r>
            <a:endParaRPr sz="1200"/>
          </a:p>
          <a:p>
            <a:pPr marL="0" lvl="0" indent="0" algn="l" rtl="0">
              <a:spcBef>
                <a:spcPts val="300"/>
              </a:spcBef>
              <a:spcAft>
                <a:spcPts val="600"/>
              </a:spcAft>
              <a:buNone/>
            </a:pPr>
            <a:endParaRPr/>
          </a:p>
        </p:txBody>
      </p:sp>
      <p:sp>
        <p:nvSpPr>
          <p:cNvPr id="1604" name="Google Shape;1604;p278"/>
          <p:cNvSpPr txBox="1">
            <a:spLocks noGrp="1"/>
          </p:cNvSpPr>
          <p:nvPr>
            <p:ph type="body" idx="2"/>
          </p:nvPr>
        </p:nvSpPr>
        <p:spPr>
          <a:xfrm>
            <a:off x="6275400" y="3238375"/>
            <a:ext cx="5473800" cy="2934000"/>
          </a:xfrm>
          <a:prstGeom prst="rect">
            <a:avLst/>
          </a:prstGeom>
          <a:ln w="28575" cap="flat" cmpd="sng">
            <a:solidFill>
              <a:schemeClr val="accent4"/>
            </a:solidFill>
            <a:prstDash val="solid"/>
            <a:round/>
            <a:headEnd type="none" w="sm" len="sm"/>
            <a:tailEnd type="none" w="sm" len="sm"/>
          </a:ln>
        </p:spPr>
        <p:txBody>
          <a:bodyPr spcFirstLastPara="1" wrap="square" lIns="0" tIns="0" rIns="0" bIns="0" anchor="t" anchorCtr="0">
            <a:noAutofit/>
          </a:bodyPr>
          <a:lstStyle/>
          <a:p>
            <a:pPr marL="457200" lvl="0" indent="-279400" algn="l" rtl="0">
              <a:lnSpc>
                <a:spcPct val="150000"/>
              </a:lnSpc>
              <a:spcBef>
                <a:spcPts val="300"/>
              </a:spcBef>
              <a:spcAft>
                <a:spcPts val="0"/>
              </a:spcAft>
              <a:buSzPts val="800"/>
              <a:buChar char="●"/>
            </a:pPr>
            <a:r>
              <a:rPr lang="en-GB" sz="1200"/>
              <a:t>Granskat om redovisningsprinciperna överensstämmer med de som användes föregående år.</a:t>
            </a:r>
            <a:endParaRPr sz="1200"/>
          </a:p>
          <a:p>
            <a:pPr marL="457200" lvl="0" indent="-279400" algn="l" rtl="0">
              <a:lnSpc>
                <a:spcPct val="150000"/>
              </a:lnSpc>
              <a:spcBef>
                <a:spcPts val="0"/>
              </a:spcBef>
              <a:spcAft>
                <a:spcPts val="0"/>
              </a:spcAft>
              <a:buSzPts val="800"/>
              <a:buChar char="●"/>
            </a:pPr>
            <a:r>
              <a:rPr lang="en-GB" sz="1200"/>
              <a:t>Reviderat och testat väsentliga resultat och balansposter på bolagsnivå</a:t>
            </a:r>
            <a:endParaRPr sz="1200"/>
          </a:p>
          <a:p>
            <a:pPr marL="457200" lvl="0" indent="-279400" algn="l" rtl="0">
              <a:lnSpc>
                <a:spcPct val="150000"/>
              </a:lnSpc>
              <a:spcBef>
                <a:spcPts val="0"/>
              </a:spcBef>
              <a:spcAft>
                <a:spcPts val="0"/>
              </a:spcAft>
              <a:buSzPts val="800"/>
              <a:buChar char="●"/>
            </a:pPr>
            <a:r>
              <a:rPr lang="en-GB" sz="1200"/>
              <a:t>Testat konsolidering för koncernrapportering i Cognos</a:t>
            </a:r>
            <a:endParaRPr sz="1200"/>
          </a:p>
          <a:p>
            <a:pPr marL="457200" lvl="0" indent="-279400" algn="l" rtl="0">
              <a:lnSpc>
                <a:spcPct val="150000"/>
              </a:lnSpc>
              <a:spcBef>
                <a:spcPts val="0"/>
              </a:spcBef>
              <a:spcAft>
                <a:spcPts val="0"/>
              </a:spcAft>
              <a:buSzPts val="800"/>
              <a:buChar char="●"/>
            </a:pPr>
            <a:r>
              <a:rPr lang="en-GB" sz="1200"/>
              <a:t>Granskning årsredovisningshandling</a:t>
            </a:r>
            <a:endParaRPr sz="1200"/>
          </a:p>
          <a:p>
            <a:pPr marL="0" lvl="0" indent="0" algn="l" rtl="0">
              <a:spcBef>
                <a:spcPts val="300"/>
              </a:spcBef>
              <a:spcAft>
                <a:spcPts val="600"/>
              </a:spcAft>
              <a:buNone/>
            </a:pPr>
            <a:endParaRPr/>
          </a:p>
        </p:txBody>
      </p:sp>
      <p:sp>
        <p:nvSpPr>
          <p:cNvPr id="1605" name="Google Shape;1605;p278"/>
          <p:cNvSpPr txBox="1">
            <a:spLocks noGrp="1"/>
          </p:cNvSpPr>
          <p:nvPr>
            <p:ph type="title"/>
          </p:nvPr>
        </p:nvSpPr>
        <p:spPr>
          <a:xfrm>
            <a:off x="442925" y="432000"/>
            <a:ext cx="11306100" cy="5787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2. Revisionsprocess 2019</a:t>
            </a:r>
            <a:endParaRPr/>
          </a:p>
        </p:txBody>
      </p:sp>
      <p:sp>
        <p:nvSpPr>
          <p:cNvPr id="1606" name="Google Shape;1606;p278"/>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
        <p:nvSpPr>
          <p:cNvPr id="1607" name="Google Shape;1607;p278"/>
          <p:cNvSpPr/>
          <p:nvPr/>
        </p:nvSpPr>
        <p:spPr>
          <a:xfrm>
            <a:off x="443450" y="1546925"/>
            <a:ext cx="11306100" cy="897300"/>
          </a:xfrm>
          <a:prstGeom prst="rightArrow">
            <a:avLst>
              <a:gd name="adj1" fmla="val 50000"/>
              <a:gd name="adj2" fmla="val 50000"/>
            </a:avLst>
          </a:prstGeom>
          <a:solidFill>
            <a:schemeClr val="accen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chemeClr val="lt1"/>
                </a:solidFill>
              </a:rPr>
              <a:t>Kunskaper om verksamheten</a:t>
            </a:r>
            <a:endParaRPr sz="1800" b="1">
              <a:solidFill>
                <a:schemeClr val="lt1"/>
              </a:solidFill>
            </a:endParaRPr>
          </a:p>
        </p:txBody>
      </p:sp>
      <p:sp>
        <p:nvSpPr>
          <p:cNvPr id="1608" name="Google Shape;1608;p278"/>
          <p:cNvSpPr/>
          <p:nvPr/>
        </p:nvSpPr>
        <p:spPr>
          <a:xfrm>
            <a:off x="6280475" y="2341025"/>
            <a:ext cx="5473800" cy="897300"/>
          </a:xfrm>
          <a:prstGeom prst="right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chemeClr val="lt1"/>
                </a:solidFill>
              </a:rPr>
              <a:t>Bokslutsgranskning</a:t>
            </a:r>
            <a:endParaRPr sz="18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3"/>
        <p:cNvGrpSpPr/>
        <p:nvPr/>
      </p:nvGrpSpPr>
      <p:grpSpPr>
        <a:xfrm>
          <a:off x="0" y="0"/>
          <a:ext cx="0" cy="0"/>
          <a:chOff x="0" y="0"/>
          <a:chExt cx="0" cy="0"/>
        </a:xfrm>
      </p:grpSpPr>
      <p:sp>
        <p:nvSpPr>
          <p:cNvPr id="1614" name="Google Shape;1614;p279"/>
          <p:cNvSpPr txBox="1">
            <a:spLocks noGrp="1"/>
          </p:cNvSpPr>
          <p:nvPr>
            <p:ph type="title"/>
          </p:nvPr>
        </p:nvSpPr>
        <p:spPr>
          <a:xfrm>
            <a:off x="460675" y="48017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a:t>
            </a:r>
            <a:endParaRPr/>
          </a:p>
        </p:txBody>
      </p:sp>
      <p:sp>
        <p:nvSpPr>
          <p:cNvPr id="1615" name="Google Shape;1615;p279"/>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graphicFrame>
        <p:nvGraphicFramePr>
          <p:cNvPr id="1616" name="Google Shape;1616;p279"/>
          <p:cNvGraphicFramePr/>
          <p:nvPr/>
        </p:nvGraphicFramePr>
        <p:xfrm>
          <a:off x="460664" y="1815828"/>
          <a:ext cx="10911925" cy="3382775"/>
        </p:xfrm>
        <a:graphic>
          <a:graphicData uri="http://schemas.openxmlformats.org/drawingml/2006/table">
            <a:tbl>
              <a:tblPr>
                <a:noFill/>
                <a:tableStyleId>{0D9FC4AA-CC44-464E-ADB7-9582C69282C2}</a:tableStyleId>
              </a:tblPr>
              <a:tblGrid>
                <a:gridCol w="1001675">
                  <a:extLst>
                    <a:ext uri="{9D8B030D-6E8A-4147-A177-3AD203B41FA5}">
                      <a16:colId xmlns:a16="http://schemas.microsoft.com/office/drawing/2014/main" val="20000"/>
                    </a:ext>
                  </a:extLst>
                </a:gridCol>
                <a:gridCol w="3657775">
                  <a:extLst>
                    <a:ext uri="{9D8B030D-6E8A-4147-A177-3AD203B41FA5}">
                      <a16:colId xmlns:a16="http://schemas.microsoft.com/office/drawing/2014/main" val="20001"/>
                    </a:ext>
                  </a:extLst>
                </a:gridCol>
                <a:gridCol w="2741175">
                  <a:extLst>
                    <a:ext uri="{9D8B030D-6E8A-4147-A177-3AD203B41FA5}">
                      <a16:colId xmlns:a16="http://schemas.microsoft.com/office/drawing/2014/main" val="20002"/>
                    </a:ext>
                  </a:extLst>
                </a:gridCol>
                <a:gridCol w="3511300">
                  <a:extLst>
                    <a:ext uri="{9D8B030D-6E8A-4147-A177-3AD203B41FA5}">
                      <a16:colId xmlns:a16="http://schemas.microsoft.com/office/drawing/2014/main" val="20003"/>
                    </a:ext>
                  </a:extLst>
                </a:gridCol>
              </a:tblGrid>
              <a:tr h="570150">
                <a:tc>
                  <a:txBody>
                    <a:bodyPr/>
                    <a:lstStyle/>
                    <a:p>
                      <a:pPr marL="0" marR="0" lvl="0" indent="0" algn="ctr" rtl="0">
                        <a:lnSpc>
                          <a:spcPct val="107000"/>
                        </a:lnSpc>
                        <a:spcBef>
                          <a:spcPts val="0"/>
                        </a:spcBef>
                        <a:spcAft>
                          <a:spcPts val="0"/>
                        </a:spcAft>
                        <a:buNone/>
                      </a:pPr>
                      <a:r>
                        <a:rPr lang="en-GB" sz="900" b="1">
                          <a:solidFill>
                            <a:schemeClr val="dk1"/>
                          </a:solidFill>
                        </a:rPr>
                        <a:t>Fokusområden</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Beskrivning</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Resultat och observationer</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Slutsats</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2812625">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Kontrollmiljö, system och struktur för bolagsstyrning och efterlevnad av ägardirektiv är av stor betydelse för Framtiden-koncernen som kommunala bolag.</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Intern kontroll i system och processer säkerställer vidare kvalitet i finansiell rapportering.</a:t>
                      </a:r>
                      <a:endParaRPr sz="1000">
                        <a:solidFill>
                          <a:schemeClr val="dk1"/>
                        </a:solidFill>
                      </a:endParaRPr>
                    </a:p>
                    <a:p>
                      <a:pPr marL="0" marR="0" lvl="0" indent="0" algn="l" rtl="0">
                        <a:lnSpc>
                          <a:spcPct val="107000"/>
                        </a:lnSpc>
                        <a:spcBef>
                          <a:spcPts val="0"/>
                        </a:spcBef>
                        <a:spcAft>
                          <a:spcPts val="0"/>
                        </a:spcAft>
                        <a:buNone/>
                      </a:pPr>
                      <a:endParaRPr sz="900"/>
                    </a:p>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07000"/>
                        </a:lnSpc>
                        <a:spcBef>
                          <a:spcPts val="0"/>
                        </a:spcBef>
                        <a:spcAft>
                          <a:spcPts val="0"/>
                        </a:spcAft>
                        <a:buClr>
                          <a:schemeClr val="dk1"/>
                        </a:buClr>
                        <a:buSzPts val="1100"/>
                        <a:buFont typeface="Arial"/>
                        <a:buNone/>
                      </a:pPr>
                      <a:r>
                        <a:rPr lang="en-GB" sz="1000"/>
                        <a:t>Vår granskning omfattar uppföljning av styrande dokument, policys samt riskanalys och internkontrollplan inom ramen för vår förvaltningsrevision.</a:t>
                      </a:r>
                      <a:endParaRPr sz="1000"/>
                    </a:p>
                    <a:p>
                      <a:pPr marL="0" lvl="0" indent="0" algn="l" rtl="0">
                        <a:lnSpc>
                          <a:spcPct val="107000"/>
                        </a:lnSpc>
                        <a:spcBef>
                          <a:spcPts val="0"/>
                        </a:spcBef>
                        <a:spcAft>
                          <a:spcPts val="0"/>
                        </a:spcAft>
                        <a:buClr>
                          <a:schemeClr val="dk1"/>
                        </a:buClr>
                        <a:buSzPts val="1100"/>
                        <a:buFont typeface="Arial"/>
                        <a:buNone/>
                      </a:pPr>
                      <a:r>
                        <a:rPr lang="en-GB" sz="1000"/>
                        <a:t>Vi bedömer väsentliga processer och rutiner i bolagen samt testar kontroller i relevanta delar för revisionen.</a:t>
                      </a: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Vi har sedan tidigare noterat att bolaget har fungerande rutiner och god ordning, dock begränsad organisation inom ekonomiavdelningen vilket ökar sårbarhet för ekonomifunktionen. </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Vi noterar fortsatt ett behov att utvärdera ekonomiprocesser och belastning i synnerhet kring årsbokslutet. .</a:t>
                      </a: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617" name="Google Shape;1617;p279"/>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8" name="Google Shape;1618;p279"/>
          <p:cNvSpPr txBox="1"/>
          <p:nvPr/>
        </p:nvSpPr>
        <p:spPr>
          <a:xfrm rot="-5400000">
            <a:off x="26400" y="3363125"/>
            <a:ext cx="17898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Företags-</a:t>
            </a:r>
            <a:br>
              <a:rPr lang="en-GB" b="1"/>
            </a:br>
            <a:r>
              <a:rPr lang="en-GB" b="1"/>
              <a:t>övergripande</a:t>
            </a:r>
            <a:r>
              <a:rPr lang="en-GB" sz="1800" b="1"/>
              <a:t> </a:t>
            </a:r>
            <a:endParaRPr sz="18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3"/>
        <p:cNvGrpSpPr/>
        <p:nvPr/>
      </p:nvGrpSpPr>
      <p:grpSpPr>
        <a:xfrm>
          <a:off x="0" y="0"/>
          <a:ext cx="0" cy="0"/>
          <a:chOff x="0" y="0"/>
          <a:chExt cx="0" cy="0"/>
        </a:xfrm>
      </p:grpSpPr>
      <p:sp>
        <p:nvSpPr>
          <p:cNvPr id="1624" name="Google Shape;1624;p280"/>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 forts.</a:t>
            </a:r>
            <a:endParaRPr/>
          </a:p>
        </p:txBody>
      </p:sp>
      <p:sp>
        <p:nvSpPr>
          <p:cNvPr id="1625" name="Google Shape;1625;p280"/>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graphicFrame>
        <p:nvGraphicFramePr>
          <p:cNvPr id="1626" name="Google Shape;1626;p280"/>
          <p:cNvGraphicFramePr/>
          <p:nvPr/>
        </p:nvGraphicFramePr>
        <p:xfrm>
          <a:off x="460664" y="1815828"/>
          <a:ext cx="10911925" cy="4230525"/>
        </p:xfrm>
        <a:graphic>
          <a:graphicData uri="http://schemas.openxmlformats.org/drawingml/2006/table">
            <a:tbl>
              <a:tblPr>
                <a:noFill/>
                <a:tableStyleId>{0D9FC4AA-CC44-464E-ADB7-9582C69282C2}</a:tableStyleId>
              </a:tblPr>
              <a:tblGrid>
                <a:gridCol w="1001675">
                  <a:extLst>
                    <a:ext uri="{9D8B030D-6E8A-4147-A177-3AD203B41FA5}">
                      <a16:colId xmlns:a16="http://schemas.microsoft.com/office/drawing/2014/main" val="20000"/>
                    </a:ext>
                  </a:extLst>
                </a:gridCol>
                <a:gridCol w="3146775">
                  <a:extLst>
                    <a:ext uri="{9D8B030D-6E8A-4147-A177-3AD203B41FA5}">
                      <a16:colId xmlns:a16="http://schemas.microsoft.com/office/drawing/2014/main" val="20001"/>
                    </a:ext>
                  </a:extLst>
                </a:gridCol>
                <a:gridCol w="2546950">
                  <a:extLst>
                    <a:ext uri="{9D8B030D-6E8A-4147-A177-3AD203B41FA5}">
                      <a16:colId xmlns:a16="http://schemas.microsoft.com/office/drawing/2014/main" val="20002"/>
                    </a:ext>
                  </a:extLst>
                </a:gridCol>
                <a:gridCol w="4216525">
                  <a:extLst>
                    <a:ext uri="{9D8B030D-6E8A-4147-A177-3AD203B41FA5}">
                      <a16:colId xmlns:a16="http://schemas.microsoft.com/office/drawing/2014/main" val="20003"/>
                    </a:ext>
                  </a:extLst>
                </a:gridCol>
              </a:tblGrid>
              <a:tr h="599050">
                <a:tc>
                  <a:txBody>
                    <a:bodyPr/>
                    <a:lstStyle/>
                    <a:p>
                      <a:pPr marL="0" marR="0" lvl="0" indent="0" algn="ctr" rtl="0">
                        <a:lnSpc>
                          <a:spcPct val="107000"/>
                        </a:lnSpc>
                        <a:spcBef>
                          <a:spcPts val="0"/>
                        </a:spcBef>
                        <a:spcAft>
                          <a:spcPts val="0"/>
                        </a:spcAft>
                        <a:buNone/>
                      </a:pPr>
                      <a:r>
                        <a:rPr lang="en-GB" sz="900" b="1">
                          <a:solidFill>
                            <a:schemeClr val="dk1"/>
                          </a:solidFill>
                        </a:rPr>
                        <a:t>Fokusområden</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Beskrivning</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Resultat och observationer</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Slutsats</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1691475">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300"/>
                        </a:spcBef>
                        <a:spcAft>
                          <a:spcPts val="0"/>
                        </a:spcAft>
                        <a:buSzPts val="1100"/>
                        <a:buNone/>
                      </a:pPr>
                      <a:r>
                        <a:rPr lang="en-GB" sz="1000">
                          <a:solidFill>
                            <a:schemeClr val="dk1"/>
                          </a:solidFill>
                        </a:rPr>
                        <a:t>Framtidens fastighetsförvaltande bolag driver en transaktionsintensiv verksamhet i en komplex systemmiljö. Väsentliga processer såsom hyresdebitering, anläggningsredovisning samt löner sker lokalt i dotterbolag. Framtidens IT hanterar koncerngemensamma driftsrelaterade frågor.</a:t>
                      </a:r>
                      <a:endParaRPr sz="1000">
                        <a:solidFill>
                          <a:schemeClr val="dk1"/>
                        </a:solidFill>
                      </a:endParaRPr>
                    </a:p>
                    <a:p>
                      <a:pPr marL="0" lvl="0" indent="0" algn="l" rtl="0">
                        <a:lnSpc>
                          <a:spcPct val="115000"/>
                        </a:lnSpc>
                        <a:spcBef>
                          <a:spcPts val="300"/>
                        </a:spcBef>
                        <a:spcAft>
                          <a:spcPts val="0"/>
                        </a:spcAft>
                        <a:buSzPts val="1100"/>
                        <a:buNone/>
                      </a:pPr>
                      <a:endParaRPr sz="1000">
                        <a:solidFill>
                          <a:schemeClr val="dk1"/>
                        </a:solidFill>
                      </a:endParaRPr>
                    </a:p>
                    <a:p>
                      <a:pPr marL="0" marR="0" lvl="0" indent="0" algn="l" rtl="0">
                        <a:lnSpc>
                          <a:spcPct val="107000"/>
                        </a:lnSpc>
                        <a:spcBef>
                          <a:spcPts val="0"/>
                        </a:spcBef>
                        <a:spcAft>
                          <a:spcPts val="0"/>
                        </a:spcAft>
                        <a:buNone/>
                      </a:pPr>
                      <a:endParaRPr sz="900"/>
                    </a:p>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Vår revision omfattar en kartläggning och bedömning av rutiner för generella IT kontroller centralt hos Framtidens IT samt lokalt hos bolagen.</a:t>
                      </a: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Vår granskning av väsentliga processer baseras på en kombination av test av kontroller – både systembaserade och manuella – samt substansgranskning.</a:t>
                      </a:r>
                      <a:endParaRPr sz="100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Vår granskning av väsentliga processer baseras för Gårdstensbostäder huvudsakligen på test mot underlag och i mindre grad förlitande på kontroller.</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 övrigt inga väsentliga noteringar. </a:t>
                      </a:r>
                      <a:endParaRPr sz="100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r h="1940000">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300"/>
                        </a:spcBef>
                        <a:spcAft>
                          <a:spcPts val="0"/>
                        </a:spcAft>
                        <a:buSzPts val="1100"/>
                        <a:buNone/>
                      </a:pPr>
                      <a:r>
                        <a:rPr lang="en-GB" sz="1000">
                          <a:solidFill>
                            <a:schemeClr val="dk1"/>
                          </a:solidFill>
                        </a:rPr>
                        <a:t>Inom investeringsprocessen har vi fokuserat på följande väsentliga områden och risker;</a:t>
                      </a:r>
                      <a:endParaRPr sz="1000">
                        <a:solidFill>
                          <a:schemeClr val="dk1"/>
                        </a:solidFill>
                      </a:endParaRPr>
                    </a:p>
                    <a:p>
                      <a:pPr marL="457200" lvl="0" indent="-279400" algn="l" rtl="0">
                        <a:lnSpc>
                          <a:spcPct val="115000"/>
                        </a:lnSpc>
                        <a:spcBef>
                          <a:spcPts val="300"/>
                        </a:spcBef>
                        <a:spcAft>
                          <a:spcPts val="0"/>
                        </a:spcAft>
                        <a:buClr>
                          <a:schemeClr val="dk1"/>
                        </a:buClr>
                        <a:buSzPts val="800"/>
                        <a:buChar char="●"/>
                      </a:pPr>
                      <a:r>
                        <a:rPr lang="en-GB" sz="1000">
                          <a:solidFill>
                            <a:schemeClr val="dk1"/>
                          </a:solidFill>
                        </a:rPr>
                        <a:t>Redovisning av projekt och utvärdering av investering respektive kostnadsföring av underhåll</a:t>
                      </a:r>
                      <a:endParaRPr sz="1000">
                        <a:solidFill>
                          <a:schemeClr val="dk1"/>
                        </a:solidFill>
                      </a:endParaRPr>
                    </a:p>
                    <a:p>
                      <a:pPr marL="457200" lvl="0" indent="-279400" algn="l" rtl="0">
                        <a:lnSpc>
                          <a:spcPct val="115000"/>
                        </a:lnSpc>
                        <a:spcBef>
                          <a:spcPts val="0"/>
                        </a:spcBef>
                        <a:spcAft>
                          <a:spcPts val="0"/>
                        </a:spcAft>
                        <a:buClr>
                          <a:schemeClr val="dk1"/>
                        </a:buClr>
                        <a:buSzPts val="800"/>
                        <a:buChar char="●"/>
                      </a:pPr>
                      <a:r>
                        <a:rPr lang="en-GB" sz="1000">
                          <a:solidFill>
                            <a:schemeClr val="dk1"/>
                          </a:solidFill>
                        </a:rPr>
                        <a:t>Investeringsbeslut och underlag</a:t>
                      </a:r>
                      <a:endParaRPr sz="1000">
                        <a:solidFill>
                          <a:schemeClr val="dk1"/>
                        </a:solidFill>
                      </a:endParaRPr>
                    </a:p>
                    <a:p>
                      <a:pPr marL="457200" lvl="0" indent="-279400" algn="l" rtl="0">
                        <a:lnSpc>
                          <a:spcPct val="115000"/>
                        </a:lnSpc>
                        <a:spcBef>
                          <a:spcPts val="0"/>
                        </a:spcBef>
                        <a:spcAft>
                          <a:spcPts val="0"/>
                        </a:spcAft>
                        <a:buClr>
                          <a:schemeClr val="dk1"/>
                        </a:buClr>
                        <a:buSzPts val="800"/>
                        <a:buChar char="●"/>
                      </a:pPr>
                      <a:r>
                        <a:rPr lang="en-GB" sz="1000">
                          <a:solidFill>
                            <a:schemeClr val="dk1"/>
                          </a:solidFill>
                        </a:rPr>
                        <a:t>Risken för rörelsefrämmande inköp</a:t>
                      </a:r>
                      <a:endParaRPr sz="1000">
                        <a:solidFill>
                          <a:schemeClr val="dk1"/>
                        </a:solidFill>
                      </a:endParaRPr>
                    </a:p>
                    <a:p>
                      <a:pPr marL="0" lvl="0" indent="0" algn="l" rtl="0">
                        <a:lnSpc>
                          <a:spcPct val="115000"/>
                        </a:lnSpc>
                        <a:spcBef>
                          <a:spcPts val="400"/>
                        </a:spcBef>
                        <a:spcAft>
                          <a:spcPts val="0"/>
                        </a:spcAft>
                        <a:buSzPts val="1100"/>
                        <a:buNone/>
                      </a:pPr>
                      <a:endParaRPr sz="1000">
                        <a:solidFill>
                          <a:schemeClr val="dk1"/>
                        </a:solidFill>
                      </a:endParaRPr>
                    </a:p>
                    <a:p>
                      <a:pPr marL="0" marR="0" lvl="0" indent="0" algn="l" rtl="0">
                        <a:lnSpc>
                          <a:spcPct val="107000"/>
                        </a:lnSpc>
                        <a:spcBef>
                          <a:spcPts val="200"/>
                        </a:spcBef>
                        <a:spcAft>
                          <a:spcPts val="0"/>
                        </a:spcAft>
                        <a:buNone/>
                      </a:pP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Granskning och uppföljning har skett av styrande dokument och rutiner avseende;</a:t>
                      </a:r>
                      <a:endParaRPr sz="1000">
                        <a:solidFill>
                          <a:schemeClr val="dk1"/>
                        </a:solidFill>
                      </a:endParaRPr>
                    </a:p>
                    <a:p>
                      <a:pPr marL="179999" lvl="0" indent="-230799" algn="l" rtl="0">
                        <a:lnSpc>
                          <a:spcPct val="115000"/>
                        </a:lnSpc>
                        <a:spcBef>
                          <a:spcPts val="300"/>
                        </a:spcBef>
                        <a:spcAft>
                          <a:spcPts val="0"/>
                        </a:spcAft>
                        <a:buClr>
                          <a:schemeClr val="dk1"/>
                        </a:buClr>
                        <a:buSzPts val="800"/>
                        <a:buChar char="●"/>
                      </a:pPr>
                      <a:r>
                        <a:rPr lang="en-GB" sz="1000">
                          <a:solidFill>
                            <a:schemeClr val="dk1"/>
                          </a:solidFill>
                        </a:rPr>
                        <a:t>Godkännande av inköp</a:t>
                      </a:r>
                      <a:endParaRPr sz="1000">
                        <a:solidFill>
                          <a:schemeClr val="dk1"/>
                        </a:solidFill>
                      </a:endParaRPr>
                    </a:p>
                    <a:p>
                      <a:pPr marL="179999" lvl="0" indent="-230799" algn="l" rtl="0">
                        <a:lnSpc>
                          <a:spcPct val="115000"/>
                        </a:lnSpc>
                        <a:spcBef>
                          <a:spcPts val="0"/>
                        </a:spcBef>
                        <a:spcAft>
                          <a:spcPts val="0"/>
                        </a:spcAft>
                        <a:buClr>
                          <a:schemeClr val="dk1"/>
                        </a:buClr>
                        <a:buSzPts val="800"/>
                        <a:buChar char="●"/>
                      </a:pPr>
                      <a:r>
                        <a:rPr lang="en-GB" sz="1000">
                          <a:solidFill>
                            <a:schemeClr val="dk1"/>
                          </a:solidFill>
                        </a:rPr>
                        <a:t>Godkännande av investeringsbeslut samt efterlevnad mot policy</a:t>
                      </a:r>
                      <a:endParaRPr sz="1000">
                        <a:solidFill>
                          <a:schemeClr val="dk1"/>
                        </a:solidFill>
                      </a:endParaRPr>
                    </a:p>
                    <a:p>
                      <a:pPr marL="179999" lvl="0" indent="-230799" algn="l" rtl="0">
                        <a:lnSpc>
                          <a:spcPct val="115000"/>
                        </a:lnSpc>
                        <a:spcBef>
                          <a:spcPts val="0"/>
                        </a:spcBef>
                        <a:spcAft>
                          <a:spcPts val="0"/>
                        </a:spcAft>
                        <a:buClr>
                          <a:schemeClr val="dk1"/>
                        </a:buClr>
                        <a:buSzPts val="800"/>
                        <a:buChar char="●"/>
                      </a:pPr>
                      <a:r>
                        <a:rPr lang="en-GB" sz="1000">
                          <a:solidFill>
                            <a:schemeClr val="dk1"/>
                          </a:solidFill>
                        </a:rPr>
                        <a:t>Uppföljning av pågående projekt och stickprovsvis test mot underlag</a:t>
                      </a:r>
                      <a:endParaRPr sz="900"/>
                    </a:p>
                    <a:p>
                      <a:pPr marL="0" marR="0" lvl="0" indent="0" algn="l" rtl="0">
                        <a:lnSpc>
                          <a:spcPct val="107000"/>
                        </a:lnSpc>
                        <a:spcBef>
                          <a:spcPts val="0"/>
                        </a:spcBef>
                        <a:spcAft>
                          <a:spcPts val="0"/>
                        </a:spcAft>
                        <a:buNone/>
                      </a:pP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Vår granskning och uppföljning av årsbokslutsbedömningar har skett utan väsentliga noteringar.</a:t>
                      </a: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Mindre noteringar har rapporterats i lägesrapportering kopplat till projekthantering.</a:t>
                      </a:r>
                      <a:endParaRPr sz="100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27" name="Google Shape;1627;p280"/>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8" name="Google Shape;1628;p280"/>
          <p:cNvSpPr txBox="1"/>
          <p:nvPr/>
        </p:nvSpPr>
        <p:spPr>
          <a:xfrm rot="-5400000">
            <a:off x="47550" y="3018275"/>
            <a:ext cx="17475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IT-system</a:t>
            </a:r>
            <a:endParaRPr b="1"/>
          </a:p>
        </p:txBody>
      </p:sp>
      <p:sp>
        <p:nvSpPr>
          <p:cNvPr id="1629" name="Google Shape;1629;p280"/>
          <p:cNvSpPr txBox="1"/>
          <p:nvPr/>
        </p:nvSpPr>
        <p:spPr>
          <a:xfrm rot="-5400000">
            <a:off x="47550" y="4847075"/>
            <a:ext cx="17475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Inköp</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4"/>
        <p:cNvGrpSpPr/>
        <p:nvPr/>
      </p:nvGrpSpPr>
      <p:grpSpPr>
        <a:xfrm>
          <a:off x="0" y="0"/>
          <a:ext cx="0" cy="0"/>
          <a:chOff x="0" y="0"/>
          <a:chExt cx="0" cy="0"/>
        </a:xfrm>
      </p:grpSpPr>
      <p:sp>
        <p:nvSpPr>
          <p:cNvPr id="1635" name="Google Shape;1635;p281"/>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 forts.</a:t>
            </a:r>
            <a:endParaRPr/>
          </a:p>
        </p:txBody>
      </p:sp>
      <p:sp>
        <p:nvSpPr>
          <p:cNvPr id="1636" name="Google Shape;1636;p281"/>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graphicFrame>
        <p:nvGraphicFramePr>
          <p:cNvPr id="1637" name="Google Shape;1637;p281"/>
          <p:cNvGraphicFramePr/>
          <p:nvPr/>
        </p:nvGraphicFramePr>
        <p:xfrm>
          <a:off x="460664" y="1815828"/>
          <a:ext cx="10911925" cy="4610788"/>
        </p:xfrm>
        <a:graphic>
          <a:graphicData uri="http://schemas.openxmlformats.org/drawingml/2006/table">
            <a:tbl>
              <a:tblPr>
                <a:noFill/>
                <a:tableStyleId>{0D9FC4AA-CC44-464E-ADB7-9582C69282C2}</a:tableStyleId>
              </a:tblPr>
              <a:tblGrid>
                <a:gridCol w="1001675">
                  <a:extLst>
                    <a:ext uri="{9D8B030D-6E8A-4147-A177-3AD203B41FA5}">
                      <a16:colId xmlns:a16="http://schemas.microsoft.com/office/drawing/2014/main" val="20000"/>
                    </a:ext>
                  </a:extLst>
                </a:gridCol>
                <a:gridCol w="3146775">
                  <a:extLst>
                    <a:ext uri="{9D8B030D-6E8A-4147-A177-3AD203B41FA5}">
                      <a16:colId xmlns:a16="http://schemas.microsoft.com/office/drawing/2014/main" val="20001"/>
                    </a:ext>
                  </a:extLst>
                </a:gridCol>
                <a:gridCol w="2546950">
                  <a:extLst>
                    <a:ext uri="{9D8B030D-6E8A-4147-A177-3AD203B41FA5}">
                      <a16:colId xmlns:a16="http://schemas.microsoft.com/office/drawing/2014/main" val="20002"/>
                    </a:ext>
                  </a:extLst>
                </a:gridCol>
                <a:gridCol w="4216525">
                  <a:extLst>
                    <a:ext uri="{9D8B030D-6E8A-4147-A177-3AD203B41FA5}">
                      <a16:colId xmlns:a16="http://schemas.microsoft.com/office/drawing/2014/main" val="20003"/>
                    </a:ext>
                  </a:extLst>
                </a:gridCol>
              </a:tblGrid>
              <a:tr h="479275">
                <a:tc>
                  <a:txBody>
                    <a:bodyPr/>
                    <a:lstStyle/>
                    <a:p>
                      <a:pPr marL="0" marR="0" lvl="0" indent="0" algn="ctr" rtl="0">
                        <a:lnSpc>
                          <a:spcPct val="107000"/>
                        </a:lnSpc>
                        <a:spcBef>
                          <a:spcPts val="0"/>
                        </a:spcBef>
                        <a:spcAft>
                          <a:spcPts val="0"/>
                        </a:spcAft>
                        <a:buNone/>
                      </a:pPr>
                      <a:r>
                        <a:rPr lang="en-GB" sz="900" b="1"/>
                        <a:t>Fokusområden</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Beskrivning</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Resultat och observationer</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Slutsats</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2030175">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00000"/>
                        </a:lnSpc>
                        <a:spcBef>
                          <a:spcPts val="300"/>
                        </a:spcBef>
                        <a:spcAft>
                          <a:spcPts val="0"/>
                        </a:spcAft>
                        <a:buClr>
                          <a:schemeClr val="dk1"/>
                        </a:buClr>
                        <a:buSzPts val="1100"/>
                        <a:buFont typeface="Arial"/>
                        <a:buNone/>
                      </a:pPr>
                      <a:r>
                        <a:rPr lang="en-GB" sz="1000">
                          <a:solidFill>
                            <a:schemeClr val="dk1"/>
                          </a:solidFill>
                        </a:rPr>
                        <a:t>Vid genomgång av rutiner och processer för inköp- och intäktsredovisningen har vi noterat att bolaget har äldre rutinbeskrivningar från 2013-2015. För kontinuitet och förståelse av bolagets riskhantering och intern kontroll bör rutinerna i processen uppdateras löpande så att dokumenteras.</a:t>
                      </a:r>
                      <a:endParaRPr sz="1000">
                        <a:solidFill>
                          <a:schemeClr val="dk1"/>
                        </a:solidFill>
                      </a:endParaRPr>
                    </a:p>
                    <a:p>
                      <a:pPr marL="0" lvl="0" indent="0" algn="l" rtl="0">
                        <a:lnSpc>
                          <a:spcPct val="100000"/>
                        </a:lnSpc>
                        <a:spcBef>
                          <a:spcPts val="300"/>
                        </a:spcBef>
                        <a:spcAft>
                          <a:spcPts val="300"/>
                        </a:spcAft>
                        <a:buSzPts val="1100"/>
                        <a:buNone/>
                      </a:pPr>
                      <a:r>
                        <a:rPr lang="en-GB" sz="1000">
                          <a:solidFill>
                            <a:schemeClr val="dk1"/>
                          </a:solidFill>
                        </a:rPr>
                        <a:t>Efter vår genomgång av respektive process har bolaget satt igång med att uppdatera sina rutinbeskrivningar.</a:t>
                      </a: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00000"/>
                        </a:lnSpc>
                        <a:spcBef>
                          <a:spcPts val="300"/>
                        </a:spcBef>
                        <a:spcAft>
                          <a:spcPts val="0"/>
                        </a:spcAft>
                        <a:buClr>
                          <a:schemeClr val="dk1"/>
                        </a:buClr>
                        <a:buSzPts val="1100"/>
                        <a:buFont typeface="Arial"/>
                        <a:buNone/>
                      </a:pPr>
                      <a:r>
                        <a:rPr lang="en-GB" sz="1000">
                          <a:solidFill>
                            <a:schemeClr val="dk1"/>
                          </a:solidFill>
                        </a:rPr>
                        <a:t>Vi rekommenderar att bolaget uppdaterar processbeskrivningarna löpande för att minska sårbarhet i att en/fåtal anställda besitter kunskaper om bland annat intäktsredovisningen.</a:t>
                      </a: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endParaRPr sz="10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00000"/>
                        </a:lnSpc>
                        <a:spcBef>
                          <a:spcPts val="0"/>
                        </a:spcBef>
                        <a:spcAft>
                          <a:spcPts val="0"/>
                        </a:spcAft>
                        <a:buClr>
                          <a:schemeClr val="dk1"/>
                        </a:buClr>
                        <a:buSzPts val="1100"/>
                        <a:buFont typeface="Arial"/>
                        <a:buNone/>
                      </a:pPr>
                      <a:r>
                        <a:rPr lang="en-GB" sz="1000">
                          <a:solidFill>
                            <a:schemeClr val="dk1"/>
                          </a:solidFill>
                        </a:rPr>
                        <a:t>Vi kommer följa upp uppdateringar under vår revision 2020.</a:t>
                      </a:r>
                      <a:endParaRPr sz="100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GB" sz="1000">
                          <a:solidFill>
                            <a:schemeClr val="dk1"/>
                          </a:solidFill>
                        </a:rPr>
                        <a:t>Vi noterar också vikten att utvärdera hur rutiner kan förändras och effektiviseras för att minska belastning och öka tid för analys och reflektion i årsbokslutsprocessen.</a:t>
                      </a:r>
                      <a:endParaRPr sz="100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00000"/>
                        </a:lnSpc>
                        <a:spcBef>
                          <a:spcPts val="300"/>
                        </a:spcBef>
                        <a:spcAft>
                          <a:spcPts val="300"/>
                        </a:spcAft>
                        <a:buClr>
                          <a:schemeClr val="dk1"/>
                        </a:buClr>
                        <a:buSzPts val="1100"/>
                        <a:buFont typeface="Arial"/>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r h="1636700">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Framtiden och dess dotterbolag omfattas såsom kommunala och allmännyttiga bostadsbolag av speciella lagar och regler inom upphandling och bostadsförvaltning.</a:t>
                      </a:r>
                      <a:endParaRPr sz="1000">
                        <a:solidFill>
                          <a:schemeClr val="dk1"/>
                        </a:solidFill>
                      </a:endParaRPr>
                    </a:p>
                    <a:p>
                      <a:pPr marL="0" lvl="0" indent="0" algn="l" rtl="0">
                        <a:lnSpc>
                          <a:spcPct val="115000"/>
                        </a:lnSpc>
                        <a:spcBef>
                          <a:spcPts val="300"/>
                        </a:spcBef>
                        <a:spcAft>
                          <a:spcPts val="300"/>
                        </a:spcAft>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Vår granskning omfattar bedömning av rutiner genom förfrågningar samt läsning av protokoll och beslutsunderlag. </a:t>
                      </a:r>
                      <a:endParaRPr sz="1000">
                        <a:solidFill>
                          <a:schemeClr val="dk1"/>
                        </a:solidFill>
                      </a:endParaRPr>
                    </a:p>
                    <a:p>
                      <a:pPr marL="0" lvl="0" indent="0" algn="l" rtl="0">
                        <a:lnSpc>
                          <a:spcPct val="115000"/>
                        </a:lnSpc>
                        <a:spcBef>
                          <a:spcPts val="300"/>
                        </a:spcBef>
                        <a:spcAft>
                          <a:spcPts val="300"/>
                        </a:spcAft>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Vi har inte några noteringar om väsentliga avsteg eller brister baserat på vår revision.</a:t>
                      </a: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highlight>
                            <a:srgbClr val="FFFFFF"/>
                          </a:highlight>
                        </a:rPr>
                        <a:t>Vi har särskilt utvärderat beslut avseende att teckna föravtal med Serneke för att förvärva lägenheter i Brf Utsikten till ett maximalt belopp om 14,9 MSEK.</a:t>
                      </a:r>
                      <a:endParaRPr sz="1000">
                        <a:solidFill>
                          <a:schemeClr val="dk1"/>
                        </a:solidFill>
                        <a:highlight>
                          <a:srgbClr val="FFFFFF"/>
                        </a:highlight>
                      </a:endParaRPr>
                    </a:p>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highlight>
                            <a:srgbClr val="FFFFFF"/>
                          </a:highlight>
                        </a:rPr>
                        <a:t>Då denna investering är ett avsteg från koncernens finansiella anvisning, noterar vi att  bolaget hämtat in godkännande från moderbolaget, vars styrelse godkände investeringen per 29 augusti 2019. Grund för affärsmässighet i beslutet bör särskilt dokumenteras. </a:t>
                      </a: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38" name="Google Shape;1638;p281"/>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9" name="Google Shape;1639;p281"/>
          <p:cNvSpPr txBox="1"/>
          <p:nvPr/>
        </p:nvSpPr>
        <p:spPr>
          <a:xfrm rot="-5400000">
            <a:off x="-26250" y="3092050"/>
            <a:ext cx="1895100" cy="46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t>Processdokumentation</a:t>
            </a:r>
            <a:endParaRPr sz="1200" b="1"/>
          </a:p>
        </p:txBody>
      </p:sp>
      <p:sp>
        <p:nvSpPr>
          <p:cNvPr id="1640" name="Google Shape;1640;p281"/>
          <p:cNvSpPr txBox="1"/>
          <p:nvPr/>
        </p:nvSpPr>
        <p:spPr>
          <a:xfrm rot="-5400000">
            <a:off x="-17100" y="4996600"/>
            <a:ext cx="18768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Lagar &amp; regler</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5"/>
        <p:cNvGrpSpPr/>
        <p:nvPr/>
      </p:nvGrpSpPr>
      <p:grpSpPr>
        <a:xfrm>
          <a:off x="0" y="0"/>
          <a:ext cx="0" cy="0"/>
          <a:chOff x="0" y="0"/>
          <a:chExt cx="0" cy="0"/>
        </a:xfrm>
      </p:grpSpPr>
      <p:sp>
        <p:nvSpPr>
          <p:cNvPr id="1646" name="Google Shape;1646;p282"/>
          <p:cNvSpPr txBox="1">
            <a:spLocks noGrp="1"/>
          </p:cNvSpPr>
          <p:nvPr>
            <p:ph type="title"/>
          </p:nvPr>
        </p:nvSpPr>
        <p:spPr>
          <a:xfrm>
            <a:off x="442925" y="432000"/>
            <a:ext cx="11306100" cy="671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4. Bokslut - revision och redovisningsfrågor</a:t>
            </a:r>
            <a:endParaRPr>
              <a:solidFill>
                <a:srgbClr val="FF0000"/>
              </a:solidFill>
            </a:endParaRPr>
          </a:p>
        </p:txBody>
      </p:sp>
      <p:sp>
        <p:nvSpPr>
          <p:cNvPr id="1647" name="Google Shape;1647;p282"/>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graphicFrame>
        <p:nvGraphicFramePr>
          <p:cNvPr id="1648" name="Google Shape;1648;p282"/>
          <p:cNvGraphicFramePr/>
          <p:nvPr/>
        </p:nvGraphicFramePr>
        <p:xfrm>
          <a:off x="528475" y="1819275"/>
          <a:ext cx="11220550" cy="3230850"/>
        </p:xfrm>
        <a:graphic>
          <a:graphicData uri="http://schemas.openxmlformats.org/drawingml/2006/table">
            <a:tbl>
              <a:tblPr>
                <a:noFill/>
                <a:tableStyleId>{9E898BC6-A743-4CBC-B437-97691CBE28D5}</a:tableStyleId>
              </a:tblPr>
              <a:tblGrid>
                <a:gridCol w="5610275">
                  <a:extLst>
                    <a:ext uri="{9D8B030D-6E8A-4147-A177-3AD203B41FA5}">
                      <a16:colId xmlns:a16="http://schemas.microsoft.com/office/drawing/2014/main" val="20000"/>
                    </a:ext>
                  </a:extLst>
                </a:gridCol>
                <a:gridCol w="5610275">
                  <a:extLst>
                    <a:ext uri="{9D8B030D-6E8A-4147-A177-3AD203B41FA5}">
                      <a16:colId xmlns:a16="http://schemas.microsoft.com/office/drawing/2014/main" val="20001"/>
                    </a:ext>
                  </a:extLst>
                </a:gridCol>
              </a:tblGrid>
              <a:tr h="381000">
                <a:tc>
                  <a:txBody>
                    <a:bodyPr/>
                    <a:lstStyle/>
                    <a:p>
                      <a:pPr marL="0" lvl="0" indent="0" algn="ctr" rtl="0">
                        <a:lnSpc>
                          <a:spcPct val="100000"/>
                        </a:lnSpc>
                        <a:spcBef>
                          <a:spcPts val="300"/>
                        </a:spcBef>
                        <a:spcAft>
                          <a:spcPts val="300"/>
                        </a:spcAft>
                        <a:buNone/>
                      </a:pPr>
                      <a:r>
                        <a:rPr lang="en-GB" sz="1100" b="1">
                          <a:solidFill>
                            <a:schemeClr val="lt1"/>
                          </a:solidFill>
                        </a:rPr>
                        <a:t>Iakttagelser</a:t>
                      </a:r>
                      <a:endParaRPr sz="1100" b="1">
                        <a:solidFill>
                          <a:schemeClr val="lt1"/>
                        </a:solidFill>
                      </a:endParaRPr>
                    </a:p>
                  </a:txBody>
                  <a:tcPr marL="91425" marR="91425" marT="91425" marB="91425">
                    <a:solidFill>
                      <a:schemeClr val="accent4"/>
                    </a:solidFill>
                  </a:tcPr>
                </a:tc>
                <a:tc>
                  <a:txBody>
                    <a:bodyPr/>
                    <a:lstStyle/>
                    <a:p>
                      <a:pPr marL="0" lvl="0" indent="0" algn="ctr" rtl="0">
                        <a:lnSpc>
                          <a:spcPct val="100000"/>
                        </a:lnSpc>
                        <a:spcBef>
                          <a:spcPts val="300"/>
                        </a:spcBef>
                        <a:spcAft>
                          <a:spcPts val="300"/>
                        </a:spcAft>
                        <a:buNone/>
                      </a:pPr>
                      <a:r>
                        <a:rPr lang="en-GB" sz="1100" b="1">
                          <a:solidFill>
                            <a:schemeClr val="lt1"/>
                          </a:solidFill>
                        </a:rPr>
                        <a:t>Rekommendationer / PwC:s slutsatser</a:t>
                      </a:r>
                      <a:endParaRPr sz="1100"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381000">
                <a:tc>
                  <a:txBody>
                    <a:bodyPr/>
                    <a:lstStyle/>
                    <a:p>
                      <a:pPr marL="0" lvl="0" indent="0" algn="l" rtl="0">
                        <a:lnSpc>
                          <a:spcPct val="100000"/>
                        </a:lnSpc>
                        <a:spcBef>
                          <a:spcPts val="300"/>
                        </a:spcBef>
                        <a:spcAft>
                          <a:spcPts val="0"/>
                        </a:spcAft>
                        <a:buClr>
                          <a:schemeClr val="dk1"/>
                        </a:buClr>
                        <a:buSzPts val="1100"/>
                        <a:buFont typeface="Arial"/>
                        <a:buNone/>
                      </a:pPr>
                      <a:r>
                        <a:rPr lang="en-GB" sz="1100" b="1">
                          <a:solidFill>
                            <a:schemeClr val="dk1"/>
                          </a:solidFill>
                        </a:rPr>
                        <a:t>Värderingsfrågor - fastigheter</a:t>
                      </a:r>
                      <a:br>
                        <a:rPr lang="en-GB" sz="1100">
                          <a:solidFill>
                            <a:schemeClr val="dk1"/>
                          </a:solidFill>
                        </a:rPr>
                      </a:b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Marknadsvärde beräknas på bolagets fastigheter baserat på förväntade hyresintäkter samt normaliserade driftskostnader. Projektfastigheter bedöms individuellt. Värdering ligger till grund för bedömning av bokfört värde i bolaget och för Framtiden-koncernens årsredovisning. </a:t>
                      </a: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Verkligt värde för Gårdstensbostäder totala bestånd uppgår till 2 104 mkr jämfört med 1 847 mkr 2018. Bokfört värde uppgår till 636 mkr (560 mkr fg år).</a:t>
                      </a: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Ackumulerade nedskrivningar i befintligt bestånd är begränsade som resultat av de senaste årens återförda nedskrivningar i takt med sänkta avkastningskrav i B och C lägen. Nedskrivningsbehov noteras emellertid i pågående och kommande nybyggnationsprojekt. </a:t>
                      </a:r>
                      <a:endParaRPr sz="1100">
                        <a:solidFill>
                          <a:schemeClr val="dk1"/>
                        </a:solidFill>
                      </a:endParaRPr>
                    </a:p>
                    <a:p>
                      <a:pPr marL="0" lvl="0" indent="0" algn="l" rtl="0">
                        <a:lnSpc>
                          <a:spcPct val="100000"/>
                        </a:lnSpc>
                        <a:spcBef>
                          <a:spcPts val="300"/>
                        </a:spcBef>
                        <a:spcAft>
                          <a:spcPts val="300"/>
                        </a:spcAft>
                        <a:buNone/>
                      </a:pPr>
                      <a:endParaRPr sz="1100">
                        <a:solidFill>
                          <a:schemeClr val="dk1"/>
                        </a:solidFill>
                      </a:endParaRPr>
                    </a:p>
                  </a:txBody>
                  <a:tcPr marL="91425" marR="91425" marT="91425" marB="91425"/>
                </a:tc>
                <a:tc>
                  <a:txBody>
                    <a:bodyPr/>
                    <a:lstStyle/>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Värderingsprövning sker  årligen för hela beståndet till syfte för bedömning av värden samt extern koncernredovisning enligt IFRS för Framtiden. Enskilda fastigheter beräknas när indikation föreligger alternativt i projektstart.</a:t>
                      </a: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Värdering beräknas på en intern modell och antaganden för värdering bedöms koncerngemensamt och baserar sig på marknadsmässiga avkastningskrav samt ett urval referensvärderingar. Modellen är konceptuellt oförändrad mot föregående år. Vi bedömer modell och antaganden rimliga.</a:t>
                      </a: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Pågående projekt uppgår till 41,7 mkr. </a:t>
                      </a:r>
                      <a:endParaRPr sz="11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100">
                          <a:solidFill>
                            <a:schemeClr val="dk1"/>
                          </a:solidFill>
                        </a:rPr>
                        <a:t>Ackumulerade nedskrivningar avser nybyggnationen av bostäder och parkeringshuset Saffransgatan där produktionskostnaden överstiger bedömt marknadsvärde. Under 2019 har projek kontrakterats. Slutlig projektkostnad har väsentligt reducerats jämfört med prognos 2018. Detta har medfört att nedskrivningar som tagits 2018 har delvis återförts under året. Årets resultat har påverkats positivt med 15,2 mkr av dessa återföringar.</a:t>
                      </a:r>
                      <a:endParaRPr sz="1100">
                        <a:solidFill>
                          <a:schemeClr val="dk1"/>
                        </a:solidFill>
                      </a:endParaRPr>
                    </a:p>
                    <a:p>
                      <a:pPr marL="0" lvl="0" indent="0" algn="l" rtl="0">
                        <a:lnSpc>
                          <a:spcPct val="100000"/>
                        </a:lnSpc>
                        <a:spcBef>
                          <a:spcPts val="300"/>
                        </a:spcBef>
                        <a:spcAft>
                          <a:spcPts val="300"/>
                        </a:spcAft>
                        <a:buNone/>
                      </a:pPr>
                      <a:endParaRPr sz="110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3"/>
        <p:cNvGrpSpPr/>
        <p:nvPr/>
      </p:nvGrpSpPr>
      <p:grpSpPr>
        <a:xfrm>
          <a:off x="0" y="0"/>
          <a:ext cx="0" cy="0"/>
          <a:chOff x="0" y="0"/>
          <a:chExt cx="0" cy="0"/>
        </a:xfrm>
      </p:grpSpPr>
      <p:sp>
        <p:nvSpPr>
          <p:cNvPr id="1654" name="Google Shape;1654;p283"/>
          <p:cNvSpPr txBox="1">
            <a:spLocks noGrp="1"/>
          </p:cNvSpPr>
          <p:nvPr>
            <p:ph type="title"/>
          </p:nvPr>
        </p:nvSpPr>
        <p:spPr>
          <a:xfrm>
            <a:off x="442925" y="432000"/>
            <a:ext cx="11306100" cy="671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4. Bokslut - revision och redovisningsfrågor</a:t>
            </a:r>
            <a:endParaRPr/>
          </a:p>
        </p:txBody>
      </p:sp>
      <p:sp>
        <p:nvSpPr>
          <p:cNvPr id="1655" name="Google Shape;1655;p283"/>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GB"/>
              <a:t>9</a:t>
            </a:fld>
            <a:endParaRPr/>
          </a:p>
        </p:txBody>
      </p:sp>
      <p:graphicFrame>
        <p:nvGraphicFramePr>
          <p:cNvPr id="1656" name="Google Shape;1656;p283"/>
          <p:cNvGraphicFramePr/>
          <p:nvPr>
            <p:extLst>
              <p:ext uri="{D42A27DB-BD31-4B8C-83A1-F6EECF244321}">
                <p14:modId xmlns:p14="http://schemas.microsoft.com/office/powerpoint/2010/main" val="2814873440"/>
              </p:ext>
            </p:extLst>
          </p:nvPr>
        </p:nvGraphicFramePr>
        <p:xfrm>
          <a:off x="442925" y="1462125"/>
          <a:ext cx="10287000" cy="4669506"/>
        </p:xfrm>
        <a:graphic>
          <a:graphicData uri="http://schemas.openxmlformats.org/drawingml/2006/table">
            <a:tbl>
              <a:tblPr>
                <a:noFill/>
                <a:tableStyleId>{9E898BC6-A743-4CBC-B437-97691CBE28D5}</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381000">
                <a:tc>
                  <a:txBody>
                    <a:bodyPr/>
                    <a:lstStyle/>
                    <a:p>
                      <a:pPr marL="0" lvl="0" indent="0" algn="ctr" rtl="0">
                        <a:lnSpc>
                          <a:spcPct val="100000"/>
                        </a:lnSpc>
                        <a:spcBef>
                          <a:spcPts val="300"/>
                        </a:spcBef>
                        <a:spcAft>
                          <a:spcPts val="300"/>
                        </a:spcAft>
                        <a:buNone/>
                      </a:pPr>
                      <a:r>
                        <a:rPr lang="en-GB" sz="1000" b="1">
                          <a:solidFill>
                            <a:schemeClr val="lt1"/>
                          </a:solidFill>
                        </a:rPr>
                        <a:t>Iakttagelser</a:t>
                      </a:r>
                      <a:endParaRPr sz="1000" b="1">
                        <a:solidFill>
                          <a:schemeClr val="lt1"/>
                        </a:solidFill>
                      </a:endParaRPr>
                    </a:p>
                  </a:txBody>
                  <a:tcPr marL="91425" marR="91425" marT="91425" marB="91425">
                    <a:solidFill>
                      <a:schemeClr val="accent4"/>
                    </a:solidFill>
                  </a:tcPr>
                </a:tc>
                <a:tc>
                  <a:txBody>
                    <a:bodyPr/>
                    <a:lstStyle/>
                    <a:p>
                      <a:pPr marL="0" lvl="0" indent="0" algn="ctr" rtl="0">
                        <a:lnSpc>
                          <a:spcPct val="100000"/>
                        </a:lnSpc>
                        <a:spcBef>
                          <a:spcPts val="300"/>
                        </a:spcBef>
                        <a:spcAft>
                          <a:spcPts val="300"/>
                        </a:spcAft>
                        <a:buNone/>
                      </a:pPr>
                      <a:r>
                        <a:rPr lang="en-GB" sz="1000" b="1">
                          <a:solidFill>
                            <a:schemeClr val="lt1"/>
                          </a:solidFill>
                        </a:rPr>
                        <a:t>Rekommendationer / PwC:s slutsatser</a:t>
                      </a:r>
                      <a:endParaRPr sz="1000"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381000">
                <a:tc>
                  <a:txBody>
                    <a:bodyPr/>
                    <a:lstStyle/>
                    <a:p>
                      <a:pPr marL="0" lvl="0" indent="0" algn="l" rtl="0">
                        <a:lnSpc>
                          <a:spcPct val="100000"/>
                        </a:lnSpc>
                        <a:spcBef>
                          <a:spcPts val="300"/>
                        </a:spcBef>
                        <a:spcAft>
                          <a:spcPts val="0"/>
                        </a:spcAft>
                        <a:buNone/>
                      </a:pPr>
                      <a:r>
                        <a:rPr lang="en-GB" sz="1000" b="1">
                          <a:solidFill>
                            <a:schemeClr val="dk1"/>
                          </a:solidFill>
                        </a:rPr>
                        <a:t>Allbolagen – affärsmässighet</a:t>
                      </a:r>
                      <a:br>
                        <a:rPr lang="en-GB" sz="1000" b="1">
                          <a:solidFill>
                            <a:schemeClr val="dk1"/>
                          </a:solidFill>
                        </a:rPr>
                      </a:br>
                      <a:endParaRPr sz="1000" b="1">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000">
                          <a:solidFill>
                            <a:schemeClr val="dk1"/>
                          </a:solidFill>
                        </a:rPr>
                        <a:t>Gårdstensbostäder har att beakta särskilda regler för allmännyttiga bostadsbolag och affärsmässighet i beslut.</a:t>
                      </a: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000">
                          <a:solidFill>
                            <a:schemeClr val="dk1"/>
                          </a:solidFill>
                        </a:rPr>
                        <a:t>Lönsamhetskrav för enskilda investeringsbeslut har i koncernen bedömts till 5% sedan 2014 och baseras på koncernens långsiktiga perspektiv som fastighetsägare.</a:t>
                      </a: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000">
                          <a:solidFill>
                            <a:schemeClr val="dk1"/>
                          </a:solidFill>
                        </a:rPr>
                        <a:t>Investeringskalkyler som visar en lägre lönsamhet bör ska motiveras enligt riktlinjer från koncernen. Nedskrivningar har ökat väsentligt i pågående nybyggnationsprojekt som resultat av hyresnivåer i kombination med projektkostnader vilket inte når marknadens avkastningskrav framför allt i B resp C lägen.</a:t>
                      </a:r>
                      <a:endParaRPr sz="100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000"/>
                        <a:t>Gårdstensbostäder har i dagsläget beslutade nedskrivningar i om ca 16 mkr. </a:t>
                      </a:r>
                      <a:endParaRPr sz="1000"/>
                    </a:p>
                    <a:p>
                      <a:pPr marL="0" lvl="0" indent="0" algn="l" rtl="0">
                        <a:lnSpc>
                          <a:spcPct val="100000"/>
                        </a:lnSpc>
                        <a:spcBef>
                          <a:spcPts val="300"/>
                        </a:spcBef>
                        <a:spcAft>
                          <a:spcPts val="300"/>
                        </a:spcAft>
                        <a:buNone/>
                      </a:pPr>
                      <a:endParaRPr sz="1000">
                        <a:solidFill>
                          <a:schemeClr val="dk1"/>
                        </a:solidFill>
                      </a:endParaRPr>
                    </a:p>
                  </a:txBody>
                  <a:tcPr marL="91425" marR="91425" marT="91425" marB="91425"/>
                </a:tc>
                <a:tc>
                  <a:txBody>
                    <a:bodyPr/>
                    <a:lstStyle/>
                    <a:p>
                      <a:pPr marL="0" lvl="0" indent="0" algn="l" rtl="0">
                        <a:lnSpc>
                          <a:spcPct val="100000"/>
                        </a:lnSpc>
                        <a:spcBef>
                          <a:spcPts val="300"/>
                        </a:spcBef>
                        <a:spcAft>
                          <a:spcPts val="0"/>
                        </a:spcAft>
                        <a:buClr>
                          <a:schemeClr val="dk1"/>
                        </a:buClr>
                        <a:buSzPts val="1100"/>
                        <a:buFont typeface="Arial"/>
                        <a:buNone/>
                      </a:pPr>
                      <a:br>
                        <a:rPr lang="en-GB" sz="1000" dirty="0">
                          <a:solidFill>
                            <a:schemeClr val="dk1"/>
                          </a:solidFill>
                        </a:rPr>
                      </a:br>
                      <a:r>
                        <a:rPr lang="en-GB" sz="1000" dirty="0" err="1">
                          <a:solidFill>
                            <a:schemeClr val="dk1"/>
                          </a:solidFill>
                        </a:rPr>
                        <a:t>Avkastningskrav</a:t>
                      </a:r>
                      <a:r>
                        <a:rPr lang="en-GB" sz="1000" dirty="0">
                          <a:solidFill>
                            <a:schemeClr val="dk1"/>
                          </a:solidFill>
                        </a:rPr>
                        <a:t> </a:t>
                      </a:r>
                      <a:r>
                        <a:rPr lang="en-GB" sz="1000" dirty="0" err="1">
                          <a:solidFill>
                            <a:schemeClr val="dk1"/>
                          </a:solidFill>
                        </a:rPr>
                        <a:t>definieras</a:t>
                      </a:r>
                      <a:r>
                        <a:rPr lang="en-GB" sz="1000" dirty="0">
                          <a:solidFill>
                            <a:schemeClr val="dk1"/>
                          </a:solidFill>
                        </a:rPr>
                        <a:t> </a:t>
                      </a:r>
                      <a:r>
                        <a:rPr lang="en-GB" sz="1000" dirty="0" err="1">
                          <a:solidFill>
                            <a:schemeClr val="dk1"/>
                          </a:solidFill>
                        </a:rPr>
                        <a:t>årligen</a:t>
                      </a:r>
                      <a:r>
                        <a:rPr lang="en-GB" sz="1000" dirty="0">
                          <a:solidFill>
                            <a:schemeClr val="dk1"/>
                          </a:solidFill>
                        </a:rPr>
                        <a:t> </a:t>
                      </a:r>
                      <a:r>
                        <a:rPr lang="en-GB" sz="1000" dirty="0" err="1">
                          <a:solidFill>
                            <a:schemeClr val="dk1"/>
                          </a:solidFill>
                        </a:rPr>
                        <a:t>av</a:t>
                      </a:r>
                      <a:r>
                        <a:rPr lang="en-GB" sz="1000" dirty="0">
                          <a:solidFill>
                            <a:schemeClr val="dk1"/>
                          </a:solidFill>
                        </a:rPr>
                        <a:t> </a:t>
                      </a:r>
                      <a:r>
                        <a:rPr lang="en-GB" sz="1000" dirty="0" err="1">
                          <a:solidFill>
                            <a:schemeClr val="dk1"/>
                          </a:solidFill>
                        </a:rPr>
                        <a:t>moderbolaget</a:t>
                      </a:r>
                      <a:r>
                        <a:rPr lang="en-GB" sz="1000" dirty="0">
                          <a:solidFill>
                            <a:schemeClr val="dk1"/>
                          </a:solidFill>
                        </a:rPr>
                        <a:t>  </a:t>
                      </a:r>
                      <a:r>
                        <a:rPr lang="en-GB" sz="1000" dirty="0" err="1">
                          <a:solidFill>
                            <a:schemeClr val="dk1"/>
                          </a:solidFill>
                        </a:rPr>
                        <a:t>baserat</a:t>
                      </a:r>
                      <a:r>
                        <a:rPr lang="en-GB" sz="1000" dirty="0">
                          <a:solidFill>
                            <a:schemeClr val="dk1"/>
                          </a:solidFill>
                        </a:rPr>
                        <a:t> </a:t>
                      </a:r>
                      <a:r>
                        <a:rPr lang="en-GB" sz="1000" dirty="0" err="1">
                          <a:solidFill>
                            <a:schemeClr val="dk1"/>
                          </a:solidFill>
                        </a:rPr>
                        <a:t>på</a:t>
                      </a:r>
                      <a:r>
                        <a:rPr lang="en-GB" sz="1000" dirty="0">
                          <a:solidFill>
                            <a:schemeClr val="dk1"/>
                          </a:solidFill>
                        </a:rPr>
                        <a:t> </a:t>
                      </a:r>
                      <a:r>
                        <a:rPr lang="en-GB" sz="1000" dirty="0" err="1">
                          <a:solidFill>
                            <a:schemeClr val="dk1"/>
                          </a:solidFill>
                        </a:rPr>
                        <a:t>kassaflöde</a:t>
                      </a:r>
                      <a:r>
                        <a:rPr lang="en-GB" sz="1000" dirty="0">
                          <a:solidFill>
                            <a:schemeClr val="dk1"/>
                          </a:solidFill>
                        </a:rPr>
                        <a:t> </a:t>
                      </a:r>
                      <a:r>
                        <a:rPr lang="en-GB" sz="1000" dirty="0" err="1">
                          <a:solidFill>
                            <a:schemeClr val="dk1"/>
                          </a:solidFill>
                        </a:rPr>
                        <a:t>från</a:t>
                      </a:r>
                      <a:r>
                        <a:rPr lang="en-GB" sz="1000" dirty="0">
                          <a:solidFill>
                            <a:schemeClr val="dk1"/>
                          </a:solidFill>
                        </a:rPr>
                        <a:t> </a:t>
                      </a:r>
                      <a:r>
                        <a:rPr lang="en-GB" sz="1000" dirty="0" err="1">
                          <a:solidFill>
                            <a:schemeClr val="dk1"/>
                          </a:solidFill>
                        </a:rPr>
                        <a:t>verksamheter</a:t>
                      </a:r>
                      <a:r>
                        <a:rPr lang="en-GB" sz="1000" dirty="0">
                          <a:solidFill>
                            <a:schemeClr val="dk1"/>
                          </a:solidFill>
                        </a:rPr>
                        <a:t> </a:t>
                      </a:r>
                      <a:r>
                        <a:rPr lang="en-GB" sz="1000" dirty="0" err="1">
                          <a:solidFill>
                            <a:schemeClr val="dk1"/>
                          </a:solidFill>
                        </a:rPr>
                        <a:t>exklusive</a:t>
                      </a:r>
                      <a:r>
                        <a:rPr lang="en-GB" sz="1000" dirty="0">
                          <a:solidFill>
                            <a:schemeClr val="dk1"/>
                          </a:solidFill>
                        </a:rPr>
                        <a:t> </a:t>
                      </a:r>
                      <a:r>
                        <a:rPr lang="en-GB" sz="1000" dirty="0" err="1">
                          <a:solidFill>
                            <a:schemeClr val="dk1"/>
                          </a:solidFill>
                        </a:rPr>
                        <a:t>investeringar</a:t>
                      </a:r>
                      <a:r>
                        <a:rPr lang="en-GB" sz="1000" dirty="0">
                          <a:solidFill>
                            <a:schemeClr val="dk1"/>
                          </a:solidFill>
                        </a:rPr>
                        <a:t> </a:t>
                      </a:r>
                      <a:r>
                        <a:rPr lang="en-GB" sz="1000" dirty="0" err="1">
                          <a:solidFill>
                            <a:schemeClr val="dk1"/>
                          </a:solidFill>
                        </a:rPr>
                        <a:t>i</a:t>
                      </a:r>
                      <a:r>
                        <a:rPr lang="en-GB" sz="1000" dirty="0">
                          <a:solidFill>
                            <a:schemeClr val="dk1"/>
                          </a:solidFill>
                        </a:rPr>
                        <a:t> </a:t>
                      </a:r>
                      <a:r>
                        <a:rPr lang="en-GB" sz="1000" dirty="0" err="1">
                          <a:solidFill>
                            <a:schemeClr val="dk1"/>
                          </a:solidFill>
                        </a:rPr>
                        <a:t>nybyggnation</a:t>
                      </a:r>
                      <a:r>
                        <a:rPr lang="en-GB" sz="1000" dirty="0">
                          <a:solidFill>
                            <a:schemeClr val="dk1"/>
                          </a:solidFill>
                        </a:rPr>
                        <a:t> </a:t>
                      </a:r>
                      <a:r>
                        <a:rPr lang="en-GB" sz="1000" dirty="0" err="1">
                          <a:solidFill>
                            <a:schemeClr val="dk1"/>
                          </a:solidFill>
                        </a:rPr>
                        <a:t>och</a:t>
                      </a:r>
                      <a:r>
                        <a:rPr lang="en-GB" sz="1000" dirty="0">
                          <a:solidFill>
                            <a:schemeClr val="dk1"/>
                          </a:solidFill>
                        </a:rPr>
                        <a:t> </a:t>
                      </a:r>
                      <a:r>
                        <a:rPr lang="en-GB" sz="1000" dirty="0" err="1">
                          <a:solidFill>
                            <a:schemeClr val="dk1"/>
                          </a:solidFill>
                        </a:rPr>
                        <a:t>konverteringar</a:t>
                      </a:r>
                      <a:r>
                        <a:rPr lang="en-GB" sz="1000" dirty="0">
                          <a:solidFill>
                            <a:schemeClr val="dk1"/>
                          </a:solidFill>
                        </a:rPr>
                        <a:t> till </a:t>
                      </a:r>
                      <a:r>
                        <a:rPr lang="en-GB" sz="1000" dirty="0" err="1">
                          <a:solidFill>
                            <a:schemeClr val="dk1"/>
                          </a:solidFill>
                        </a:rPr>
                        <a:t>lägenheter</a:t>
                      </a:r>
                      <a:r>
                        <a:rPr lang="en-GB" sz="1000" dirty="0">
                          <a:solidFill>
                            <a:schemeClr val="dk1"/>
                          </a:solidFill>
                        </a:rPr>
                        <a:t>.</a:t>
                      </a:r>
                      <a:endParaRPr sz="1000" dirty="0">
                        <a:solidFill>
                          <a:schemeClr val="dk1"/>
                        </a:solidFill>
                      </a:endParaRPr>
                    </a:p>
                    <a:p>
                      <a:pPr marL="0" lvl="0" indent="0" algn="l" rtl="0">
                        <a:lnSpc>
                          <a:spcPct val="107000"/>
                        </a:lnSpc>
                        <a:spcBef>
                          <a:spcPts val="600"/>
                        </a:spcBef>
                        <a:spcAft>
                          <a:spcPts val="0"/>
                        </a:spcAft>
                        <a:buClr>
                          <a:schemeClr val="dk1"/>
                        </a:buClr>
                        <a:buSzPts val="1100"/>
                        <a:buFont typeface="Arial"/>
                        <a:buNone/>
                      </a:pPr>
                      <a:r>
                        <a:rPr lang="en-GB" sz="1000" dirty="0">
                          <a:solidFill>
                            <a:schemeClr val="dk1"/>
                          </a:solidFill>
                        </a:rPr>
                        <a:t>Vi har </a:t>
                      </a:r>
                      <a:r>
                        <a:rPr lang="en-GB" sz="1000" dirty="0" err="1">
                          <a:solidFill>
                            <a:schemeClr val="dk1"/>
                          </a:solidFill>
                        </a:rPr>
                        <a:t>i</a:t>
                      </a:r>
                      <a:r>
                        <a:rPr lang="en-GB" sz="1000" dirty="0">
                          <a:solidFill>
                            <a:schemeClr val="dk1"/>
                          </a:solidFill>
                        </a:rPr>
                        <a:t> </a:t>
                      </a:r>
                      <a:r>
                        <a:rPr lang="en-GB" sz="1000" dirty="0" err="1">
                          <a:solidFill>
                            <a:schemeClr val="dk1"/>
                          </a:solidFill>
                        </a:rPr>
                        <a:t>tidigare</a:t>
                      </a:r>
                      <a:r>
                        <a:rPr lang="en-GB" sz="1000" dirty="0">
                          <a:solidFill>
                            <a:schemeClr val="dk1"/>
                          </a:solidFill>
                        </a:rPr>
                        <a:t> </a:t>
                      </a:r>
                      <a:r>
                        <a:rPr lang="en-GB" sz="1000" dirty="0" err="1">
                          <a:solidFill>
                            <a:schemeClr val="dk1"/>
                          </a:solidFill>
                        </a:rPr>
                        <a:t>års</a:t>
                      </a:r>
                      <a:r>
                        <a:rPr lang="en-GB" sz="1000" dirty="0">
                          <a:solidFill>
                            <a:schemeClr val="dk1"/>
                          </a:solidFill>
                        </a:rPr>
                        <a:t> revision </a:t>
                      </a:r>
                      <a:r>
                        <a:rPr lang="en-GB" sz="1000" dirty="0" err="1">
                          <a:solidFill>
                            <a:schemeClr val="dk1"/>
                          </a:solidFill>
                        </a:rPr>
                        <a:t>tagit</a:t>
                      </a:r>
                      <a:r>
                        <a:rPr lang="en-GB" sz="1000" dirty="0">
                          <a:solidFill>
                            <a:schemeClr val="dk1"/>
                          </a:solidFill>
                        </a:rPr>
                        <a:t> del </a:t>
                      </a:r>
                      <a:r>
                        <a:rPr lang="en-GB" sz="1000" dirty="0" err="1">
                          <a:solidFill>
                            <a:schemeClr val="dk1"/>
                          </a:solidFill>
                        </a:rPr>
                        <a:t>av</a:t>
                      </a:r>
                      <a:r>
                        <a:rPr lang="en-GB" sz="1000" dirty="0">
                          <a:solidFill>
                            <a:schemeClr val="dk1"/>
                          </a:solidFill>
                        </a:rPr>
                        <a:t> </a:t>
                      </a:r>
                      <a:r>
                        <a:rPr lang="en-GB" sz="1000" dirty="0" err="1">
                          <a:solidFill>
                            <a:schemeClr val="dk1"/>
                          </a:solidFill>
                        </a:rPr>
                        <a:t>beslut</a:t>
                      </a:r>
                      <a:r>
                        <a:rPr lang="en-GB" sz="1000" dirty="0">
                          <a:solidFill>
                            <a:schemeClr val="dk1"/>
                          </a:solidFill>
                        </a:rPr>
                        <a:t> </a:t>
                      </a:r>
                      <a:r>
                        <a:rPr lang="en-GB" sz="1000" dirty="0" err="1">
                          <a:solidFill>
                            <a:schemeClr val="dk1"/>
                          </a:solidFill>
                        </a:rPr>
                        <a:t>relaterat</a:t>
                      </a:r>
                      <a:r>
                        <a:rPr lang="en-GB" sz="1000" dirty="0">
                          <a:solidFill>
                            <a:schemeClr val="dk1"/>
                          </a:solidFill>
                        </a:rPr>
                        <a:t> till </a:t>
                      </a:r>
                      <a:r>
                        <a:rPr lang="en-GB" sz="1000" dirty="0" err="1">
                          <a:solidFill>
                            <a:schemeClr val="dk1"/>
                          </a:solidFill>
                        </a:rPr>
                        <a:t>pågående</a:t>
                      </a:r>
                      <a:r>
                        <a:rPr lang="en-GB" sz="1000" dirty="0">
                          <a:solidFill>
                            <a:schemeClr val="dk1"/>
                          </a:solidFill>
                        </a:rPr>
                        <a:t> </a:t>
                      </a:r>
                      <a:r>
                        <a:rPr lang="en-GB" sz="1000" dirty="0" err="1">
                          <a:solidFill>
                            <a:schemeClr val="dk1"/>
                          </a:solidFill>
                        </a:rPr>
                        <a:t>nybyggnationsprojekt</a:t>
                      </a:r>
                      <a:r>
                        <a:rPr lang="en-GB" sz="1000" dirty="0">
                          <a:solidFill>
                            <a:schemeClr val="dk1"/>
                          </a:solidFill>
                        </a:rPr>
                        <a:t>.</a:t>
                      </a:r>
                      <a:endParaRPr sz="1000" dirty="0">
                        <a:solidFill>
                          <a:schemeClr val="dk1"/>
                        </a:solidFill>
                      </a:endParaRPr>
                    </a:p>
                    <a:p>
                      <a:pPr marL="0" lvl="0" indent="0" algn="l" rtl="0">
                        <a:lnSpc>
                          <a:spcPct val="107000"/>
                        </a:lnSpc>
                        <a:spcBef>
                          <a:spcPts val="600"/>
                        </a:spcBef>
                        <a:spcAft>
                          <a:spcPts val="0"/>
                        </a:spcAft>
                        <a:buClr>
                          <a:schemeClr val="dk1"/>
                        </a:buClr>
                        <a:buSzPts val="1100"/>
                        <a:buFont typeface="Arial"/>
                        <a:buNone/>
                      </a:pPr>
                      <a:r>
                        <a:rPr lang="en-GB" sz="1000" dirty="0">
                          <a:solidFill>
                            <a:schemeClr val="dk1"/>
                          </a:solidFill>
                        </a:rPr>
                        <a:t>Vi har </a:t>
                      </a:r>
                      <a:r>
                        <a:rPr lang="en-GB" sz="1000" dirty="0" err="1">
                          <a:solidFill>
                            <a:schemeClr val="dk1"/>
                          </a:solidFill>
                        </a:rPr>
                        <a:t>som</a:t>
                      </a:r>
                      <a:r>
                        <a:rPr lang="en-GB" sz="1000" dirty="0">
                          <a:solidFill>
                            <a:schemeClr val="dk1"/>
                          </a:solidFill>
                        </a:rPr>
                        <a:t> </a:t>
                      </a:r>
                      <a:r>
                        <a:rPr lang="en-GB" sz="1000" dirty="0" err="1">
                          <a:solidFill>
                            <a:schemeClr val="dk1"/>
                          </a:solidFill>
                        </a:rPr>
                        <a:t>tidigare</a:t>
                      </a:r>
                      <a:r>
                        <a:rPr lang="en-GB" sz="1000" dirty="0">
                          <a:solidFill>
                            <a:schemeClr val="dk1"/>
                          </a:solidFill>
                        </a:rPr>
                        <a:t> </a:t>
                      </a:r>
                      <a:r>
                        <a:rPr lang="en-GB" sz="1000" dirty="0" err="1">
                          <a:solidFill>
                            <a:schemeClr val="dk1"/>
                          </a:solidFill>
                        </a:rPr>
                        <a:t>rapporterat</a:t>
                      </a:r>
                      <a:r>
                        <a:rPr lang="en-GB" sz="1000" dirty="0">
                          <a:solidFill>
                            <a:schemeClr val="dk1"/>
                          </a:solidFill>
                        </a:rPr>
                        <a:t> </a:t>
                      </a:r>
                      <a:r>
                        <a:rPr lang="en-GB" sz="1000" dirty="0" err="1">
                          <a:solidFill>
                            <a:schemeClr val="dk1"/>
                          </a:solidFill>
                        </a:rPr>
                        <a:t>noterat</a:t>
                      </a:r>
                      <a:r>
                        <a:rPr lang="en-GB" sz="1000" dirty="0">
                          <a:solidFill>
                            <a:schemeClr val="dk1"/>
                          </a:solidFill>
                        </a:rPr>
                        <a:t> </a:t>
                      </a:r>
                      <a:r>
                        <a:rPr lang="en-GB" sz="1000" dirty="0" err="1">
                          <a:solidFill>
                            <a:schemeClr val="dk1"/>
                          </a:solidFill>
                        </a:rPr>
                        <a:t>att</a:t>
                      </a:r>
                      <a:r>
                        <a:rPr lang="en-GB" sz="1000" dirty="0">
                          <a:solidFill>
                            <a:schemeClr val="dk1"/>
                          </a:solidFill>
                        </a:rPr>
                        <a:t> </a:t>
                      </a:r>
                      <a:r>
                        <a:rPr lang="en-GB" sz="1000" dirty="0" err="1">
                          <a:solidFill>
                            <a:schemeClr val="dk1"/>
                          </a:solidFill>
                        </a:rPr>
                        <a:t>antalet</a:t>
                      </a:r>
                      <a:r>
                        <a:rPr lang="en-GB" sz="1000" dirty="0">
                          <a:solidFill>
                            <a:schemeClr val="dk1"/>
                          </a:solidFill>
                        </a:rPr>
                        <a:t> </a:t>
                      </a:r>
                      <a:r>
                        <a:rPr lang="en-GB" sz="1000" dirty="0" err="1">
                          <a:solidFill>
                            <a:schemeClr val="dk1"/>
                          </a:solidFill>
                        </a:rPr>
                        <a:t>investeringsbeslut</a:t>
                      </a:r>
                      <a:r>
                        <a:rPr lang="en-GB" sz="1000" dirty="0">
                          <a:solidFill>
                            <a:schemeClr val="dk1"/>
                          </a:solidFill>
                        </a:rPr>
                        <a:t> med </a:t>
                      </a:r>
                      <a:r>
                        <a:rPr lang="en-GB" sz="1000" dirty="0" err="1">
                          <a:solidFill>
                            <a:schemeClr val="dk1"/>
                          </a:solidFill>
                        </a:rPr>
                        <a:t>nedskrivningsbehov</a:t>
                      </a:r>
                      <a:r>
                        <a:rPr lang="en-GB" sz="1000" dirty="0">
                          <a:solidFill>
                            <a:schemeClr val="dk1"/>
                          </a:solidFill>
                        </a:rPr>
                        <a:t> </a:t>
                      </a:r>
                      <a:r>
                        <a:rPr lang="en-GB" sz="1000" dirty="0" err="1">
                          <a:solidFill>
                            <a:schemeClr val="dk1"/>
                          </a:solidFill>
                        </a:rPr>
                        <a:t>ökati</a:t>
                      </a:r>
                      <a:r>
                        <a:rPr lang="en-GB" sz="1000" dirty="0">
                          <a:solidFill>
                            <a:schemeClr val="dk1"/>
                          </a:solidFill>
                        </a:rPr>
                        <a:t> takt med </a:t>
                      </a:r>
                      <a:r>
                        <a:rPr lang="en-GB" sz="1000" dirty="0" err="1">
                          <a:solidFill>
                            <a:schemeClr val="dk1"/>
                          </a:solidFill>
                        </a:rPr>
                        <a:t>en</a:t>
                      </a:r>
                      <a:r>
                        <a:rPr lang="en-GB" sz="1000" dirty="0">
                          <a:solidFill>
                            <a:schemeClr val="dk1"/>
                          </a:solidFill>
                        </a:rPr>
                        <a:t> </a:t>
                      </a:r>
                      <a:r>
                        <a:rPr lang="en-GB" sz="1000" dirty="0" err="1">
                          <a:solidFill>
                            <a:schemeClr val="dk1"/>
                          </a:solidFill>
                        </a:rPr>
                        <a:t>ökad</a:t>
                      </a:r>
                      <a:r>
                        <a:rPr lang="en-GB" sz="1000" dirty="0">
                          <a:solidFill>
                            <a:schemeClr val="dk1"/>
                          </a:solidFill>
                        </a:rPr>
                        <a:t> </a:t>
                      </a:r>
                      <a:r>
                        <a:rPr lang="en-GB" sz="1000" dirty="0" err="1">
                          <a:solidFill>
                            <a:schemeClr val="dk1"/>
                          </a:solidFill>
                        </a:rPr>
                        <a:t>nybyggnation</a:t>
                      </a:r>
                      <a:r>
                        <a:rPr lang="en-GB" sz="1000" dirty="0">
                          <a:solidFill>
                            <a:schemeClr val="dk1"/>
                          </a:solidFill>
                        </a:rPr>
                        <a:t> </a:t>
                      </a:r>
                      <a:r>
                        <a:rPr lang="en-GB" sz="1000" dirty="0" err="1">
                          <a:solidFill>
                            <a:schemeClr val="dk1"/>
                          </a:solidFill>
                        </a:rPr>
                        <a:t>och</a:t>
                      </a:r>
                      <a:r>
                        <a:rPr lang="en-GB" sz="1000" dirty="0">
                          <a:solidFill>
                            <a:schemeClr val="dk1"/>
                          </a:solidFill>
                        </a:rPr>
                        <a:t> </a:t>
                      </a:r>
                      <a:r>
                        <a:rPr lang="en-GB" sz="1000" dirty="0" err="1">
                          <a:solidFill>
                            <a:schemeClr val="dk1"/>
                          </a:solidFill>
                        </a:rPr>
                        <a:t>satsning</a:t>
                      </a:r>
                      <a:r>
                        <a:rPr lang="en-GB" sz="1000" dirty="0">
                          <a:solidFill>
                            <a:schemeClr val="dk1"/>
                          </a:solidFill>
                        </a:rPr>
                        <a:t> </a:t>
                      </a:r>
                      <a:r>
                        <a:rPr lang="en-GB" sz="1000" dirty="0" err="1">
                          <a:solidFill>
                            <a:schemeClr val="dk1"/>
                          </a:solidFill>
                        </a:rPr>
                        <a:t>i</a:t>
                      </a:r>
                      <a:r>
                        <a:rPr lang="en-GB" sz="1000" dirty="0">
                          <a:solidFill>
                            <a:schemeClr val="dk1"/>
                          </a:solidFill>
                        </a:rPr>
                        <a:t> </a:t>
                      </a:r>
                      <a:r>
                        <a:rPr lang="en-GB" sz="1000" dirty="0" err="1">
                          <a:solidFill>
                            <a:schemeClr val="dk1"/>
                          </a:solidFill>
                        </a:rPr>
                        <a:t>ytterområden</a:t>
                      </a:r>
                      <a:r>
                        <a:rPr lang="en-GB" sz="1000" dirty="0">
                          <a:solidFill>
                            <a:schemeClr val="dk1"/>
                          </a:solidFill>
                        </a:rPr>
                        <a:t> </a:t>
                      </a:r>
                      <a:r>
                        <a:rPr lang="en-GB" sz="1000" dirty="0" err="1">
                          <a:solidFill>
                            <a:schemeClr val="dk1"/>
                          </a:solidFill>
                        </a:rPr>
                        <a:t>kopplat</a:t>
                      </a:r>
                      <a:r>
                        <a:rPr lang="en-GB" sz="1000" dirty="0">
                          <a:solidFill>
                            <a:schemeClr val="dk1"/>
                          </a:solidFill>
                        </a:rPr>
                        <a:t> till </a:t>
                      </a:r>
                      <a:r>
                        <a:rPr lang="en-GB" sz="1000" dirty="0" err="1">
                          <a:solidFill>
                            <a:schemeClr val="dk1"/>
                          </a:solidFill>
                        </a:rPr>
                        <a:t>hyresstrategi</a:t>
                      </a:r>
                      <a:r>
                        <a:rPr lang="en-GB" sz="1000" dirty="0">
                          <a:solidFill>
                            <a:schemeClr val="dk1"/>
                          </a:solidFill>
                        </a:rPr>
                        <a:t> </a:t>
                      </a:r>
                      <a:r>
                        <a:rPr lang="en-GB" sz="1000" dirty="0" err="1">
                          <a:solidFill>
                            <a:schemeClr val="dk1"/>
                          </a:solidFill>
                        </a:rPr>
                        <a:t>kring</a:t>
                      </a:r>
                      <a:r>
                        <a:rPr lang="en-GB" sz="1000" dirty="0">
                          <a:solidFill>
                            <a:schemeClr val="dk1"/>
                          </a:solidFill>
                        </a:rPr>
                        <a:t> </a:t>
                      </a:r>
                      <a:r>
                        <a:rPr lang="en-GB" sz="1000" dirty="0" err="1">
                          <a:solidFill>
                            <a:schemeClr val="dk1"/>
                          </a:solidFill>
                        </a:rPr>
                        <a:t>rimliga</a:t>
                      </a:r>
                      <a:r>
                        <a:rPr lang="en-GB" sz="1000" dirty="0">
                          <a:solidFill>
                            <a:schemeClr val="dk1"/>
                          </a:solidFill>
                        </a:rPr>
                        <a:t> </a:t>
                      </a:r>
                      <a:r>
                        <a:rPr lang="en-GB" sz="1000" dirty="0" err="1">
                          <a:solidFill>
                            <a:schemeClr val="dk1"/>
                          </a:solidFill>
                        </a:rPr>
                        <a:t>hyror</a:t>
                      </a:r>
                      <a:r>
                        <a:rPr lang="en-GB" sz="1000" dirty="0">
                          <a:solidFill>
                            <a:schemeClr val="dk1"/>
                          </a:solidFill>
                        </a:rPr>
                        <a:t>.</a:t>
                      </a:r>
                      <a:endParaRPr sz="1000" dirty="0">
                        <a:solidFill>
                          <a:schemeClr val="dk1"/>
                        </a:solidFill>
                      </a:endParaRPr>
                    </a:p>
                    <a:p>
                      <a:pPr marL="0" lvl="0" indent="0" algn="l" rtl="0">
                        <a:lnSpc>
                          <a:spcPct val="107000"/>
                        </a:lnSpc>
                        <a:spcBef>
                          <a:spcPts val="600"/>
                        </a:spcBef>
                        <a:spcAft>
                          <a:spcPts val="0"/>
                        </a:spcAft>
                        <a:buClr>
                          <a:schemeClr val="dk1"/>
                        </a:buClr>
                        <a:buSzPts val="1100"/>
                        <a:buFont typeface="Arial"/>
                        <a:buNone/>
                      </a:pPr>
                      <a:r>
                        <a:rPr lang="en-GB" sz="1000" dirty="0" err="1">
                          <a:solidFill>
                            <a:schemeClr val="dk1"/>
                          </a:solidFill>
                        </a:rPr>
                        <a:t>Arbete</a:t>
                      </a:r>
                      <a:r>
                        <a:rPr lang="en-GB" sz="1000" dirty="0">
                          <a:solidFill>
                            <a:schemeClr val="dk1"/>
                          </a:solidFill>
                        </a:rPr>
                        <a:t> har </a:t>
                      </a:r>
                      <a:r>
                        <a:rPr lang="en-GB" sz="1000" dirty="0" err="1">
                          <a:solidFill>
                            <a:schemeClr val="dk1"/>
                          </a:solidFill>
                        </a:rPr>
                        <a:t>pågått</a:t>
                      </a:r>
                      <a:r>
                        <a:rPr lang="en-GB" sz="1000" dirty="0">
                          <a:solidFill>
                            <a:schemeClr val="dk1"/>
                          </a:solidFill>
                        </a:rPr>
                        <a:t> </a:t>
                      </a:r>
                      <a:r>
                        <a:rPr lang="en-GB" sz="1000" dirty="0" err="1">
                          <a:solidFill>
                            <a:schemeClr val="dk1"/>
                          </a:solidFill>
                        </a:rPr>
                        <a:t>i</a:t>
                      </a:r>
                      <a:r>
                        <a:rPr lang="en-GB" sz="1000" dirty="0">
                          <a:solidFill>
                            <a:schemeClr val="dk1"/>
                          </a:solidFill>
                        </a:rPr>
                        <a:t> </a:t>
                      </a:r>
                      <a:r>
                        <a:rPr lang="en-GB" sz="1000" dirty="0" err="1">
                          <a:solidFill>
                            <a:schemeClr val="dk1"/>
                          </a:solidFill>
                        </a:rPr>
                        <a:t>koncernen</a:t>
                      </a:r>
                      <a:r>
                        <a:rPr lang="en-GB" sz="1000" dirty="0">
                          <a:solidFill>
                            <a:schemeClr val="dk1"/>
                          </a:solidFill>
                        </a:rPr>
                        <a:t> </a:t>
                      </a:r>
                      <a:r>
                        <a:rPr lang="en-GB" sz="1000" dirty="0" err="1">
                          <a:solidFill>
                            <a:schemeClr val="dk1"/>
                          </a:solidFill>
                        </a:rPr>
                        <a:t>för</a:t>
                      </a:r>
                      <a:r>
                        <a:rPr lang="en-GB" sz="1000" dirty="0">
                          <a:solidFill>
                            <a:schemeClr val="dk1"/>
                          </a:solidFill>
                        </a:rPr>
                        <a:t> </a:t>
                      </a:r>
                      <a:r>
                        <a:rPr lang="en-GB" sz="1000" dirty="0" err="1">
                          <a:solidFill>
                            <a:schemeClr val="dk1"/>
                          </a:solidFill>
                        </a:rPr>
                        <a:t>att</a:t>
                      </a:r>
                      <a:r>
                        <a:rPr lang="en-GB" sz="1000" dirty="0">
                          <a:solidFill>
                            <a:schemeClr val="dk1"/>
                          </a:solidFill>
                        </a:rPr>
                        <a:t> </a:t>
                      </a:r>
                      <a:r>
                        <a:rPr lang="en-GB" sz="1000" dirty="0" err="1">
                          <a:solidFill>
                            <a:schemeClr val="dk1"/>
                          </a:solidFill>
                        </a:rPr>
                        <a:t>dokumentera</a:t>
                      </a:r>
                      <a:r>
                        <a:rPr lang="en-GB" sz="1000" dirty="0">
                          <a:solidFill>
                            <a:schemeClr val="dk1"/>
                          </a:solidFill>
                        </a:rPr>
                        <a:t> </a:t>
                      </a:r>
                      <a:r>
                        <a:rPr lang="en-GB" sz="1000" dirty="0" err="1">
                          <a:solidFill>
                            <a:schemeClr val="dk1"/>
                          </a:solidFill>
                        </a:rPr>
                        <a:t>koncernens</a:t>
                      </a:r>
                      <a:r>
                        <a:rPr lang="en-GB" sz="1000" dirty="0">
                          <a:solidFill>
                            <a:schemeClr val="dk1"/>
                          </a:solidFill>
                        </a:rPr>
                        <a:t> </a:t>
                      </a:r>
                      <a:r>
                        <a:rPr lang="en-GB" sz="1000" dirty="0" err="1">
                          <a:solidFill>
                            <a:schemeClr val="dk1"/>
                          </a:solidFill>
                        </a:rPr>
                        <a:t>principer</a:t>
                      </a:r>
                      <a:r>
                        <a:rPr lang="en-GB" sz="1000" dirty="0">
                          <a:solidFill>
                            <a:schemeClr val="dk1"/>
                          </a:solidFill>
                        </a:rPr>
                        <a:t> </a:t>
                      </a:r>
                      <a:r>
                        <a:rPr lang="en-GB" sz="1000" dirty="0" err="1">
                          <a:solidFill>
                            <a:schemeClr val="dk1"/>
                          </a:solidFill>
                        </a:rPr>
                        <a:t>för</a:t>
                      </a:r>
                      <a:r>
                        <a:rPr lang="en-GB" sz="1000" dirty="0">
                          <a:solidFill>
                            <a:schemeClr val="dk1"/>
                          </a:solidFill>
                        </a:rPr>
                        <a:t> </a:t>
                      </a:r>
                      <a:r>
                        <a:rPr lang="en-GB" sz="1000" dirty="0" err="1">
                          <a:solidFill>
                            <a:schemeClr val="dk1"/>
                          </a:solidFill>
                        </a:rPr>
                        <a:t>affärsmässighet</a:t>
                      </a:r>
                      <a:r>
                        <a:rPr lang="en-GB" sz="1000" dirty="0">
                          <a:solidFill>
                            <a:schemeClr val="dk1"/>
                          </a:solidFill>
                        </a:rPr>
                        <a:t> </a:t>
                      </a:r>
                      <a:r>
                        <a:rPr lang="en-GB" sz="1000" dirty="0" err="1">
                          <a:solidFill>
                            <a:schemeClr val="dk1"/>
                          </a:solidFill>
                        </a:rPr>
                        <a:t>samt</a:t>
                      </a:r>
                      <a:r>
                        <a:rPr lang="en-GB" sz="1000" dirty="0">
                          <a:solidFill>
                            <a:schemeClr val="dk1"/>
                          </a:solidFill>
                        </a:rPr>
                        <a:t> </a:t>
                      </a:r>
                      <a:r>
                        <a:rPr lang="en-GB" sz="1000" dirty="0" err="1">
                          <a:solidFill>
                            <a:schemeClr val="dk1"/>
                          </a:solidFill>
                        </a:rPr>
                        <a:t>dokumentation</a:t>
                      </a:r>
                      <a:r>
                        <a:rPr lang="en-GB" sz="1000" dirty="0">
                          <a:solidFill>
                            <a:schemeClr val="dk1"/>
                          </a:solidFill>
                        </a:rPr>
                        <a:t> </a:t>
                      </a:r>
                      <a:r>
                        <a:rPr lang="en-GB" sz="1000" dirty="0" err="1">
                          <a:solidFill>
                            <a:schemeClr val="dk1"/>
                          </a:solidFill>
                        </a:rPr>
                        <a:t>i</a:t>
                      </a:r>
                      <a:r>
                        <a:rPr lang="en-GB" sz="1000" dirty="0">
                          <a:solidFill>
                            <a:schemeClr val="dk1"/>
                          </a:solidFill>
                        </a:rPr>
                        <a:t> </a:t>
                      </a:r>
                      <a:r>
                        <a:rPr lang="en-GB" sz="1000" dirty="0" err="1">
                          <a:solidFill>
                            <a:schemeClr val="dk1"/>
                          </a:solidFill>
                        </a:rPr>
                        <a:t>specifika</a:t>
                      </a:r>
                      <a:r>
                        <a:rPr lang="en-GB" sz="1000" dirty="0">
                          <a:solidFill>
                            <a:schemeClr val="dk1"/>
                          </a:solidFill>
                        </a:rPr>
                        <a:t> </a:t>
                      </a:r>
                      <a:r>
                        <a:rPr lang="en-GB" sz="1000" dirty="0" err="1">
                          <a:solidFill>
                            <a:schemeClr val="dk1"/>
                          </a:solidFill>
                        </a:rPr>
                        <a:t>investeringsbeslut</a:t>
                      </a:r>
                      <a:r>
                        <a:rPr lang="en-GB" sz="1000" dirty="0">
                          <a:solidFill>
                            <a:schemeClr val="dk1"/>
                          </a:solidFill>
                        </a:rPr>
                        <a:t> </a:t>
                      </a:r>
                      <a:r>
                        <a:rPr lang="en-GB" sz="1000" dirty="0" err="1">
                          <a:solidFill>
                            <a:schemeClr val="dk1"/>
                          </a:solidFill>
                        </a:rPr>
                        <a:t>för</a:t>
                      </a:r>
                      <a:r>
                        <a:rPr lang="en-GB" sz="1000" dirty="0">
                          <a:solidFill>
                            <a:schemeClr val="dk1"/>
                          </a:solidFill>
                        </a:rPr>
                        <a:t> </a:t>
                      </a:r>
                      <a:r>
                        <a:rPr lang="en-GB" sz="1000" dirty="0" err="1">
                          <a:solidFill>
                            <a:schemeClr val="dk1"/>
                          </a:solidFill>
                        </a:rPr>
                        <a:t>att</a:t>
                      </a:r>
                      <a:r>
                        <a:rPr lang="en-GB" sz="1000" dirty="0">
                          <a:solidFill>
                            <a:schemeClr val="dk1"/>
                          </a:solidFill>
                        </a:rPr>
                        <a:t> </a:t>
                      </a:r>
                      <a:r>
                        <a:rPr lang="en-GB" sz="1000" dirty="0" err="1">
                          <a:solidFill>
                            <a:schemeClr val="dk1"/>
                          </a:solidFill>
                        </a:rPr>
                        <a:t>stödja</a:t>
                      </a:r>
                      <a:r>
                        <a:rPr lang="en-GB" sz="1000" dirty="0">
                          <a:solidFill>
                            <a:schemeClr val="dk1"/>
                          </a:solidFill>
                        </a:rPr>
                        <a:t> </a:t>
                      </a:r>
                      <a:r>
                        <a:rPr lang="en-GB" sz="1000" dirty="0" err="1">
                          <a:solidFill>
                            <a:schemeClr val="dk1"/>
                          </a:solidFill>
                        </a:rPr>
                        <a:t>och</a:t>
                      </a:r>
                      <a:r>
                        <a:rPr lang="en-GB" sz="1000" dirty="0">
                          <a:solidFill>
                            <a:schemeClr val="dk1"/>
                          </a:solidFill>
                        </a:rPr>
                        <a:t> </a:t>
                      </a:r>
                      <a:r>
                        <a:rPr lang="en-GB" sz="1000" dirty="0" err="1">
                          <a:solidFill>
                            <a:schemeClr val="dk1"/>
                          </a:solidFill>
                        </a:rPr>
                        <a:t>tydliggöra</a:t>
                      </a:r>
                      <a:r>
                        <a:rPr lang="en-GB" sz="1000" dirty="0">
                          <a:solidFill>
                            <a:schemeClr val="dk1"/>
                          </a:solidFill>
                        </a:rPr>
                        <a:t> de </a:t>
                      </a:r>
                      <a:r>
                        <a:rPr lang="en-GB" sz="1000" dirty="0" err="1">
                          <a:solidFill>
                            <a:schemeClr val="dk1"/>
                          </a:solidFill>
                        </a:rPr>
                        <a:t>faktorer</a:t>
                      </a:r>
                      <a:r>
                        <a:rPr lang="en-GB" sz="1000" dirty="0">
                          <a:solidFill>
                            <a:schemeClr val="dk1"/>
                          </a:solidFill>
                        </a:rPr>
                        <a:t> </a:t>
                      </a:r>
                      <a:r>
                        <a:rPr lang="en-GB" sz="1000" dirty="0" err="1">
                          <a:solidFill>
                            <a:schemeClr val="dk1"/>
                          </a:solidFill>
                        </a:rPr>
                        <a:t>som</a:t>
                      </a:r>
                      <a:r>
                        <a:rPr lang="en-GB" sz="1000" dirty="0">
                          <a:solidFill>
                            <a:schemeClr val="dk1"/>
                          </a:solidFill>
                        </a:rPr>
                        <a:t> </a:t>
                      </a:r>
                      <a:r>
                        <a:rPr lang="en-GB" sz="1000" dirty="0" err="1">
                          <a:solidFill>
                            <a:schemeClr val="dk1"/>
                          </a:solidFill>
                        </a:rPr>
                        <a:t>motiverar</a:t>
                      </a:r>
                      <a:r>
                        <a:rPr lang="en-GB" sz="1000" dirty="0">
                          <a:solidFill>
                            <a:schemeClr val="dk1"/>
                          </a:solidFill>
                        </a:rPr>
                        <a:t> </a:t>
                      </a:r>
                      <a:r>
                        <a:rPr lang="en-GB" sz="1000" dirty="0" err="1">
                          <a:solidFill>
                            <a:schemeClr val="dk1"/>
                          </a:solidFill>
                        </a:rPr>
                        <a:t>affärsmässigheten</a:t>
                      </a:r>
                      <a:r>
                        <a:rPr lang="en-GB" sz="1000" dirty="0">
                          <a:solidFill>
                            <a:schemeClr val="dk1"/>
                          </a:solidFill>
                        </a:rPr>
                        <a:t> </a:t>
                      </a:r>
                      <a:r>
                        <a:rPr lang="en-GB" sz="1000" dirty="0" err="1">
                          <a:solidFill>
                            <a:schemeClr val="dk1"/>
                          </a:solidFill>
                        </a:rPr>
                        <a:t>där</a:t>
                      </a:r>
                      <a:r>
                        <a:rPr lang="en-GB" sz="1000" dirty="0">
                          <a:solidFill>
                            <a:schemeClr val="dk1"/>
                          </a:solidFill>
                        </a:rPr>
                        <a:t> </a:t>
                      </a:r>
                      <a:r>
                        <a:rPr lang="en-GB" sz="1000" dirty="0" err="1">
                          <a:solidFill>
                            <a:schemeClr val="dk1"/>
                          </a:solidFill>
                        </a:rPr>
                        <a:t>avvikelse</a:t>
                      </a:r>
                      <a:r>
                        <a:rPr lang="en-GB" sz="1000" dirty="0">
                          <a:solidFill>
                            <a:schemeClr val="dk1"/>
                          </a:solidFill>
                        </a:rPr>
                        <a:t> </a:t>
                      </a:r>
                      <a:r>
                        <a:rPr lang="en-GB" sz="1000" dirty="0" err="1">
                          <a:solidFill>
                            <a:schemeClr val="dk1"/>
                          </a:solidFill>
                        </a:rPr>
                        <a:t>från</a:t>
                      </a:r>
                      <a:r>
                        <a:rPr lang="en-GB" sz="1000" dirty="0">
                          <a:solidFill>
                            <a:schemeClr val="dk1"/>
                          </a:solidFill>
                        </a:rPr>
                        <a:t> </a:t>
                      </a:r>
                      <a:r>
                        <a:rPr lang="en-GB" sz="1000" dirty="0" err="1">
                          <a:solidFill>
                            <a:schemeClr val="dk1"/>
                          </a:solidFill>
                        </a:rPr>
                        <a:t>marknadsmässiga</a:t>
                      </a:r>
                      <a:r>
                        <a:rPr lang="en-GB" sz="1000" dirty="0">
                          <a:solidFill>
                            <a:schemeClr val="dk1"/>
                          </a:solidFill>
                        </a:rPr>
                        <a:t> </a:t>
                      </a:r>
                      <a:r>
                        <a:rPr lang="en-GB" sz="1000" dirty="0" err="1">
                          <a:solidFill>
                            <a:schemeClr val="dk1"/>
                          </a:solidFill>
                        </a:rPr>
                        <a:t>avkastningskrav</a:t>
                      </a:r>
                      <a:r>
                        <a:rPr lang="en-GB" sz="1000" dirty="0">
                          <a:solidFill>
                            <a:schemeClr val="dk1"/>
                          </a:solidFill>
                        </a:rPr>
                        <a:t> mm </a:t>
                      </a:r>
                      <a:r>
                        <a:rPr lang="en-GB" sz="1000" dirty="0" err="1">
                          <a:solidFill>
                            <a:schemeClr val="dk1"/>
                          </a:solidFill>
                        </a:rPr>
                        <a:t>noteras</a:t>
                      </a:r>
                      <a:r>
                        <a:rPr lang="en-GB" sz="1000" dirty="0">
                          <a:solidFill>
                            <a:schemeClr val="dk1"/>
                          </a:solidFill>
                        </a:rPr>
                        <a:t>. I </a:t>
                      </a:r>
                      <a:r>
                        <a:rPr lang="en-GB" sz="1000" dirty="0" err="1">
                          <a:solidFill>
                            <a:schemeClr val="dk1"/>
                          </a:solidFill>
                        </a:rPr>
                        <a:t>detta</a:t>
                      </a:r>
                      <a:r>
                        <a:rPr lang="en-GB" sz="1000" dirty="0">
                          <a:solidFill>
                            <a:schemeClr val="dk1"/>
                          </a:solidFill>
                        </a:rPr>
                        <a:t> </a:t>
                      </a:r>
                      <a:r>
                        <a:rPr lang="en-GB" sz="1000" dirty="0" err="1">
                          <a:solidFill>
                            <a:schemeClr val="dk1"/>
                          </a:solidFill>
                        </a:rPr>
                        <a:t>arbetet</a:t>
                      </a:r>
                      <a:r>
                        <a:rPr lang="en-GB" sz="1000" dirty="0">
                          <a:solidFill>
                            <a:schemeClr val="dk1"/>
                          </a:solidFill>
                        </a:rPr>
                        <a:t> har </a:t>
                      </a:r>
                      <a:r>
                        <a:rPr lang="en-GB" sz="1000" dirty="0" err="1">
                          <a:solidFill>
                            <a:schemeClr val="dk1"/>
                          </a:solidFill>
                        </a:rPr>
                        <a:t>projekt</a:t>
                      </a:r>
                      <a:r>
                        <a:rPr lang="en-GB" sz="1000" dirty="0">
                          <a:solidFill>
                            <a:schemeClr val="dk1"/>
                          </a:solidFill>
                        </a:rPr>
                        <a:t> </a:t>
                      </a:r>
                      <a:r>
                        <a:rPr lang="en-GB" sz="1000" dirty="0" err="1">
                          <a:solidFill>
                            <a:schemeClr val="dk1"/>
                          </a:solidFill>
                        </a:rPr>
                        <a:t>Saffransgatan</a:t>
                      </a:r>
                      <a:r>
                        <a:rPr lang="en-GB" sz="1000" dirty="0">
                          <a:solidFill>
                            <a:schemeClr val="dk1"/>
                          </a:solidFill>
                        </a:rPr>
                        <a:t> </a:t>
                      </a:r>
                      <a:r>
                        <a:rPr lang="en-GB" sz="1000" dirty="0" err="1">
                          <a:solidFill>
                            <a:schemeClr val="dk1"/>
                          </a:solidFill>
                        </a:rPr>
                        <a:t>där</a:t>
                      </a:r>
                      <a:r>
                        <a:rPr lang="en-GB" sz="1000" dirty="0">
                          <a:solidFill>
                            <a:schemeClr val="dk1"/>
                          </a:solidFill>
                        </a:rPr>
                        <a:t> </a:t>
                      </a:r>
                      <a:r>
                        <a:rPr lang="en-GB" sz="1000" dirty="0" err="1">
                          <a:solidFill>
                            <a:schemeClr val="dk1"/>
                          </a:solidFill>
                        </a:rPr>
                        <a:t>nedskrivning</a:t>
                      </a:r>
                      <a:r>
                        <a:rPr lang="en-GB" sz="1000" dirty="0">
                          <a:solidFill>
                            <a:schemeClr val="dk1"/>
                          </a:solidFill>
                        </a:rPr>
                        <a:t> </a:t>
                      </a:r>
                      <a:r>
                        <a:rPr lang="en-GB" sz="1000" dirty="0" err="1">
                          <a:solidFill>
                            <a:schemeClr val="dk1"/>
                          </a:solidFill>
                        </a:rPr>
                        <a:t>av</a:t>
                      </a:r>
                      <a:r>
                        <a:rPr lang="en-GB" sz="1000" dirty="0">
                          <a:solidFill>
                            <a:schemeClr val="dk1"/>
                          </a:solidFill>
                        </a:rPr>
                        <a:t> </a:t>
                      </a:r>
                      <a:r>
                        <a:rPr lang="en-GB" sz="1000" dirty="0" err="1">
                          <a:solidFill>
                            <a:schemeClr val="dk1"/>
                          </a:solidFill>
                        </a:rPr>
                        <a:t>väsentliga</a:t>
                      </a:r>
                      <a:r>
                        <a:rPr lang="en-GB" sz="1000" dirty="0">
                          <a:solidFill>
                            <a:schemeClr val="dk1"/>
                          </a:solidFill>
                        </a:rPr>
                        <a:t> </a:t>
                      </a:r>
                      <a:r>
                        <a:rPr lang="en-GB" sz="1000" dirty="0" err="1">
                          <a:solidFill>
                            <a:schemeClr val="dk1"/>
                          </a:solidFill>
                        </a:rPr>
                        <a:t>storlek</a:t>
                      </a:r>
                      <a:r>
                        <a:rPr lang="en-GB" sz="1000" dirty="0">
                          <a:solidFill>
                            <a:schemeClr val="dk1"/>
                          </a:solidFill>
                        </a:rPr>
                        <a:t> </a:t>
                      </a:r>
                      <a:r>
                        <a:rPr lang="en-GB" sz="1000" dirty="0" err="1">
                          <a:solidFill>
                            <a:schemeClr val="dk1"/>
                          </a:solidFill>
                        </a:rPr>
                        <a:t>bedömts</a:t>
                      </a:r>
                      <a:r>
                        <a:rPr lang="en-GB" sz="1000" dirty="0">
                          <a:solidFill>
                            <a:schemeClr val="dk1"/>
                          </a:solidFill>
                        </a:rPr>
                        <a:t> </a:t>
                      </a:r>
                      <a:r>
                        <a:rPr lang="en-GB" sz="1000">
                          <a:solidFill>
                            <a:schemeClr val="dk1"/>
                          </a:solidFill>
                        </a:rPr>
                        <a:t>föreligga. </a:t>
                      </a:r>
                      <a:r>
                        <a:rPr lang="en-GB" sz="1000" dirty="0">
                          <a:solidFill>
                            <a:schemeClr val="dk1"/>
                          </a:solidFill>
                        </a:rPr>
                        <a:t>Vi </a:t>
                      </a:r>
                      <a:r>
                        <a:rPr lang="en-GB" sz="1000" dirty="0" err="1">
                          <a:solidFill>
                            <a:schemeClr val="dk1"/>
                          </a:solidFill>
                        </a:rPr>
                        <a:t>noterar</a:t>
                      </a:r>
                      <a:r>
                        <a:rPr lang="en-GB" sz="1000" dirty="0">
                          <a:solidFill>
                            <a:schemeClr val="dk1"/>
                          </a:solidFill>
                        </a:rPr>
                        <a:t> </a:t>
                      </a:r>
                      <a:r>
                        <a:rPr lang="en-GB" sz="1000" dirty="0" err="1">
                          <a:solidFill>
                            <a:schemeClr val="dk1"/>
                          </a:solidFill>
                        </a:rPr>
                        <a:t>att</a:t>
                      </a:r>
                      <a:r>
                        <a:rPr lang="en-GB" sz="1000" dirty="0">
                          <a:solidFill>
                            <a:schemeClr val="dk1"/>
                          </a:solidFill>
                        </a:rPr>
                        <a:t> </a:t>
                      </a:r>
                      <a:r>
                        <a:rPr lang="en-GB" sz="1000" dirty="0" err="1">
                          <a:solidFill>
                            <a:schemeClr val="dk1"/>
                          </a:solidFill>
                        </a:rPr>
                        <a:t>nedskrivningar</a:t>
                      </a:r>
                      <a:r>
                        <a:rPr lang="en-GB" sz="1000" dirty="0">
                          <a:solidFill>
                            <a:schemeClr val="dk1"/>
                          </a:solidFill>
                        </a:rPr>
                        <a:t> </a:t>
                      </a:r>
                      <a:r>
                        <a:rPr lang="en-GB" sz="1000" dirty="0" err="1">
                          <a:solidFill>
                            <a:schemeClr val="dk1"/>
                          </a:solidFill>
                        </a:rPr>
                        <a:t>återförts</a:t>
                      </a:r>
                      <a:r>
                        <a:rPr lang="en-GB" sz="1000" dirty="0">
                          <a:solidFill>
                            <a:schemeClr val="dk1"/>
                          </a:solidFill>
                        </a:rPr>
                        <a:t> under </a:t>
                      </a:r>
                      <a:r>
                        <a:rPr lang="en-GB" sz="1000" dirty="0" err="1">
                          <a:solidFill>
                            <a:schemeClr val="dk1"/>
                          </a:solidFill>
                        </a:rPr>
                        <a:t>året</a:t>
                      </a:r>
                      <a:r>
                        <a:rPr lang="en-GB" sz="1000" dirty="0">
                          <a:solidFill>
                            <a:schemeClr val="dk1"/>
                          </a:solidFill>
                        </a:rPr>
                        <a:t> med 15 </a:t>
                      </a:r>
                      <a:r>
                        <a:rPr lang="en-GB" sz="1000" dirty="0" err="1">
                          <a:solidFill>
                            <a:schemeClr val="dk1"/>
                          </a:solidFill>
                        </a:rPr>
                        <a:t>mkr</a:t>
                      </a:r>
                      <a:r>
                        <a:rPr lang="en-GB" sz="1000" dirty="0">
                          <a:solidFill>
                            <a:schemeClr val="dk1"/>
                          </a:solidFill>
                        </a:rPr>
                        <a:t> </a:t>
                      </a:r>
                      <a:r>
                        <a:rPr lang="en-GB" sz="1000" dirty="0" err="1">
                          <a:solidFill>
                            <a:schemeClr val="dk1"/>
                          </a:solidFill>
                        </a:rPr>
                        <a:t>relaterat</a:t>
                      </a:r>
                      <a:r>
                        <a:rPr lang="en-GB" sz="1000" dirty="0">
                          <a:solidFill>
                            <a:schemeClr val="dk1"/>
                          </a:solidFill>
                        </a:rPr>
                        <a:t> till </a:t>
                      </a:r>
                      <a:r>
                        <a:rPr lang="en-GB" sz="1000" dirty="0" err="1">
                          <a:solidFill>
                            <a:schemeClr val="dk1"/>
                          </a:solidFill>
                        </a:rPr>
                        <a:t>Saffransgatan</a:t>
                      </a:r>
                      <a:r>
                        <a:rPr lang="en-GB" sz="1000" dirty="0">
                          <a:solidFill>
                            <a:schemeClr val="dk1"/>
                          </a:solidFill>
                        </a:rPr>
                        <a:t> (</a:t>
                      </a:r>
                      <a:r>
                        <a:rPr lang="en-GB" sz="1000" dirty="0" err="1">
                          <a:solidFill>
                            <a:schemeClr val="dk1"/>
                          </a:solidFill>
                        </a:rPr>
                        <a:t>bostäder</a:t>
                      </a:r>
                      <a:r>
                        <a:rPr lang="en-GB" sz="1000" dirty="0">
                          <a:solidFill>
                            <a:schemeClr val="dk1"/>
                          </a:solidFill>
                        </a:rPr>
                        <a:t> </a:t>
                      </a:r>
                      <a:r>
                        <a:rPr lang="en-GB" sz="1000" dirty="0" err="1">
                          <a:solidFill>
                            <a:schemeClr val="dk1"/>
                          </a:solidFill>
                        </a:rPr>
                        <a:t>och</a:t>
                      </a:r>
                      <a:r>
                        <a:rPr lang="en-GB" sz="1000" dirty="0">
                          <a:solidFill>
                            <a:schemeClr val="dk1"/>
                          </a:solidFill>
                        </a:rPr>
                        <a:t> </a:t>
                      </a:r>
                      <a:r>
                        <a:rPr lang="en-GB" sz="1000" dirty="0" err="1">
                          <a:solidFill>
                            <a:schemeClr val="dk1"/>
                          </a:solidFill>
                        </a:rPr>
                        <a:t>parkeringshus</a:t>
                      </a:r>
                      <a:r>
                        <a:rPr lang="en-GB" sz="1000" dirty="0">
                          <a:solidFill>
                            <a:schemeClr val="dk1"/>
                          </a:solidFill>
                        </a:rPr>
                        <a:t>) </a:t>
                      </a:r>
                      <a:r>
                        <a:rPr lang="en-GB" sz="1000" dirty="0" err="1">
                          <a:solidFill>
                            <a:schemeClr val="dk1"/>
                          </a:solidFill>
                        </a:rPr>
                        <a:t>efter</a:t>
                      </a:r>
                      <a:r>
                        <a:rPr lang="en-GB" sz="1000" dirty="0">
                          <a:solidFill>
                            <a:schemeClr val="dk1"/>
                          </a:solidFill>
                        </a:rPr>
                        <a:t> </a:t>
                      </a:r>
                      <a:r>
                        <a:rPr lang="en-GB" sz="1000" dirty="0" err="1">
                          <a:solidFill>
                            <a:schemeClr val="dk1"/>
                          </a:solidFill>
                        </a:rPr>
                        <a:t>ombedömda</a:t>
                      </a:r>
                      <a:r>
                        <a:rPr lang="en-GB" sz="1000" dirty="0">
                          <a:solidFill>
                            <a:schemeClr val="dk1"/>
                          </a:solidFill>
                        </a:rPr>
                        <a:t> </a:t>
                      </a:r>
                      <a:r>
                        <a:rPr lang="en-GB" sz="1000" dirty="0" err="1">
                          <a:solidFill>
                            <a:schemeClr val="dk1"/>
                          </a:solidFill>
                        </a:rPr>
                        <a:t>produktionskostnader</a:t>
                      </a:r>
                      <a:r>
                        <a:rPr lang="en-GB" sz="1000" dirty="0">
                          <a:solidFill>
                            <a:schemeClr val="dk1"/>
                          </a:solidFill>
                        </a:rPr>
                        <a:t>. </a:t>
                      </a:r>
                      <a:endParaRPr sz="1000" dirty="0">
                        <a:solidFill>
                          <a:schemeClr val="dk1"/>
                        </a:solidFill>
                      </a:endParaRPr>
                    </a:p>
                    <a:p>
                      <a:pPr marL="0" lvl="0" indent="0" algn="l" rtl="0">
                        <a:lnSpc>
                          <a:spcPct val="107000"/>
                        </a:lnSpc>
                        <a:spcBef>
                          <a:spcPts val="600"/>
                        </a:spcBef>
                        <a:spcAft>
                          <a:spcPts val="0"/>
                        </a:spcAft>
                        <a:buClr>
                          <a:schemeClr val="dk1"/>
                        </a:buClr>
                        <a:buSzPts val="1100"/>
                        <a:buFont typeface="Arial"/>
                        <a:buNone/>
                      </a:pPr>
                      <a:r>
                        <a:rPr lang="en-GB" sz="1000" dirty="0" err="1">
                          <a:solidFill>
                            <a:schemeClr val="dk1"/>
                          </a:solidFill>
                        </a:rPr>
                        <a:t>Koncernens</a:t>
                      </a:r>
                      <a:r>
                        <a:rPr lang="en-GB" sz="1000" dirty="0">
                          <a:solidFill>
                            <a:schemeClr val="dk1"/>
                          </a:solidFill>
                        </a:rPr>
                        <a:t> </a:t>
                      </a:r>
                      <a:r>
                        <a:rPr lang="en-GB" sz="1000" dirty="0" err="1">
                          <a:solidFill>
                            <a:schemeClr val="dk1"/>
                          </a:solidFill>
                        </a:rPr>
                        <a:t>samlade</a:t>
                      </a:r>
                      <a:r>
                        <a:rPr lang="en-GB" sz="1000" dirty="0">
                          <a:solidFill>
                            <a:schemeClr val="dk1"/>
                          </a:solidFill>
                        </a:rPr>
                        <a:t> </a:t>
                      </a:r>
                      <a:r>
                        <a:rPr lang="en-GB" sz="1000" dirty="0" err="1">
                          <a:solidFill>
                            <a:schemeClr val="dk1"/>
                          </a:solidFill>
                        </a:rPr>
                        <a:t>analys</a:t>
                      </a:r>
                      <a:r>
                        <a:rPr lang="en-GB" sz="1000" dirty="0">
                          <a:solidFill>
                            <a:schemeClr val="dk1"/>
                          </a:solidFill>
                        </a:rPr>
                        <a:t> har </a:t>
                      </a:r>
                      <a:r>
                        <a:rPr lang="en-GB" sz="1000" dirty="0" err="1">
                          <a:solidFill>
                            <a:schemeClr val="dk1"/>
                          </a:solidFill>
                        </a:rPr>
                        <a:t>kommunicerats</a:t>
                      </a:r>
                      <a:r>
                        <a:rPr lang="en-GB" sz="1000" dirty="0">
                          <a:solidFill>
                            <a:schemeClr val="dk1"/>
                          </a:solidFill>
                        </a:rPr>
                        <a:t>. Vi </a:t>
                      </a:r>
                      <a:r>
                        <a:rPr lang="en-GB" sz="1000" dirty="0" err="1">
                          <a:solidFill>
                            <a:schemeClr val="dk1"/>
                          </a:solidFill>
                        </a:rPr>
                        <a:t>rekommenderar</a:t>
                      </a:r>
                      <a:r>
                        <a:rPr lang="en-GB" sz="1000" dirty="0">
                          <a:solidFill>
                            <a:schemeClr val="dk1"/>
                          </a:solidFill>
                        </a:rPr>
                        <a:t> </a:t>
                      </a:r>
                      <a:r>
                        <a:rPr lang="en-GB" sz="1000" dirty="0" err="1">
                          <a:solidFill>
                            <a:schemeClr val="dk1"/>
                          </a:solidFill>
                        </a:rPr>
                        <a:t>att</a:t>
                      </a:r>
                      <a:r>
                        <a:rPr lang="en-GB" sz="1000" dirty="0">
                          <a:solidFill>
                            <a:schemeClr val="dk1"/>
                          </a:solidFill>
                        </a:rPr>
                        <a:t> process </a:t>
                      </a:r>
                      <a:r>
                        <a:rPr lang="en-GB" sz="1000" dirty="0" err="1">
                          <a:solidFill>
                            <a:schemeClr val="dk1"/>
                          </a:solidFill>
                        </a:rPr>
                        <a:t>och</a:t>
                      </a:r>
                      <a:r>
                        <a:rPr lang="en-GB" sz="1000" dirty="0">
                          <a:solidFill>
                            <a:schemeClr val="dk1"/>
                          </a:solidFill>
                        </a:rPr>
                        <a:t> format </a:t>
                      </a:r>
                      <a:r>
                        <a:rPr lang="en-GB" sz="1000" dirty="0" err="1">
                          <a:solidFill>
                            <a:schemeClr val="dk1"/>
                          </a:solidFill>
                        </a:rPr>
                        <a:t>för</a:t>
                      </a:r>
                      <a:r>
                        <a:rPr lang="en-GB" sz="1000" dirty="0">
                          <a:solidFill>
                            <a:schemeClr val="dk1"/>
                          </a:solidFill>
                        </a:rPr>
                        <a:t> </a:t>
                      </a:r>
                      <a:r>
                        <a:rPr lang="en-GB" sz="1000" dirty="0" err="1">
                          <a:solidFill>
                            <a:schemeClr val="dk1"/>
                          </a:solidFill>
                        </a:rPr>
                        <a:t>utvärdering</a:t>
                      </a:r>
                      <a:r>
                        <a:rPr lang="en-GB" sz="1000" dirty="0">
                          <a:solidFill>
                            <a:schemeClr val="dk1"/>
                          </a:solidFill>
                        </a:rPr>
                        <a:t> </a:t>
                      </a:r>
                      <a:r>
                        <a:rPr lang="en-GB" sz="1000" dirty="0" err="1">
                          <a:solidFill>
                            <a:schemeClr val="dk1"/>
                          </a:solidFill>
                        </a:rPr>
                        <a:t>av</a:t>
                      </a:r>
                      <a:r>
                        <a:rPr lang="en-GB" sz="1000" dirty="0">
                          <a:solidFill>
                            <a:schemeClr val="dk1"/>
                          </a:solidFill>
                        </a:rPr>
                        <a:t> </a:t>
                      </a:r>
                      <a:r>
                        <a:rPr lang="en-GB" sz="1000" dirty="0" err="1">
                          <a:solidFill>
                            <a:schemeClr val="dk1"/>
                          </a:solidFill>
                        </a:rPr>
                        <a:t>projekt</a:t>
                      </a:r>
                      <a:r>
                        <a:rPr lang="en-GB" sz="1000" dirty="0">
                          <a:solidFill>
                            <a:schemeClr val="dk1"/>
                          </a:solidFill>
                        </a:rPr>
                        <a:t> </a:t>
                      </a:r>
                      <a:r>
                        <a:rPr lang="en-GB" sz="1000" dirty="0" err="1">
                          <a:solidFill>
                            <a:schemeClr val="dk1"/>
                          </a:solidFill>
                        </a:rPr>
                        <a:t>inklusive</a:t>
                      </a:r>
                      <a:r>
                        <a:rPr lang="en-GB" sz="1000" dirty="0">
                          <a:solidFill>
                            <a:schemeClr val="dk1"/>
                          </a:solidFill>
                        </a:rPr>
                        <a:t> </a:t>
                      </a:r>
                      <a:r>
                        <a:rPr lang="en-GB" sz="1000" dirty="0" err="1">
                          <a:solidFill>
                            <a:schemeClr val="dk1"/>
                          </a:solidFill>
                        </a:rPr>
                        <a:t>djupare</a:t>
                      </a:r>
                      <a:r>
                        <a:rPr lang="en-GB" sz="1000" dirty="0">
                          <a:solidFill>
                            <a:schemeClr val="dk1"/>
                          </a:solidFill>
                        </a:rPr>
                        <a:t> </a:t>
                      </a:r>
                      <a:r>
                        <a:rPr lang="en-GB" sz="1000" dirty="0" err="1">
                          <a:solidFill>
                            <a:schemeClr val="dk1"/>
                          </a:solidFill>
                        </a:rPr>
                        <a:t>analys</a:t>
                      </a:r>
                      <a:r>
                        <a:rPr lang="en-GB" sz="1000" dirty="0">
                          <a:solidFill>
                            <a:schemeClr val="dk1"/>
                          </a:solidFill>
                        </a:rPr>
                        <a:t> </a:t>
                      </a:r>
                      <a:r>
                        <a:rPr lang="en-GB" sz="1000" dirty="0" err="1">
                          <a:solidFill>
                            <a:schemeClr val="dk1"/>
                          </a:solidFill>
                        </a:rPr>
                        <a:t>av</a:t>
                      </a:r>
                      <a:r>
                        <a:rPr lang="en-GB" sz="1000" dirty="0">
                          <a:solidFill>
                            <a:schemeClr val="dk1"/>
                          </a:solidFill>
                        </a:rPr>
                        <a:t> </a:t>
                      </a:r>
                      <a:r>
                        <a:rPr lang="en-GB" sz="1000" dirty="0" err="1">
                          <a:solidFill>
                            <a:schemeClr val="dk1"/>
                          </a:solidFill>
                        </a:rPr>
                        <a:t>affärsmässighet</a:t>
                      </a:r>
                      <a:r>
                        <a:rPr lang="en-GB" sz="1000" dirty="0">
                          <a:solidFill>
                            <a:schemeClr val="dk1"/>
                          </a:solidFill>
                        </a:rPr>
                        <a:t> vid </a:t>
                      </a:r>
                      <a:r>
                        <a:rPr lang="en-GB" sz="1000" dirty="0" err="1">
                          <a:solidFill>
                            <a:schemeClr val="dk1"/>
                          </a:solidFill>
                        </a:rPr>
                        <a:t>projekt</a:t>
                      </a:r>
                      <a:r>
                        <a:rPr lang="en-GB" sz="1000" dirty="0">
                          <a:solidFill>
                            <a:schemeClr val="dk1"/>
                          </a:solidFill>
                        </a:rPr>
                        <a:t> </a:t>
                      </a:r>
                      <a:r>
                        <a:rPr lang="en-GB" sz="1000" dirty="0" err="1">
                          <a:solidFill>
                            <a:schemeClr val="dk1"/>
                          </a:solidFill>
                        </a:rPr>
                        <a:t>som</a:t>
                      </a:r>
                      <a:r>
                        <a:rPr lang="en-GB" sz="1000" dirty="0">
                          <a:solidFill>
                            <a:schemeClr val="dk1"/>
                          </a:solidFill>
                        </a:rPr>
                        <a:t> </a:t>
                      </a:r>
                      <a:r>
                        <a:rPr lang="en-GB" sz="1000" dirty="0" err="1">
                          <a:solidFill>
                            <a:schemeClr val="dk1"/>
                          </a:solidFill>
                        </a:rPr>
                        <a:t>indikerar</a:t>
                      </a:r>
                      <a:r>
                        <a:rPr lang="en-GB" sz="1000" dirty="0">
                          <a:solidFill>
                            <a:schemeClr val="dk1"/>
                          </a:solidFill>
                        </a:rPr>
                        <a:t> </a:t>
                      </a:r>
                      <a:r>
                        <a:rPr lang="en-GB" sz="1000" dirty="0" err="1">
                          <a:solidFill>
                            <a:schemeClr val="dk1"/>
                          </a:solidFill>
                        </a:rPr>
                        <a:t>nedskrivningsbehov</a:t>
                      </a:r>
                      <a:r>
                        <a:rPr lang="en-GB" sz="1000" dirty="0">
                          <a:solidFill>
                            <a:schemeClr val="dk1"/>
                          </a:solidFill>
                        </a:rPr>
                        <a:t> </a:t>
                      </a:r>
                      <a:r>
                        <a:rPr lang="en-GB" sz="1000" dirty="0" err="1">
                          <a:solidFill>
                            <a:schemeClr val="dk1"/>
                          </a:solidFill>
                        </a:rPr>
                        <a:t>fortsätter</a:t>
                      </a:r>
                      <a:r>
                        <a:rPr lang="en-GB" sz="1000" dirty="0">
                          <a:solidFill>
                            <a:schemeClr val="dk1"/>
                          </a:solidFill>
                        </a:rPr>
                        <a:t> </a:t>
                      </a:r>
                      <a:r>
                        <a:rPr lang="en-GB" sz="1000" dirty="0" err="1">
                          <a:solidFill>
                            <a:schemeClr val="dk1"/>
                          </a:solidFill>
                        </a:rPr>
                        <a:t>utvärderas</a:t>
                      </a:r>
                      <a:r>
                        <a:rPr lang="en-GB" sz="1000" dirty="0">
                          <a:solidFill>
                            <a:schemeClr val="dk1"/>
                          </a:solidFill>
                        </a:rPr>
                        <a:t>. I </a:t>
                      </a:r>
                      <a:r>
                        <a:rPr lang="en-GB" sz="1000" dirty="0" err="1">
                          <a:solidFill>
                            <a:schemeClr val="dk1"/>
                          </a:solidFill>
                        </a:rPr>
                        <a:t>detta</a:t>
                      </a:r>
                      <a:r>
                        <a:rPr lang="en-GB" sz="1000" dirty="0">
                          <a:solidFill>
                            <a:schemeClr val="dk1"/>
                          </a:solidFill>
                        </a:rPr>
                        <a:t> </a:t>
                      </a:r>
                      <a:r>
                        <a:rPr lang="en-GB" sz="1000" dirty="0" err="1">
                          <a:solidFill>
                            <a:schemeClr val="dk1"/>
                          </a:solidFill>
                        </a:rPr>
                        <a:t>analysarbete</a:t>
                      </a:r>
                      <a:r>
                        <a:rPr lang="en-GB" sz="1000" dirty="0">
                          <a:solidFill>
                            <a:schemeClr val="dk1"/>
                          </a:solidFill>
                        </a:rPr>
                        <a:t> </a:t>
                      </a:r>
                      <a:r>
                        <a:rPr lang="en-GB" sz="1000" dirty="0" err="1">
                          <a:solidFill>
                            <a:schemeClr val="dk1"/>
                          </a:solidFill>
                        </a:rPr>
                        <a:t>rekommenderas</a:t>
                      </a:r>
                      <a:r>
                        <a:rPr lang="en-GB" sz="1000" dirty="0">
                          <a:solidFill>
                            <a:schemeClr val="dk1"/>
                          </a:solidFill>
                        </a:rPr>
                        <a:t> </a:t>
                      </a:r>
                      <a:r>
                        <a:rPr lang="en-GB" sz="1000" dirty="0" err="1">
                          <a:solidFill>
                            <a:schemeClr val="dk1"/>
                          </a:solidFill>
                        </a:rPr>
                        <a:t>även</a:t>
                      </a:r>
                      <a:r>
                        <a:rPr lang="en-GB" sz="1000" dirty="0">
                          <a:solidFill>
                            <a:schemeClr val="dk1"/>
                          </a:solidFill>
                        </a:rPr>
                        <a:t> </a:t>
                      </a:r>
                      <a:r>
                        <a:rPr lang="en-GB" sz="1000" dirty="0" err="1">
                          <a:solidFill>
                            <a:schemeClr val="dk1"/>
                          </a:solidFill>
                        </a:rPr>
                        <a:t>koncernen</a:t>
                      </a:r>
                      <a:r>
                        <a:rPr lang="en-GB" sz="1000" dirty="0">
                          <a:solidFill>
                            <a:schemeClr val="dk1"/>
                          </a:solidFill>
                        </a:rPr>
                        <a:t> </a:t>
                      </a:r>
                      <a:r>
                        <a:rPr lang="en-GB" sz="1000" dirty="0" err="1">
                          <a:solidFill>
                            <a:schemeClr val="dk1"/>
                          </a:solidFill>
                        </a:rPr>
                        <a:t>att</a:t>
                      </a:r>
                      <a:r>
                        <a:rPr lang="en-GB" sz="1000" dirty="0">
                          <a:solidFill>
                            <a:schemeClr val="dk1"/>
                          </a:solidFill>
                        </a:rPr>
                        <a:t> </a:t>
                      </a:r>
                      <a:r>
                        <a:rPr lang="en-GB" sz="1000" dirty="0" err="1">
                          <a:solidFill>
                            <a:schemeClr val="dk1"/>
                          </a:solidFill>
                        </a:rPr>
                        <a:t>tillse</a:t>
                      </a:r>
                      <a:r>
                        <a:rPr lang="en-GB" sz="1000" dirty="0">
                          <a:solidFill>
                            <a:schemeClr val="dk1"/>
                          </a:solidFill>
                        </a:rPr>
                        <a:t> </a:t>
                      </a:r>
                      <a:r>
                        <a:rPr lang="en-GB" sz="1000" dirty="0" err="1">
                          <a:solidFill>
                            <a:schemeClr val="dk1"/>
                          </a:solidFill>
                        </a:rPr>
                        <a:t>en</a:t>
                      </a:r>
                      <a:r>
                        <a:rPr lang="en-GB" sz="1000" dirty="0">
                          <a:solidFill>
                            <a:schemeClr val="dk1"/>
                          </a:solidFill>
                        </a:rPr>
                        <a:t> </a:t>
                      </a:r>
                      <a:r>
                        <a:rPr lang="en-GB" sz="1000" dirty="0" err="1">
                          <a:solidFill>
                            <a:schemeClr val="dk1"/>
                          </a:solidFill>
                        </a:rPr>
                        <a:t>balanserad</a:t>
                      </a:r>
                      <a:r>
                        <a:rPr lang="en-GB" sz="1000" dirty="0">
                          <a:solidFill>
                            <a:schemeClr val="dk1"/>
                          </a:solidFill>
                        </a:rPr>
                        <a:t> </a:t>
                      </a:r>
                      <a:r>
                        <a:rPr lang="en-GB" sz="1000" dirty="0" err="1">
                          <a:solidFill>
                            <a:schemeClr val="dk1"/>
                          </a:solidFill>
                        </a:rPr>
                        <a:t>fördelning</a:t>
                      </a:r>
                      <a:r>
                        <a:rPr lang="en-GB" sz="1000" dirty="0">
                          <a:solidFill>
                            <a:schemeClr val="dk1"/>
                          </a:solidFill>
                        </a:rPr>
                        <a:t> </a:t>
                      </a:r>
                      <a:r>
                        <a:rPr lang="en-GB" sz="1000" dirty="0" err="1">
                          <a:solidFill>
                            <a:schemeClr val="dk1"/>
                          </a:solidFill>
                        </a:rPr>
                        <a:t>i</a:t>
                      </a:r>
                      <a:r>
                        <a:rPr lang="en-GB" sz="1000" dirty="0">
                          <a:solidFill>
                            <a:schemeClr val="dk1"/>
                          </a:solidFill>
                        </a:rPr>
                        <a:t> </a:t>
                      </a:r>
                      <a:r>
                        <a:rPr lang="en-GB" sz="1000" dirty="0" err="1">
                          <a:solidFill>
                            <a:schemeClr val="dk1"/>
                          </a:solidFill>
                        </a:rPr>
                        <a:t>nybyggnationsprojekt</a:t>
                      </a:r>
                      <a:r>
                        <a:rPr lang="en-GB" sz="1000" dirty="0">
                          <a:solidFill>
                            <a:schemeClr val="dk1"/>
                          </a:solidFill>
                        </a:rPr>
                        <a:t> per </a:t>
                      </a:r>
                      <a:r>
                        <a:rPr lang="en-GB" sz="1000" dirty="0" err="1">
                          <a:solidFill>
                            <a:schemeClr val="dk1"/>
                          </a:solidFill>
                        </a:rPr>
                        <a:t>bolag</a:t>
                      </a:r>
                      <a:r>
                        <a:rPr lang="en-GB" sz="1000" dirty="0">
                          <a:solidFill>
                            <a:schemeClr val="dk1"/>
                          </a:solidFill>
                        </a:rPr>
                        <a:t> </a:t>
                      </a:r>
                      <a:r>
                        <a:rPr lang="en-GB" sz="1000" dirty="0" err="1">
                          <a:solidFill>
                            <a:schemeClr val="dk1"/>
                          </a:solidFill>
                        </a:rPr>
                        <a:t>uppnås</a:t>
                      </a:r>
                      <a:r>
                        <a:rPr lang="en-GB" sz="1000" dirty="0">
                          <a:solidFill>
                            <a:schemeClr val="dk1"/>
                          </a:solidFill>
                        </a:rPr>
                        <a:t> </a:t>
                      </a:r>
                      <a:r>
                        <a:rPr lang="en-GB" sz="1000" dirty="0" err="1">
                          <a:solidFill>
                            <a:schemeClr val="dk1"/>
                          </a:solidFill>
                        </a:rPr>
                        <a:t>över</a:t>
                      </a:r>
                      <a:r>
                        <a:rPr lang="en-GB" sz="1000" dirty="0">
                          <a:solidFill>
                            <a:schemeClr val="dk1"/>
                          </a:solidFill>
                        </a:rPr>
                        <a:t> </a:t>
                      </a:r>
                      <a:r>
                        <a:rPr lang="en-GB" sz="1000" dirty="0" err="1">
                          <a:solidFill>
                            <a:schemeClr val="dk1"/>
                          </a:solidFill>
                        </a:rPr>
                        <a:t>tid</a:t>
                      </a:r>
                      <a:r>
                        <a:rPr lang="en-GB" sz="1000" dirty="0">
                          <a:solidFill>
                            <a:schemeClr val="dk1"/>
                          </a:solidFill>
                        </a:rPr>
                        <a:t>. </a:t>
                      </a:r>
                      <a:endParaRPr sz="1000" dirty="0">
                        <a:solidFill>
                          <a:schemeClr val="dk1"/>
                        </a:solidFill>
                      </a:endParaRPr>
                    </a:p>
                    <a:p>
                      <a:pPr marL="0" lvl="0" indent="0" algn="l" rtl="0">
                        <a:lnSpc>
                          <a:spcPct val="100000"/>
                        </a:lnSpc>
                        <a:spcBef>
                          <a:spcPts val="300"/>
                        </a:spcBef>
                        <a:spcAft>
                          <a:spcPts val="0"/>
                        </a:spcAft>
                        <a:buClr>
                          <a:schemeClr val="dk1"/>
                        </a:buClr>
                        <a:buSzPts val="1100"/>
                        <a:buFont typeface="Arial"/>
                        <a:buNone/>
                      </a:pPr>
                      <a:endParaRPr sz="1000" dirty="0">
                        <a:solidFill>
                          <a:schemeClr val="dk1"/>
                        </a:solidFill>
                      </a:endParaRPr>
                    </a:p>
                    <a:p>
                      <a:pPr marL="0" lvl="0" indent="0" algn="l" rtl="0">
                        <a:lnSpc>
                          <a:spcPct val="100000"/>
                        </a:lnSpc>
                        <a:spcBef>
                          <a:spcPts val="300"/>
                        </a:spcBef>
                        <a:spcAft>
                          <a:spcPts val="0"/>
                        </a:spcAft>
                        <a:buNone/>
                      </a:pPr>
                      <a:endParaRPr sz="1000" dirty="0">
                        <a:solidFill>
                          <a:schemeClr val="dk1"/>
                        </a:solidFill>
                      </a:endParaRPr>
                    </a:p>
                    <a:p>
                      <a:pPr marL="0" lvl="0" indent="0" algn="l" rtl="0">
                        <a:lnSpc>
                          <a:spcPct val="100000"/>
                        </a:lnSpc>
                        <a:spcBef>
                          <a:spcPts val="300"/>
                        </a:spcBef>
                        <a:spcAft>
                          <a:spcPts val="300"/>
                        </a:spcAft>
                        <a:buNone/>
                      </a:pPr>
                      <a:endParaRPr sz="1000" dirty="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1218</Words>
  <Application>Microsoft Office PowerPoint</Application>
  <PresentationFormat>Bredbild</PresentationFormat>
  <Paragraphs>188</Paragraphs>
  <Slides>12</Slides>
  <Notes>12</Notes>
  <HiddenSlides>0</HiddenSlides>
  <MMClips>0</MMClips>
  <ScaleCrop>false</ScaleCrop>
  <HeadingPairs>
    <vt:vector size="6" baseType="variant">
      <vt:variant>
        <vt:lpstr>Använt teckensnitt</vt:lpstr>
      </vt:variant>
      <vt:variant>
        <vt:i4>4</vt:i4>
      </vt:variant>
      <vt:variant>
        <vt:lpstr>Tema</vt:lpstr>
      </vt:variant>
      <vt:variant>
        <vt:i4>4</vt:i4>
      </vt:variant>
      <vt:variant>
        <vt:lpstr>Bildrubriker</vt:lpstr>
      </vt:variant>
      <vt:variant>
        <vt:i4>12</vt:i4>
      </vt:variant>
    </vt:vector>
  </HeadingPairs>
  <TitlesOfParts>
    <vt:vector size="20" baseType="lpstr">
      <vt:lpstr>Arial</vt:lpstr>
      <vt:lpstr>Georgia</vt:lpstr>
      <vt:lpstr>Noto Sans Symbols</vt:lpstr>
      <vt:lpstr>Times New Roman</vt:lpstr>
      <vt:lpstr>PwC</vt:lpstr>
      <vt:lpstr>PwC</vt:lpstr>
      <vt:lpstr>PwC</vt:lpstr>
      <vt:lpstr>PwC</vt:lpstr>
      <vt:lpstr>Gårdstensbostäder  Rapportering 2019 </vt:lpstr>
      <vt:lpstr>Bostadsbolaget   Introduktion </vt:lpstr>
      <vt:lpstr>1. Vårt uppdrag</vt:lpstr>
      <vt:lpstr>2. Revisionsprocess 2019</vt:lpstr>
      <vt:lpstr>3. Resultat av vår granskning avseende risk- och fokusområden</vt:lpstr>
      <vt:lpstr>3. Resultat av vår granskning avseende risk- och fokusområden forts.</vt:lpstr>
      <vt:lpstr>3. Resultat av vår granskning avseende risk- och fokusområden forts.</vt:lpstr>
      <vt:lpstr>4. Bokslut - revision och redovisningsfrågor</vt:lpstr>
      <vt:lpstr>4. Bokslut - revision och redovisningsfrågor</vt:lpstr>
      <vt:lpstr>4. Bokslut - revision och redovisningsfrågor </vt:lpstr>
      <vt:lpstr>5. Övrigt </vt:lpstr>
      <vt:lpstr>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Gårdstensbostäder  Rapportering 2019</dc:title>
  <dc:creator>Christina Wilhelmsson</dc:creator>
  <cp:lastModifiedBy>Karin Burö</cp:lastModifiedBy>
  <cp:revision>2</cp:revision>
  <dcterms:modified xsi:type="dcterms:W3CDTF">2020-02-05T13:23:17Z</dcterms:modified>
</cp:coreProperties>
</file>