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6" autoAdjust="0"/>
    <p:restoredTop sz="94660"/>
  </p:normalViewPr>
  <p:slideViewPr>
    <p:cSldViewPr snapToGrid="0">
      <p:cViewPr varScale="1">
        <p:scale>
          <a:sx n="99" d="100"/>
          <a:sy n="99" d="100"/>
        </p:scale>
        <p:origin x="90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DD8EB22-DDA0-4457-1FE9-D4B64471BF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1E5521D-B630-C530-C18B-77DA6682FC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E161967-B690-0299-A341-031443CD4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2D424-1D8C-4FFF-A4E5-DB090E4E021A}" type="datetimeFigureOut">
              <a:rPr lang="sv-SE" smtClean="0"/>
              <a:t>2025-04-11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9AB6CD0-E202-4DBE-085A-8FA2FCC3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22D2A2-6761-BC79-8EC8-1B776E5C8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1A36-8B31-4161-9F86-EC5700EA87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0477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6682C9F-60E1-168C-460A-BC1FCB7A2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17DDBC5-10C9-7862-6A0D-DBF72EA991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AC2A39D-A3F9-D7A3-4DB5-26FD41CEC2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2D424-1D8C-4FFF-A4E5-DB090E4E021A}" type="datetimeFigureOut">
              <a:rPr lang="sv-SE" smtClean="0"/>
              <a:t>2025-04-11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FB42E5B-5CB4-5970-4BDF-5C0934B938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7216268-2860-967D-5A21-0F15F09B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1A36-8B31-4161-9F86-EC5700EA87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224337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FABF9CBC-B682-C935-4A00-ADB7A0D534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8866AC15-68DD-9864-E41B-1E4F173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61D1E7E-9237-C056-BF49-6217F7258A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2D424-1D8C-4FFF-A4E5-DB090E4E021A}" type="datetimeFigureOut">
              <a:rPr lang="sv-SE" smtClean="0"/>
              <a:t>2025-04-11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3879833-7EE9-8775-EED0-177FE1182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C019C70-45C6-92EC-34EC-068B4CE19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1A36-8B31-4161-9F86-EC5700EA87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2775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A2C452-E403-284C-90A0-FF0BF551B4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01B723-58E9-54E1-8571-E9D5751600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96E27F9-8E68-D694-27D1-9BA4A51CB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2D424-1D8C-4FFF-A4E5-DB090E4E021A}" type="datetimeFigureOut">
              <a:rPr lang="sv-SE" smtClean="0"/>
              <a:t>2025-04-11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BCD936B-6E3E-C8E4-EFD6-C8D22C87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AA642FA-044E-D299-538C-BB79CB749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1A36-8B31-4161-9F86-EC5700EA87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51714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8213EB4-C7DB-BE58-840E-7678C089F6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2587919-E76E-A6B6-635D-AD97DA94DB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2CB3DE5-837E-1798-CA59-97CFC389E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2D424-1D8C-4FFF-A4E5-DB090E4E021A}" type="datetimeFigureOut">
              <a:rPr lang="sv-SE" smtClean="0"/>
              <a:t>2025-04-11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6932F3E-500C-8CA6-B34F-AAD4980A7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D845537-DB2C-ACD5-FC00-2E7CB8F97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1A36-8B31-4161-9F86-EC5700EA87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5127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43347F-3626-77AB-EAC0-1995CA5127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3A215FC-AD27-F794-6058-72AA9D8E69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242D6ED-50E9-0397-FEF2-D0D90C49E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AA9964A9-5F02-754E-BD6B-0AFC091BB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2D424-1D8C-4FFF-A4E5-DB090E4E021A}" type="datetimeFigureOut">
              <a:rPr lang="sv-SE" smtClean="0"/>
              <a:t>2025-04-11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F59ED40-7418-FC17-2E04-627CB4974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92824D1-074D-48ED-403B-52C7D9704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1A36-8B31-4161-9F86-EC5700EA87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0456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7C512D-3199-6EE6-D729-E86A798DF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E870E8C-B83D-590B-5FEC-57AFE46D2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02A264B0-E221-3574-F3EB-7C64EFB853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6DF9073-F77D-D250-E233-8996113730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28ED077-C1BF-B66E-235B-D3F50FE48D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EF6E269-8E6B-4DD0-41D3-4970B5261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2D424-1D8C-4FFF-A4E5-DB090E4E021A}" type="datetimeFigureOut">
              <a:rPr lang="sv-SE" smtClean="0"/>
              <a:t>2025-04-11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844FEBBD-41D5-6D8B-3B20-7B2245C19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6869D73-3DE0-9963-2B9C-56A19E271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1A36-8B31-4161-9F86-EC5700EA87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3246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7270995-AC96-6C87-43DE-7227AB619F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E12E74DC-AA2A-F0A5-FB8F-1336F3577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2D424-1D8C-4FFF-A4E5-DB090E4E021A}" type="datetimeFigureOut">
              <a:rPr lang="sv-SE" smtClean="0"/>
              <a:t>2025-04-11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EFAEE60-DF90-DC33-7D95-295D5A92F2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CBC8783-CC0D-F77B-46B9-75AFA2094A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1A36-8B31-4161-9F86-EC5700EA87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29401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EEAA187-73CF-87A5-474A-65A7BAC21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2D424-1D8C-4FFF-A4E5-DB090E4E021A}" type="datetimeFigureOut">
              <a:rPr lang="sv-SE" smtClean="0"/>
              <a:t>2025-04-11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061B9F87-1132-9627-2360-B745C8A877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806D9B7C-6336-0FFF-CDA0-066A808F7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1A36-8B31-4161-9F86-EC5700EA87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7804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5D00EB-EF7C-9463-5077-AFBC6A285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EB26CC2-1A50-44A3-92F4-8FEBBC8063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3DA7EF0-77C1-36F1-AAEF-1D7E75A21D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60FAEAC-8FAC-D57C-9B96-065EDECFA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2D424-1D8C-4FFF-A4E5-DB090E4E021A}" type="datetimeFigureOut">
              <a:rPr lang="sv-SE" smtClean="0"/>
              <a:t>2025-04-11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069CB39-37B6-EAE0-F61A-970CCAF43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827931B-340F-126A-A1A8-4EDE3B50C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1A36-8B31-4161-9F86-EC5700EA87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55858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0AEA656-EF0F-F573-57A7-2C145934A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39A7D1CE-A67B-3EEF-AAE7-54D159807D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C4E53AC-952A-4DA8-7861-DE492E8700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995EE37-2247-A283-CFBA-C3504B00B1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2D424-1D8C-4FFF-A4E5-DB090E4E021A}" type="datetimeFigureOut">
              <a:rPr lang="sv-SE" smtClean="0"/>
              <a:t>2025-04-11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AA79B7B4-9386-250E-CF99-730068C41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511539F-1242-2DF9-21FD-54E708D0C2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B21A36-8B31-4161-9F86-EC5700EA87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63482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CD4A975-CBFD-27DB-539E-1D3A6F574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69C18EF-3A56-1DC9-973D-71D452678C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0FEA56-56CF-0ABA-AB98-CC242E0EAD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9B2D424-1D8C-4FFF-A4E5-DB090E4E021A}" type="datetimeFigureOut">
              <a:rPr lang="sv-SE" smtClean="0"/>
              <a:t>2025-04-11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3377C37-E41C-A387-D6AD-A5A9E32FB5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292E82D-0912-E974-2E48-E1A761AB31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5B21A36-8B31-4161-9F86-EC5700EA877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89375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latshållare för innehåll 8">
            <a:extLst>
              <a:ext uri="{FF2B5EF4-FFF2-40B4-BE49-F238E27FC236}">
                <a16:creationId xmlns:a16="http://schemas.microsoft.com/office/drawing/2014/main" id="{3F62F07D-4EAC-53E1-A1E4-11B5565731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2762" y="356135"/>
            <a:ext cx="11020926" cy="5820828"/>
          </a:xfrm>
        </p:spPr>
      </p:pic>
    </p:spTree>
    <p:extLst>
      <p:ext uri="{BB962C8B-B14F-4D97-AF65-F5344CB8AC3E}">
        <p14:creationId xmlns:p14="http://schemas.microsoft.com/office/powerpoint/2010/main" val="4868742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Bredbild</PresentationFormat>
  <Paragraphs>0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Jessica Nilsson</dc:creator>
  <cp:lastModifiedBy>Jessica Nilsson</cp:lastModifiedBy>
  <cp:revision>1</cp:revision>
  <dcterms:created xsi:type="dcterms:W3CDTF">2025-04-11T06:19:06Z</dcterms:created>
  <dcterms:modified xsi:type="dcterms:W3CDTF">2025-04-11T06:21:35Z</dcterms:modified>
</cp:coreProperties>
</file>