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D8EB22-DDA0-4457-1FE9-D4B64471B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1E5521D-B630-C530-C18B-77DA6682F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161967-B690-0299-A341-031443CD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AB6CD0-E202-4DBE-085A-8FA2FCC3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22D2A2-6761-BC79-8EC8-1B776E5C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0477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682C9F-60E1-168C-460A-BC1FCB7A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17DDBC5-10C9-7862-6A0D-DBF72EA99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AC2A39D-A3F9-D7A3-4DB5-26FD41CEC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FB42E5B-5CB4-5970-4BDF-5C0934B9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7216268-2860-967D-5A21-0F15F09B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43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ABF9CBC-B682-C935-4A00-ADB7A0D534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866AC15-68DD-9864-E41B-1E4F1730F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61D1E7E-9237-C056-BF49-6217F7258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879833-7EE9-8775-EED0-177FE118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C019C70-45C6-92EC-34EC-068B4CE19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277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2C452-E403-284C-90A0-FF0BF551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01B723-58E9-54E1-8571-E9D575160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6E27F9-8E68-D694-27D1-9BA4A51CB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CD936B-6E3E-C8E4-EFD6-C8D22C87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A642FA-044E-D299-538C-BB79CB74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1714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213EB4-C7DB-BE58-840E-7678C089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587919-E76E-A6B6-635D-AD97DA94D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CB3DE5-837E-1798-CA59-97CFC389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932F3E-500C-8CA6-B34F-AAD4980A7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845537-DB2C-ACD5-FC00-2E7CB8F9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127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43347F-3626-77AB-EAC0-1995CA51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A215FC-AD27-F794-6058-72AA9D8E69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242D6ED-50E9-0397-FEF2-D0D90C49E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9964A9-5F02-754E-BD6B-0AFC091B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59ED40-7418-FC17-2E04-627CB4974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92824D1-074D-48ED-403B-52C7D9704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045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7C512D-3199-6EE6-D729-E86A798D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870E8C-B83D-590B-5FEC-57AFE46D2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A264B0-E221-3574-F3EB-7C64EFB8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6DF9073-F77D-D250-E233-899611373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28ED077-C1BF-B66E-235B-D3F50FE48D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EF6E269-8E6B-4DD0-41D3-4970B526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44FEBBD-41D5-6D8B-3B20-7B2245C19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6869D73-3DE0-9963-2B9C-56A19E271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24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270995-AC96-6C87-43DE-7227AB619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12E74DC-AA2A-F0A5-FB8F-1336F3577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EFAEE60-DF90-DC33-7D95-295D5A92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CBC8783-CC0D-F77B-46B9-75AFA2094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940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EEAA187-73CF-87A5-474A-65A7BAC2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61B9F87-1132-9627-2360-B745C8A87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06D9B7C-6336-0FFF-CDA0-066A808F7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80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5D00EB-EF7C-9463-5077-AFBC6A285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B26CC2-1A50-44A3-92F4-8FEBBC806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3DA7EF0-77C1-36F1-AAEF-1D7E75A21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0FAEAC-8FAC-D57C-9B96-065EDECFA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069CB39-37B6-EAE0-F61A-970CCAF4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827931B-340F-126A-A1A8-4EDE3B50C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558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AEA656-EF0F-F573-57A7-2C145934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A7D1CE-A67B-3EEF-AAE7-54D159807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4E53AC-952A-4DA8-7861-DE492E870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95EE37-2247-A283-CFBA-C3504B00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A79B7B4-9386-250E-CF99-730068C41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511539F-1242-2DF9-21FD-54E708D0C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48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CD4A975-CBFD-27DB-539E-1D3A6F57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9C18EF-3A56-1DC9-973D-71D452678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0FEA56-56CF-0ABA-AB98-CC242E0EAD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B2D424-1D8C-4FFF-A4E5-DB090E4E021A}" type="datetimeFigureOut">
              <a:rPr lang="sv-SE" smtClean="0"/>
              <a:t>2025-04-11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377C37-E41C-A387-D6AD-A5A9E32FB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92E82D-0912-E974-2E48-E1A761AB3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B21A36-8B31-4161-9F86-EC5700EA87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893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F62F07D-4EAC-53E1-A1E4-11B556573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762" y="356135"/>
            <a:ext cx="11020926" cy="5820828"/>
          </a:xfrm>
        </p:spPr>
      </p:pic>
    </p:spTree>
    <p:extLst>
      <p:ext uri="{BB962C8B-B14F-4D97-AF65-F5344CB8AC3E}">
        <p14:creationId xmlns:p14="http://schemas.microsoft.com/office/powerpoint/2010/main" val="486874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Nilsson</dc:creator>
  <cp:lastModifiedBy>Jessica Nilsson</cp:lastModifiedBy>
  <cp:revision>1</cp:revision>
  <dcterms:created xsi:type="dcterms:W3CDTF">2025-04-11T06:19:06Z</dcterms:created>
  <dcterms:modified xsi:type="dcterms:W3CDTF">2025-04-11T06:21:35Z</dcterms:modified>
</cp:coreProperties>
</file>