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4.xml" ContentType="application/vnd.openxmlformats-officedocument.theme+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5.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6.xml" ContentType="application/vnd.openxmlformats-officedocument.theme+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7.xml" ContentType="application/vnd.openxmlformats-officedocument.theme+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2" r:id="rId4"/>
    <p:sldMasterId id="2147484410" r:id="rId5"/>
    <p:sldMasterId id="2147484427" r:id="rId6"/>
    <p:sldMasterId id="2147484444" r:id="rId7"/>
    <p:sldMasterId id="2147484461" r:id="rId8"/>
    <p:sldMasterId id="2147484478" r:id="rId9"/>
    <p:sldMasterId id="2147484495" r:id="rId10"/>
    <p:sldMasterId id="2147484512" r:id="rId11"/>
  </p:sldMasterIdLst>
  <p:notesMasterIdLst>
    <p:notesMasterId r:id="rId20"/>
  </p:notesMasterIdLst>
  <p:handoutMasterIdLst>
    <p:handoutMasterId r:id="rId21"/>
  </p:handoutMasterIdLst>
  <p:sldIdLst>
    <p:sldId id="263" r:id="rId12"/>
    <p:sldId id="261" r:id="rId13"/>
    <p:sldId id="264" r:id="rId14"/>
    <p:sldId id="265" r:id="rId15"/>
    <p:sldId id="266" r:id="rId16"/>
    <p:sldId id="267" r:id="rId17"/>
    <p:sldId id="259" r:id="rId18"/>
    <p:sldId id="257"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5564"/>
    <a:srgbClr val="0077BC"/>
    <a:srgbClr val="D53878"/>
    <a:srgbClr val="008391"/>
    <a:srgbClr val="FBF2B4"/>
    <a:srgbClr val="F0CD50"/>
    <a:srgbClr val="4675B7"/>
    <a:srgbClr val="DBD1E6"/>
    <a:srgbClr val="D2D8DB"/>
    <a:srgbClr val="CBE2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E012D8-84F2-4974-8828-B1316B49962B}" v="1" dt="2022-02-08T11:45:46.463"/>
    <p1510:client id="{B6F50E22-A8FF-A2B6-D1C6-C6D1587CA1AA}" v="7" dt="2022-02-23T12:45:46.961"/>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80844" autoAdjust="0"/>
  </p:normalViewPr>
  <p:slideViewPr>
    <p:cSldViewPr snapToGrid="0">
      <p:cViewPr varScale="1">
        <p:scale>
          <a:sx n="91" d="100"/>
          <a:sy n="91" d="100"/>
        </p:scale>
        <p:origin x="1236" y="90"/>
      </p:cViewPr>
      <p:guideLst/>
    </p:cSldViewPr>
  </p:slideViewPr>
  <p:outlineViewPr>
    <p:cViewPr>
      <p:scale>
        <a:sx n="33" d="100"/>
        <a:sy n="33" d="100"/>
      </p:scale>
      <p:origin x="0" y="0"/>
    </p:cViewPr>
  </p:outlineViewPr>
  <p:notesTextViewPr>
    <p:cViewPr>
      <p:scale>
        <a:sx n="150" d="100"/>
        <a:sy n="150" d="100"/>
      </p:scale>
      <p:origin x="0" y="0"/>
    </p:cViewPr>
  </p:notesTextViewPr>
  <p:notesViewPr>
    <p:cSldViewPr snapToGrid="0">
      <p:cViewPr varScale="1">
        <p:scale>
          <a:sx n="93" d="100"/>
          <a:sy n="93" d="100"/>
        </p:scale>
        <p:origin x="3624"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2.xml"/><Relationship Id="rId18" Type="http://schemas.openxmlformats.org/officeDocument/2006/relationships/slide" Target="slides/slide7.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Master" Target="slideMasters/slideMaster4.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4.xml"/><Relationship Id="rId23" Type="http://schemas.openxmlformats.org/officeDocument/2006/relationships/viewProps" Target="viewProps.xml"/><Relationship Id="rId10" Type="http://schemas.openxmlformats.org/officeDocument/2006/relationships/slideMaster" Target="slideMasters/slideMaster7.xml"/><Relationship Id="rId19" Type="http://schemas.openxmlformats.org/officeDocument/2006/relationships/slide" Target="slides/slide8.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28D75527-1052-40CF-90A7-805EC4F772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782182B2-420A-475A-83CF-72C9A1964B5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91BB566-3845-4DC0-8CE2-DC15231A2062}" type="datetime1">
              <a:rPr lang="sv-SE" smtClean="0"/>
              <a:t>2022-10-13</a:t>
            </a:fld>
            <a:endParaRPr lang="sv-SE"/>
          </a:p>
        </p:txBody>
      </p:sp>
      <p:sp>
        <p:nvSpPr>
          <p:cNvPr id="4" name="Platshållare för sidfot 3">
            <a:extLst>
              <a:ext uri="{FF2B5EF4-FFF2-40B4-BE49-F238E27FC236}">
                <a16:creationId xmlns:a16="http://schemas.microsoft.com/office/drawing/2014/main" id="{3CFEBD13-AD79-4726-9C7A-9E5C531A1A5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F00A28DF-4169-4B51-B8D3-AA9A5D61235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89A0780-C7EB-45E8-96EB-66D0986C42C0}" type="slidenum">
              <a:rPr lang="sv-SE" smtClean="0"/>
              <a:t>‹#›</a:t>
            </a:fld>
            <a:endParaRPr lang="sv-SE"/>
          </a:p>
        </p:txBody>
      </p:sp>
    </p:spTree>
    <p:extLst>
      <p:ext uri="{BB962C8B-B14F-4D97-AF65-F5344CB8AC3E}">
        <p14:creationId xmlns:p14="http://schemas.microsoft.com/office/powerpoint/2010/main" val="81033701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dirty="0"/>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95FFDC-F934-4037-B505-500B08CD3B8C}" type="datetime1">
              <a:rPr lang="sv-SE" smtClean="0"/>
              <a:t>2022-10-13</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1086EF-3011-429C-976B-61D9CA3A2B54}" type="slidenum">
              <a:rPr lang="sv-SE" smtClean="0"/>
              <a:t>‹#›</a:t>
            </a:fld>
            <a:endParaRPr lang="sv-SE"/>
          </a:p>
        </p:txBody>
      </p:sp>
    </p:spTree>
    <p:extLst>
      <p:ext uri="{BB962C8B-B14F-4D97-AF65-F5344CB8AC3E}">
        <p14:creationId xmlns:p14="http://schemas.microsoft.com/office/powerpoint/2010/main" val="207958687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datum 3"/>
          <p:cNvSpPr>
            <a:spLocks noGrp="1"/>
          </p:cNvSpPr>
          <p:nvPr>
            <p:ph type="dt" idx="10"/>
          </p:nvPr>
        </p:nvSpPr>
        <p:spPr/>
        <p:txBody>
          <a:bodyPr/>
          <a:lstStyle/>
          <a:p>
            <a:fld id="{72532145-269E-4DEC-A5F5-E687CD17D124}" type="datetime1">
              <a:rPr lang="sv-SE" smtClean="0"/>
              <a:t>2022-10-13</a:t>
            </a:fld>
            <a:endParaRPr lang="sv-SE"/>
          </a:p>
        </p:txBody>
      </p:sp>
      <p:sp>
        <p:nvSpPr>
          <p:cNvPr id="5" name="Platshållare för bildnummer 4"/>
          <p:cNvSpPr>
            <a:spLocks noGrp="1"/>
          </p:cNvSpPr>
          <p:nvPr>
            <p:ph type="sldNum" sz="quarter" idx="11"/>
          </p:nvPr>
        </p:nvSpPr>
        <p:spPr/>
        <p:txBody>
          <a:bodyPr/>
          <a:lstStyle/>
          <a:p>
            <a:fld id="{4B1086EF-3011-429C-976B-61D9CA3A2B54}" type="slidenum">
              <a:rPr lang="sv-SE" smtClean="0"/>
              <a:t>2</a:t>
            </a:fld>
            <a:endParaRPr lang="sv-SE"/>
          </a:p>
        </p:txBody>
      </p:sp>
    </p:spTree>
    <p:extLst>
      <p:ext uri="{BB962C8B-B14F-4D97-AF65-F5344CB8AC3E}">
        <p14:creationId xmlns:p14="http://schemas.microsoft.com/office/powerpoint/2010/main" val="954536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datum 3"/>
          <p:cNvSpPr>
            <a:spLocks noGrp="1"/>
          </p:cNvSpPr>
          <p:nvPr>
            <p:ph type="dt" idx="10"/>
          </p:nvPr>
        </p:nvSpPr>
        <p:spPr/>
        <p:txBody>
          <a:bodyPr/>
          <a:lstStyle/>
          <a:p>
            <a:fld id="{FBBFA50B-E819-411C-B95B-B3FD3A3FC2B7}" type="datetime1">
              <a:rPr lang="sv-SE" smtClean="0"/>
              <a:t>2022-10-13</a:t>
            </a:fld>
            <a:endParaRPr lang="sv-SE"/>
          </a:p>
        </p:txBody>
      </p:sp>
      <p:sp>
        <p:nvSpPr>
          <p:cNvPr id="5" name="Platshållare för bildnummer 4"/>
          <p:cNvSpPr>
            <a:spLocks noGrp="1"/>
          </p:cNvSpPr>
          <p:nvPr>
            <p:ph type="sldNum" sz="quarter" idx="11"/>
          </p:nvPr>
        </p:nvSpPr>
        <p:spPr/>
        <p:txBody>
          <a:bodyPr/>
          <a:lstStyle/>
          <a:p>
            <a:fld id="{4B1086EF-3011-429C-976B-61D9CA3A2B54}" type="slidenum">
              <a:rPr lang="sv-SE" smtClean="0"/>
              <a:t>7</a:t>
            </a:fld>
            <a:endParaRPr lang="sv-SE"/>
          </a:p>
        </p:txBody>
      </p:sp>
    </p:spTree>
    <p:extLst>
      <p:ext uri="{BB962C8B-B14F-4D97-AF65-F5344CB8AC3E}">
        <p14:creationId xmlns:p14="http://schemas.microsoft.com/office/powerpoint/2010/main" val="8127358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9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418699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2407237358"/>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54303892"/>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0871652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510832336"/>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80403556"/>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787650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2588336705"/>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388672670"/>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92394286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0775477"/>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197552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114864215"/>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388E3460-7228-4DB3-A6B8-F304B211BC3F}"/>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001414883"/>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81ADCA10-B0AD-4D27-A94A-34783BF31DB3}"/>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6553C1A9-DB36-4729-A526-0352AB7C6E25}"/>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82123098"/>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14965300"/>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tx1"/>
                </a:solidFill>
              </a:defRPr>
            </a:lvl1pPr>
          </a:lstStyle>
          <a:p>
            <a:r>
              <a:rPr lang="sv-SE" dirty="0"/>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tx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tx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926868400"/>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21293716"/>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dirty="0"/>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855698386"/>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65356972"/>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628542820"/>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51800635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243115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0952381"/>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13694464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572419327"/>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702728734"/>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01370054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0016742"/>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796325991"/>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tx1"/>
                </a:solidFill>
              </a:defRPr>
            </a:lvl1pPr>
          </a:lstStyle>
          <a:p>
            <a:r>
              <a:rPr lang="sv-SE" dirty="0"/>
              <a:t>Klicka här för att ändra mall för rubrikformat</a:t>
            </a:r>
            <a:endParaRPr lang="en-US" dirty="0"/>
          </a:p>
        </p:txBody>
      </p:sp>
      <p:sp>
        <p:nvSpPr>
          <p:cNvPr id="15" name="textruta 14">
            <a:extLst>
              <a:ext uri="{FF2B5EF4-FFF2-40B4-BE49-F238E27FC236}">
                <a16:creationId xmlns:a16="http://schemas.microsoft.com/office/drawing/2014/main" id="{F8CA43A6-7E16-4DBD-AD75-D68133193CD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043675322"/>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A335F1B5-8765-459C-802C-DA620794171A}"/>
              </a:ext>
            </a:extLst>
          </p:cNvPr>
          <p:cNvSpPr>
            <a:spLocks noGrp="1"/>
          </p:cNvSpPr>
          <p:nvPr>
            <p:ph type="title" hasCustomPrompt="1"/>
          </p:nvPr>
        </p:nvSpPr>
        <p:spPr>
          <a:xfrm>
            <a:off x="1420650" y="2399545"/>
            <a:ext cx="6148878" cy="309600"/>
          </a:xfrm>
        </p:spPr>
        <p:txBody>
          <a:bodyPr>
            <a:normAutofit/>
          </a:bodyPr>
          <a:lstStyle>
            <a:lvl1pPr>
              <a:defRPr sz="1700">
                <a:solidFill>
                  <a:schemeClr val="tx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tx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92F5E2AC-A457-4DE9-9A2C-4BE86BC0052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1764412805"/>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6980105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70684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
        <p:nvSpPr>
          <p:cNvPr id="15" name="textruta 14">
            <a:extLst>
              <a:ext uri="{FF2B5EF4-FFF2-40B4-BE49-F238E27FC236}">
                <a16:creationId xmlns:a16="http://schemas.microsoft.com/office/drawing/2014/main" id="{F8CA43A6-7E16-4DBD-AD75-D68133193CD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solidFill>
              </a:rPr>
              <a:t>Hållbar stad – öppen för världen</a:t>
            </a:r>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5030245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4" name="Rubrik 3">
            <a:extLst>
              <a:ext uri="{FF2B5EF4-FFF2-40B4-BE49-F238E27FC236}">
                <a16:creationId xmlns:a16="http://schemas.microsoft.com/office/drawing/2014/main" id="{7A284E58-B676-47B0-B49B-D281A884EF27}"/>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solidFill>
                <a:latin typeface="+mn-lt"/>
              </a:rPr>
              <a:t>Hållbar stad – öppen för världen</a:t>
            </a:r>
          </a:p>
        </p:txBody>
      </p:sp>
    </p:spTree>
    <p:extLst>
      <p:ext uri="{BB962C8B-B14F-4D97-AF65-F5344CB8AC3E}">
        <p14:creationId xmlns:p14="http://schemas.microsoft.com/office/powerpoint/2010/main" val="11104959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639076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25152883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latshållare för bildnummer 2">
            <a:extLst>
              <a:ext uri="{FF2B5EF4-FFF2-40B4-BE49-F238E27FC236}">
                <a16:creationId xmlns:a16="http://schemas.microsoft.com/office/drawing/2014/main" id="{2BC929D8-093F-4826-8D04-F268FF63E889}"/>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456351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6" name="Platshållare för bildnummer 5">
            <a:extLst>
              <a:ext uri="{FF2B5EF4-FFF2-40B4-BE49-F238E27FC236}">
                <a16:creationId xmlns:a16="http://schemas.microsoft.com/office/drawing/2014/main" id="{615128C6-B678-4715-9D0F-D4C07F59EDA5}"/>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30721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740651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dirty="0"/>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888074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315036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032412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6629092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5522466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1053557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6067083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4049095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50992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422215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2147408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A5CC9138-760F-4A17-8B1B-6D99EFF79AD6}"/>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8584371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10;&#10;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2C9C189C-4F50-4B1D-9EA5-30AB73E59C08}"/>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201825FE-CC31-4DE6-9AA9-7C27B553E870}"/>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9172592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26892215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6802138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66537677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7678732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8135035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20277957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97249890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25150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50788418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5412099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15141202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8481916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9706780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05290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46969404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477CCA5E-96FA-4B08-97E3-9C131E99F26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a:t>
            </a:r>
            <a:r>
              <a:rPr lang="sv-SE" sz="1050" dirty="0">
                <a:solidFill>
                  <a:schemeClr val="tx1"/>
                </a:solidFill>
              </a:rPr>
              <a:t>öppen</a:t>
            </a:r>
            <a:r>
              <a:rPr lang="sv-SE" sz="1050" dirty="0">
                <a:solidFill>
                  <a:schemeClr val="tx1">
                    <a:lumMod val="95000"/>
                    <a:lumOff val="5000"/>
                  </a:schemeClr>
                </a:solidFill>
              </a:rPr>
              <a:t> för världen</a:t>
            </a:r>
          </a:p>
        </p:txBody>
      </p:sp>
    </p:spTree>
    <p:extLst>
      <p:ext uri="{BB962C8B-B14F-4D97-AF65-F5344CB8AC3E}">
        <p14:creationId xmlns:p14="http://schemas.microsoft.com/office/powerpoint/2010/main" val="123955551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01D92FDB-2EC0-4D2B-9027-B2C6802AC70F}"/>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03B86F8F-A217-4EC5-95CF-481328A25B1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43101534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2608267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1465305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1839825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67990460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32290125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23838325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8590573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30821839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33779836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48142922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4095411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4940074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686840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48155490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380631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467131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F54FBE38-BAA0-4913-A593-C4237FC13E33}"/>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52311727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48B20EB8-4FF0-4D86-B782-FE843B459F2B}"/>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266C4A4B-0FFF-4609-BF3A-89A12B42C121}"/>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12404377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5170648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304438321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7086055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7301865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0120431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68104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65445030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2664062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5611373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86026589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363836353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04209585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8976977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402914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97886335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B3A12899-234C-4D37-942E-64C01D64533B}"/>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67246972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D9E1B7B2-3451-4D29-B53E-14A2743034F0}"/>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BA484A78-938B-41DE-9685-15EC3BD0A57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65666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00880293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0191178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314951962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1509150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4592984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60027434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93156330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6189945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68277629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94545329"/>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3538324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1468412099"/>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24201136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1197308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5712275"/>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70908899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6715C386-526F-48AC-AD19-830972616829}"/>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587617752"/>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D4F390AC-3BA8-4C70-9E3A-28CC7DA51740}"/>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5342DB73-4413-4392-B228-119A141D349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22942773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42698244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828321189"/>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381187829"/>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56211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18" Type="http://schemas.openxmlformats.org/officeDocument/2006/relationships/image" Target="../media/image1.png"/><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18" Type="http://schemas.openxmlformats.org/officeDocument/2006/relationships/image" Target="../media/image1.png"/><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17" Type="http://schemas.openxmlformats.org/officeDocument/2006/relationships/theme" Target="../theme/theme4.xml"/><Relationship Id="rId2" Type="http://schemas.openxmlformats.org/officeDocument/2006/relationships/slideLayout" Target="../slideLayouts/slideLayout50.xml"/><Relationship Id="rId16" Type="http://schemas.openxmlformats.org/officeDocument/2006/relationships/slideLayout" Target="../slideLayouts/slideLayout64.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2.xml"/><Relationship Id="rId13" Type="http://schemas.openxmlformats.org/officeDocument/2006/relationships/slideLayout" Target="../slideLayouts/slideLayout77.xml"/><Relationship Id="rId18" Type="http://schemas.openxmlformats.org/officeDocument/2006/relationships/image" Target="../media/image1.png"/><Relationship Id="rId3" Type="http://schemas.openxmlformats.org/officeDocument/2006/relationships/slideLayout" Target="../slideLayouts/slideLayout67.xml"/><Relationship Id="rId7" Type="http://schemas.openxmlformats.org/officeDocument/2006/relationships/slideLayout" Target="../slideLayouts/slideLayout71.xml"/><Relationship Id="rId12" Type="http://schemas.openxmlformats.org/officeDocument/2006/relationships/slideLayout" Target="../slideLayouts/slideLayout76.xml"/><Relationship Id="rId17" Type="http://schemas.openxmlformats.org/officeDocument/2006/relationships/theme" Target="../theme/theme5.xml"/><Relationship Id="rId2" Type="http://schemas.openxmlformats.org/officeDocument/2006/relationships/slideLayout" Target="../slideLayouts/slideLayout66.xml"/><Relationship Id="rId16" Type="http://schemas.openxmlformats.org/officeDocument/2006/relationships/slideLayout" Target="../slideLayouts/slideLayout80.xml"/><Relationship Id="rId1" Type="http://schemas.openxmlformats.org/officeDocument/2006/relationships/slideLayout" Target="../slideLayouts/slideLayout65.xml"/><Relationship Id="rId6" Type="http://schemas.openxmlformats.org/officeDocument/2006/relationships/slideLayout" Target="../slideLayouts/slideLayout70.xml"/><Relationship Id="rId11" Type="http://schemas.openxmlformats.org/officeDocument/2006/relationships/slideLayout" Target="../slideLayouts/slideLayout75.xml"/><Relationship Id="rId5" Type="http://schemas.openxmlformats.org/officeDocument/2006/relationships/slideLayout" Target="../slideLayouts/slideLayout69.xml"/><Relationship Id="rId15" Type="http://schemas.openxmlformats.org/officeDocument/2006/relationships/slideLayout" Target="../slideLayouts/slideLayout79.xml"/><Relationship Id="rId10" Type="http://schemas.openxmlformats.org/officeDocument/2006/relationships/slideLayout" Target="../slideLayouts/slideLayout74.xml"/><Relationship Id="rId4" Type="http://schemas.openxmlformats.org/officeDocument/2006/relationships/slideLayout" Target="../slideLayouts/slideLayout68.xml"/><Relationship Id="rId9" Type="http://schemas.openxmlformats.org/officeDocument/2006/relationships/slideLayout" Target="../slideLayouts/slideLayout73.xml"/><Relationship Id="rId14" Type="http://schemas.openxmlformats.org/officeDocument/2006/relationships/slideLayout" Target="../slideLayouts/slideLayout7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8.xml"/><Relationship Id="rId13" Type="http://schemas.openxmlformats.org/officeDocument/2006/relationships/slideLayout" Target="../slideLayouts/slideLayout93.xml"/><Relationship Id="rId18" Type="http://schemas.openxmlformats.org/officeDocument/2006/relationships/image" Target="../media/image1.png"/><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slideLayout" Target="../slideLayouts/slideLayout92.xml"/><Relationship Id="rId17" Type="http://schemas.openxmlformats.org/officeDocument/2006/relationships/theme" Target="../theme/theme6.xml"/><Relationship Id="rId2" Type="http://schemas.openxmlformats.org/officeDocument/2006/relationships/slideLayout" Target="../slideLayouts/slideLayout82.xml"/><Relationship Id="rId16" Type="http://schemas.openxmlformats.org/officeDocument/2006/relationships/slideLayout" Target="../slideLayouts/slideLayout96.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5" Type="http://schemas.openxmlformats.org/officeDocument/2006/relationships/slideLayout" Target="../slideLayouts/slideLayout95.xml"/><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 Id="rId14" Type="http://schemas.openxmlformats.org/officeDocument/2006/relationships/slideLayout" Target="../slideLayouts/slideLayout9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04.xml"/><Relationship Id="rId13" Type="http://schemas.openxmlformats.org/officeDocument/2006/relationships/slideLayout" Target="../slideLayouts/slideLayout109.xml"/><Relationship Id="rId18" Type="http://schemas.openxmlformats.org/officeDocument/2006/relationships/image" Target="../media/image1.png"/><Relationship Id="rId3" Type="http://schemas.openxmlformats.org/officeDocument/2006/relationships/slideLayout" Target="../slideLayouts/slideLayout99.xml"/><Relationship Id="rId7" Type="http://schemas.openxmlformats.org/officeDocument/2006/relationships/slideLayout" Target="../slideLayouts/slideLayout103.xml"/><Relationship Id="rId12" Type="http://schemas.openxmlformats.org/officeDocument/2006/relationships/slideLayout" Target="../slideLayouts/slideLayout108.xml"/><Relationship Id="rId17" Type="http://schemas.openxmlformats.org/officeDocument/2006/relationships/theme" Target="../theme/theme7.xml"/><Relationship Id="rId2" Type="http://schemas.openxmlformats.org/officeDocument/2006/relationships/slideLayout" Target="../slideLayouts/slideLayout98.xml"/><Relationship Id="rId16" Type="http://schemas.openxmlformats.org/officeDocument/2006/relationships/slideLayout" Target="../slideLayouts/slideLayout112.xml"/><Relationship Id="rId1" Type="http://schemas.openxmlformats.org/officeDocument/2006/relationships/slideLayout" Target="../slideLayouts/slideLayout97.xml"/><Relationship Id="rId6" Type="http://schemas.openxmlformats.org/officeDocument/2006/relationships/slideLayout" Target="../slideLayouts/slideLayout102.xml"/><Relationship Id="rId11" Type="http://schemas.openxmlformats.org/officeDocument/2006/relationships/slideLayout" Target="../slideLayouts/slideLayout107.xml"/><Relationship Id="rId5" Type="http://schemas.openxmlformats.org/officeDocument/2006/relationships/slideLayout" Target="../slideLayouts/slideLayout101.xml"/><Relationship Id="rId15" Type="http://schemas.openxmlformats.org/officeDocument/2006/relationships/slideLayout" Target="../slideLayouts/slideLayout111.xml"/><Relationship Id="rId10" Type="http://schemas.openxmlformats.org/officeDocument/2006/relationships/slideLayout" Target="../slideLayouts/slideLayout106.xml"/><Relationship Id="rId4" Type="http://schemas.openxmlformats.org/officeDocument/2006/relationships/slideLayout" Target="../slideLayouts/slideLayout100.xml"/><Relationship Id="rId9" Type="http://schemas.openxmlformats.org/officeDocument/2006/relationships/slideLayout" Target="../slideLayouts/slideLayout105.xml"/><Relationship Id="rId14" Type="http://schemas.openxmlformats.org/officeDocument/2006/relationships/slideLayout" Target="../slideLayouts/slideLayout110.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20.xml"/><Relationship Id="rId13" Type="http://schemas.openxmlformats.org/officeDocument/2006/relationships/slideLayout" Target="../slideLayouts/slideLayout125.xml"/><Relationship Id="rId18" Type="http://schemas.openxmlformats.org/officeDocument/2006/relationships/image" Target="../media/image1.png"/><Relationship Id="rId3" Type="http://schemas.openxmlformats.org/officeDocument/2006/relationships/slideLayout" Target="../slideLayouts/slideLayout115.xml"/><Relationship Id="rId7" Type="http://schemas.openxmlformats.org/officeDocument/2006/relationships/slideLayout" Target="../slideLayouts/slideLayout119.xml"/><Relationship Id="rId12" Type="http://schemas.openxmlformats.org/officeDocument/2006/relationships/slideLayout" Target="../slideLayouts/slideLayout124.xml"/><Relationship Id="rId17" Type="http://schemas.openxmlformats.org/officeDocument/2006/relationships/theme" Target="../theme/theme8.xml"/><Relationship Id="rId2" Type="http://schemas.openxmlformats.org/officeDocument/2006/relationships/slideLayout" Target="../slideLayouts/slideLayout114.xml"/><Relationship Id="rId16" Type="http://schemas.openxmlformats.org/officeDocument/2006/relationships/slideLayout" Target="../slideLayouts/slideLayout128.xml"/><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5" Type="http://schemas.openxmlformats.org/officeDocument/2006/relationships/slideLayout" Target="../slideLayouts/slideLayout117.xml"/><Relationship Id="rId15" Type="http://schemas.openxmlformats.org/officeDocument/2006/relationships/slideLayout" Target="../slideLayouts/slideLayout127.xml"/><Relationship Id="rId10" Type="http://schemas.openxmlformats.org/officeDocument/2006/relationships/slideLayout" Target="../slideLayouts/slideLayout122.xml"/><Relationship Id="rId4" Type="http://schemas.openxmlformats.org/officeDocument/2006/relationships/slideLayout" Target="../slideLayouts/slideLayout116.xml"/><Relationship Id="rId9" Type="http://schemas.openxmlformats.org/officeDocument/2006/relationships/slideLayout" Target="../slideLayouts/slideLayout121.xml"/><Relationship Id="rId14" Type="http://schemas.openxmlformats.org/officeDocument/2006/relationships/slideLayout" Target="../slideLayouts/slideLayout1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2" name="Platshållare för bildnummer 1">
            <a:extLst>
              <a:ext uri="{FF2B5EF4-FFF2-40B4-BE49-F238E27FC236}">
                <a16:creationId xmlns:a16="http://schemas.microsoft.com/office/drawing/2014/main" id="{048D0267-35CA-45BC-A225-E420D66A8569}"/>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86967930"/>
      </p:ext>
    </p:extLst>
  </p:cSld>
  <p:clrMap bg1="lt1" tx1="dk1" bg2="lt2" tx2="dk2" accent1="accent1" accent2="accent2" accent3="accent3" accent4="accent4" accent5="accent5" accent6="accent6" hlink="hlink" folHlink="folHlink"/>
  <p:sldLayoutIdLst>
    <p:sldLayoutId id="2147484044" r:id="rId1"/>
    <p:sldLayoutId id="2147484048" r:id="rId2"/>
    <p:sldLayoutId id="2147484050" r:id="rId3"/>
    <p:sldLayoutId id="2147484051" r:id="rId4"/>
    <p:sldLayoutId id="2147484052" r:id="rId5"/>
    <p:sldLayoutId id="2147484053" r:id="rId6"/>
    <p:sldLayoutId id="2147484054" r:id="rId7"/>
    <p:sldLayoutId id="2147484055" r:id="rId8"/>
    <p:sldLayoutId id="2147484056" r:id="rId9"/>
    <p:sldLayoutId id="2147484049" r:id="rId10"/>
    <p:sldLayoutId id="2147484057" r:id="rId11"/>
    <p:sldLayoutId id="2147484058" r:id="rId12"/>
    <p:sldLayoutId id="2147484047" r:id="rId13"/>
    <p:sldLayoutId id="2147484408" r:id="rId14"/>
    <p:sldLayoutId id="2147484409" r:id="rId15"/>
    <p:sldLayoutId id="2147484043"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userDrawn="1">
          <p15:clr>
            <a:srgbClr val="F26B43"/>
          </p15:clr>
        </p15:guide>
        <p15:guide id="9" orient="horz" pos="255" userDrawn="1">
          <p15:clr>
            <a:srgbClr val="F26B43"/>
          </p15:clr>
        </p15:guide>
        <p15:guide id="10" pos="257" userDrawn="1">
          <p15:clr>
            <a:srgbClr val="F26B43"/>
          </p15:clr>
        </p15:guide>
        <p15:guide id="11" pos="7423" userDrawn="1">
          <p15:clr>
            <a:srgbClr val="F26B43"/>
          </p15:clr>
        </p15:guide>
        <p15:guide id="12" orient="horz" pos="4156" userDrawn="1">
          <p15:clr>
            <a:srgbClr val="F26B43"/>
          </p15:clr>
        </p15:guide>
        <p15:guide id="14" orient="horz" pos="1095" userDrawn="1">
          <p15:clr>
            <a:srgbClr val="F26B43"/>
          </p15:clr>
        </p15:guide>
        <p15:guide id="15" orient="horz" pos="550" userDrawn="1">
          <p15:clr>
            <a:srgbClr val="F26B43"/>
          </p15:clr>
        </p15:guide>
        <p15:guide id="16" orient="horz" pos="3725" userDrawn="1">
          <p15:clr>
            <a:srgbClr val="F26B43"/>
          </p15:clr>
        </p15:guide>
        <p15:guide id="17" orient="horz" pos="4065"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Platshållare för bildnummer 1">
            <a:extLst>
              <a:ext uri="{FF2B5EF4-FFF2-40B4-BE49-F238E27FC236}">
                <a16:creationId xmlns:a16="http://schemas.microsoft.com/office/drawing/2014/main" id="{49735908-7AA6-42A8-8D13-0A0800940836}"/>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089848896"/>
      </p:ext>
    </p:extLst>
  </p:cSld>
  <p:clrMap bg1="lt1" tx1="dk1" bg2="lt2" tx2="dk2" accent1="accent1" accent2="accent2" accent3="accent3" accent4="accent4" accent5="accent5" accent6="accent6" hlink="hlink" folHlink="folHlink"/>
  <p:sldLayoutIdLst>
    <p:sldLayoutId id="2147484411" r:id="rId1"/>
    <p:sldLayoutId id="2147484412" r:id="rId2"/>
    <p:sldLayoutId id="2147484413" r:id="rId3"/>
    <p:sldLayoutId id="2147484414" r:id="rId4"/>
    <p:sldLayoutId id="2147484415" r:id="rId5"/>
    <p:sldLayoutId id="2147484416" r:id="rId6"/>
    <p:sldLayoutId id="2147484417" r:id="rId7"/>
    <p:sldLayoutId id="2147484418" r:id="rId8"/>
    <p:sldLayoutId id="2147484419" r:id="rId9"/>
    <p:sldLayoutId id="2147484420" r:id="rId10"/>
    <p:sldLayoutId id="2147484421" r:id="rId11"/>
    <p:sldLayoutId id="2147484422" r:id="rId12"/>
    <p:sldLayoutId id="2147484423" r:id="rId13"/>
    <p:sldLayoutId id="2147484424" r:id="rId14"/>
    <p:sldLayoutId id="2147484425" r:id="rId15"/>
    <p:sldLayoutId id="2147484426"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16FC2686-3742-4CA7-96AE-CD7BBA1A90F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10" name="Platshållare för bildnummer 1">
            <a:extLst>
              <a:ext uri="{FF2B5EF4-FFF2-40B4-BE49-F238E27FC236}">
                <a16:creationId xmlns:a16="http://schemas.microsoft.com/office/drawing/2014/main" id="{2A7AAA3E-885B-47E9-ACBA-A0293FCE587E}"/>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523591297"/>
      </p:ext>
    </p:extLst>
  </p:cSld>
  <p:clrMap bg1="lt1" tx1="dk1" bg2="lt2" tx2="dk2" accent1="accent1" accent2="accent2" accent3="accent3" accent4="accent4" accent5="accent5" accent6="accent6" hlink="hlink" folHlink="folHlink"/>
  <p:sldLayoutIdLst>
    <p:sldLayoutId id="2147484428" r:id="rId1"/>
    <p:sldLayoutId id="2147484429" r:id="rId2"/>
    <p:sldLayoutId id="2147484430" r:id="rId3"/>
    <p:sldLayoutId id="2147484431" r:id="rId4"/>
    <p:sldLayoutId id="2147484432" r:id="rId5"/>
    <p:sldLayoutId id="2147484433" r:id="rId6"/>
    <p:sldLayoutId id="2147484434" r:id="rId7"/>
    <p:sldLayoutId id="2147484435" r:id="rId8"/>
    <p:sldLayoutId id="2147484436" r:id="rId9"/>
    <p:sldLayoutId id="2147484437" r:id="rId10"/>
    <p:sldLayoutId id="2147484438" r:id="rId11"/>
    <p:sldLayoutId id="2147484439" r:id="rId12"/>
    <p:sldLayoutId id="2147484440" r:id="rId13"/>
    <p:sldLayoutId id="2147484441" r:id="rId14"/>
    <p:sldLayoutId id="2147484442" r:id="rId15"/>
    <p:sldLayoutId id="2147484443"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7DFF76B2-A88A-470E-B646-73BDC425A6E8}"/>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10" name="Platshållare för bildnummer 1">
            <a:extLst>
              <a:ext uri="{FF2B5EF4-FFF2-40B4-BE49-F238E27FC236}">
                <a16:creationId xmlns:a16="http://schemas.microsoft.com/office/drawing/2014/main" id="{4D8D5E03-09FD-47B8-83A3-7C8B23D877BF}"/>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096936714"/>
      </p:ext>
    </p:extLst>
  </p:cSld>
  <p:clrMap bg1="lt1" tx1="dk1" bg2="lt2" tx2="dk2" accent1="accent1" accent2="accent2" accent3="accent3" accent4="accent4" accent5="accent5" accent6="accent6" hlink="hlink" folHlink="folHlink"/>
  <p:sldLayoutIdLst>
    <p:sldLayoutId id="2147484445" r:id="rId1"/>
    <p:sldLayoutId id="2147484446" r:id="rId2"/>
    <p:sldLayoutId id="2147484447" r:id="rId3"/>
    <p:sldLayoutId id="2147484448" r:id="rId4"/>
    <p:sldLayoutId id="2147484449" r:id="rId5"/>
    <p:sldLayoutId id="2147484450" r:id="rId6"/>
    <p:sldLayoutId id="2147484451" r:id="rId7"/>
    <p:sldLayoutId id="2147484452" r:id="rId8"/>
    <p:sldLayoutId id="2147484453" r:id="rId9"/>
    <p:sldLayoutId id="2147484454" r:id="rId10"/>
    <p:sldLayoutId id="2147484455" r:id="rId11"/>
    <p:sldLayoutId id="2147484456" r:id="rId12"/>
    <p:sldLayoutId id="2147484457" r:id="rId13"/>
    <p:sldLayoutId id="2147484458" r:id="rId14"/>
    <p:sldLayoutId id="2147484459" r:id="rId15"/>
    <p:sldLayoutId id="2147484460"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F4542BD5-103E-4DB5-88FB-E05DB9624044}"/>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ACAA70FC-8994-456B-8FC6-D537F840626C}"/>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9459540"/>
      </p:ext>
    </p:extLst>
  </p:cSld>
  <p:clrMap bg1="lt1" tx1="dk1" bg2="lt2" tx2="dk2" accent1="accent1" accent2="accent2" accent3="accent3" accent4="accent4" accent5="accent5" accent6="accent6" hlink="hlink" folHlink="folHlink"/>
  <p:sldLayoutIdLst>
    <p:sldLayoutId id="2147484462" r:id="rId1"/>
    <p:sldLayoutId id="2147484463" r:id="rId2"/>
    <p:sldLayoutId id="2147484464" r:id="rId3"/>
    <p:sldLayoutId id="2147484465" r:id="rId4"/>
    <p:sldLayoutId id="2147484466" r:id="rId5"/>
    <p:sldLayoutId id="2147484467" r:id="rId6"/>
    <p:sldLayoutId id="2147484468" r:id="rId7"/>
    <p:sldLayoutId id="2147484469" r:id="rId8"/>
    <p:sldLayoutId id="2147484470" r:id="rId9"/>
    <p:sldLayoutId id="2147484471" r:id="rId10"/>
    <p:sldLayoutId id="2147484472" r:id="rId11"/>
    <p:sldLayoutId id="2147484473" r:id="rId12"/>
    <p:sldLayoutId id="2147484474" r:id="rId13"/>
    <p:sldLayoutId id="2147484475" r:id="rId14"/>
    <p:sldLayoutId id="2147484476" r:id="rId15"/>
    <p:sldLayoutId id="2147484477"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BA98ADB3-7E4F-4041-B143-C1933A3E0DE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3F2844B7-CEF6-4069-B35D-9858A8789980}"/>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57771119"/>
      </p:ext>
    </p:extLst>
  </p:cSld>
  <p:clrMap bg1="lt1" tx1="dk1" bg2="lt2" tx2="dk2" accent1="accent1" accent2="accent2" accent3="accent3" accent4="accent4" accent5="accent5" accent6="accent6" hlink="hlink" folHlink="folHlink"/>
  <p:sldLayoutIdLst>
    <p:sldLayoutId id="2147484479" r:id="rId1"/>
    <p:sldLayoutId id="2147484480" r:id="rId2"/>
    <p:sldLayoutId id="2147484481" r:id="rId3"/>
    <p:sldLayoutId id="2147484482" r:id="rId4"/>
    <p:sldLayoutId id="2147484483" r:id="rId5"/>
    <p:sldLayoutId id="2147484484" r:id="rId6"/>
    <p:sldLayoutId id="2147484485" r:id="rId7"/>
    <p:sldLayoutId id="2147484486" r:id="rId8"/>
    <p:sldLayoutId id="2147484487" r:id="rId9"/>
    <p:sldLayoutId id="2147484488" r:id="rId10"/>
    <p:sldLayoutId id="2147484489" r:id="rId11"/>
    <p:sldLayoutId id="2147484490" r:id="rId12"/>
    <p:sldLayoutId id="2147484491" r:id="rId13"/>
    <p:sldLayoutId id="2147484492" r:id="rId14"/>
    <p:sldLayoutId id="2147484493" r:id="rId15"/>
    <p:sldLayoutId id="2147484494"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C30862AA-79CD-47D7-A508-195920CF797F}"/>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10" name="Platshållare för bildnummer 1">
            <a:extLst>
              <a:ext uri="{FF2B5EF4-FFF2-40B4-BE49-F238E27FC236}">
                <a16:creationId xmlns:a16="http://schemas.microsoft.com/office/drawing/2014/main" id="{0B5FE696-6F97-4D3C-86EA-DA1B9AC17F4B}"/>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98833470"/>
      </p:ext>
    </p:extLst>
  </p:cSld>
  <p:clrMap bg1="lt1" tx1="dk1" bg2="lt2" tx2="dk2" accent1="accent1" accent2="accent2" accent3="accent3" accent4="accent4" accent5="accent5" accent6="accent6" hlink="hlink" folHlink="folHlink"/>
  <p:sldLayoutIdLst>
    <p:sldLayoutId id="2147484496" r:id="rId1"/>
    <p:sldLayoutId id="2147484497" r:id="rId2"/>
    <p:sldLayoutId id="2147484498" r:id="rId3"/>
    <p:sldLayoutId id="2147484499" r:id="rId4"/>
    <p:sldLayoutId id="2147484500" r:id="rId5"/>
    <p:sldLayoutId id="2147484501" r:id="rId6"/>
    <p:sldLayoutId id="2147484502" r:id="rId7"/>
    <p:sldLayoutId id="2147484503" r:id="rId8"/>
    <p:sldLayoutId id="2147484504" r:id="rId9"/>
    <p:sldLayoutId id="2147484505" r:id="rId10"/>
    <p:sldLayoutId id="2147484506" r:id="rId11"/>
    <p:sldLayoutId id="2147484507" r:id="rId12"/>
    <p:sldLayoutId id="2147484508" r:id="rId13"/>
    <p:sldLayoutId id="2147484509" r:id="rId14"/>
    <p:sldLayoutId id="2147484510" r:id="rId15"/>
    <p:sldLayoutId id="2147484511"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06A2100A-00F3-4208-962E-587779F2E0C0}"/>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F508861A-5DB9-448E-9A9B-FD5CEF06B171}"/>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082768213"/>
      </p:ext>
    </p:extLst>
  </p:cSld>
  <p:clrMap bg1="lt1" tx1="dk1" bg2="lt2" tx2="dk2" accent1="accent1" accent2="accent2" accent3="accent3" accent4="accent4" accent5="accent5" accent6="accent6" hlink="hlink" folHlink="folHlink"/>
  <p:sldLayoutIdLst>
    <p:sldLayoutId id="2147484513" r:id="rId1"/>
    <p:sldLayoutId id="2147484514" r:id="rId2"/>
    <p:sldLayoutId id="2147484515" r:id="rId3"/>
    <p:sldLayoutId id="2147484516" r:id="rId4"/>
    <p:sldLayoutId id="2147484517" r:id="rId5"/>
    <p:sldLayoutId id="2147484518" r:id="rId6"/>
    <p:sldLayoutId id="2147484519" r:id="rId7"/>
    <p:sldLayoutId id="2147484520" r:id="rId8"/>
    <p:sldLayoutId id="2147484521" r:id="rId9"/>
    <p:sldLayoutId id="2147484522" r:id="rId10"/>
    <p:sldLayoutId id="2147484523" r:id="rId11"/>
    <p:sldLayoutId id="2147484524" r:id="rId12"/>
    <p:sldLayoutId id="2147484525" r:id="rId13"/>
    <p:sldLayoutId id="2147484526" r:id="rId14"/>
    <p:sldLayoutId id="2147484527" r:id="rId15"/>
    <p:sldLayoutId id="2147484528"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6.xml.rels><?xml version="1.0" encoding="UTF-8" standalone="yes"?>
<Relationships xmlns="http://schemas.openxmlformats.org/package/2006/relationships"><Relationship Id="rId2" Type="http://schemas.openxmlformats.org/officeDocument/2006/relationships/hyperlink" Target="http://www.regionarkivet.se/" TargetMode="External"/><Relationship Id="rId1" Type="http://schemas.openxmlformats.org/officeDocument/2006/relationships/slideLayout" Target="../slideLayouts/slideLayout9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920628-F32D-4B59-82A3-068B459839A7}"/>
              </a:ext>
            </a:extLst>
          </p:cNvPr>
          <p:cNvSpPr>
            <a:spLocks noGrp="1"/>
          </p:cNvSpPr>
          <p:nvPr>
            <p:ph type="ctrTitle"/>
          </p:nvPr>
        </p:nvSpPr>
        <p:spPr/>
        <p:txBody>
          <a:bodyPr/>
          <a:lstStyle/>
          <a:p>
            <a:r>
              <a:rPr lang="sv-SE" dirty="0"/>
              <a:t>Hantering av anhöriguppgifter 2022</a:t>
            </a:r>
          </a:p>
        </p:txBody>
      </p:sp>
      <p:sp>
        <p:nvSpPr>
          <p:cNvPr id="3" name="Platshållare för text 2">
            <a:extLst>
              <a:ext uri="{FF2B5EF4-FFF2-40B4-BE49-F238E27FC236}">
                <a16:creationId xmlns:a16="http://schemas.microsoft.com/office/drawing/2014/main" id="{27097D5D-E399-4255-9468-0116A1B0B0E1}"/>
              </a:ext>
            </a:extLst>
          </p:cNvPr>
          <p:cNvSpPr>
            <a:spLocks noGrp="1"/>
          </p:cNvSpPr>
          <p:nvPr>
            <p:ph type="body" sz="quarter" idx="10"/>
          </p:nvPr>
        </p:nvSpPr>
        <p:spPr/>
        <p:txBody>
          <a:bodyPr/>
          <a:lstStyle/>
          <a:p>
            <a:r>
              <a:rPr lang="sv-SE" dirty="0"/>
              <a:t>Gallring med stöd av </a:t>
            </a:r>
          </a:p>
        </p:txBody>
      </p:sp>
      <p:sp>
        <p:nvSpPr>
          <p:cNvPr id="4" name="Platshållare för text 3">
            <a:extLst>
              <a:ext uri="{FF2B5EF4-FFF2-40B4-BE49-F238E27FC236}">
                <a16:creationId xmlns:a16="http://schemas.microsoft.com/office/drawing/2014/main" id="{67432880-EABA-4426-91B8-2D839C20B2ED}"/>
              </a:ext>
            </a:extLst>
          </p:cNvPr>
          <p:cNvSpPr>
            <a:spLocks noGrp="1"/>
          </p:cNvSpPr>
          <p:nvPr>
            <p:ph type="body" sz="quarter" idx="11"/>
          </p:nvPr>
        </p:nvSpPr>
        <p:spPr/>
        <p:txBody>
          <a:bodyPr/>
          <a:lstStyle/>
          <a:p>
            <a:r>
              <a:rPr lang="sv-SE" dirty="0"/>
              <a:t>Bodil Olofsson</a:t>
            </a:r>
          </a:p>
        </p:txBody>
      </p:sp>
    </p:spTree>
    <p:extLst>
      <p:ext uri="{BB962C8B-B14F-4D97-AF65-F5344CB8AC3E}">
        <p14:creationId xmlns:p14="http://schemas.microsoft.com/office/powerpoint/2010/main" val="357878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FA7AE140-709B-4AE0-9073-DA6D4CF6BC40}"/>
              </a:ext>
            </a:extLst>
          </p:cNvPr>
          <p:cNvSpPr>
            <a:spLocks noGrp="1"/>
          </p:cNvSpPr>
          <p:nvPr>
            <p:ph type="title"/>
          </p:nvPr>
        </p:nvSpPr>
        <p:spPr/>
        <p:txBody>
          <a:bodyPr/>
          <a:lstStyle/>
          <a:p>
            <a:r>
              <a:rPr lang="sv-SE" dirty="0"/>
              <a:t>Gallringsbeslut</a:t>
            </a:r>
          </a:p>
        </p:txBody>
      </p:sp>
      <p:sp>
        <p:nvSpPr>
          <p:cNvPr id="5" name="Platshållare för innehåll 4">
            <a:extLst>
              <a:ext uri="{FF2B5EF4-FFF2-40B4-BE49-F238E27FC236}">
                <a16:creationId xmlns:a16="http://schemas.microsoft.com/office/drawing/2014/main" id="{D7C5D2AE-67CE-4F0F-B005-7C826B35AAED}"/>
              </a:ext>
            </a:extLst>
          </p:cNvPr>
          <p:cNvSpPr>
            <a:spLocks noGrp="1"/>
          </p:cNvSpPr>
          <p:nvPr>
            <p:ph idx="11"/>
          </p:nvPr>
        </p:nvSpPr>
        <p:spPr/>
        <p:txBody>
          <a:bodyPr/>
          <a:lstStyle/>
          <a:p>
            <a:pPr algn="l" rtl="0" fontAlgn="base">
              <a:buFont typeface="Arial" panose="020B0604020202020204" pitchFamily="34" charset="0"/>
              <a:buChar char="•"/>
            </a:pPr>
            <a:r>
              <a:rPr lang="sv-SE" sz="1800" b="0" i="0" dirty="0">
                <a:solidFill>
                  <a:srgbClr val="000000"/>
                </a:solidFill>
                <a:effectLst/>
                <a:latin typeface="Times New Roman" panose="02020603050405020304" pitchFamily="18" charset="0"/>
              </a:rPr>
              <a:t>Enligt Regionarkivet är kontaktuppgifter till de anställdas anhöriga gallringsbara. </a:t>
            </a:r>
          </a:p>
          <a:p>
            <a:pPr algn="l" rtl="0" fontAlgn="base">
              <a:buFont typeface="Arial" panose="020B0604020202020204" pitchFamily="34" charset="0"/>
              <a:buChar char="•"/>
            </a:pPr>
            <a:r>
              <a:rPr lang="sv-SE" sz="1800" b="0" i="0" dirty="0">
                <a:solidFill>
                  <a:srgbClr val="000000"/>
                </a:solidFill>
                <a:effectLst/>
                <a:latin typeface="Times New Roman" panose="02020603050405020304" pitchFamily="18" charset="0"/>
              </a:rPr>
              <a:t>Det finns redan gallringsbeslut för detta fattade av Arkivnämnden för Västra Götalandsregionen och Göteborgs Stad respektive dess föregångare – uppgifterna omfattas av gallringsbeslut för handlingar av tillfällig eller ringa betydelse. </a:t>
            </a:r>
          </a:p>
          <a:p>
            <a:pPr algn="l" rtl="0" fontAlgn="base">
              <a:buFont typeface="Arial" panose="020B0604020202020204" pitchFamily="34" charset="0"/>
              <a:buChar char="•"/>
            </a:pPr>
            <a:r>
              <a:rPr lang="sv-SE" sz="1800" b="0" i="0" dirty="0">
                <a:solidFill>
                  <a:srgbClr val="000000"/>
                </a:solidFill>
                <a:effectLst/>
                <a:latin typeface="Times New Roman" panose="02020603050405020304" pitchFamily="18" charset="0"/>
              </a:rPr>
              <a:t>För uppgifter som tillkommit från och med 2016 gäller beslutet om ”Gallring av handlingar av tillfällig eller ringa betydelse för myndigheter i Göteborgs Stad”, Arkivnämndens diarienummer 392/15 73. Se avdelning A, punkt 6 i det beslutet. </a:t>
            </a:r>
          </a:p>
          <a:p>
            <a:pPr algn="l" rtl="0" fontAlgn="base">
              <a:buFont typeface="Arial" panose="020B0604020202020204" pitchFamily="34" charset="0"/>
              <a:buChar char="•"/>
            </a:pPr>
            <a:r>
              <a:rPr lang="sv-SE" sz="1800" b="0" i="0" dirty="0">
                <a:solidFill>
                  <a:srgbClr val="000000"/>
                </a:solidFill>
                <a:effectLst/>
                <a:latin typeface="Times New Roman" panose="02020603050405020304" pitchFamily="18" charset="0"/>
              </a:rPr>
              <a:t>För uppgifter som tillkommit till och med 2015 gäller Servicenämndens beslut 1998-11-11, 92 § om ”Gallring av handlingar som är av tillfällig eller ringa betydelse”. Se punkt 5 i det beslutet. </a:t>
            </a:r>
          </a:p>
          <a:p>
            <a:pPr marL="0" indent="0">
              <a:buNone/>
            </a:pPr>
            <a:endParaRPr lang="sv-SE" dirty="0"/>
          </a:p>
        </p:txBody>
      </p:sp>
    </p:spTree>
    <p:extLst>
      <p:ext uri="{BB962C8B-B14F-4D97-AF65-F5344CB8AC3E}">
        <p14:creationId xmlns:p14="http://schemas.microsoft.com/office/powerpoint/2010/main" val="2017824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1EACF1B-14A9-4F8E-B7BD-6147EDECD570}"/>
              </a:ext>
            </a:extLst>
          </p:cNvPr>
          <p:cNvSpPr>
            <a:spLocks noGrp="1"/>
          </p:cNvSpPr>
          <p:nvPr>
            <p:ph type="title"/>
          </p:nvPr>
        </p:nvSpPr>
        <p:spPr/>
        <p:txBody>
          <a:bodyPr>
            <a:normAutofit fontScale="90000"/>
          </a:bodyPr>
          <a:lstStyle/>
          <a:p>
            <a:r>
              <a:rPr lang="sv-SE" dirty="0"/>
              <a:t>Tillämpningsbeslut – fattas av din förvaltning</a:t>
            </a:r>
          </a:p>
        </p:txBody>
      </p:sp>
      <p:sp>
        <p:nvSpPr>
          <p:cNvPr id="3" name="Platshållare för innehåll 2">
            <a:extLst>
              <a:ext uri="{FF2B5EF4-FFF2-40B4-BE49-F238E27FC236}">
                <a16:creationId xmlns:a16="http://schemas.microsoft.com/office/drawing/2014/main" id="{9F97EFCD-502A-41D4-9C52-749E1740E475}"/>
              </a:ext>
            </a:extLst>
          </p:cNvPr>
          <p:cNvSpPr>
            <a:spLocks noGrp="1"/>
          </p:cNvSpPr>
          <p:nvPr>
            <p:ph idx="11"/>
          </p:nvPr>
        </p:nvSpPr>
        <p:spPr/>
        <p:txBody>
          <a:bodyPr/>
          <a:lstStyle/>
          <a:p>
            <a:pPr algn="l" rtl="0" fontAlgn="base">
              <a:buFont typeface="Arial" panose="020B0604020202020204" pitchFamily="34" charset="0"/>
              <a:buChar char="•"/>
            </a:pPr>
            <a:r>
              <a:rPr lang="sv-SE" sz="1800" b="0" i="0" dirty="0">
                <a:solidFill>
                  <a:srgbClr val="000000"/>
                </a:solidFill>
                <a:effectLst/>
                <a:latin typeface="Times New Roman" panose="02020603050405020304" pitchFamily="18" charset="0"/>
              </a:rPr>
              <a:t>Varje myndighet ska fatta ett beslut om att tillämpa Arkivnämndens gallringsbeslut för handlingar av tillfällig eller ringa betydelse för att gallringen ska kunna verkställas. </a:t>
            </a:r>
          </a:p>
          <a:p>
            <a:pPr algn="l" rtl="0" fontAlgn="base">
              <a:buFont typeface="Arial" panose="020B0604020202020204" pitchFamily="34" charset="0"/>
              <a:buChar char="•"/>
            </a:pPr>
            <a:r>
              <a:rPr lang="sv-SE" sz="1800" b="0" i="0" dirty="0">
                <a:solidFill>
                  <a:srgbClr val="000000"/>
                </a:solidFill>
                <a:effectLst/>
                <a:latin typeface="Times New Roman" panose="02020603050405020304" pitchFamily="18" charset="0"/>
              </a:rPr>
              <a:t>För Servicenämndens beslut fanns inte något krav på tillämpningsbeslut. </a:t>
            </a:r>
          </a:p>
          <a:p>
            <a:pPr algn="l" rtl="0" fontAlgn="base">
              <a:buFont typeface="Arial" panose="020B0604020202020204" pitchFamily="34" charset="0"/>
              <a:buChar char="•"/>
            </a:pPr>
            <a:r>
              <a:rPr lang="sv-SE" sz="1800" b="0" i="0" dirty="0">
                <a:solidFill>
                  <a:srgbClr val="000000"/>
                </a:solidFill>
                <a:effectLst/>
                <a:latin typeface="Times New Roman" panose="02020603050405020304" pitchFamily="18" charset="0"/>
              </a:rPr>
              <a:t>Tillämpningsbeslut för gallring av handlingar av tillfällig eller ringa betydelse brukar finnas som separata tillämpningsbeslut. Vanligen presenteras de i dokumenthanteringsplanens inledning. </a:t>
            </a:r>
          </a:p>
          <a:p>
            <a:pPr algn="l" rtl="0" fontAlgn="base">
              <a:buFont typeface="Arial" panose="020B0604020202020204" pitchFamily="34" charset="0"/>
              <a:buChar char="•"/>
            </a:pPr>
            <a:r>
              <a:rPr lang="sv-SE" sz="1800" b="0" i="0" dirty="0">
                <a:solidFill>
                  <a:srgbClr val="000000"/>
                </a:solidFill>
                <a:effectLst/>
                <a:latin typeface="Times New Roman" panose="02020603050405020304" pitchFamily="18" charset="0"/>
              </a:rPr>
              <a:t>I tillämpningsbeslutet listas de handlingstyper på myndigheten som är av tillfällig eller ringa betydelse. För varje handlingstyp specificeras när den kan gallras. </a:t>
            </a:r>
          </a:p>
          <a:p>
            <a:endParaRPr lang="sv-SE" dirty="0"/>
          </a:p>
        </p:txBody>
      </p:sp>
    </p:spTree>
    <p:extLst>
      <p:ext uri="{BB962C8B-B14F-4D97-AF65-F5344CB8AC3E}">
        <p14:creationId xmlns:p14="http://schemas.microsoft.com/office/powerpoint/2010/main" val="1256026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AF9A40F-9AB2-46FE-8F7A-CBB8AEE4B303}"/>
              </a:ext>
            </a:extLst>
          </p:cNvPr>
          <p:cNvSpPr>
            <a:spLocks noGrp="1"/>
          </p:cNvSpPr>
          <p:nvPr>
            <p:ph type="title"/>
          </p:nvPr>
        </p:nvSpPr>
        <p:spPr/>
        <p:txBody>
          <a:bodyPr/>
          <a:lstStyle/>
          <a:p>
            <a:r>
              <a:rPr lang="sv-SE" dirty="0"/>
              <a:t>Detta behöver du göra!</a:t>
            </a:r>
          </a:p>
        </p:txBody>
      </p:sp>
      <p:sp>
        <p:nvSpPr>
          <p:cNvPr id="3" name="Platshållare för innehåll 2">
            <a:extLst>
              <a:ext uri="{FF2B5EF4-FFF2-40B4-BE49-F238E27FC236}">
                <a16:creationId xmlns:a16="http://schemas.microsoft.com/office/drawing/2014/main" id="{B3F00075-85AF-44B0-A21E-04B75E4785E1}"/>
              </a:ext>
            </a:extLst>
          </p:cNvPr>
          <p:cNvSpPr>
            <a:spLocks noGrp="1"/>
          </p:cNvSpPr>
          <p:nvPr>
            <p:ph idx="11"/>
          </p:nvPr>
        </p:nvSpPr>
        <p:spPr/>
        <p:txBody>
          <a:bodyPr/>
          <a:lstStyle/>
          <a:p>
            <a:pPr algn="l" rtl="0" fontAlgn="base">
              <a:buFont typeface="Arial" panose="020B0604020202020204" pitchFamily="34" charset="0"/>
              <a:buChar char="•"/>
            </a:pPr>
            <a:r>
              <a:rPr lang="sv-SE" sz="1800" b="0" i="0" dirty="0">
                <a:solidFill>
                  <a:srgbClr val="000000"/>
                </a:solidFill>
                <a:effectLst/>
                <a:latin typeface="Times New Roman" panose="02020603050405020304" pitchFamily="18" charset="0"/>
              </a:rPr>
              <a:t>Kontrollera om kontaktuppgifter till anhöriga finns med i listan över handlingstyper som är av tillfällig eller ringa betydelse i ert tillämpningsbeslut och om det anges att de kan gallras när informationen uppdaterats, ersatts av aktuella uppgifter eller någon liknande gallringsfrist som gör det möjligt att gallra dem ur </a:t>
            </a:r>
            <a:r>
              <a:rPr lang="sv-SE" sz="1800" b="0" i="0" dirty="0" err="1">
                <a:solidFill>
                  <a:srgbClr val="000000"/>
                </a:solidFill>
                <a:effectLst/>
                <a:latin typeface="Times New Roman" panose="02020603050405020304" pitchFamily="18" charset="0"/>
              </a:rPr>
              <a:t>Personec</a:t>
            </a:r>
            <a:r>
              <a:rPr lang="sv-SE" sz="1800" b="0" i="0" dirty="0">
                <a:solidFill>
                  <a:srgbClr val="000000"/>
                </a:solidFill>
                <a:effectLst/>
                <a:latin typeface="Times New Roman" panose="02020603050405020304" pitchFamily="18" charset="0"/>
              </a:rPr>
              <a:t>.  </a:t>
            </a:r>
          </a:p>
          <a:p>
            <a:pPr algn="l" rtl="0" fontAlgn="base">
              <a:buFont typeface="Arial" panose="020B0604020202020204" pitchFamily="34" charset="0"/>
              <a:buChar char="•"/>
            </a:pPr>
            <a:r>
              <a:rPr lang="sv-SE" sz="1800" b="0" i="0" dirty="0">
                <a:solidFill>
                  <a:srgbClr val="000000"/>
                </a:solidFill>
                <a:effectLst/>
                <a:latin typeface="Times New Roman" panose="02020603050405020304" pitchFamily="18" charset="0"/>
              </a:rPr>
              <a:t>Finns de inte med behöver ett nytt tillämpningsbeslut, som omfattar kontaktuppgifter till anhöriga, fattas. Det är er nämnd eller styrelse som fattar beslut, men på många myndigheter har det beslutet delegerats till någon tjänsteperson. </a:t>
            </a:r>
          </a:p>
          <a:p>
            <a:pPr algn="l" rtl="0" fontAlgn="base">
              <a:buFont typeface="Arial" panose="020B0604020202020204" pitchFamily="34" charset="0"/>
              <a:buChar char="•"/>
            </a:pPr>
            <a:r>
              <a:rPr lang="sv-SE" sz="1800" b="0" i="0" dirty="0">
                <a:solidFill>
                  <a:srgbClr val="000000"/>
                </a:solidFill>
                <a:effectLst/>
                <a:latin typeface="Times New Roman" panose="02020603050405020304" pitchFamily="18" charset="0"/>
              </a:rPr>
              <a:t>Saknas ett tillämpningsbeslut för att gallra handlingar av tillfällig eller ringa betydelse helt behöver ni ta fram ett sådant på din myndighet och få det beslutat. </a:t>
            </a:r>
          </a:p>
          <a:p>
            <a:endParaRPr lang="sv-SE" dirty="0"/>
          </a:p>
        </p:txBody>
      </p:sp>
    </p:spTree>
    <p:extLst>
      <p:ext uri="{BB962C8B-B14F-4D97-AF65-F5344CB8AC3E}">
        <p14:creationId xmlns:p14="http://schemas.microsoft.com/office/powerpoint/2010/main" val="4254228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475F31-EC6B-41EB-8B2D-AD831F2D86B6}"/>
              </a:ext>
            </a:extLst>
          </p:cNvPr>
          <p:cNvSpPr>
            <a:spLocks noGrp="1"/>
          </p:cNvSpPr>
          <p:nvPr>
            <p:ph type="title"/>
          </p:nvPr>
        </p:nvSpPr>
        <p:spPr/>
        <p:txBody>
          <a:bodyPr/>
          <a:lstStyle/>
          <a:p>
            <a:r>
              <a:rPr lang="sv-SE" dirty="0"/>
              <a:t>Intraservice verkställer</a:t>
            </a:r>
          </a:p>
        </p:txBody>
      </p:sp>
      <p:sp>
        <p:nvSpPr>
          <p:cNvPr id="3" name="Platshållare för innehåll 2">
            <a:extLst>
              <a:ext uri="{FF2B5EF4-FFF2-40B4-BE49-F238E27FC236}">
                <a16:creationId xmlns:a16="http://schemas.microsoft.com/office/drawing/2014/main" id="{2716E9C5-DAA4-4634-BC8D-B06DC58BF122}"/>
              </a:ext>
            </a:extLst>
          </p:cNvPr>
          <p:cNvSpPr>
            <a:spLocks noGrp="1"/>
          </p:cNvSpPr>
          <p:nvPr>
            <p:ph idx="11"/>
          </p:nvPr>
        </p:nvSpPr>
        <p:spPr/>
        <p:txBody>
          <a:bodyPr vert="horz" lIns="0" tIns="0" rIns="0" bIns="0" rtlCol="0" anchor="t">
            <a:normAutofit/>
          </a:bodyPr>
          <a:lstStyle/>
          <a:p>
            <a:pPr marL="229870" indent="-229870"/>
            <a:r>
              <a:rPr lang="sv-SE" sz="1800" b="0" i="0" dirty="0">
                <a:solidFill>
                  <a:srgbClr val="000000"/>
                </a:solidFill>
                <a:effectLst/>
                <a:latin typeface="Times New Roman" panose="02020603050405020304" pitchFamily="18" charset="0"/>
              </a:rPr>
              <a:t>Arkivnämnden har beslutat att Intraservice har tekniskt arkivansvar för de kommungemensamma elektroniska systemen. I det ansvaret ligger bland annat att verkställa gallring på uppdrag av arkivbildaren/informationsägaren. </a:t>
            </a:r>
            <a:endParaRPr lang="sv-SE"/>
          </a:p>
          <a:p>
            <a:pPr marL="229870" indent="-229870"/>
            <a:r>
              <a:rPr lang="sv-SE" sz="1800" dirty="0">
                <a:solidFill>
                  <a:srgbClr val="FF0000"/>
                </a:solidFill>
                <a:latin typeface="Times New Roman"/>
                <a:cs typeface="Times New Roman"/>
              </a:rPr>
              <a:t>Intraservice kommer att genomföra gallring i samband med lönekörningen i maj </a:t>
            </a:r>
            <a:endParaRPr lang="sv-SE" dirty="0">
              <a:solidFill>
                <a:srgbClr val="FF0000"/>
              </a:solidFill>
              <a:cs typeface="Arial" panose="020B0604020202020204"/>
            </a:endParaRPr>
          </a:p>
        </p:txBody>
      </p:sp>
    </p:spTree>
    <p:extLst>
      <p:ext uri="{BB962C8B-B14F-4D97-AF65-F5344CB8AC3E}">
        <p14:creationId xmlns:p14="http://schemas.microsoft.com/office/powerpoint/2010/main" val="1375814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40CC37-467C-4648-8EDB-52A7A8CFB61F}"/>
              </a:ext>
            </a:extLst>
          </p:cNvPr>
          <p:cNvSpPr>
            <a:spLocks noGrp="1"/>
          </p:cNvSpPr>
          <p:nvPr>
            <p:ph type="title"/>
          </p:nvPr>
        </p:nvSpPr>
        <p:spPr/>
        <p:txBody>
          <a:bodyPr/>
          <a:lstStyle/>
          <a:p>
            <a:r>
              <a:rPr lang="sv-SE" dirty="0"/>
              <a:t>Har du frågor?</a:t>
            </a:r>
          </a:p>
        </p:txBody>
      </p:sp>
      <p:sp>
        <p:nvSpPr>
          <p:cNvPr id="3" name="Platshållare för innehåll 2">
            <a:extLst>
              <a:ext uri="{FF2B5EF4-FFF2-40B4-BE49-F238E27FC236}">
                <a16:creationId xmlns:a16="http://schemas.microsoft.com/office/drawing/2014/main" id="{FCB01EF0-31F8-4C7B-9E0B-1D9391C49101}"/>
              </a:ext>
            </a:extLst>
          </p:cNvPr>
          <p:cNvSpPr>
            <a:spLocks noGrp="1"/>
          </p:cNvSpPr>
          <p:nvPr>
            <p:ph idx="11"/>
          </p:nvPr>
        </p:nvSpPr>
        <p:spPr/>
        <p:txBody>
          <a:bodyPr/>
          <a:lstStyle/>
          <a:p>
            <a:pPr algn="l" rtl="0" fontAlgn="base">
              <a:buFont typeface="Arial" panose="020B0604020202020204" pitchFamily="34" charset="0"/>
              <a:buChar char="•"/>
            </a:pPr>
            <a:r>
              <a:rPr lang="sv-SE" sz="1800" b="0" i="0" dirty="0">
                <a:solidFill>
                  <a:srgbClr val="000000"/>
                </a:solidFill>
                <a:effectLst/>
                <a:latin typeface="Times New Roman" panose="02020603050405020304" pitchFamily="18" charset="0"/>
              </a:rPr>
              <a:t>Har du frågor om vilka tillämpningsbeslut som finns på din myndighet, hur det går till att ta fram tillämpningsbeslut, om dokumenthanteringsplanen etc. vänd dig till arkivansvarig eller arkivarie på din myndighet. </a:t>
            </a:r>
          </a:p>
          <a:p>
            <a:pPr algn="l" rtl="0" fontAlgn="base">
              <a:buFont typeface="Arial" panose="020B0604020202020204" pitchFamily="34" charset="0"/>
              <a:buChar char="•"/>
            </a:pPr>
            <a:r>
              <a:rPr lang="sv-SE" sz="1800" b="0" i="0" dirty="0">
                <a:solidFill>
                  <a:srgbClr val="000000"/>
                </a:solidFill>
                <a:effectLst/>
                <a:latin typeface="Times New Roman" panose="02020603050405020304" pitchFamily="18" charset="0"/>
              </a:rPr>
              <a:t>Om arkivansvarig/arkivarie behöver stöd utöver den information som finns tillgänglig på Regionarkivets hemsida </a:t>
            </a:r>
            <a:r>
              <a:rPr lang="sv-SE" sz="1800" b="0" i="0" u="sng" strike="noStrike" dirty="0">
                <a:solidFill>
                  <a:srgbClr val="0563C1"/>
                </a:solidFill>
                <a:effectLst/>
                <a:latin typeface="Times New Roman" panose="02020603050405020304" pitchFamily="18" charset="0"/>
                <a:hlinkClick r:id="rId2"/>
              </a:rPr>
              <a:t>www.regionarkivet.se</a:t>
            </a:r>
            <a:r>
              <a:rPr lang="sv-SE" sz="1800" b="0" i="0" dirty="0">
                <a:solidFill>
                  <a:srgbClr val="000000"/>
                </a:solidFill>
                <a:effectLst/>
                <a:latin typeface="Times New Roman" panose="02020603050405020304" pitchFamily="18" charset="0"/>
              </a:rPr>
              <a:t> får de gärna höra av sig till Regionarkivet med frågor. </a:t>
            </a:r>
          </a:p>
          <a:p>
            <a:pPr algn="l" rtl="0" fontAlgn="base">
              <a:buFont typeface="Arial" panose="020B0604020202020204" pitchFamily="34" charset="0"/>
              <a:buChar char="•"/>
            </a:pPr>
            <a:r>
              <a:rPr lang="sv-SE" sz="1800" b="0" i="0" dirty="0">
                <a:solidFill>
                  <a:srgbClr val="000000"/>
                </a:solidFill>
                <a:effectLst/>
                <a:latin typeface="Times New Roman" panose="02020603050405020304" pitchFamily="18" charset="0"/>
              </a:rPr>
              <a:t>Har du frågor om hur och när gallring av din myndighets uppgifter sker i de kommungemensamma elektroniska systemen vänd dig till Intraservice. </a:t>
            </a:r>
          </a:p>
          <a:p>
            <a:endParaRPr lang="sv-SE" dirty="0"/>
          </a:p>
        </p:txBody>
      </p:sp>
    </p:spTree>
    <p:extLst>
      <p:ext uri="{BB962C8B-B14F-4D97-AF65-F5344CB8AC3E}">
        <p14:creationId xmlns:p14="http://schemas.microsoft.com/office/powerpoint/2010/main" val="3086663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BDAD27-E3F8-408B-A998-F2688550736A}"/>
              </a:ext>
            </a:extLst>
          </p:cNvPr>
          <p:cNvSpPr>
            <a:spLocks noGrp="1"/>
          </p:cNvSpPr>
          <p:nvPr>
            <p:ph type="title"/>
          </p:nvPr>
        </p:nvSpPr>
        <p:spPr/>
        <p:txBody>
          <a:bodyPr>
            <a:normAutofit fontScale="90000"/>
          </a:bodyPr>
          <a:lstStyle/>
          <a:p>
            <a:r>
              <a:rPr lang="sv-SE" dirty="0"/>
              <a:t>Kontakt</a:t>
            </a:r>
          </a:p>
        </p:txBody>
      </p:sp>
      <p:sp>
        <p:nvSpPr>
          <p:cNvPr id="3" name="Platshållare för text 2">
            <a:extLst>
              <a:ext uri="{FF2B5EF4-FFF2-40B4-BE49-F238E27FC236}">
                <a16:creationId xmlns:a16="http://schemas.microsoft.com/office/drawing/2014/main" id="{8E4FCA14-D569-4621-9ECA-81A823936203}"/>
              </a:ext>
            </a:extLst>
          </p:cNvPr>
          <p:cNvSpPr>
            <a:spLocks noGrp="1"/>
          </p:cNvSpPr>
          <p:nvPr>
            <p:ph type="body" sz="quarter" idx="11"/>
          </p:nvPr>
        </p:nvSpPr>
        <p:spPr/>
        <p:txBody>
          <a:bodyPr/>
          <a:lstStyle/>
          <a:p>
            <a:r>
              <a:rPr lang="sv-SE" dirty="0"/>
              <a:t>Bodil Olofsson</a:t>
            </a:r>
          </a:p>
          <a:p>
            <a:r>
              <a:rPr lang="sv-SE" dirty="0"/>
              <a:t>bodil.olofsson@intraservice.goteborg.se</a:t>
            </a:r>
          </a:p>
          <a:p>
            <a:r>
              <a:rPr lang="sv-SE" dirty="0"/>
              <a:t>Intraservice, Göteborgs Stad</a:t>
            </a:r>
          </a:p>
        </p:txBody>
      </p:sp>
    </p:spTree>
    <p:extLst>
      <p:ext uri="{BB962C8B-B14F-4D97-AF65-F5344CB8AC3E}">
        <p14:creationId xmlns:p14="http://schemas.microsoft.com/office/powerpoint/2010/main" val="2441568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68C7F8EE-33EF-4D65-AC6A-A103F47DB035}"/>
              </a:ext>
            </a:extLst>
          </p:cNvPr>
          <p:cNvSpPr>
            <a:spLocks noGrp="1"/>
          </p:cNvSpPr>
          <p:nvPr>
            <p:ph type="title"/>
          </p:nvPr>
        </p:nvSpPr>
        <p:spPr/>
        <p:txBody>
          <a:bodyPr/>
          <a:lstStyle/>
          <a:p>
            <a:r>
              <a:rPr lang="sv-SE" dirty="0"/>
              <a:t>Kort instruktion</a:t>
            </a:r>
          </a:p>
        </p:txBody>
      </p:sp>
      <p:sp>
        <p:nvSpPr>
          <p:cNvPr id="2" name="Platshållare för innehåll 1">
            <a:extLst>
              <a:ext uri="{FF2B5EF4-FFF2-40B4-BE49-F238E27FC236}">
                <a16:creationId xmlns:a16="http://schemas.microsoft.com/office/drawing/2014/main" id="{94377B53-C402-47F8-91E7-96DE64C04639}"/>
              </a:ext>
            </a:extLst>
          </p:cNvPr>
          <p:cNvSpPr>
            <a:spLocks noGrp="1"/>
          </p:cNvSpPr>
          <p:nvPr>
            <p:ph sz="half" idx="1"/>
          </p:nvPr>
        </p:nvSpPr>
        <p:spPr>
          <a:xfrm>
            <a:off x="407988" y="1736729"/>
            <a:ext cx="5350092" cy="2587622"/>
          </a:xfrm>
        </p:spPr>
        <p:txBody>
          <a:bodyPr/>
          <a:lstStyle/>
          <a:p>
            <a:r>
              <a:rPr lang="sv-SE" dirty="0"/>
              <a:t>Mallen innehåller åtta stycken layoutmallar med tillhörande layouter i olika dekorfärger</a:t>
            </a:r>
          </a:p>
          <a:p>
            <a:r>
              <a:rPr lang="sv-SE" dirty="0"/>
              <a:t>Vill du byta layout väljer du </a:t>
            </a:r>
            <a:r>
              <a:rPr lang="sv-SE" b="1" dirty="0"/>
              <a:t>Layout</a:t>
            </a:r>
            <a:r>
              <a:rPr lang="sv-SE" dirty="0"/>
              <a:t> under fliken </a:t>
            </a:r>
            <a:r>
              <a:rPr lang="sv-SE" b="1" dirty="0"/>
              <a:t>Start</a:t>
            </a:r>
          </a:p>
        </p:txBody>
      </p:sp>
      <p:pic>
        <p:nvPicPr>
          <p:cNvPr id="12" name="Platshållare för innehåll 11" descr="Skärmbild på Powerpoints gränssnitt.">
            <a:extLst>
              <a:ext uri="{FF2B5EF4-FFF2-40B4-BE49-F238E27FC236}">
                <a16:creationId xmlns:a16="http://schemas.microsoft.com/office/drawing/2014/main" id="{D6B2DB71-ECF1-4816-9D5D-86D4B582C825}"/>
              </a:ext>
            </a:extLst>
          </p:cNvPr>
          <p:cNvPicPr>
            <a:picLocks noGrp="1" noChangeAspect="1"/>
          </p:cNvPicPr>
          <p:nvPr>
            <p:ph sz="half" idx="2"/>
          </p:nvPr>
        </p:nvPicPr>
        <p:blipFill rotWithShape="1">
          <a:blip r:embed="rId2" cstate="screen">
            <a:extLst>
              <a:ext uri="{28A0092B-C50C-407E-A947-70E740481C1C}">
                <a14:useLocalDpi xmlns:a14="http://schemas.microsoft.com/office/drawing/2010/main"/>
              </a:ext>
            </a:extLst>
          </a:blip>
          <a:srcRect r="2000" b="3232"/>
          <a:stretch/>
        </p:blipFill>
        <p:spPr>
          <a:xfrm>
            <a:off x="6104690" y="1736727"/>
            <a:ext cx="5679323" cy="3228973"/>
          </a:xfrm>
          <a:prstGeom prst="rect">
            <a:avLst/>
          </a:prstGeom>
          <a:ln>
            <a:solidFill>
              <a:schemeClr val="bg1">
                <a:lumMod val="50000"/>
              </a:schemeClr>
            </a:solidFill>
          </a:ln>
        </p:spPr>
      </p:pic>
      <p:cxnSp>
        <p:nvCxnSpPr>
          <p:cNvPr id="15" name="Rak pilkoppling 14" descr="Pil som visar var Layout-valet finns i Powerpoints gränssnitt.">
            <a:extLst>
              <a:ext uri="{FF2B5EF4-FFF2-40B4-BE49-F238E27FC236}">
                <a16:creationId xmlns:a16="http://schemas.microsoft.com/office/drawing/2014/main" id="{F9CC67B7-67DB-4D38-AD63-1C0F29514118}"/>
              </a:ext>
            </a:extLst>
          </p:cNvPr>
          <p:cNvCxnSpPr>
            <a:cxnSpLocks/>
          </p:cNvCxnSpPr>
          <p:nvPr/>
        </p:nvCxnSpPr>
        <p:spPr>
          <a:xfrm>
            <a:off x="5758080" y="2079984"/>
            <a:ext cx="1138020" cy="0"/>
          </a:xfrm>
          <a:prstGeom prst="straightConnector1">
            <a:avLst/>
          </a:prstGeom>
          <a:ln w="38100" cap="rnd">
            <a:round/>
            <a:tailEnd type="arrow"/>
          </a:ln>
        </p:spPr>
        <p:style>
          <a:lnRef idx="1">
            <a:schemeClr val="dk1"/>
          </a:lnRef>
          <a:fillRef idx="0">
            <a:schemeClr val="dk1"/>
          </a:fillRef>
          <a:effectRef idx="0">
            <a:schemeClr val="dk1"/>
          </a:effectRef>
          <a:fontRef idx="minor">
            <a:schemeClr val="tx1"/>
          </a:fontRef>
        </p:style>
      </p:cxnSp>
      <p:sp>
        <p:nvSpPr>
          <p:cNvPr id="13" name="Rektangel 12" descr="Rektangel som markerar Layout-val.">
            <a:extLst>
              <a:ext uri="{FF2B5EF4-FFF2-40B4-BE49-F238E27FC236}">
                <a16:creationId xmlns:a16="http://schemas.microsoft.com/office/drawing/2014/main" id="{D7EDF041-920A-4315-BE56-3805156749A1}"/>
              </a:ext>
            </a:extLst>
          </p:cNvPr>
          <p:cNvSpPr/>
          <p:nvPr/>
        </p:nvSpPr>
        <p:spPr>
          <a:xfrm>
            <a:off x="6946900" y="1978032"/>
            <a:ext cx="425450" cy="203904"/>
          </a:xfrm>
          <a:prstGeom prst="rect">
            <a:avLst/>
          </a:prstGeom>
          <a:noFill/>
          <a:ln w="38100">
            <a:solidFill>
              <a:schemeClr val="tx1"/>
            </a:solid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675457166"/>
      </p:ext>
    </p:extLst>
  </p:cSld>
  <p:clrMapOvr>
    <a:masterClrMapping/>
  </p:clrMapOvr>
</p:sld>
</file>

<file path=ppt/theme/theme1.xml><?xml version="1.0" encoding="utf-8"?>
<a:theme xmlns:a="http://schemas.openxmlformats.org/drawingml/2006/main" name="Göteborgs Stad – Blå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BEFC9357-EA3A-416B-AF88-BD006C65C46B}" vid="{D1069F4F-F55A-4AE5-9450-5D06986756E0}"/>
    </a:ext>
  </a:extLst>
</a:theme>
</file>

<file path=ppt/theme/theme10.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öteborgs Stad – Mörkblå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BEFC9357-EA3A-416B-AF88-BD006C65C46B}" vid="{C6E7D1F3-323F-449C-8891-B14BDFBCD95E}"/>
    </a:ext>
  </a:extLst>
</a:theme>
</file>

<file path=ppt/theme/theme3.xml><?xml version="1.0" encoding="utf-8"?>
<a:theme xmlns:a="http://schemas.openxmlformats.org/drawingml/2006/main" name="Göteborgs Stad – Röd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BEFC9357-EA3A-416B-AF88-BD006C65C46B}" vid="{9D6B7242-388E-4D52-AC20-B29C65104C0C}"/>
    </a:ext>
  </a:extLst>
</a:theme>
</file>

<file path=ppt/theme/theme4.xml><?xml version="1.0" encoding="utf-8"?>
<a:theme xmlns:a="http://schemas.openxmlformats.org/drawingml/2006/main" name="Göteborgs Stad – Turkos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BEFC9357-EA3A-416B-AF88-BD006C65C46B}" vid="{660F87B0-D292-478C-9F59-554F637119EA}"/>
    </a:ext>
  </a:extLst>
</a:theme>
</file>

<file path=ppt/theme/theme5.xml><?xml version="1.0" encoding="utf-8"?>
<a:theme xmlns:a="http://schemas.openxmlformats.org/drawingml/2006/main" name="Göteborgs Stad – Rosa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BEFC9357-EA3A-416B-AF88-BD006C65C46B}" vid="{93FE6D71-02EF-4DDF-BA5A-E1F7B7748B66}"/>
    </a:ext>
  </a:extLst>
</a:theme>
</file>

<file path=ppt/theme/theme6.xml><?xml version="1.0" encoding="utf-8"?>
<a:theme xmlns:a="http://schemas.openxmlformats.org/drawingml/2006/main" name="Göteborgs Stad – Grön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BEFC9357-EA3A-416B-AF88-BD006C65C46B}" vid="{ADC79D8E-3717-4DC0-83EA-61DEFFC779F9}"/>
    </a:ext>
  </a:extLst>
</a:theme>
</file>

<file path=ppt/theme/theme7.xml><?xml version="1.0" encoding="utf-8"?>
<a:theme xmlns:a="http://schemas.openxmlformats.org/drawingml/2006/main" name="Göteborgs Stad – Lila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BEFC9357-EA3A-416B-AF88-BD006C65C46B}" vid="{FD57701C-5D0B-4368-87ED-F5B1F5C774AD}"/>
    </a:ext>
  </a:extLst>
</a:theme>
</file>

<file path=ppt/theme/theme8.xml><?xml version="1.0" encoding="utf-8"?>
<a:theme xmlns:a="http://schemas.openxmlformats.org/drawingml/2006/main" name="Göteborgs Stad – Gul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BEFC9357-EA3A-416B-AF88-BD006C65C46B}" vid="{0422458B-5406-4742-B1DB-26CC7CF8118E}"/>
    </a:ext>
  </a:extLst>
</a:theme>
</file>

<file path=ppt/theme/theme9.xml><?xml version="1.0" encoding="utf-8"?>
<a:theme xmlns:a="http://schemas.openxmlformats.org/drawingml/2006/main" name="Office-tema">
  <a:themeElements>
    <a:clrScheme name="Göteborgs Stad Powerpoint">
      <a:dk1>
        <a:sysClr val="windowText" lastClr="000000"/>
      </a:dk1>
      <a:lt1>
        <a:sysClr val="window" lastClr="FFFFFF"/>
      </a:lt1>
      <a:dk2>
        <a:srgbClr val="495663"/>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9DA8B1F9B29D9344A503B143EA4D66CE" ma:contentTypeVersion="19" ma:contentTypeDescription="Skapa ett nytt dokument." ma:contentTypeScope="" ma:versionID="ea7c0f219034f221ad7c8ee11247b46a">
  <xsd:schema xmlns:xsd="http://www.w3.org/2001/XMLSchema" xmlns:xs="http://www.w3.org/2001/XMLSchema" xmlns:p="http://schemas.microsoft.com/office/2006/metadata/properties" xmlns:ns2="2427c255-3ad6-416d-935b-4bdc0eb8249e" xmlns:ns3="7acb65ae-d3f9-485b-97e3-95dee913943e" targetNamespace="http://schemas.microsoft.com/office/2006/metadata/properties" ma:root="true" ma:fieldsID="a692e102361e63a27ce43f20d18212d2" ns2:_="" ns3:_="">
    <xsd:import namespace="2427c255-3ad6-416d-935b-4bdc0eb8249e"/>
    <xsd:import namespace="7acb65ae-d3f9-485b-97e3-95dee913943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MediaServiceOCR" minOccurs="0"/>
                <xsd:element ref="ns3:_Flow_SignoffStatus" minOccurs="0"/>
                <xsd:element ref="ns3:L_x00f6_sen" minOccurs="0"/>
                <xsd:element ref="ns3:F_x00f6_rklaring"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27c255-3ad6-416d-935b-4bdc0eb8249e" elementFormDefault="qualified">
    <xsd:import namespace="http://schemas.microsoft.com/office/2006/documentManagement/types"/>
    <xsd:import namespace="http://schemas.microsoft.com/office/infopath/2007/PartnerControls"/>
    <xsd:element name="SharedWithUsers" ma:index="8"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at med information" ma:internalName="SharedWithDetails" ma:readOnly="true">
      <xsd:simpleType>
        <xsd:restriction base="dms:Note">
          <xsd:maxLength value="255"/>
        </xsd:restriction>
      </xsd:simpleType>
    </xsd:element>
    <xsd:element name="TaxCatchAll" ma:index="25" nillable="true" ma:displayName="Taxonomy Catch All Column" ma:hidden="true" ma:list="{31f088c1-9d01-40ec-acc3-1a381ea1343b}" ma:internalName="TaxCatchAll" ma:showField="CatchAllData" ma:web="2427c255-3ad6-416d-935b-4bdc0eb8249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acb65ae-d3f9-485b-97e3-95dee913943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_Flow_SignoffStatus" ma:index="20" nillable="true" ma:displayName="Godkännes av" ma:internalName="Godk_x00e4_nnandestatus">
      <xsd:simpleType>
        <xsd:restriction base="dms:Text"/>
      </xsd:simpleType>
    </xsd:element>
    <xsd:element name="L_x00f6_sen" ma:index="21" nillable="true" ma:displayName="Lösen" ma:format="Dropdown" ma:internalName="L_x00f6_sen">
      <xsd:simpleType>
        <xsd:restriction base="dms:Text">
          <xsd:maxLength value="255"/>
        </xsd:restriction>
      </xsd:simpleType>
    </xsd:element>
    <xsd:element name="F_x00f6_rklaring" ma:index="22" nillable="true" ma:displayName="Förklaring" ma:description="När du gjort din mall  - fyll i datum för ett arbetsår med lov  och kontrollera att beräkningen av dagar görs rätt.&#10;Därefter ska du göra en mall för var förvaltnings arbetsår/lovår. Skapa ett ärende i Service Now och skicka ut respektive förvaltningens mallar i ärendet med texten (ändra X till rätt tecken)&#10; &quot; Hej!&#10;Här kommer era mallar som skall fyllas i för 201X/201X.&#10;Du sparar ner mallen på ditt skrivbord innan du börjar uppdatera, annars sparas inte uppgifterna, och bifogar sedan dessa tillbaka i ärendet.&#10;&#10;I excelmallen så skall på ferieanställda antal dagar alltid vara 194.&#10;Du fyller i de grå fälten.&#10;&#10;Om något datum som ligger under rubriken Övriga lovdagar infaller under tex påsk, så tar du bort det datumet under Övriga lovdagar så du inte har det på två ställen.&#10;&#10;I excelmallen för uppehållsanställda så fyller du gråmarkerade fält.&#10;&#10;Mallarna skall vara insända senast den XXXXXX.&quot;" ma:format="Dropdown" ma:internalName="F_x00f6_rklaring">
      <xsd:simpleType>
        <xsd:restriction base="dms:Text">
          <xsd:maxLength value="255"/>
        </xsd:restriction>
      </xsd:simpleType>
    </xsd:element>
    <xsd:element name="lcf76f155ced4ddcb4097134ff3c332f" ma:index="24" nillable="true" ma:taxonomy="true" ma:internalName="lcf76f155ced4ddcb4097134ff3c332f" ma:taxonomyFieldName="MediaServiceImageTags" ma:displayName="Bildmarkeringar" ma:readOnly="false" ma:fieldId="{5cf76f15-5ced-4ddc-b409-7134ff3c332f}" ma:taxonomyMulti="true" ma:sspId="5ba0a079-088f-45e9-a2b8-c41055840053"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Flow_SignoffStatus xmlns="7acb65ae-d3f9-485b-97e3-95dee913943e" xsi:nil="true"/>
    <F_x00f6_rklaring xmlns="7acb65ae-d3f9-485b-97e3-95dee913943e" xsi:nil="true"/>
    <L_x00f6_sen xmlns="7acb65ae-d3f9-485b-97e3-95dee913943e" xsi:nil="true"/>
    <TaxCatchAll xmlns="2427c255-3ad6-416d-935b-4bdc0eb8249e" xsi:nil="true"/>
    <lcf76f155ced4ddcb4097134ff3c332f xmlns="7acb65ae-d3f9-485b-97e3-95dee913943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8F14E34-3467-48F5-A270-ABD8B5B87CC1}">
  <ds:schemaRefs>
    <ds:schemaRef ds:uri="http://schemas.microsoft.com/sharepoint/v3/contenttype/forms"/>
  </ds:schemaRefs>
</ds:datastoreItem>
</file>

<file path=customXml/itemProps2.xml><?xml version="1.0" encoding="utf-8"?>
<ds:datastoreItem xmlns:ds="http://schemas.openxmlformats.org/officeDocument/2006/customXml" ds:itemID="{D0726C1E-148F-4E8B-BC17-C5F8540AA90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427c255-3ad6-416d-935b-4bdc0eb8249e"/>
    <ds:schemaRef ds:uri="7acb65ae-d3f9-485b-97e3-95dee91394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2D7BD24-4A55-457C-8F9F-1BF54CD1305E}">
  <ds:schemaRefs>
    <ds:schemaRef ds:uri="http://purl.org/dc/elements/1.1/"/>
    <ds:schemaRef ds:uri="http://schemas.microsoft.com/office/2006/metadata/properties"/>
    <ds:schemaRef ds:uri="2427c255-3ad6-416d-935b-4bdc0eb8249e"/>
    <ds:schemaRef ds:uri="http://purl.org/dc/terms/"/>
    <ds:schemaRef ds:uri="http://schemas.openxmlformats.org/package/2006/metadata/core-properties"/>
    <ds:schemaRef ds:uri="7acb65ae-d3f9-485b-97e3-95dee913943e"/>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TotalTime>
  <Words>517</Words>
  <Application>Microsoft Office PowerPoint</Application>
  <PresentationFormat>Bredbild</PresentationFormat>
  <Paragraphs>35</Paragraphs>
  <Slides>8</Slides>
  <Notes>2</Notes>
  <HiddenSlides>1</HiddenSlides>
  <MMClips>0</MMClips>
  <ScaleCrop>false</ScaleCrop>
  <HeadingPairs>
    <vt:vector size="6" baseType="variant">
      <vt:variant>
        <vt:lpstr>Använt teckensnitt</vt:lpstr>
      </vt:variant>
      <vt:variant>
        <vt:i4>5</vt:i4>
      </vt:variant>
      <vt:variant>
        <vt:lpstr>Tema</vt:lpstr>
      </vt:variant>
      <vt:variant>
        <vt:i4>8</vt:i4>
      </vt:variant>
      <vt:variant>
        <vt:lpstr>Bildrubriker</vt:lpstr>
      </vt:variant>
      <vt:variant>
        <vt:i4>8</vt:i4>
      </vt:variant>
    </vt:vector>
  </HeadingPairs>
  <TitlesOfParts>
    <vt:vector size="21" baseType="lpstr">
      <vt:lpstr>Arial</vt:lpstr>
      <vt:lpstr>Arial Black</vt:lpstr>
      <vt:lpstr>Calibri</vt:lpstr>
      <vt:lpstr>Times New Roman</vt:lpstr>
      <vt:lpstr>Wingdings</vt:lpstr>
      <vt:lpstr>Göteborgs Stad – Blå dekor</vt:lpstr>
      <vt:lpstr>Göteborgs Stad – Mörkblå dekor</vt:lpstr>
      <vt:lpstr>Göteborgs Stad – Röd dekor</vt:lpstr>
      <vt:lpstr>Göteborgs Stad – Turkos dekor</vt:lpstr>
      <vt:lpstr>Göteborgs Stad – Rosa dekor</vt:lpstr>
      <vt:lpstr>Göteborgs Stad – Grön dekor</vt:lpstr>
      <vt:lpstr>Göteborgs Stad – Lila dekor</vt:lpstr>
      <vt:lpstr>Göteborgs Stad – Gul dekor</vt:lpstr>
      <vt:lpstr>Hantering av anhöriguppgifter 2022</vt:lpstr>
      <vt:lpstr>Gallringsbeslut</vt:lpstr>
      <vt:lpstr>Tillämpningsbeslut – fattas av din förvaltning</vt:lpstr>
      <vt:lpstr>Detta behöver du göra!</vt:lpstr>
      <vt:lpstr>Intraservice verkställer</vt:lpstr>
      <vt:lpstr>Har du frågor?</vt:lpstr>
      <vt:lpstr>Kontakt</vt:lpstr>
      <vt:lpstr>Kort instruktion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16:9</dc:title>
  <dc:creator>bodil.olofsson@intraservice.goteborg.se</dc:creator>
  <cp:lastModifiedBy>Helene Fendell</cp:lastModifiedBy>
  <cp:revision>4</cp:revision>
  <dcterms:created xsi:type="dcterms:W3CDTF">2021-09-14T11:56:32Z</dcterms:created>
  <dcterms:modified xsi:type="dcterms:W3CDTF">2022-10-13T11:27:56Z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0x0101009DA8B1F9B29D9344A503B143EA4D66CE</vt:lpwstr>
  </property>
</Properties>
</file>