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71" r:id="rId2"/>
  </p:sldMasterIdLst>
  <p:notesMasterIdLst>
    <p:notesMasterId r:id="rId5"/>
  </p:notesMasterIdLst>
  <p:sldIdLst>
    <p:sldId id="256" r:id="rId3"/>
    <p:sldId id="257" r:id="rId4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48BB0538-0079-6448-BC76-D3A5B2174425}">
          <p14:sldIdLst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D7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34" autoAdjust="0"/>
  </p:normalViewPr>
  <p:slideViewPr>
    <p:cSldViewPr snapToGrid="0" snapToObjects="1">
      <p:cViewPr varScale="1">
        <p:scale>
          <a:sx n="102" d="100"/>
          <a:sy n="102" d="100"/>
        </p:scale>
        <p:origin x="835" y="77"/>
      </p:cViewPr>
      <p:guideLst>
        <p:guide orient="horz" pos="223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98CA9-DE57-B14F-A397-678D974D9635}" type="datetimeFigureOut">
              <a:rPr lang="sv-SE" smtClean="0"/>
              <a:t>2016-02-01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D634F-C970-DB40-B753-1075062780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01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69882" y="2218879"/>
            <a:ext cx="6804236" cy="738664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158361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2713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2143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69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49" y="7416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990800"/>
            <a:ext cx="5632616" cy="3163888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2107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1990800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990800"/>
            <a:ext cx="3384550" cy="1900263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3086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0800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 text text text text text text text text text</a:t>
            </a:r>
          </a:p>
          <a:p>
            <a:pPr lvl="0"/>
            <a:r>
              <a:rPr lang="sv-SE" dirty="0" smtClean="0"/>
              <a:t>Text text text text 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1760125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49" y="1990800"/>
            <a:ext cx="7680273" cy="1428083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</a:t>
            </a:r>
            <a:r>
              <a:rPr lang="sv-SE" dirty="0" err="1" smtClean="0"/>
              <a:t>tvåspalt</a:t>
            </a:r>
            <a:r>
              <a:rPr lang="sv-SE" dirty="0" smtClean="0"/>
              <a:t> text text text text text text text text text</a:t>
            </a:r>
          </a:p>
          <a:p>
            <a:pPr lvl="0"/>
            <a:endParaRPr lang="sv-SE" dirty="0" smtClean="0"/>
          </a:p>
          <a:p>
            <a:pPr lvl="0"/>
            <a:r>
              <a:rPr lang="sv-SE" dirty="0" smtClean="0"/>
              <a:t>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544862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878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blå startbil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Mercedes Serial Bold"/>
          <a:ea typeface="+mj-ea"/>
          <a:cs typeface="Mercedes Serial Bold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3400" b="0" i="0" kern="1200">
          <a:solidFill>
            <a:schemeClr val="bg1"/>
          </a:solidFill>
          <a:latin typeface="DINOT"/>
          <a:ea typeface="+mn-ea"/>
          <a:cs typeface="DINO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blå sidfo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608871" y="1830486"/>
            <a:ext cx="7680272" cy="776553"/>
          </a:xfrm>
        </p:spPr>
        <p:txBody>
          <a:bodyPr/>
          <a:lstStyle/>
          <a:p>
            <a:r>
              <a:rPr lang="sv-SE" dirty="0" smtClean="0"/>
              <a:t>P1 2016 jämfört med BDG 2016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441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0970570"/>
              </p:ext>
            </p:extLst>
          </p:nvPr>
        </p:nvGraphicFramePr>
        <p:xfrm>
          <a:off x="1190469" y="87314"/>
          <a:ext cx="6335010" cy="5908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Worksheet" r:id="rId3" imgW="5455821" imgH="6682686" progId="Excel.Sheet.8">
                  <p:embed/>
                </p:oleObj>
              </mc:Choice>
              <mc:Fallback>
                <p:oleObj name="Worksheet" r:id="rId3" imgW="5455821" imgH="6682686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0469" y="87314"/>
                        <a:ext cx="6335010" cy="59087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1213266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982BEC9E-6935-467E-AC60-AF6E2C3A2E75}"/>
    </a:ext>
  </a:extLst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0029D0E0-3826-4DB4-AA5E-119C41FA7369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Gårdsten_2015_blå_mall</Template>
  <TotalTime>6</TotalTime>
  <Words>6</Words>
  <Application>Microsoft Office PowerPoint</Application>
  <PresentationFormat>Bildspel på skärmen (4:3)</PresentationFormat>
  <Paragraphs>1</Paragraphs>
  <Slides>2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9" baseType="lpstr">
      <vt:lpstr>Arial</vt:lpstr>
      <vt:lpstr>Calibri</vt:lpstr>
      <vt:lpstr>DINOT</vt:lpstr>
      <vt:lpstr>Mercedes Serial Bold</vt:lpstr>
      <vt:lpstr>Anpassad formgivning</vt:lpstr>
      <vt:lpstr>Sidfot</vt:lpstr>
      <vt:lpstr>Microsoft Excel 97-2003 Worksheet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Christina Wilhelmsson</dc:creator>
  <cp:keywords/>
  <dc:description/>
  <cp:lastModifiedBy>Christina Wilhelmsson</cp:lastModifiedBy>
  <cp:revision>2</cp:revision>
  <dcterms:created xsi:type="dcterms:W3CDTF">2016-02-01T12:48:20Z</dcterms:created>
  <dcterms:modified xsi:type="dcterms:W3CDTF">2016-02-01T12:54:33Z</dcterms:modified>
  <cp:category/>
</cp:coreProperties>
</file>