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  <p:sldMasterId id="2147483671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amnlöst avsnitt" id="{48BB0538-0079-6448-BC76-D3A5B2174425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D7"/>
    <a:srgbClr val="119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34" autoAdjust="0"/>
  </p:normalViewPr>
  <p:slideViewPr>
    <p:cSldViewPr snapToGrid="0" snapToObjects="1">
      <p:cViewPr varScale="1">
        <p:scale>
          <a:sx n="102" d="100"/>
          <a:sy n="102" d="100"/>
        </p:scale>
        <p:origin x="835" y="77"/>
      </p:cViewPr>
      <p:guideLst>
        <p:guide orient="horz" pos="22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98CA9-DE57-B14F-A397-678D974D9635}" type="datetimeFigureOut">
              <a:rPr lang="sv-SE" smtClean="0"/>
              <a:t>2016-02-01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D634F-C970-DB40-B753-1075062780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01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tshållare för text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69882" y="2218879"/>
            <a:ext cx="6804236" cy="738664"/>
          </a:xfrm>
          <a:prstGeom prst="rect">
            <a:avLst/>
          </a:prstGeom>
        </p:spPr>
        <p:txBody>
          <a:bodyPr/>
          <a:lstStyle>
            <a:lvl1pPr>
              <a:defRPr sz="4800" b="1" i="0" kern="1200" cap="all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Lägg till rubrik</a:t>
            </a:r>
          </a:p>
        </p:txBody>
      </p:sp>
    </p:spTree>
    <p:extLst>
      <p:ext uri="{BB962C8B-B14F-4D97-AF65-F5344CB8AC3E}">
        <p14:creationId xmlns:p14="http://schemas.microsoft.com/office/powerpoint/2010/main" val="1583610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2713"/>
            <a:ext cx="8101220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Markeringsrubrik</a:t>
            </a:r>
            <a:endParaRPr lang="sv-SE" dirty="0"/>
          </a:p>
        </p:txBody>
      </p:sp>
      <p:sp>
        <p:nvSpPr>
          <p:cNvPr id="1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0" y="1992143"/>
            <a:ext cx="6017889" cy="2763834"/>
          </a:xfrm>
          <a:prstGeom prst="rect">
            <a:avLst/>
          </a:prstGeom>
        </p:spPr>
        <p:txBody>
          <a:bodyPr vert="horz">
            <a:spAutoFit/>
          </a:bodyPr>
          <a:lstStyle>
            <a:lvl1pPr marL="2857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Char char="•"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Text text text text text text text</a:t>
            </a:r>
            <a:br>
              <a:rPr lang="sv-SE" dirty="0" smtClean="0"/>
            </a:br>
            <a:r>
              <a:rPr lang="sv-SE" dirty="0" smtClean="0"/>
              <a:t>text text text text text</a:t>
            </a:r>
          </a:p>
          <a:p>
            <a:pPr lvl="0"/>
            <a:r>
              <a:rPr lang="sv-SE" dirty="0" smtClean="0"/>
              <a:t>Text text text text text text text</a:t>
            </a:r>
            <a:br>
              <a:rPr lang="sv-SE" dirty="0" smtClean="0"/>
            </a:br>
            <a:r>
              <a:rPr lang="sv-SE" dirty="0" smtClean="0"/>
              <a:t>text text text text text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sv-SE" dirty="0" smtClean="0"/>
              <a:t>Text text text text text text text</a:t>
            </a:r>
            <a:br>
              <a:rPr lang="sv-SE" dirty="0" smtClean="0"/>
            </a:br>
            <a:r>
              <a:rPr lang="sv-SE" dirty="0" smtClean="0"/>
              <a:t>text text text text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269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49" y="741600"/>
            <a:ext cx="8215375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Markeringsrubrik</a:t>
            </a:r>
            <a:endParaRPr lang="sv-SE" dirty="0"/>
          </a:p>
        </p:txBody>
      </p:sp>
      <p:sp>
        <p:nvSpPr>
          <p:cNvPr id="3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488950" y="1990800"/>
            <a:ext cx="5632616" cy="3163888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2107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813942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Markeringsrubrik</a:t>
            </a:r>
            <a:endParaRPr lang="sv-SE" dirty="0"/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1" y="1990800"/>
            <a:ext cx="4497046" cy="1797415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Text text text text text text text</a:t>
            </a:r>
            <a:br>
              <a:rPr lang="sv-SE" dirty="0" smtClean="0"/>
            </a:br>
            <a:r>
              <a:rPr lang="sv-SE" dirty="0" smtClean="0"/>
              <a:t>text text text text text</a:t>
            </a:r>
          </a:p>
          <a:p>
            <a:pPr lvl="0"/>
            <a:r>
              <a:rPr lang="sv-SE" dirty="0" smtClean="0"/>
              <a:t>Text text text text text text text</a:t>
            </a:r>
            <a:br>
              <a:rPr lang="sv-SE" dirty="0" smtClean="0"/>
            </a:br>
            <a:r>
              <a:rPr lang="sv-SE" dirty="0" smtClean="0"/>
              <a:t>text text text text text</a:t>
            </a:r>
          </a:p>
        </p:txBody>
      </p:sp>
      <p:sp>
        <p:nvSpPr>
          <p:cNvPr id="6" name="Platshållare för bild 20"/>
          <p:cNvSpPr>
            <a:spLocks noGrp="1"/>
          </p:cNvSpPr>
          <p:nvPr>
            <p:ph type="pic" sz="quarter" idx="13"/>
          </p:nvPr>
        </p:nvSpPr>
        <p:spPr>
          <a:xfrm>
            <a:off x="5243822" y="1990800"/>
            <a:ext cx="3384550" cy="1900263"/>
          </a:xfrm>
          <a:prstGeom prst="rect">
            <a:avLst/>
          </a:prstGeom>
          <a:noFill/>
        </p:spPr>
        <p:txBody>
          <a:bodyPr vert="horz"/>
          <a:lstStyle>
            <a:lvl1pPr marL="0" indent="0">
              <a:buNone/>
              <a:defRPr sz="1800">
                <a:latin typeface="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53086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8158297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Markeringsrubrik</a:t>
            </a:r>
            <a:endParaRPr lang="sv-SE" dirty="0"/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50" y="1990800"/>
            <a:ext cx="6017889" cy="1797415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Text text text text text text text text text text text text text text text text</a:t>
            </a:r>
          </a:p>
          <a:p>
            <a:pPr lvl="0"/>
            <a:r>
              <a:rPr lang="sv-SE" dirty="0" smtClean="0"/>
              <a:t>Text text text text text text text text text text text 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1760125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vå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Markeringsrubrik</a:t>
            </a:r>
            <a:endParaRPr lang="sv-SE" dirty="0"/>
          </a:p>
        </p:txBody>
      </p:sp>
      <p:sp>
        <p:nvSpPr>
          <p:cNvPr id="5" name="Platshållare för text 13"/>
          <p:cNvSpPr>
            <a:spLocks noGrp="1"/>
          </p:cNvSpPr>
          <p:nvPr>
            <p:ph type="body" sz="quarter" idx="12" hasCustomPrompt="1"/>
          </p:nvPr>
        </p:nvSpPr>
        <p:spPr>
          <a:xfrm>
            <a:off x="488949" y="1990800"/>
            <a:ext cx="7680273" cy="1428083"/>
          </a:xfrm>
          <a:prstGeom prst="rect">
            <a:avLst/>
          </a:prstGeom>
        </p:spPr>
        <p:txBody>
          <a:bodyPr vert="horz" wrap="square" numCol="2">
            <a:sp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sz="24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Text </a:t>
            </a:r>
            <a:r>
              <a:rPr lang="sv-SE" dirty="0" err="1" smtClean="0"/>
              <a:t>tvåspalt</a:t>
            </a:r>
            <a:r>
              <a:rPr lang="sv-SE" dirty="0" smtClean="0"/>
              <a:t> text text text text text text text text text</a:t>
            </a:r>
          </a:p>
          <a:p>
            <a:pPr lvl="0"/>
            <a:endParaRPr lang="sv-SE" dirty="0" smtClean="0"/>
          </a:p>
          <a:p>
            <a:pPr lvl="0"/>
            <a:r>
              <a:rPr lang="sv-SE" dirty="0" smtClean="0"/>
              <a:t>Text text text text text text text 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544862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7"/>
          <p:cNvSpPr>
            <a:spLocks noGrp="1"/>
          </p:cNvSpPr>
          <p:nvPr>
            <p:ph type="body" sz="quarter" idx="10" hasCustomPrompt="1"/>
          </p:nvPr>
        </p:nvSpPr>
        <p:spPr>
          <a:xfrm>
            <a:off x="488950" y="741600"/>
            <a:ext cx="7680272" cy="707886"/>
          </a:xfrm>
          <a:prstGeom prst="rect">
            <a:avLst/>
          </a:prstGeom>
        </p:spPr>
        <p:txBody>
          <a:bodyPr vert="horz">
            <a:spAutoFit/>
          </a:bodyPr>
          <a:lstStyle>
            <a:lvl1pPr marL="0" indent="0" algn="l">
              <a:buNone/>
              <a:defRPr sz="4000" b="1" i="0" cap="none">
                <a:solidFill>
                  <a:srgbClr val="00A2D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Markeringsrubrik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878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blå startbild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88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Mercedes Serial Bold"/>
          <a:ea typeface="+mj-ea"/>
          <a:cs typeface="Mercedes Serial Bold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3400" b="0" i="0" kern="1200">
          <a:solidFill>
            <a:schemeClr val="bg1"/>
          </a:solidFill>
          <a:latin typeface="DINOT"/>
          <a:ea typeface="+mn-ea"/>
          <a:cs typeface="DINO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blå sidfot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985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608871" y="1830486"/>
            <a:ext cx="7680272" cy="776553"/>
          </a:xfrm>
        </p:spPr>
        <p:txBody>
          <a:bodyPr/>
          <a:lstStyle/>
          <a:p>
            <a:r>
              <a:rPr lang="sv-SE" dirty="0" smtClean="0"/>
              <a:t>P1 2016 jämfört med BDG 2016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441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970570"/>
              </p:ext>
            </p:extLst>
          </p:nvPr>
        </p:nvGraphicFramePr>
        <p:xfrm>
          <a:off x="1190469" y="87314"/>
          <a:ext cx="6335010" cy="5908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ksheet" r:id="rId3" imgW="5455821" imgH="6682686" progId="Excel.Sheet.8">
                  <p:embed/>
                </p:oleObj>
              </mc:Choice>
              <mc:Fallback>
                <p:oleObj name="Worksheet" r:id="rId3" imgW="5455821" imgH="6682686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0469" y="87314"/>
                        <a:ext cx="6335010" cy="59087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1213266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årdsten_2015_blå_mall_20150824 (00000003).pptx [Skrivskyddad]" id="{1EAB6242-AE2D-4BB8-9840-0BED38CB1AC1}" vid="{982BEC9E-6935-467E-AC60-AF6E2C3A2E75}"/>
    </a:ext>
  </a:extLst>
</a:theme>
</file>

<file path=ppt/theme/theme2.xml><?xml version="1.0" encoding="utf-8"?>
<a:theme xmlns:a="http://schemas.openxmlformats.org/drawingml/2006/main" name="Sidfo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årdsten_2015_blå_mall_20150824 (00000003).pptx [Skrivskyddad]" id="{1EAB6242-AE2D-4BB8-9840-0BED38CB1AC1}" vid="{0029D0E0-3826-4DB4-AA5E-119C41FA7369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Gårdsten_2015_blå_mall</Template>
  <TotalTime>6</TotalTime>
  <Words>6</Words>
  <Application>Microsoft Office PowerPoint</Application>
  <PresentationFormat>Bildspel på skärmen (4:3)</PresentationFormat>
  <Paragraphs>1</Paragraphs>
  <Slides>2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9" baseType="lpstr">
      <vt:lpstr>Arial</vt:lpstr>
      <vt:lpstr>Calibri</vt:lpstr>
      <vt:lpstr>DINOT</vt:lpstr>
      <vt:lpstr>Mercedes Serial Bold</vt:lpstr>
      <vt:lpstr>Anpassad formgivning</vt:lpstr>
      <vt:lpstr>Sidfot</vt:lpstr>
      <vt:lpstr>Microsoft Excel 97-2003 Worksheet</vt:lpstr>
      <vt:lpstr>PowerPoint-presentation</vt:lpstr>
      <vt:lpstr>PowerPoint-presentation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subject/>
  <dc:creator>Christina Wilhelmsson</dc:creator>
  <cp:keywords/>
  <dc:description/>
  <cp:lastModifiedBy>Christina Wilhelmsson</cp:lastModifiedBy>
  <cp:revision>2</cp:revision>
  <dcterms:created xsi:type="dcterms:W3CDTF">2016-02-01T12:48:20Z</dcterms:created>
  <dcterms:modified xsi:type="dcterms:W3CDTF">2016-02-01T12:54:33Z</dcterms:modified>
  <cp:category/>
</cp:coreProperties>
</file>