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81" r:id="rId6"/>
    <p:sldMasterId id="2147483689" r:id="rId7"/>
    <p:sldMasterId id="2147483716" r:id="rId8"/>
    <p:sldMasterId id="2147483737" r:id="rId9"/>
    <p:sldMasterId id="2147483759" r:id="rId10"/>
    <p:sldMasterId id="2147483770" r:id="rId11"/>
  </p:sldMasterIdLst>
  <p:notesMasterIdLst>
    <p:notesMasterId r:id="rId27"/>
  </p:notesMasterIdLst>
  <p:sldIdLst>
    <p:sldId id="421" r:id="rId12"/>
    <p:sldId id="359" r:id="rId13"/>
    <p:sldId id="518" r:id="rId14"/>
    <p:sldId id="544" r:id="rId15"/>
    <p:sldId id="545" r:id="rId16"/>
    <p:sldId id="549" r:id="rId17"/>
    <p:sldId id="547" r:id="rId18"/>
    <p:sldId id="516" r:id="rId19"/>
    <p:sldId id="548" r:id="rId20"/>
    <p:sldId id="407" r:id="rId21"/>
    <p:sldId id="374" r:id="rId22"/>
    <p:sldId id="357" r:id="rId23"/>
    <p:sldId id="321" r:id="rId24"/>
    <p:sldId id="345" r:id="rId25"/>
    <p:sldId id="358" r:id="rId26"/>
  </p:sldIdLst>
  <p:sldSz cx="12192000" cy="6858000"/>
  <p:notesSz cx="7099300" cy="10234613"/>
  <p:custDataLst>
    <p:tags r:id="rId28"/>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840" userDrawn="1">
          <p15:clr>
            <a:srgbClr val="A4A3A4"/>
          </p15:clr>
        </p15:guide>
        <p15:guide id="4" pos="7151" userDrawn="1">
          <p15:clr>
            <a:srgbClr val="A4A3A4"/>
          </p15:clr>
        </p15:guide>
        <p15:guide id="7" orient="horz" pos="2319" userDrawn="1">
          <p15:clr>
            <a:srgbClr val="A4A3A4"/>
          </p15:clr>
        </p15:guide>
        <p15:guide id="8" orient="horz" pos="36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248"/>
    <a:srgbClr val="7DB094"/>
    <a:srgbClr val="9D9C9C"/>
    <a:srgbClr val="8FB8CA"/>
    <a:srgbClr val="3B5776"/>
    <a:srgbClr val="C6D7E2"/>
    <a:srgbClr val="F6F5F1"/>
    <a:srgbClr val="366D6B"/>
    <a:srgbClr val="36646B"/>
    <a:srgbClr val="D46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E44237-A5F3-473E-914B-DAE81019DBCF}" v="49" dt="2021-06-01T08:28:09.730"/>
  </p1510:revLst>
</p1510:revInfo>
</file>

<file path=ppt/tableStyles.xml><?xml version="1.0" encoding="utf-8"?>
<a:tblStyleLst xmlns:a="http://schemas.openxmlformats.org/drawingml/2006/main" def="{5C22544A-7EE6-4342-B048-85BDC9FD1C3A}">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47" autoAdjust="0"/>
  </p:normalViewPr>
  <p:slideViewPr>
    <p:cSldViewPr snapToGrid="0">
      <p:cViewPr varScale="1">
        <p:scale>
          <a:sx n="81" d="100"/>
          <a:sy n="81" d="100"/>
        </p:scale>
        <p:origin x="725" y="58"/>
      </p:cViewPr>
      <p:guideLst>
        <p:guide pos="3840"/>
        <p:guide pos="7151"/>
        <p:guide orient="horz" pos="2319"/>
        <p:guide orient="horz" pos="3612"/>
      </p:guideLst>
    </p:cSldViewPr>
  </p:slideViewPr>
  <p:notesTextViewPr>
    <p:cViewPr>
      <p:scale>
        <a:sx n="1" d="1"/>
        <a:sy n="1" d="1"/>
      </p:scale>
      <p:origin x="0" y="0"/>
    </p:cViewPr>
  </p:notesTextViewPr>
  <p:notesViewPr>
    <p:cSldViewPr snapToGrid="0">
      <p:cViewPr varScale="1">
        <p:scale>
          <a:sx n="58" d="100"/>
          <a:sy n="58" d="100"/>
        </p:scale>
        <p:origin x="32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jsa Dahlsten" userId="c0a69a4f-47dc-48b6-a261-757604c277d9" providerId="ADAL" clId="{71E44237-A5F3-473E-914B-DAE81019DBCF}"/>
    <pc:docChg chg="undo custSel addSld delSld modSld sldOrd delMainMaster">
      <pc:chgData name="Kajsa Dahlsten" userId="c0a69a4f-47dc-48b6-a261-757604c277d9" providerId="ADAL" clId="{71E44237-A5F3-473E-914B-DAE81019DBCF}" dt="2021-06-01T08:29:59.376" v="762" actId="20577"/>
      <pc:docMkLst>
        <pc:docMk/>
      </pc:docMkLst>
      <pc:sldChg chg="del">
        <pc:chgData name="Kajsa Dahlsten" userId="c0a69a4f-47dc-48b6-a261-757604c277d9" providerId="ADAL" clId="{71E44237-A5F3-473E-914B-DAE81019DBCF}" dt="2021-05-28T09:08:47.147" v="0" actId="47"/>
        <pc:sldMkLst>
          <pc:docMk/>
          <pc:sldMk cId="1341529291" sldId="336"/>
        </pc:sldMkLst>
      </pc:sldChg>
      <pc:sldChg chg="modSp add del mod ord modTransition">
        <pc:chgData name="Kajsa Dahlsten" userId="c0a69a4f-47dc-48b6-a261-757604c277d9" providerId="ADAL" clId="{71E44237-A5F3-473E-914B-DAE81019DBCF}" dt="2021-06-01T08:25:32.512" v="678" actId="1035"/>
        <pc:sldMkLst>
          <pc:docMk/>
          <pc:sldMk cId="2939026946" sldId="407"/>
        </pc:sldMkLst>
        <pc:spChg chg="mod">
          <ac:chgData name="Kajsa Dahlsten" userId="c0a69a4f-47dc-48b6-a261-757604c277d9" providerId="ADAL" clId="{71E44237-A5F3-473E-914B-DAE81019DBCF}" dt="2021-05-28T10:02:10.604" v="166" actId="20577"/>
          <ac:spMkLst>
            <pc:docMk/>
            <pc:sldMk cId="2939026946" sldId="407"/>
            <ac:spMk id="2" creationId="{0B503907-343D-47EF-B912-899DF3CD4FC6}"/>
          </ac:spMkLst>
        </pc:spChg>
        <pc:spChg chg="mod">
          <ac:chgData name="Kajsa Dahlsten" userId="c0a69a4f-47dc-48b6-a261-757604c277d9" providerId="ADAL" clId="{71E44237-A5F3-473E-914B-DAE81019DBCF}" dt="2021-05-28T11:47:12.557" v="432" actId="20577"/>
          <ac:spMkLst>
            <pc:docMk/>
            <pc:sldMk cId="2939026946" sldId="407"/>
            <ac:spMk id="7" creationId="{03A9F78A-0135-4B2E-B6C4-C0BD6012C254}"/>
          </ac:spMkLst>
        </pc:spChg>
        <pc:spChg chg="mod">
          <ac:chgData name="Kajsa Dahlsten" userId="c0a69a4f-47dc-48b6-a261-757604c277d9" providerId="ADAL" clId="{71E44237-A5F3-473E-914B-DAE81019DBCF}" dt="2021-06-01T08:25:32.512" v="678" actId="1035"/>
          <ac:spMkLst>
            <pc:docMk/>
            <pc:sldMk cId="2939026946" sldId="407"/>
            <ac:spMk id="12" creationId="{5F2CD154-47BB-402C-84A1-8AEE7A9BE646}"/>
          </ac:spMkLst>
        </pc:spChg>
      </pc:sldChg>
      <pc:sldChg chg="del">
        <pc:chgData name="Kajsa Dahlsten" userId="c0a69a4f-47dc-48b6-a261-757604c277d9" providerId="ADAL" clId="{71E44237-A5F3-473E-914B-DAE81019DBCF}" dt="2021-05-28T09:09:01.590" v="5" actId="47"/>
        <pc:sldMkLst>
          <pc:docMk/>
          <pc:sldMk cId="3329038081" sldId="412"/>
        </pc:sldMkLst>
      </pc:sldChg>
      <pc:sldChg chg="del">
        <pc:chgData name="Kajsa Dahlsten" userId="c0a69a4f-47dc-48b6-a261-757604c277d9" providerId="ADAL" clId="{71E44237-A5F3-473E-914B-DAE81019DBCF}" dt="2021-05-28T09:08:49.796" v="1" actId="47"/>
        <pc:sldMkLst>
          <pc:docMk/>
          <pc:sldMk cId="1282177380" sldId="415"/>
        </pc:sldMkLst>
      </pc:sldChg>
      <pc:sldChg chg="del">
        <pc:chgData name="Kajsa Dahlsten" userId="c0a69a4f-47dc-48b6-a261-757604c277d9" providerId="ADAL" clId="{71E44237-A5F3-473E-914B-DAE81019DBCF}" dt="2021-05-28T09:09:03.115" v="6" actId="47"/>
        <pc:sldMkLst>
          <pc:docMk/>
          <pc:sldMk cId="1643126655" sldId="416"/>
        </pc:sldMkLst>
      </pc:sldChg>
      <pc:sldChg chg="del">
        <pc:chgData name="Kajsa Dahlsten" userId="c0a69a4f-47dc-48b6-a261-757604c277d9" providerId="ADAL" clId="{71E44237-A5F3-473E-914B-DAE81019DBCF}" dt="2021-05-28T09:09:04.312" v="7" actId="47"/>
        <pc:sldMkLst>
          <pc:docMk/>
          <pc:sldMk cId="2050815775" sldId="417"/>
        </pc:sldMkLst>
      </pc:sldChg>
      <pc:sldChg chg="del">
        <pc:chgData name="Kajsa Dahlsten" userId="c0a69a4f-47dc-48b6-a261-757604c277d9" providerId="ADAL" clId="{71E44237-A5F3-473E-914B-DAE81019DBCF}" dt="2021-05-28T09:09:00.403" v="4" actId="47"/>
        <pc:sldMkLst>
          <pc:docMk/>
          <pc:sldMk cId="540943377" sldId="419"/>
        </pc:sldMkLst>
      </pc:sldChg>
      <pc:sldChg chg="del">
        <pc:chgData name="Kajsa Dahlsten" userId="c0a69a4f-47dc-48b6-a261-757604c277d9" providerId="ADAL" clId="{71E44237-A5F3-473E-914B-DAE81019DBCF}" dt="2021-05-28T10:24:20.203" v="171" actId="47"/>
        <pc:sldMkLst>
          <pc:docMk/>
          <pc:sldMk cId="2954347528" sldId="420"/>
        </pc:sldMkLst>
      </pc:sldChg>
      <pc:sldChg chg="modSp mod ord">
        <pc:chgData name="Kajsa Dahlsten" userId="c0a69a4f-47dc-48b6-a261-757604c277d9" providerId="ADAL" clId="{71E44237-A5F3-473E-914B-DAE81019DBCF}" dt="2021-05-28T09:09:20.263" v="32" actId="20577"/>
        <pc:sldMkLst>
          <pc:docMk/>
          <pc:sldMk cId="3443157628" sldId="421"/>
        </pc:sldMkLst>
        <pc:spChg chg="mod">
          <ac:chgData name="Kajsa Dahlsten" userId="c0a69a4f-47dc-48b6-a261-757604c277d9" providerId="ADAL" clId="{71E44237-A5F3-473E-914B-DAE81019DBCF}" dt="2021-05-28T09:09:20.263" v="32" actId="20577"/>
          <ac:spMkLst>
            <pc:docMk/>
            <pc:sldMk cId="3443157628" sldId="421"/>
            <ac:spMk id="6" creationId="{BACFCA91-4543-4BF3-9BEC-EB9BA87543CC}"/>
          </ac:spMkLst>
        </pc:spChg>
        <pc:spChg chg="mod">
          <ac:chgData name="Kajsa Dahlsten" userId="c0a69a4f-47dc-48b6-a261-757604c277d9" providerId="ADAL" clId="{71E44237-A5F3-473E-914B-DAE81019DBCF}" dt="2021-05-28T09:09:14.521" v="17" actId="20577"/>
          <ac:spMkLst>
            <pc:docMk/>
            <pc:sldMk cId="3443157628" sldId="421"/>
            <ac:spMk id="7" creationId="{FC9DB639-2BE7-4933-9638-0B41267807BE}"/>
          </ac:spMkLst>
        </pc:spChg>
      </pc:sldChg>
      <pc:sldChg chg="modSp mod">
        <pc:chgData name="Kajsa Dahlsten" userId="c0a69a4f-47dc-48b6-a261-757604c277d9" providerId="ADAL" clId="{71E44237-A5F3-473E-914B-DAE81019DBCF}" dt="2021-06-01T07:04:09.011" v="672" actId="20577"/>
        <pc:sldMkLst>
          <pc:docMk/>
          <pc:sldMk cId="1314434582" sldId="516"/>
        </pc:sldMkLst>
        <pc:spChg chg="mod">
          <ac:chgData name="Kajsa Dahlsten" userId="c0a69a4f-47dc-48b6-a261-757604c277d9" providerId="ADAL" clId="{71E44237-A5F3-473E-914B-DAE81019DBCF}" dt="2021-06-01T07:04:09.011" v="672" actId="20577"/>
          <ac:spMkLst>
            <pc:docMk/>
            <pc:sldMk cId="1314434582" sldId="516"/>
            <ac:spMk id="8" creationId="{D3A50E73-395B-40AC-B716-E98D0E1E2928}"/>
          </ac:spMkLst>
        </pc:spChg>
      </pc:sldChg>
      <pc:sldChg chg="del ord">
        <pc:chgData name="Kajsa Dahlsten" userId="c0a69a4f-47dc-48b6-a261-757604c277d9" providerId="ADAL" clId="{71E44237-A5F3-473E-914B-DAE81019DBCF}" dt="2021-05-28T11:44:59.347" v="343" actId="47"/>
        <pc:sldMkLst>
          <pc:docMk/>
          <pc:sldMk cId="3848331973" sldId="516"/>
        </pc:sldMkLst>
      </pc:sldChg>
      <pc:sldChg chg="modSp del mod ord">
        <pc:chgData name="Kajsa Dahlsten" userId="c0a69a4f-47dc-48b6-a261-757604c277d9" providerId="ADAL" clId="{71E44237-A5F3-473E-914B-DAE81019DBCF}" dt="2021-06-01T08:29:59.376" v="762" actId="20577"/>
        <pc:sldMkLst>
          <pc:docMk/>
          <pc:sldMk cId="2622745382" sldId="518"/>
        </pc:sldMkLst>
        <pc:spChg chg="mod">
          <ac:chgData name="Kajsa Dahlsten" userId="c0a69a4f-47dc-48b6-a261-757604c277d9" providerId="ADAL" clId="{71E44237-A5F3-473E-914B-DAE81019DBCF}" dt="2021-06-01T08:28:53.154" v="703" actId="20577"/>
          <ac:spMkLst>
            <pc:docMk/>
            <pc:sldMk cId="2622745382" sldId="518"/>
            <ac:spMk id="2" creationId="{2496E7D4-D71E-4201-9447-A9A2661DA34E}"/>
          </ac:spMkLst>
        </pc:spChg>
        <pc:spChg chg="mod">
          <ac:chgData name="Kajsa Dahlsten" userId="c0a69a4f-47dc-48b6-a261-757604c277d9" providerId="ADAL" clId="{71E44237-A5F3-473E-914B-DAE81019DBCF}" dt="2021-06-01T08:29:15.073" v="732" actId="20577"/>
          <ac:spMkLst>
            <pc:docMk/>
            <pc:sldMk cId="2622745382" sldId="518"/>
            <ac:spMk id="13" creationId="{091EC61C-CA26-460D-961B-A779A6C34B29}"/>
          </ac:spMkLst>
        </pc:spChg>
        <pc:spChg chg="mod">
          <ac:chgData name="Kajsa Dahlsten" userId="c0a69a4f-47dc-48b6-a261-757604c277d9" providerId="ADAL" clId="{71E44237-A5F3-473E-914B-DAE81019DBCF}" dt="2021-06-01T08:29:29.943" v="757" actId="20577"/>
          <ac:spMkLst>
            <pc:docMk/>
            <pc:sldMk cId="2622745382" sldId="518"/>
            <ac:spMk id="15" creationId="{51AAAA77-13A0-4B33-804D-BDAEDE785B03}"/>
          </ac:spMkLst>
        </pc:spChg>
        <pc:spChg chg="mod">
          <ac:chgData name="Kajsa Dahlsten" userId="c0a69a4f-47dc-48b6-a261-757604c277d9" providerId="ADAL" clId="{71E44237-A5F3-473E-914B-DAE81019DBCF}" dt="2021-06-01T08:29:59.376" v="762" actId="20577"/>
          <ac:spMkLst>
            <pc:docMk/>
            <pc:sldMk cId="2622745382" sldId="518"/>
            <ac:spMk id="24" creationId="{97E508DB-2DEC-4BC0-A399-4A8DFD5BD96C}"/>
          </ac:spMkLst>
        </pc:spChg>
      </pc:sldChg>
      <pc:sldChg chg="del">
        <pc:chgData name="Kajsa Dahlsten" userId="c0a69a4f-47dc-48b6-a261-757604c277d9" providerId="ADAL" clId="{71E44237-A5F3-473E-914B-DAE81019DBCF}" dt="2021-05-28T11:45:08.269" v="346" actId="47"/>
        <pc:sldMkLst>
          <pc:docMk/>
          <pc:sldMk cId="3980250487" sldId="533"/>
        </pc:sldMkLst>
      </pc:sldChg>
      <pc:sldChg chg="addSp delSp modSp del">
        <pc:chgData name="Kajsa Dahlsten" userId="c0a69a4f-47dc-48b6-a261-757604c277d9" providerId="ADAL" clId="{71E44237-A5F3-473E-914B-DAE81019DBCF}" dt="2021-05-28T09:33:18.086" v="156" actId="47"/>
        <pc:sldMkLst>
          <pc:docMk/>
          <pc:sldMk cId="3886803301" sldId="542"/>
        </pc:sldMkLst>
        <pc:spChg chg="add del mod">
          <ac:chgData name="Kajsa Dahlsten" userId="c0a69a4f-47dc-48b6-a261-757604c277d9" providerId="ADAL" clId="{71E44237-A5F3-473E-914B-DAE81019DBCF}" dt="2021-05-28T09:10:38.221" v="36"/>
          <ac:spMkLst>
            <pc:docMk/>
            <pc:sldMk cId="3886803301" sldId="542"/>
            <ac:spMk id="2" creationId="{0C6AA244-E572-4361-A97C-805BC7E69699}"/>
          </ac:spMkLst>
        </pc:spChg>
        <pc:spChg chg="mod">
          <ac:chgData name="Kajsa Dahlsten" userId="c0a69a4f-47dc-48b6-a261-757604c277d9" providerId="ADAL" clId="{71E44237-A5F3-473E-914B-DAE81019DBCF}" dt="2021-05-28T09:10:38.221" v="36"/>
          <ac:spMkLst>
            <pc:docMk/>
            <pc:sldMk cId="3886803301" sldId="542"/>
            <ac:spMk id="25" creationId="{00000000-0000-0000-0000-000000000000}"/>
          </ac:spMkLst>
        </pc:spChg>
      </pc:sldChg>
      <pc:sldChg chg="del modTransition">
        <pc:chgData name="Kajsa Dahlsten" userId="c0a69a4f-47dc-48b6-a261-757604c277d9" providerId="ADAL" clId="{71E44237-A5F3-473E-914B-DAE81019DBCF}" dt="2021-05-28T11:45:11.420" v="347" actId="47"/>
        <pc:sldMkLst>
          <pc:docMk/>
          <pc:sldMk cId="613641450" sldId="543"/>
        </pc:sldMkLst>
      </pc:sldChg>
      <pc:sldChg chg="addSp delSp modSp mod">
        <pc:chgData name="Kajsa Dahlsten" userId="c0a69a4f-47dc-48b6-a261-757604c277d9" providerId="ADAL" clId="{71E44237-A5F3-473E-914B-DAE81019DBCF}" dt="2021-05-28T11:37:13.403" v="270" actId="20577"/>
        <pc:sldMkLst>
          <pc:docMk/>
          <pc:sldMk cId="4279576831" sldId="544"/>
        </pc:sldMkLst>
        <pc:spChg chg="add del mod">
          <ac:chgData name="Kajsa Dahlsten" userId="c0a69a4f-47dc-48b6-a261-757604c277d9" providerId="ADAL" clId="{71E44237-A5F3-473E-914B-DAE81019DBCF}" dt="2021-05-28T09:28:56.830" v="101" actId="478"/>
          <ac:spMkLst>
            <pc:docMk/>
            <pc:sldMk cId="4279576831" sldId="544"/>
            <ac:spMk id="3" creationId="{3D2E8DCF-C457-4D34-92AD-26FC9D3D9E5B}"/>
          </ac:spMkLst>
        </pc:spChg>
        <pc:spChg chg="mod">
          <ac:chgData name="Kajsa Dahlsten" userId="c0a69a4f-47dc-48b6-a261-757604c277d9" providerId="ADAL" clId="{71E44237-A5F3-473E-914B-DAE81019DBCF}" dt="2021-05-28T11:37:13.403" v="270" actId="20577"/>
          <ac:spMkLst>
            <pc:docMk/>
            <pc:sldMk cId="4279576831" sldId="544"/>
            <ac:spMk id="8" creationId="{ED4F4AAE-3B03-468C-9F78-08F8246DC97B}"/>
          </ac:spMkLst>
        </pc:spChg>
        <pc:graphicFrameChg chg="add mod">
          <ac:chgData name="Kajsa Dahlsten" userId="c0a69a4f-47dc-48b6-a261-757604c277d9" providerId="ADAL" clId="{71E44237-A5F3-473E-914B-DAE81019DBCF}" dt="2021-05-28T09:29:24.561" v="107" actId="14100"/>
          <ac:graphicFrameMkLst>
            <pc:docMk/>
            <pc:sldMk cId="4279576831" sldId="544"/>
            <ac:graphicFrameMk id="9" creationId="{00000000-0008-0000-0100-000006000000}"/>
          </ac:graphicFrameMkLst>
        </pc:graphicFrameChg>
        <pc:picChg chg="del">
          <ac:chgData name="Kajsa Dahlsten" userId="c0a69a4f-47dc-48b6-a261-757604c277d9" providerId="ADAL" clId="{71E44237-A5F3-473E-914B-DAE81019DBCF}" dt="2021-05-28T09:28:52.454" v="100" actId="478"/>
          <ac:picMkLst>
            <pc:docMk/>
            <pc:sldMk cId="4279576831" sldId="544"/>
            <ac:picMk id="7" creationId="{5ACF82EF-2A0A-44F7-8B90-929225DE9640}"/>
          </ac:picMkLst>
        </pc:picChg>
      </pc:sldChg>
      <pc:sldChg chg="addSp delSp modSp new mod">
        <pc:chgData name="Kajsa Dahlsten" userId="c0a69a4f-47dc-48b6-a261-757604c277d9" providerId="ADAL" clId="{71E44237-A5F3-473E-914B-DAE81019DBCF}" dt="2021-05-28T09:32:13.631" v="155" actId="2165"/>
        <pc:sldMkLst>
          <pc:docMk/>
          <pc:sldMk cId="1867421112" sldId="545"/>
        </pc:sldMkLst>
        <pc:spChg chg="del">
          <ac:chgData name="Kajsa Dahlsten" userId="c0a69a4f-47dc-48b6-a261-757604c277d9" providerId="ADAL" clId="{71E44237-A5F3-473E-914B-DAE81019DBCF}" dt="2021-05-28T09:30:59.697" v="109"/>
          <ac:spMkLst>
            <pc:docMk/>
            <pc:sldMk cId="1867421112" sldId="545"/>
            <ac:spMk id="2" creationId="{8AAE8DA5-FBFF-4F1D-B6C4-78B2CCFE8623}"/>
          </ac:spMkLst>
        </pc:spChg>
        <pc:spChg chg="del">
          <ac:chgData name="Kajsa Dahlsten" userId="c0a69a4f-47dc-48b6-a261-757604c277d9" providerId="ADAL" clId="{71E44237-A5F3-473E-914B-DAE81019DBCF}" dt="2021-05-28T09:30:59.697" v="109"/>
          <ac:spMkLst>
            <pc:docMk/>
            <pc:sldMk cId="1867421112" sldId="545"/>
            <ac:spMk id="3" creationId="{E47D9498-C918-4E07-98CA-78E9A86F5B28}"/>
          </ac:spMkLst>
        </pc:spChg>
        <pc:spChg chg="add mod">
          <ac:chgData name="Kajsa Dahlsten" userId="c0a69a4f-47dc-48b6-a261-757604c277d9" providerId="ADAL" clId="{71E44237-A5F3-473E-914B-DAE81019DBCF}" dt="2021-05-28T09:31:12.293" v="147" actId="20577"/>
          <ac:spMkLst>
            <pc:docMk/>
            <pc:sldMk cId="1867421112" sldId="545"/>
            <ac:spMk id="4" creationId="{3BB5C887-9746-4834-95D5-518DE93E07DE}"/>
          </ac:spMkLst>
        </pc:spChg>
        <pc:graphicFrameChg chg="add mod modGraphic">
          <ac:chgData name="Kajsa Dahlsten" userId="c0a69a4f-47dc-48b6-a261-757604c277d9" providerId="ADAL" clId="{71E44237-A5F3-473E-914B-DAE81019DBCF}" dt="2021-05-28T09:32:13.631" v="155" actId="2165"/>
          <ac:graphicFrameMkLst>
            <pc:docMk/>
            <pc:sldMk cId="1867421112" sldId="545"/>
            <ac:graphicFrameMk id="5" creationId="{55AB8B16-0D8F-494E-949E-3363D8EBF24F}"/>
          </ac:graphicFrameMkLst>
        </pc:graphicFrameChg>
      </pc:sldChg>
      <pc:sldChg chg="addSp delSp modSp new del mod">
        <pc:chgData name="Kajsa Dahlsten" userId="c0a69a4f-47dc-48b6-a261-757604c277d9" providerId="ADAL" clId="{71E44237-A5F3-473E-914B-DAE81019DBCF}" dt="2021-05-28T09:14:51.621" v="99" actId="47"/>
        <pc:sldMkLst>
          <pc:docMk/>
          <pc:sldMk cId="2366719277" sldId="545"/>
        </pc:sldMkLst>
        <pc:spChg chg="del">
          <ac:chgData name="Kajsa Dahlsten" userId="c0a69a4f-47dc-48b6-a261-757604c277d9" providerId="ADAL" clId="{71E44237-A5F3-473E-914B-DAE81019DBCF}" dt="2021-05-28T09:11:11.685" v="38"/>
          <ac:spMkLst>
            <pc:docMk/>
            <pc:sldMk cId="2366719277" sldId="545"/>
            <ac:spMk id="2" creationId="{D0F232FE-15B2-4834-ABF2-07E2A8F0D943}"/>
          </ac:spMkLst>
        </pc:spChg>
        <pc:spChg chg="del">
          <ac:chgData name="Kajsa Dahlsten" userId="c0a69a4f-47dc-48b6-a261-757604c277d9" providerId="ADAL" clId="{71E44237-A5F3-473E-914B-DAE81019DBCF}" dt="2021-05-28T09:11:11.685" v="38"/>
          <ac:spMkLst>
            <pc:docMk/>
            <pc:sldMk cId="2366719277" sldId="545"/>
            <ac:spMk id="3" creationId="{27FC79C4-3CC8-47E3-84CC-EBB32558E3A7}"/>
          </ac:spMkLst>
        </pc:spChg>
        <pc:spChg chg="add mod">
          <ac:chgData name="Kajsa Dahlsten" userId="c0a69a4f-47dc-48b6-a261-757604c277d9" providerId="ADAL" clId="{71E44237-A5F3-473E-914B-DAE81019DBCF}" dt="2021-05-28T09:14:22.457" v="95" actId="20577"/>
          <ac:spMkLst>
            <pc:docMk/>
            <pc:sldMk cId="2366719277" sldId="545"/>
            <ac:spMk id="4" creationId="{70749F21-4CDF-4A7B-8910-DC9FFF7B6828}"/>
          </ac:spMkLst>
        </pc:spChg>
        <pc:spChg chg="add del mod">
          <ac:chgData name="Kajsa Dahlsten" userId="c0a69a4f-47dc-48b6-a261-757604c277d9" providerId="ADAL" clId="{71E44237-A5F3-473E-914B-DAE81019DBCF}" dt="2021-05-28T09:11:32.513" v="76"/>
          <ac:spMkLst>
            <pc:docMk/>
            <pc:sldMk cId="2366719277" sldId="545"/>
            <ac:spMk id="5" creationId="{8075797A-A59B-4D67-8F73-A4DBA1EF8188}"/>
          </ac:spMkLst>
        </pc:spChg>
        <pc:graphicFrameChg chg="add mod modGraphic">
          <ac:chgData name="Kajsa Dahlsten" userId="c0a69a4f-47dc-48b6-a261-757604c277d9" providerId="ADAL" clId="{71E44237-A5F3-473E-914B-DAE81019DBCF}" dt="2021-05-28T09:14:34.944" v="98" actId="14100"/>
          <ac:graphicFrameMkLst>
            <pc:docMk/>
            <pc:sldMk cId="2366719277" sldId="545"/>
            <ac:graphicFrameMk id="6" creationId="{76AF29D0-869A-4E97-AFDC-0709F5DEBFD5}"/>
          </ac:graphicFrameMkLst>
        </pc:graphicFrameChg>
      </pc:sldChg>
      <pc:sldChg chg="new del">
        <pc:chgData name="Kajsa Dahlsten" userId="c0a69a4f-47dc-48b6-a261-757604c277d9" providerId="ADAL" clId="{71E44237-A5F3-473E-914B-DAE81019DBCF}" dt="2021-05-28T11:45:06.816" v="345" actId="47"/>
        <pc:sldMkLst>
          <pc:docMk/>
          <pc:sldMk cId="4261148947" sldId="546"/>
        </pc:sldMkLst>
      </pc:sldChg>
      <pc:sldChg chg="addSp delSp modSp add mod">
        <pc:chgData name="Kajsa Dahlsten" userId="c0a69a4f-47dc-48b6-a261-757604c277d9" providerId="ADAL" clId="{71E44237-A5F3-473E-914B-DAE81019DBCF}" dt="2021-05-31T11:54:15.338" v="642" actId="20577"/>
        <pc:sldMkLst>
          <pc:docMk/>
          <pc:sldMk cId="1730241339" sldId="547"/>
        </pc:sldMkLst>
        <pc:spChg chg="mod">
          <ac:chgData name="Kajsa Dahlsten" userId="c0a69a4f-47dc-48b6-a261-757604c277d9" providerId="ADAL" clId="{71E44237-A5F3-473E-914B-DAE81019DBCF}" dt="2021-05-31T11:54:15.338" v="642" actId="20577"/>
          <ac:spMkLst>
            <pc:docMk/>
            <pc:sldMk cId="1730241339" sldId="547"/>
            <ac:spMk id="5" creationId="{560DA4C7-0CB5-4E56-992C-7DF8C73AB326}"/>
          </ac:spMkLst>
        </pc:spChg>
        <pc:graphicFrameChg chg="add mod">
          <ac:chgData name="Kajsa Dahlsten" userId="c0a69a4f-47dc-48b6-a261-757604c277d9" providerId="ADAL" clId="{71E44237-A5F3-473E-914B-DAE81019DBCF}" dt="2021-05-28T11:37:01.497" v="262" actId="1076"/>
          <ac:graphicFrameMkLst>
            <pc:docMk/>
            <pc:sldMk cId="1730241339" sldId="547"/>
            <ac:graphicFrameMk id="6" creationId="{00000000-0008-0000-0100-000005000000}"/>
          </ac:graphicFrameMkLst>
        </pc:graphicFrameChg>
        <pc:graphicFrameChg chg="del mod">
          <ac:chgData name="Kajsa Dahlsten" userId="c0a69a4f-47dc-48b6-a261-757604c277d9" providerId="ADAL" clId="{71E44237-A5F3-473E-914B-DAE81019DBCF}" dt="2021-05-28T11:36:46.898" v="258" actId="478"/>
          <ac:graphicFrameMkLst>
            <pc:docMk/>
            <pc:sldMk cId="1730241339" sldId="547"/>
            <ac:graphicFrameMk id="9" creationId="{00000000-0008-0000-0100-000006000000}"/>
          </ac:graphicFrameMkLst>
        </pc:graphicFrameChg>
      </pc:sldChg>
      <pc:sldChg chg="addSp delSp modSp new mod">
        <pc:chgData name="Kajsa Dahlsten" userId="c0a69a4f-47dc-48b6-a261-757604c277d9" providerId="ADAL" clId="{71E44237-A5F3-473E-914B-DAE81019DBCF}" dt="2021-05-31T11:55:22.472" v="669" actId="478"/>
        <pc:sldMkLst>
          <pc:docMk/>
          <pc:sldMk cId="303001070" sldId="548"/>
        </pc:sldMkLst>
        <pc:spChg chg="del">
          <ac:chgData name="Kajsa Dahlsten" userId="c0a69a4f-47dc-48b6-a261-757604c277d9" providerId="ADAL" clId="{71E44237-A5F3-473E-914B-DAE81019DBCF}" dt="2021-05-28T11:48:24.402" v="434"/>
          <ac:spMkLst>
            <pc:docMk/>
            <pc:sldMk cId="303001070" sldId="548"/>
            <ac:spMk id="2" creationId="{63702F73-D216-4D98-84B0-E25F93322D76}"/>
          </ac:spMkLst>
        </pc:spChg>
        <pc:spChg chg="add del mod">
          <ac:chgData name="Kajsa Dahlsten" userId="c0a69a4f-47dc-48b6-a261-757604c277d9" providerId="ADAL" clId="{71E44237-A5F3-473E-914B-DAE81019DBCF}" dt="2021-05-31T11:55:22.472" v="669" actId="478"/>
          <ac:spMkLst>
            <pc:docMk/>
            <pc:sldMk cId="303001070" sldId="548"/>
            <ac:spMk id="2" creationId="{AB420955-AAFE-402B-BC1D-50CFA87A2A1B}"/>
          </ac:spMkLst>
        </pc:spChg>
        <pc:spChg chg="add mod">
          <ac:chgData name="Kajsa Dahlsten" userId="c0a69a4f-47dc-48b6-a261-757604c277d9" providerId="ADAL" clId="{71E44237-A5F3-473E-914B-DAE81019DBCF}" dt="2021-05-28T11:48:52.696" v="503" actId="20577"/>
          <ac:spMkLst>
            <pc:docMk/>
            <pc:sldMk cId="303001070" sldId="548"/>
            <ac:spMk id="3" creationId="{F8D927D2-AAB6-4023-B4C7-CB99168BD582}"/>
          </ac:spMkLst>
        </pc:spChg>
        <pc:spChg chg="add mod">
          <ac:chgData name="Kajsa Dahlsten" userId="c0a69a4f-47dc-48b6-a261-757604c277d9" providerId="ADAL" clId="{71E44237-A5F3-473E-914B-DAE81019DBCF}" dt="2021-05-28T13:16:45.783" v="576" actId="20577"/>
          <ac:spMkLst>
            <pc:docMk/>
            <pc:sldMk cId="303001070" sldId="548"/>
            <ac:spMk id="4" creationId="{2C9C2773-F604-479D-A20F-DDEBE617775F}"/>
          </ac:spMkLst>
        </pc:spChg>
        <pc:spChg chg="add mod">
          <ac:chgData name="Kajsa Dahlsten" userId="c0a69a4f-47dc-48b6-a261-757604c277d9" providerId="ADAL" clId="{71E44237-A5F3-473E-914B-DAE81019DBCF}" dt="2021-05-28T13:16:48.336" v="578" actId="20577"/>
          <ac:spMkLst>
            <pc:docMk/>
            <pc:sldMk cId="303001070" sldId="548"/>
            <ac:spMk id="5" creationId="{1BEFA8A7-515F-4A96-83FC-C521F6CC957E}"/>
          </ac:spMkLst>
        </pc:spChg>
        <pc:spChg chg="add del mod">
          <ac:chgData name="Kajsa Dahlsten" userId="c0a69a4f-47dc-48b6-a261-757604c277d9" providerId="ADAL" clId="{71E44237-A5F3-473E-914B-DAE81019DBCF}" dt="2021-05-28T13:13:56.284" v="559" actId="478"/>
          <ac:spMkLst>
            <pc:docMk/>
            <pc:sldMk cId="303001070" sldId="548"/>
            <ac:spMk id="8" creationId="{3D629E7A-F6BA-41BF-A44E-310647BBC419}"/>
          </ac:spMkLst>
        </pc:spChg>
        <pc:spChg chg="add del mod">
          <ac:chgData name="Kajsa Dahlsten" userId="c0a69a4f-47dc-48b6-a261-757604c277d9" providerId="ADAL" clId="{71E44237-A5F3-473E-914B-DAE81019DBCF}" dt="2021-05-28T13:13:56.284" v="559" actId="478"/>
          <ac:spMkLst>
            <pc:docMk/>
            <pc:sldMk cId="303001070" sldId="548"/>
            <ac:spMk id="9" creationId="{67334DF7-1402-4DEA-940E-4A1B50596A4A}"/>
          </ac:spMkLst>
        </pc:spChg>
        <pc:spChg chg="add del mod">
          <ac:chgData name="Kajsa Dahlsten" userId="c0a69a4f-47dc-48b6-a261-757604c277d9" providerId="ADAL" clId="{71E44237-A5F3-473E-914B-DAE81019DBCF}" dt="2021-05-28T13:13:56.284" v="559" actId="478"/>
          <ac:spMkLst>
            <pc:docMk/>
            <pc:sldMk cId="303001070" sldId="548"/>
            <ac:spMk id="10" creationId="{D23DFFB8-08CB-4345-8366-12EAFCFA6125}"/>
          </ac:spMkLst>
        </pc:spChg>
        <pc:spChg chg="add del mod">
          <ac:chgData name="Kajsa Dahlsten" userId="c0a69a4f-47dc-48b6-a261-757604c277d9" providerId="ADAL" clId="{71E44237-A5F3-473E-914B-DAE81019DBCF}" dt="2021-05-28T13:13:56.284" v="559" actId="478"/>
          <ac:spMkLst>
            <pc:docMk/>
            <pc:sldMk cId="303001070" sldId="548"/>
            <ac:spMk id="11" creationId="{AFA58505-A068-459D-9D4A-F9334CFD4AFD}"/>
          </ac:spMkLst>
        </pc:spChg>
        <pc:spChg chg="add del mod">
          <ac:chgData name="Kajsa Dahlsten" userId="c0a69a4f-47dc-48b6-a261-757604c277d9" providerId="ADAL" clId="{71E44237-A5F3-473E-914B-DAE81019DBCF}" dt="2021-05-28T13:13:56.284" v="559" actId="478"/>
          <ac:spMkLst>
            <pc:docMk/>
            <pc:sldMk cId="303001070" sldId="548"/>
            <ac:spMk id="12" creationId="{75E1A49F-45CB-4F02-8A60-F0C59B7CE504}"/>
          </ac:spMkLst>
        </pc:spChg>
        <pc:graphicFrameChg chg="add del mod">
          <ac:chgData name="Kajsa Dahlsten" userId="c0a69a4f-47dc-48b6-a261-757604c277d9" providerId="ADAL" clId="{71E44237-A5F3-473E-914B-DAE81019DBCF}" dt="2021-05-28T11:50:09.977" v="552" actId="478"/>
          <ac:graphicFrameMkLst>
            <pc:docMk/>
            <pc:sldMk cId="303001070" sldId="548"/>
            <ac:graphicFrameMk id="6" creationId="{CF4F4BF3-73E6-4178-AFB6-B8C5E4DB3114}"/>
          </ac:graphicFrameMkLst>
        </pc:graphicFrameChg>
        <pc:graphicFrameChg chg="add del mod">
          <ac:chgData name="Kajsa Dahlsten" userId="c0a69a4f-47dc-48b6-a261-757604c277d9" providerId="ADAL" clId="{71E44237-A5F3-473E-914B-DAE81019DBCF}" dt="2021-05-28T13:13:46.451" v="557" actId="478"/>
          <ac:graphicFrameMkLst>
            <pc:docMk/>
            <pc:sldMk cId="303001070" sldId="548"/>
            <ac:graphicFrameMk id="7" creationId="{8FC6FD3A-3F21-4AD0-9D18-9FBE93D5DAEE}"/>
          </ac:graphicFrameMkLst>
        </pc:graphicFrameChg>
        <pc:graphicFrameChg chg="add del mod">
          <ac:chgData name="Kajsa Dahlsten" userId="c0a69a4f-47dc-48b6-a261-757604c277d9" providerId="ADAL" clId="{71E44237-A5F3-473E-914B-DAE81019DBCF}" dt="2021-05-28T11:51:54.587" v="556"/>
          <ac:graphicFrameMkLst>
            <pc:docMk/>
            <pc:sldMk cId="303001070" sldId="548"/>
            <ac:graphicFrameMk id="13" creationId="{170DB500-D5B5-46E8-9D08-C9C0438F3C8D}"/>
          </ac:graphicFrameMkLst>
        </pc:graphicFrameChg>
        <pc:graphicFrameChg chg="add mod">
          <ac:chgData name="Kajsa Dahlsten" userId="c0a69a4f-47dc-48b6-a261-757604c277d9" providerId="ADAL" clId="{71E44237-A5F3-473E-914B-DAE81019DBCF}" dt="2021-05-28T13:17:51.214" v="580"/>
          <ac:graphicFrameMkLst>
            <pc:docMk/>
            <pc:sldMk cId="303001070" sldId="548"/>
            <ac:graphicFrameMk id="14" creationId="{92DBBA93-42B9-44DA-B66B-40BBE29D1381}"/>
          </ac:graphicFrameMkLst>
        </pc:graphicFrameChg>
        <pc:graphicFrameChg chg="add mod">
          <ac:chgData name="Kajsa Dahlsten" userId="c0a69a4f-47dc-48b6-a261-757604c277d9" providerId="ADAL" clId="{71E44237-A5F3-473E-914B-DAE81019DBCF}" dt="2021-05-28T13:18:18.413" v="583"/>
          <ac:graphicFrameMkLst>
            <pc:docMk/>
            <pc:sldMk cId="303001070" sldId="548"/>
            <ac:graphicFrameMk id="15" creationId="{A515B131-D75B-4359-A35C-35BBCE8AC728}"/>
          </ac:graphicFrameMkLst>
        </pc:graphicFrameChg>
      </pc:sldChg>
      <pc:sldChg chg="del">
        <pc:chgData name="Kajsa Dahlsten" userId="c0a69a4f-47dc-48b6-a261-757604c277d9" providerId="ADAL" clId="{71E44237-A5F3-473E-914B-DAE81019DBCF}" dt="2021-06-01T07:04:03.991" v="670" actId="47"/>
        <pc:sldMkLst>
          <pc:docMk/>
          <pc:sldMk cId="4138978615" sldId="549"/>
        </pc:sldMkLst>
      </pc:sldChg>
      <pc:sldMasterChg chg="del delSldLayout">
        <pc:chgData name="Kajsa Dahlsten" userId="c0a69a4f-47dc-48b6-a261-757604c277d9" providerId="ADAL" clId="{71E44237-A5F3-473E-914B-DAE81019DBCF}" dt="2021-05-28T11:45:08.269" v="346" actId="47"/>
        <pc:sldMasterMkLst>
          <pc:docMk/>
          <pc:sldMasterMk cId="1273069407" sldId="2147483770"/>
        </pc:sldMasterMkLst>
        <pc:sldLayoutChg chg="del">
          <pc:chgData name="Kajsa Dahlsten" userId="c0a69a4f-47dc-48b6-a261-757604c277d9" providerId="ADAL" clId="{71E44237-A5F3-473E-914B-DAE81019DBCF}" dt="2021-05-28T11:45:08.269" v="346" actId="47"/>
          <pc:sldLayoutMkLst>
            <pc:docMk/>
            <pc:sldMasterMk cId="1273069407" sldId="2147483770"/>
            <pc:sldLayoutMk cId="1771482411" sldId="2147483771"/>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329477978" sldId="2147483772"/>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279596954" sldId="2147483773"/>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600526433" sldId="2147483774"/>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396879157" sldId="2147483775"/>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78019672" sldId="2147483776"/>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608528137" sldId="2147483777"/>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444786241" sldId="2147483778"/>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278745693" sldId="2147483779"/>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842060536" sldId="2147483780"/>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034126860" sldId="2147483781"/>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061451918" sldId="2147483782"/>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627312438" sldId="2147483783"/>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850525584" sldId="2147483784"/>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72949275" sldId="2147483785"/>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283668485" sldId="2147483786"/>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220571008" sldId="2147483787"/>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922013395" sldId="2147483788"/>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480280288" sldId="2147483789"/>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3396839581" sldId="2147483790"/>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898627562" sldId="2147483791"/>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660726990" sldId="2147483792"/>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173986040" sldId="2147483793"/>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59546294" sldId="2147483794"/>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732683879" sldId="2147483795"/>
          </pc:sldLayoutMkLst>
        </pc:sldLayoutChg>
        <pc:sldLayoutChg chg="del">
          <pc:chgData name="Kajsa Dahlsten" userId="c0a69a4f-47dc-48b6-a261-757604c277d9" providerId="ADAL" clId="{71E44237-A5F3-473E-914B-DAE81019DBCF}" dt="2021-05-28T11:45:03.222" v="344" actId="47"/>
          <pc:sldLayoutMkLst>
            <pc:docMk/>
            <pc:sldMasterMk cId="1273069407" sldId="2147483770"/>
            <pc:sldLayoutMk cId="265353250" sldId="2147483796"/>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749684990" sldId="2147483797"/>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784270731" sldId="2147483798"/>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1834012823" sldId="2147483799"/>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2984961317" sldId="2147483800"/>
          </pc:sldLayoutMkLst>
        </pc:sldLayoutChg>
        <pc:sldLayoutChg chg="del">
          <pc:chgData name="Kajsa Dahlsten" userId="c0a69a4f-47dc-48b6-a261-757604c277d9" providerId="ADAL" clId="{71E44237-A5F3-473E-914B-DAE81019DBCF}" dt="2021-05-28T11:45:08.269" v="346" actId="47"/>
          <pc:sldLayoutMkLst>
            <pc:docMk/>
            <pc:sldMasterMk cId="1273069407" sldId="2147483770"/>
            <pc:sldLayoutMk cId="566504018" sldId="2147483801"/>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84769365290614"/>
          <c:y val="8.3598567173095176E-2"/>
          <c:w val="0.50555708246506259"/>
          <c:h val="0.74859628959122393"/>
        </c:manualLayout>
      </c:layout>
      <c:barChart>
        <c:barDir val="bar"/>
        <c:grouping val="clustered"/>
        <c:varyColors val="0"/>
        <c:ser>
          <c:idx val="9"/>
          <c:order val="0"/>
          <c:tx>
            <c:strRef>
              <c:f>Sheet1!$A$2</c:f>
              <c:strCache>
                <c:ptCount val="1"/>
                <c:pt idx="0">
                  <c:v>Västra Götalands län</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24D5-4C42-BB53-72C8D5733489}"/>
              </c:ext>
            </c:extLst>
          </c:dPt>
          <c:dLbls>
            <c:numFmt formatCode="#,##0" sourceLinked="0"/>
            <c:spPr>
              <a:noFill/>
              <a:ln>
                <a:noFill/>
              </a:ln>
              <a:effectLst/>
            </c:spPr>
            <c:txPr>
              <a:bodyPr wrap="square" lIns="38100" tIns="19050" rIns="38100" bIns="19050" anchor="ctr">
                <a:spAutoFit/>
              </a:bodyPr>
              <a:lstStyle/>
              <a:p>
                <a:pPr>
                  <a:defRPr>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Inga</c:v>
                </c:pt>
                <c:pt idx="1">
                  <c:v> 1-5</c:v>
                </c:pt>
                <c:pt idx="2">
                  <c:v> 6-25</c:v>
                </c:pt>
                <c:pt idx="3">
                  <c:v> 26-50</c:v>
                </c:pt>
                <c:pt idx="4">
                  <c:v> 51-100</c:v>
                </c:pt>
                <c:pt idx="5">
                  <c:v>Fler än 100</c:v>
                </c:pt>
              </c:strCache>
            </c:strRef>
          </c:cat>
          <c:val>
            <c:numRef>
              <c:f>Sheet1!$B$2:$G$2</c:f>
              <c:numCache>
                <c:formatCode>General</c:formatCode>
                <c:ptCount val="6"/>
                <c:pt idx="0">
                  <c:v>10</c:v>
                </c:pt>
                <c:pt idx="1">
                  <c:v>39</c:v>
                </c:pt>
                <c:pt idx="2">
                  <c:v>31</c:v>
                </c:pt>
                <c:pt idx="3">
                  <c:v>9</c:v>
                </c:pt>
                <c:pt idx="4">
                  <c:v>6</c:v>
                </c:pt>
                <c:pt idx="5">
                  <c:v>4</c:v>
                </c:pt>
              </c:numCache>
            </c:numRef>
          </c:val>
          <c:extLst>
            <c:ext xmlns:c16="http://schemas.microsoft.com/office/drawing/2014/chart" uri="{C3380CC4-5D6E-409C-BE32-E72D297353CC}">
              <c16:uniqueId val="{00000000-24D5-4C42-BB53-72C8D5733489}"/>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0"/>
        <c:axPos val="l"/>
        <c:numFmt formatCode="General" sourceLinked="1"/>
        <c:majorTickMark val="none"/>
        <c:minorTickMark val="none"/>
        <c:tickLblPos val="nextTo"/>
        <c:spPr>
          <a:ln w="11337">
            <a:solidFill>
              <a:schemeClr val="bg1">
                <a:lumMod val="50000"/>
              </a:schemeClr>
            </a:solidFill>
            <a:prstDash val="solid"/>
          </a:ln>
        </c:spPr>
        <c:txPr>
          <a:bodyPr rot="0" vert="horz"/>
          <a:lstStyle/>
          <a:p>
            <a:pPr>
              <a:defRPr sz="1200">
                <a:solidFill>
                  <a:schemeClr val="tx1"/>
                </a:solidFill>
                <a:latin typeface="Lab Grotesque" panose="00000500000000000000" pitchFamily="50" charset="0"/>
              </a:defRPr>
            </a:pPr>
            <a:endParaRPr lang="sv-SE"/>
          </a:p>
        </c:txPr>
        <c:crossAx val="94202496"/>
        <c:crosses val="autoZero"/>
        <c:auto val="0"/>
        <c:lblAlgn val="ctr"/>
        <c:lblOffset val="100"/>
        <c:tickLblSkip val="1"/>
        <c:tickMarkSkip val="1"/>
        <c:noMultiLvlLbl val="0"/>
      </c:catAx>
      <c:valAx>
        <c:axId val="94202496"/>
        <c:scaling>
          <c:orientation val="minMax"/>
          <c:max val="80"/>
          <c:min val="0"/>
        </c:scaling>
        <c:delete val="0"/>
        <c:axPos val="b"/>
        <c:majorGridlines>
          <c:spPr>
            <a:ln w="11337">
              <a:solidFill>
                <a:schemeClr val="bg1">
                  <a:lumMod val="75000"/>
                </a:schemeClr>
              </a:solidFill>
              <a:prstDash val="dash"/>
            </a:ln>
            <a:effectLst/>
          </c:spPr>
        </c:majorGridlines>
        <c:numFmt formatCode="General" sourceLinked="1"/>
        <c:majorTickMark val="out"/>
        <c:minorTickMark val="none"/>
        <c:tickLblPos val="nextTo"/>
        <c:spPr>
          <a:ln w="8503">
            <a:noFill/>
          </a:ln>
        </c:spPr>
        <c:txPr>
          <a:bodyPr rot="0" vert="horz"/>
          <a:lstStyle/>
          <a:p>
            <a:pPr>
              <a:defRPr sz="1050">
                <a:solidFill>
                  <a:schemeClr val="tx1"/>
                </a:solidFill>
                <a:latin typeface="Lab Grotesque" panose="00000500000000000000" pitchFamily="50" charset="0"/>
              </a:defRPr>
            </a:pPr>
            <a:endParaRPr lang="sv-SE"/>
          </a:p>
        </c:txPr>
        <c:crossAx val="94200960"/>
        <c:crosses val="max"/>
        <c:crossBetween val="between"/>
        <c:majorUnit val="20"/>
        <c:minorUnit val="20"/>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494457161139767E-2"/>
          <c:y val="4.0737170027873422E-2"/>
          <c:w val="0.91600004549229541"/>
          <c:h val="0.8096987250118054"/>
        </c:manualLayout>
      </c:layout>
      <c:lineChart>
        <c:grouping val="standard"/>
        <c:varyColors val="0"/>
        <c:ser>
          <c:idx val="2"/>
          <c:order val="0"/>
          <c:tx>
            <c:v>  Stockholmsregionen</c:v>
          </c:tx>
          <c:spPr>
            <a:ln w="76200">
              <a:solidFill>
                <a:srgbClr val="366D6B"/>
              </a:solidFill>
            </a:ln>
          </c:spPr>
          <c:marker>
            <c:symbol val="none"/>
          </c:marker>
          <c:dPt>
            <c:idx val="12"/>
            <c:bubble3D val="0"/>
            <c:spPr>
              <a:ln w="76200">
                <a:solidFill>
                  <a:srgbClr val="366D6B"/>
                </a:solidFill>
                <a:prstDash val="sysDot"/>
              </a:ln>
            </c:spPr>
            <c:extLst>
              <c:ext xmlns:c16="http://schemas.microsoft.com/office/drawing/2014/chart" uri="{C3380CC4-5D6E-409C-BE32-E72D297353CC}">
                <c16:uniqueId val="{00000001-9C4C-4F0D-A468-54E4E9F95BD6}"/>
              </c:ext>
            </c:extLst>
          </c:dPt>
          <c:dLbls>
            <c:dLbl>
              <c:idx val="18"/>
              <c:layout>
                <c:manualLayout>
                  <c:x val="4.6706580219990246E-2"/>
                  <c:y val="-4.592261026397771E-2"/>
                </c:manualLayout>
              </c:layout>
              <c:tx>
                <c:rich>
                  <a:bodyPr/>
                  <a:lstStyle/>
                  <a:p>
                    <a:r>
                      <a:rPr lang="en-US"/>
                      <a:t>3,43</a:t>
                    </a:r>
                  </a:p>
                </c:rich>
              </c:tx>
              <c:showLegendKey val="0"/>
              <c:showVal val="1"/>
              <c:showCatName val="0"/>
              <c:showSerName val="0"/>
              <c:showPercent val="0"/>
              <c:showBubbleSize val="0"/>
              <c:extLst>
                <c:ext xmlns:c15="http://schemas.microsoft.com/office/drawing/2012/chart" uri="{CE6537A1-D6FC-4f65-9D91-7224C49458BB}">
                  <c15:layout>
                    <c:manualLayout>
                      <c:w val="3.9223708356471182E-2"/>
                      <c:h val="5.5576979832759457E-2"/>
                    </c:manualLayout>
                  </c15:layout>
                  <c15:showDataLabelsRange val="0"/>
                </c:ext>
                <c:ext xmlns:c16="http://schemas.microsoft.com/office/drawing/2014/chart" uri="{C3380CC4-5D6E-409C-BE32-E72D297353CC}">
                  <c16:uniqueId val="{00000002-9C4C-4F0D-A468-54E4E9F95B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Företagsklimat!$B$69:$U$69</c:f>
              <c:numCache>
                <c:formatCode>0.00</c:formatCode>
                <c:ptCount val="20"/>
                <c:pt idx="0">
                  <c:v>3.3070210195588463</c:v>
                </c:pt>
                <c:pt idx="1">
                  <c:v>3.3742742160664463</c:v>
                </c:pt>
                <c:pt idx="2">
                  <c:v>3.1875788258849913</c:v>
                </c:pt>
                <c:pt idx="3">
                  <c:v>3.3434315226104463</c:v>
                </c:pt>
                <c:pt idx="4">
                  <c:v>3.3630764301622853</c:v>
                </c:pt>
                <c:pt idx="5">
                  <c:v>3.5271937952804695</c:v>
                </c:pt>
                <c:pt idx="6">
                  <c:v>3.5279006628600036</c:v>
                </c:pt>
                <c:pt idx="7">
                  <c:v>3.5657900491387107</c:v>
                </c:pt>
                <c:pt idx="8">
                  <c:v>3.6145007454938147</c:v>
                </c:pt>
                <c:pt idx="9">
                  <c:v>3.5287812775971772</c:v>
                </c:pt>
                <c:pt idx="10">
                  <c:v>3.4970640186252409</c:v>
                </c:pt>
                <c:pt idx="11">
                  <c:v>3.4949475682857756</c:v>
                </c:pt>
                <c:pt idx="12">
                  <c:v>3.4750000000000001</c:v>
                </c:pt>
                <c:pt idx="13">
                  <c:v>3.4621357697880155</c:v>
                </c:pt>
                <c:pt idx="14">
                  <c:v>3.3546397362784597</c:v>
                </c:pt>
                <c:pt idx="15">
                  <c:v>3.2948805562063619</c:v>
                </c:pt>
                <c:pt idx="16">
                  <c:v>3.2845450341801796</c:v>
                </c:pt>
                <c:pt idx="17">
                  <c:v>3.3161035997495967</c:v>
                </c:pt>
                <c:pt idx="18">
                  <c:v>3.3549048226546452</c:v>
                </c:pt>
                <c:pt idx="19">
                  <c:v>3.43</c:v>
                </c:pt>
              </c:numCache>
            </c:numRef>
          </c:val>
          <c:smooth val="0"/>
          <c:extLst>
            <c:ext xmlns:c16="http://schemas.microsoft.com/office/drawing/2014/chart" uri="{C3380CC4-5D6E-409C-BE32-E72D297353CC}">
              <c16:uniqueId val="{00000003-9C4C-4F0D-A468-54E4E9F95BD6}"/>
            </c:ext>
          </c:extLst>
        </c:ser>
        <c:ser>
          <c:idx val="0"/>
          <c:order val="1"/>
          <c:tx>
            <c:v>  Göteborgsregionen</c:v>
          </c:tx>
          <c:spPr>
            <a:ln w="76200">
              <a:solidFill>
                <a:schemeClr val="accent6"/>
              </a:solidFill>
            </a:ln>
          </c:spPr>
          <c:marker>
            <c:symbol val="none"/>
          </c:marker>
          <c:dPt>
            <c:idx val="12"/>
            <c:bubble3D val="0"/>
            <c:spPr>
              <a:ln w="76200">
                <a:solidFill>
                  <a:schemeClr val="accent6"/>
                </a:solidFill>
                <a:prstDash val="sysDot"/>
              </a:ln>
            </c:spPr>
            <c:extLst>
              <c:ext xmlns:c16="http://schemas.microsoft.com/office/drawing/2014/chart" uri="{C3380CC4-5D6E-409C-BE32-E72D297353CC}">
                <c16:uniqueId val="{00000005-9C4C-4F0D-A468-54E4E9F95BD6}"/>
              </c:ext>
            </c:extLst>
          </c:dPt>
          <c:dLbls>
            <c:dLbl>
              <c:idx val="18"/>
              <c:layout>
                <c:manualLayout>
                  <c:x val="4.5039473124284399E-2"/>
                  <c:y val="-4.486669945892769E-2"/>
                </c:manualLayout>
              </c:layout>
              <c:tx>
                <c:rich>
                  <a:bodyPr/>
                  <a:lstStyle/>
                  <a:p>
                    <a:r>
                      <a:rPr lang="en-US"/>
                      <a:t>3,27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C4C-4F0D-A468-54E4E9F95B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Företagsklimat!$B$21:$U$21</c:f>
              <c:numCache>
                <c:formatCode>0.00</c:formatCode>
                <c:ptCount val="20"/>
                <c:pt idx="0">
                  <c:v>3.3727002322480573</c:v>
                </c:pt>
                <c:pt idx="1">
                  <c:v>3.44</c:v>
                </c:pt>
                <c:pt idx="2">
                  <c:v>3.3548481781817547</c:v>
                </c:pt>
                <c:pt idx="3">
                  <c:v>3.5682470827378259</c:v>
                </c:pt>
                <c:pt idx="4">
                  <c:v>3.5158805709031955</c:v>
                </c:pt>
                <c:pt idx="5">
                  <c:v>3.5270366803778712</c:v>
                </c:pt>
                <c:pt idx="6">
                  <c:v>3.4908092733642415</c:v>
                </c:pt>
                <c:pt idx="7">
                  <c:v>3.57</c:v>
                </c:pt>
                <c:pt idx="8">
                  <c:v>3.5032493376790876</c:v>
                </c:pt>
                <c:pt idx="9">
                  <c:v>3.3</c:v>
                </c:pt>
                <c:pt idx="10">
                  <c:v>3.21</c:v>
                </c:pt>
                <c:pt idx="11">
                  <c:v>3.1480259493971454</c:v>
                </c:pt>
                <c:pt idx="12">
                  <c:v>3.15</c:v>
                </c:pt>
                <c:pt idx="13">
                  <c:v>3.1471883800953702</c:v>
                </c:pt>
                <c:pt idx="14">
                  <c:v>3.1076342306155182</c:v>
                </c:pt>
                <c:pt idx="15">
                  <c:v>3.0728520219857183</c:v>
                </c:pt>
                <c:pt idx="16">
                  <c:v>2.9679127965551824</c:v>
                </c:pt>
                <c:pt idx="17">
                  <c:v>3.03905479057447</c:v>
                </c:pt>
                <c:pt idx="18">
                  <c:v>3.2026851846805484</c:v>
                </c:pt>
                <c:pt idx="19">
                  <c:v>3.27</c:v>
                </c:pt>
              </c:numCache>
            </c:numRef>
          </c:val>
          <c:smooth val="0"/>
          <c:extLst>
            <c:ext xmlns:c16="http://schemas.microsoft.com/office/drawing/2014/chart" uri="{C3380CC4-5D6E-409C-BE32-E72D297353CC}">
              <c16:uniqueId val="{00000007-9C4C-4F0D-A468-54E4E9F95BD6}"/>
            </c:ext>
          </c:extLst>
        </c:ser>
        <c:ser>
          <c:idx val="1"/>
          <c:order val="2"/>
          <c:tx>
            <c:v>  Malmöregionen</c:v>
          </c:tx>
          <c:spPr>
            <a:ln w="76200">
              <a:solidFill>
                <a:schemeClr val="accent3"/>
              </a:solidFill>
            </a:ln>
          </c:spPr>
          <c:marker>
            <c:symbol val="none"/>
          </c:marker>
          <c:dPt>
            <c:idx val="12"/>
            <c:bubble3D val="0"/>
            <c:spPr>
              <a:ln w="76200">
                <a:solidFill>
                  <a:schemeClr val="accent3"/>
                </a:solidFill>
                <a:prstDash val="sysDot"/>
              </a:ln>
            </c:spPr>
            <c:extLst>
              <c:ext xmlns:c16="http://schemas.microsoft.com/office/drawing/2014/chart" uri="{C3380CC4-5D6E-409C-BE32-E72D297353CC}">
                <c16:uniqueId val="{00000009-9C4C-4F0D-A468-54E4E9F95BD6}"/>
              </c:ext>
            </c:extLst>
          </c:dPt>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Företagsklimat!$B$38:$U$38</c:f>
              <c:numCache>
                <c:formatCode>0.00</c:formatCode>
                <c:ptCount val="20"/>
                <c:pt idx="0">
                  <c:v>3.3885908487445251</c:v>
                </c:pt>
                <c:pt idx="1">
                  <c:v>3.439006702392557</c:v>
                </c:pt>
                <c:pt idx="2">
                  <c:v>3.2970583816090415</c:v>
                </c:pt>
                <c:pt idx="3">
                  <c:v>3.4594933866329569</c:v>
                </c:pt>
                <c:pt idx="4">
                  <c:v>3.4258921589373785</c:v>
                </c:pt>
                <c:pt idx="5">
                  <c:v>3.5950224354250633</c:v>
                </c:pt>
                <c:pt idx="6">
                  <c:v>3.5719892289963857</c:v>
                </c:pt>
                <c:pt idx="7">
                  <c:v>3.5696100121737953</c:v>
                </c:pt>
                <c:pt idx="8">
                  <c:v>3.6494715070350647</c:v>
                </c:pt>
                <c:pt idx="9">
                  <c:v>3.5204517294902562</c:v>
                </c:pt>
                <c:pt idx="10">
                  <c:v>3.4502171857146693</c:v>
                </c:pt>
                <c:pt idx="11">
                  <c:v>3.370600537983079</c:v>
                </c:pt>
                <c:pt idx="12">
                  <c:v>3.4</c:v>
                </c:pt>
                <c:pt idx="13">
                  <c:v>3.4152450210822307</c:v>
                </c:pt>
                <c:pt idx="14">
                  <c:v>3.2500030829279325</c:v>
                </c:pt>
                <c:pt idx="15">
                  <c:v>3.270129233330568</c:v>
                </c:pt>
                <c:pt idx="16">
                  <c:v>3.3102454750918122</c:v>
                </c:pt>
                <c:pt idx="17">
                  <c:v>3.3357645352363008</c:v>
                </c:pt>
                <c:pt idx="18">
                  <c:v>3.3519046977453191</c:v>
                </c:pt>
                <c:pt idx="19">
                  <c:v>3.45</c:v>
                </c:pt>
              </c:numCache>
            </c:numRef>
          </c:val>
          <c:smooth val="0"/>
          <c:extLst>
            <c:ext xmlns:c16="http://schemas.microsoft.com/office/drawing/2014/chart" uri="{C3380CC4-5D6E-409C-BE32-E72D297353CC}">
              <c16:uniqueId val="{0000000A-9C4C-4F0D-A468-54E4E9F95BD6}"/>
            </c:ext>
          </c:extLst>
        </c:ser>
        <c:ser>
          <c:idx val="3"/>
          <c:order val="3"/>
          <c:tx>
            <c:v>  Sverige</c:v>
          </c:tx>
          <c:spPr>
            <a:ln w="76200">
              <a:solidFill>
                <a:schemeClr val="accent4"/>
              </a:solidFill>
            </a:ln>
          </c:spPr>
          <c:marker>
            <c:symbol val="none"/>
          </c:marker>
          <c:dPt>
            <c:idx val="12"/>
            <c:bubble3D val="0"/>
            <c:spPr>
              <a:ln w="76200">
                <a:solidFill>
                  <a:schemeClr val="accent4"/>
                </a:solidFill>
                <a:prstDash val="sysDot"/>
              </a:ln>
            </c:spPr>
            <c:extLst>
              <c:ext xmlns:c16="http://schemas.microsoft.com/office/drawing/2014/chart" uri="{C3380CC4-5D6E-409C-BE32-E72D297353CC}">
                <c16:uniqueId val="{0000000C-9C4C-4F0D-A468-54E4E9F95BD6}"/>
              </c:ext>
            </c:extLst>
          </c:dPt>
          <c:dLbls>
            <c:dLbl>
              <c:idx val="18"/>
              <c:layout>
                <c:manualLayout>
                  <c:x val="4.6720370990103746E-2"/>
                  <c:y val="-9.6953598950647688E-2"/>
                </c:manualLayout>
              </c:layout>
              <c:tx>
                <c:rich>
                  <a:bodyPr/>
                  <a:lstStyle/>
                  <a:p>
                    <a:r>
                      <a:rPr lang="en-US"/>
                      <a:t>3,45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C4C-4F0D-A468-54E4E9F95B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Företagsklimat!$B$72:$U$72</c:f>
              <c:numCache>
                <c:formatCode>0.00</c:formatCode>
                <c:ptCount val="20"/>
                <c:pt idx="0">
                  <c:v>3.1829999999999998</c:v>
                </c:pt>
                <c:pt idx="1">
                  <c:v>3.2770000000000001</c:v>
                </c:pt>
                <c:pt idx="2">
                  <c:v>3.177</c:v>
                </c:pt>
                <c:pt idx="3">
                  <c:v>3.335</c:v>
                </c:pt>
                <c:pt idx="4">
                  <c:v>3.347</c:v>
                </c:pt>
                <c:pt idx="5">
                  <c:v>3.4140000000000001</c:v>
                </c:pt>
                <c:pt idx="6">
                  <c:v>3.3849999999999998</c:v>
                </c:pt>
                <c:pt idx="7">
                  <c:v>3.339</c:v>
                </c:pt>
                <c:pt idx="8">
                  <c:v>3.3719999999999999</c:v>
                </c:pt>
                <c:pt idx="9">
                  <c:v>3.3570000000000002</c:v>
                </c:pt>
                <c:pt idx="10">
                  <c:v>3.3479999999999999</c:v>
                </c:pt>
                <c:pt idx="11">
                  <c:v>3.3079999999999998</c:v>
                </c:pt>
                <c:pt idx="12">
                  <c:v>3.34</c:v>
                </c:pt>
                <c:pt idx="13">
                  <c:v>3.371</c:v>
                </c:pt>
                <c:pt idx="14">
                  <c:v>3.3359999999999999</c:v>
                </c:pt>
                <c:pt idx="15">
                  <c:v>3.3595105437619002</c:v>
                </c:pt>
                <c:pt idx="16">
                  <c:v>3.4038218401184799</c:v>
                </c:pt>
                <c:pt idx="17">
                  <c:v>3.4172862453531598</c:v>
                </c:pt>
                <c:pt idx="18">
                  <c:v>3.3717987045341302</c:v>
                </c:pt>
                <c:pt idx="19">
                  <c:v>3.43</c:v>
                </c:pt>
              </c:numCache>
            </c:numRef>
          </c:val>
          <c:smooth val="0"/>
          <c:extLst>
            <c:ext xmlns:c16="http://schemas.microsoft.com/office/drawing/2014/chart" uri="{C3380CC4-5D6E-409C-BE32-E72D297353CC}">
              <c16:uniqueId val="{0000000E-9C4C-4F0D-A468-54E4E9F95BD6}"/>
            </c:ext>
          </c:extLst>
        </c:ser>
        <c:dLbls>
          <c:showLegendKey val="0"/>
          <c:showVal val="0"/>
          <c:showCatName val="0"/>
          <c:showSerName val="0"/>
          <c:showPercent val="0"/>
          <c:showBubbleSize val="0"/>
        </c:dLbls>
        <c:smooth val="0"/>
        <c:axId val="63222144"/>
        <c:axId val="63224448"/>
      </c:lineChart>
      <c:catAx>
        <c:axId val="63222144"/>
        <c:scaling>
          <c:orientation val="minMax"/>
        </c:scaling>
        <c:delete val="0"/>
        <c:axPos val="b"/>
        <c:numFmt formatCode="General" sourceLinked="0"/>
        <c:majorTickMark val="in"/>
        <c:minorTickMark val="none"/>
        <c:tickLblPos val="nextTo"/>
        <c:spPr>
          <a:ln>
            <a:solidFill>
              <a:schemeClr val="tx2"/>
            </a:solidFill>
          </a:ln>
        </c:spPr>
        <c:txPr>
          <a:bodyPr rot="5400000" vert="horz"/>
          <a:lstStyle/>
          <a:p>
            <a:pPr>
              <a:defRPr/>
            </a:pPr>
            <a:endParaRPr lang="sv-SE"/>
          </a:p>
        </c:txPr>
        <c:crossAx val="63224448"/>
        <c:crosses val="autoZero"/>
        <c:auto val="1"/>
        <c:lblAlgn val="ctr"/>
        <c:lblOffset val="100"/>
        <c:noMultiLvlLbl val="0"/>
      </c:catAx>
      <c:valAx>
        <c:axId val="63224448"/>
        <c:scaling>
          <c:orientation val="minMax"/>
          <c:max val="4"/>
          <c:min val="2.8"/>
        </c:scaling>
        <c:delete val="0"/>
        <c:axPos val="l"/>
        <c:numFmt formatCode="0.0" sourceLinked="0"/>
        <c:majorTickMark val="in"/>
        <c:minorTickMark val="none"/>
        <c:tickLblPos val="nextTo"/>
        <c:spPr>
          <a:ln>
            <a:solidFill>
              <a:schemeClr val="tx2"/>
            </a:solidFill>
          </a:ln>
        </c:spPr>
        <c:crossAx val="63222144"/>
        <c:crosses val="autoZero"/>
        <c:crossBetween val="between"/>
        <c:majorUnit val="0.2"/>
      </c:valAx>
      <c:spPr>
        <a:noFill/>
      </c:spPr>
    </c:plotArea>
    <c:legend>
      <c:legendPos val="r"/>
      <c:layout>
        <c:manualLayout>
          <c:xMode val="edge"/>
          <c:yMode val="edge"/>
          <c:x val="8.9736820535640402E-2"/>
          <c:y val="3.7918463717928536E-2"/>
          <c:w val="0.20219555754585097"/>
          <c:h val="0.23021327160493826"/>
        </c:manualLayout>
      </c:layout>
      <c:overlay val="0"/>
    </c:legend>
    <c:plotVisOnly val="1"/>
    <c:dispBlanksAs val="gap"/>
    <c:showDLblsOverMax val="0"/>
  </c:chart>
  <c:spPr>
    <a:noFill/>
    <a:ln>
      <a:noFill/>
    </a:ln>
  </c:spPr>
  <c:txPr>
    <a:bodyPr/>
    <a:lstStyle/>
    <a:p>
      <a:pPr>
        <a:defRPr sz="900">
          <a:solidFill>
            <a:schemeClr val="tx2"/>
          </a:solidFill>
          <a:latin typeface="Arial" panose="020B0604020202020204" pitchFamily="34" charset="0"/>
          <a:cs typeface="Arial" panose="020B0604020202020204" pitchFamily="34" charset="0"/>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51125629424314E-2"/>
          <c:y val="4.0737170027873422E-2"/>
          <c:w val="0.91598222725573775"/>
          <c:h val="0.82169305839760742"/>
        </c:manualLayout>
      </c:layout>
      <c:lineChart>
        <c:grouping val="standard"/>
        <c:varyColors val="0"/>
        <c:ser>
          <c:idx val="2"/>
          <c:order val="0"/>
          <c:tx>
            <c:v>  Stockholm</c:v>
          </c:tx>
          <c:spPr>
            <a:ln w="76200">
              <a:solidFill>
                <a:schemeClr val="accent2"/>
              </a:solidFill>
            </a:ln>
          </c:spPr>
          <c:marker>
            <c:symbol val="none"/>
          </c:marker>
          <c:dPt>
            <c:idx val="12"/>
            <c:bubble3D val="0"/>
            <c:spPr>
              <a:ln w="76200">
                <a:solidFill>
                  <a:schemeClr val="accent2"/>
                </a:solidFill>
                <a:prstDash val="sysDot"/>
              </a:ln>
            </c:spPr>
            <c:extLst>
              <c:ext xmlns:c16="http://schemas.microsoft.com/office/drawing/2014/chart" uri="{C3380CC4-5D6E-409C-BE32-E72D297353CC}">
                <c16:uniqueId val="{00000001-EBA2-4FD6-A4FB-9C9F47463D8D}"/>
              </c:ext>
            </c:extLst>
          </c:dPt>
          <c:dLbls>
            <c:dLbl>
              <c:idx val="18"/>
              <c:layout>
                <c:manualLayout>
                  <c:x val="3.834203325137673E-2"/>
                  <c:y val="-1.6658468601410112E-2"/>
                </c:manualLayout>
              </c:layout>
              <c:tx>
                <c:rich>
                  <a:bodyPr/>
                  <a:lstStyle/>
                  <a:p>
                    <a:r>
                      <a:rPr lang="en-US"/>
                      <a:t>3,36</a:t>
                    </a:r>
                  </a:p>
                </c:rich>
              </c:tx>
              <c:showLegendKey val="0"/>
              <c:showVal val="1"/>
              <c:showCatName val="0"/>
              <c:showSerName val="0"/>
              <c:showPercent val="0"/>
              <c:showBubbleSize val="0"/>
              <c:extLst>
                <c:ext xmlns:c15="http://schemas.microsoft.com/office/drawing/2012/chart" uri="{CE6537A1-D6FC-4f65-9D91-7224C49458BB}">
                  <c15:layout>
                    <c:manualLayout>
                      <c:w val="3.9200627018912824E-2"/>
                      <c:h val="5.5576979832759457E-2"/>
                    </c:manualLayout>
                  </c15:layout>
                  <c15:showDataLabelsRange val="0"/>
                </c:ext>
                <c:ext xmlns:c16="http://schemas.microsoft.com/office/drawing/2014/chart" uri="{C3380CC4-5D6E-409C-BE32-E72D297353CC}">
                  <c16:uniqueId val="{00000002-EBA2-4FD6-A4FB-9C9F47463D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Företagsklimat!$B$57:$U$57</c:f>
              <c:numCache>
                <c:formatCode>0.00</c:formatCode>
                <c:ptCount val="20"/>
                <c:pt idx="0">
                  <c:v>3.1349999999999998</c:v>
                </c:pt>
                <c:pt idx="1">
                  <c:v>3.1259999999999999</c:v>
                </c:pt>
                <c:pt idx="2">
                  <c:v>2.871</c:v>
                </c:pt>
                <c:pt idx="3">
                  <c:v>3.0960000000000001</c:v>
                </c:pt>
                <c:pt idx="4">
                  <c:v>3.2130000000000001</c:v>
                </c:pt>
                <c:pt idx="5">
                  <c:v>3.49</c:v>
                </c:pt>
                <c:pt idx="6">
                  <c:v>3.5</c:v>
                </c:pt>
                <c:pt idx="7">
                  <c:v>3.5819999999999999</c:v>
                </c:pt>
                <c:pt idx="8">
                  <c:v>3.641</c:v>
                </c:pt>
                <c:pt idx="9">
                  <c:v>3.597</c:v>
                </c:pt>
                <c:pt idx="10">
                  <c:v>3.48</c:v>
                </c:pt>
                <c:pt idx="11">
                  <c:v>3.5649999999999999</c:v>
                </c:pt>
                <c:pt idx="12" formatCode="General">
                  <c:v>3.49</c:v>
                </c:pt>
                <c:pt idx="13" formatCode="General">
                  <c:v>3.41</c:v>
                </c:pt>
                <c:pt idx="14">
                  <c:v>3.2</c:v>
                </c:pt>
                <c:pt idx="15" formatCode="#,##0.00">
                  <c:v>3.0825688073394502</c:v>
                </c:pt>
                <c:pt idx="16" formatCode="#,##0.00">
                  <c:v>3.10691823899371</c:v>
                </c:pt>
                <c:pt idx="17" formatCode="#,##0.00">
                  <c:v>3.1751592356687901</c:v>
                </c:pt>
                <c:pt idx="18" formatCode="#,##0.00">
                  <c:v>3.31983805668016</c:v>
                </c:pt>
                <c:pt idx="19" formatCode="#,##0.00">
                  <c:v>3.36</c:v>
                </c:pt>
              </c:numCache>
            </c:numRef>
          </c:val>
          <c:smooth val="0"/>
          <c:extLst>
            <c:ext xmlns:c16="http://schemas.microsoft.com/office/drawing/2014/chart" uri="{C3380CC4-5D6E-409C-BE32-E72D297353CC}">
              <c16:uniqueId val="{00000003-EBA2-4FD6-A4FB-9C9F47463D8D}"/>
            </c:ext>
          </c:extLst>
        </c:ser>
        <c:ser>
          <c:idx val="0"/>
          <c:order val="1"/>
          <c:tx>
            <c:v>  Göteborg</c:v>
          </c:tx>
          <c:spPr>
            <a:ln w="76200">
              <a:solidFill>
                <a:schemeClr val="accent6"/>
              </a:solidFill>
            </a:ln>
          </c:spPr>
          <c:marker>
            <c:symbol val="none"/>
          </c:marker>
          <c:dPt>
            <c:idx val="12"/>
            <c:bubble3D val="0"/>
            <c:spPr>
              <a:ln w="76200">
                <a:solidFill>
                  <a:schemeClr val="accent6"/>
                </a:solidFill>
                <a:prstDash val="sysDot"/>
              </a:ln>
            </c:spPr>
            <c:extLst>
              <c:ext xmlns:c16="http://schemas.microsoft.com/office/drawing/2014/chart" uri="{C3380CC4-5D6E-409C-BE32-E72D297353CC}">
                <c16:uniqueId val="{00000005-EBA2-4FD6-A4FB-9C9F47463D8D}"/>
              </c:ext>
            </c:extLst>
          </c:dPt>
          <c:dLbls>
            <c:dLbl>
              <c:idx val="18"/>
              <c:layout>
                <c:manualLayout>
                  <c:x val="3.8338226613361483E-2"/>
                  <c:y val="-1.2186587965240202E-2"/>
                </c:manualLayout>
              </c:layout>
              <c:tx>
                <c:rich>
                  <a:bodyPr/>
                  <a:lstStyle/>
                  <a:p>
                    <a:r>
                      <a:rPr lang="en-US"/>
                      <a:t>3,09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BA2-4FD6-A4FB-9C9F47463D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Företagsklimat!$B$9:$U$9</c:f>
              <c:numCache>
                <c:formatCode>0.00</c:formatCode>
                <c:ptCount val="20"/>
                <c:pt idx="0">
                  <c:v>3.3170000000000002</c:v>
                </c:pt>
                <c:pt idx="1">
                  <c:v>3.3460000000000001</c:v>
                </c:pt>
                <c:pt idx="2">
                  <c:v>3.2610000000000001</c:v>
                </c:pt>
                <c:pt idx="3">
                  <c:v>3.51</c:v>
                </c:pt>
                <c:pt idx="4">
                  <c:v>3.4910000000000001</c:v>
                </c:pt>
                <c:pt idx="5">
                  <c:v>3.512</c:v>
                </c:pt>
                <c:pt idx="6">
                  <c:v>3.387</c:v>
                </c:pt>
                <c:pt idx="7">
                  <c:v>3.5139999999999998</c:v>
                </c:pt>
                <c:pt idx="8">
                  <c:v>3.45</c:v>
                </c:pt>
                <c:pt idx="9">
                  <c:v>3.21</c:v>
                </c:pt>
                <c:pt idx="10">
                  <c:v>3.07</c:v>
                </c:pt>
                <c:pt idx="11">
                  <c:v>2.9660000000000002</c:v>
                </c:pt>
                <c:pt idx="12">
                  <c:v>2.95</c:v>
                </c:pt>
                <c:pt idx="13">
                  <c:v>2.94</c:v>
                </c:pt>
                <c:pt idx="14">
                  <c:v>2.94</c:v>
                </c:pt>
                <c:pt idx="15">
                  <c:v>2.8742514970059898</c:v>
                </c:pt>
                <c:pt idx="16">
                  <c:v>2.6875</c:v>
                </c:pt>
                <c:pt idx="17">
                  <c:v>2.7802197802197801</c:v>
                </c:pt>
                <c:pt idx="18">
                  <c:v>3.07558139534884</c:v>
                </c:pt>
                <c:pt idx="19">
                  <c:v>3.09</c:v>
                </c:pt>
              </c:numCache>
            </c:numRef>
          </c:val>
          <c:smooth val="0"/>
          <c:extLst>
            <c:ext xmlns:c16="http://schemas.microsoft.com/office/drawing/2014/chart" uri="{C3380CC4-5D6E-409C-BE32-E72D297353CC}">
              <c16:uniqueId val="{00000007-EBA2-4FD6-A4FB-9C9F47463D8D}"/>
            </c:ext>
          </c:extLst>
        </c:ser>
        <c:ser>
          <c:idx val="1"/>
          <c:order val="2"/>
          <c:tx>
            <c:v>  Malmö</c:v>
          </c:tx>
          <c:spPr>
            <a:ln w="76200">
              <a:solidFill>
                <a:schemeClr val="accent3"/>
              </a:solidFill>
            </a:ln>
          </c:spPr>
          <c:marker>
            <c:symbol val="none"/>
          </c:marker>
          <c:dPt>
            <c:idx val="12"/>
            <c:bubble3D val="0"/>
            <c:spPr>
              <a:ln w="76200">
                <a:solidFill>
                  <a:schemeClr val="accent3"/>
                </a:solidFill>
                <a:prstDash val="sysDot"/>
              </a:ln>
            </c:spPr>
            <c:extLst>
              <c:ext xmlns:c16="http://schemas.microsoft.com/office/drawing/2014/chart" uri="{C3380CC4-5D6E-409C-BE32-E72D297353CC}">
                <c16:uniqueId val="{00000009-EBA2-4FD6-A4FB-9C9F47463D8D}"/>
              </c:ext>
            </c:extLst>
          </c:dPt>
          <c:dLbls>
            <c:dLbl>
              <c:idx val="18"/>
              <c:layout>
                <c:manualLayout>
                  <c:x val="4.0001464899318898E-2"/>
                  <c:y val="-3.7276602721757666E-2"/>
                </c:manualLayout>
              </c:layout>
              <c:tx>
                <c:rich>
                  <a:bodyPr/>
                  <a:lstStyle/>
                  <a:p>
                    <a:r>
                      <a:rPr lang="en-US"/>
                      <a:t>3,24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BA2-4FD6-A4FB-9C9F47463D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Företagsklimat!$B$31:$U$31</c:f>
              <c:numCache>
                <c:formatCode>0.00</c:formatCode>
                <c:ptCount val="20"/>
                <c:pt idx="0">
                  <c:v>3.2730000000000001</c:v>
                </c:pt>
                <c:pt idx="1">
                  <c:v>3.3969999999999998</c:v>
                </c:pt>
                <c:pt idx="2">
                  <c:v>3.1789999999999998</c:v>
                </c:pt>
                <c:pt idx="3">
                  <c:v>3.343</c:v>
                </c:pt>
                <c:pt idx="4">
                  <c:v>3.3330000000000002</c:v>
                </c:pt>
                <c:pt idx="5">
                  <c:v>3.617</c:v>
                </c:pt>
                <c:pt idx="6">
                  <c:v>3.4860000000000002</c:v>
                </c:pt>
                <c:pt idx="7">
                  <c:v>3.536</c:v>
                </c:pt>
                <c:pt idx="8">
                  <c:v>3.7149999999999999</c:v>
                </c:pt>
                <c:pt idx="9">
                  <c:v>3.5430000000000001</c:v>
                </c:pt>
                <c:pt idx="10">
                  <c:v>3.44</c:v>
                </c:pt>
                <c:pt idx="11">
                  <c:v>3.323</c:v>
                </c:pt>
                <c:pt idx="12" formatCode="General">
                  <c:v>3.34</c:v>
                </c:pt>
                <c:pt idx="13">
                  <c:v>3.35</c:v>
                </c:pt>
                <c:pt idx="14">
                  <c:v>3.11</c:v>
                </c:pt>
                <c:pt idx="15">
                  <c:v>3.09467455621302</c:v>
                </c:pt>
                <c:pt idx="16">
                  <c:v>3.1345029239766098</c:v>
                </c:pt>
                <c:pt idx="17">
                  <c:v>3.13513513513514</c:v>
                </c:pt>
                <c:pt idx="18">
                  <c:v>3.1859296482412098</c:v>
                </c:pt>
                <c:pt idx="19">
                  <c:v>3.24</c:v>
                </c:pt>
              </c:numCache>
            </c:numRef>
          </c:val>
          <c:smooth val="0"/>
          <c:extLst>
            <c:ext xmlns:c16="http://schemas.microsoft.com/office/drawing/2014/chart" uri="{C3380CC4-5D6E-409C-BE32-E72D297353CC}">
              <c16:uniqueId val="{0000000B-EBA2-4FD6-A4FB-9C9F47463D8D}"/>
            </c:ext>
          </c:extLst>
        </c:ser>
        <c:ser>
          <c:idx val="3"/>
          <c:order val="3"/>
          <c:tx>
            <c:v>  Sverige</c:v>
          </c:tx>
          <c:spPr>
            <a:ln w="76200">
              <a:solidFill>
                <a:schemeClr val="accent4"/>
              </a:solidFill>
            </a:ln>
          </c:spPr>
          <c:marker>
            <c:symbol val="none"/>
          </c:marker>
          <c:dPt>
            <c:idx val="12"/>
            <c:bubble3D val="0"/>
            <c:spPr>
              <a:ln w="76200">
                <a:solidFill>
                  <a:schemeClr val="accent4"/>
                </a:solidFill>
                <a:prstDash val="sysDot"/>
              </a:ln>
            </c:spPr>
            <c:extLst>
              <c:ext xmlns:c16="http://schemas.microsoft.com/office/drawing/2014/chart" uri="{C3380CC4-5D6E-409C-BE32-E72D297353CC}">
                <c16:uniqueId val="{0000000D-EBA2-4FD6-A4FB-9C9F47463D8D}"/>
              </c:ext>
            </c:extLst>
          </c:dPt>
          <c:dLbls>
            <c:dLbl>
              <c:idx val="18"/>
              <c:layout>
                <c:manualLayout>
                  <c:x val="3.8338226613361483E-2"/>
                  <c:y val="-3.696966715855058E-2"/>
                </c:manualLayout>
              </c:layout>
              <c:tx>
                <c:rich>
                  <a:bodyPr/>
                  <a:lstStyle/>
                  <a:p>
                    <a:r>
                      <a:rPr lang="en-US"/>
                      <a:t>3,43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BA2-4FD6-A4FB-9C9F47463D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Företagsklimat!$B$6:$T$6</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Företagsklimat!$B$72:$U$72</c:f>
              <c:numCache>
                <c:formatCode>0.00</c:formatCode>
                <c:ptCount val="20"/>
                <c:pt idx="0">
                  <c:v>3.1829999999999998</c:v>
                </c:pt>
                <c:pt idx="1">
                  <c:v>3.2770000000000001</c:v>
                </c:pt>
                <c:pt idx="2">
                  <c:v>3.177</c:v>
                </c:pt>
                <c:pt idx="3">
                  <c:v>3.335</c:v>
                </c:pt>
                <c:pt idx="4">
                  <c:v>3.347</c:v>
                </c:pt>
                <c:pt idx="5">
                  <c:v>3.4140000000000001</c:v>
                </c:pt>
                <c:pt idx="6">
                  <c:v>3.3849999999999998</c:v>
                </c:pt>
                <c:pt idx="7">
                  <c:v>3.339</c:v>
                </c:pt>
                <c:pt idx="8">
                  <c:v>3.3719999999999999</c:v>
                </c:pt>
                <c:pt idx="9">
                  <c:v>3.3570000000000002</c:v>
                </c:pt>
                <c:pt idx="10">
                  <c:v>3.3479999999999999</c:v>
                </c:pt>
                <c:pt idx="11">
                  <c:v>3.3079999999999998</c:v>
                </c:pt>
                <c:pt idx="12">
                  <c:v>3.34</c:v>
                </c:pt>
                <c:pt idx="13">
                  <c:v>3.371</c:v>
                </c:pt>
                <c:pt idx="14">
                  <c:v>3.3359999999999999</c:v>
                </c:pt>
                <c:pt idx="15">
                  <c:v>3.3595105437619002</c:v>
                </c:pt>
                <c:pt idx="16">
                  <c:v>3.4038218401184799</c:v>
                </c:pt>
                <c:pt idx="17">
                  <c:v>3.4172862453531598</c:v>
                </c:pt>
                <c:pt idx="18">
                  <c:v>3.3717987045341302</c:v>
                </c:pt>
                <c:pt idx="19">
                  <c:v>3.43</c:v>
                </c:pt>
              </c:numCache>
            </c:numRef>
          </c:val>
          <c:smooth val="0"/>
          <c:extLst>
            <c:ext xmlns:c16="http://schemas.microsoft.com/office/drawing/2014/chart" uri="{C3380CC4-5D6E-409C-BE32-E72D297353CC}">
              <c16:uniqueId val="{0000000F-EBA2-4FD6-A4FB-9C9F47463D8D}"/>
            </c:ext>
          </c:extLst>
        </c:ser>
        <c:dLbls>
          <c:showLegendKey val="0"/>
          <c:showVal val="0"/>
          <c:showCatName val="0"/>
          <c:showSerName val="0"/>
          <c:showPercent val="0"/>
          <c:showBubbleSize val="0"/>
        </c:dLbls>
        <c:smooth val="0"/>
        <c:axId val="63222144"/>
        <c:axId val="63224448"/>
      </c:lineChart>
      <c:catAx>
        <c:axId val="63222144"/>
        <c:scaling>
          <c:orientation val="minMax"/>
        </c:scaling>
        <c:delete val="0"/>
        <c:axPos val="b"/>
        <c:numFmt formatCode="General" sourceLinked="0"/>
        <c:majorTickMark val="in"/>
        <c:minorTickMark val="none"/>
        <c:tickLblPos val="nextTo"/>
        <c:spPr>
          <a:ln>
            <a:solidFill>
              <a:schemeClr val="tx2"/>
            </a:solidFill>
          </a:ln>
        </c:spPr>
        <c:txPr>
          <a:bodyPr rot="5400000" vert="horz"/>
          <a:lstStyle/>
          <a:p>
            <a:pPr>
              <a:defRPr/>
            </a:pPr>
            <a:endParaRPr lang="sv-SE"/>
          </a:p>
        </c:txPr>
        <c:crossAx val="63224448"/>
        <c:crosses val="autoZero"/>
        <c:auto val="1"/>
        <c:lblAlgn val="ctr"/>
        <c:lblOffset val="100"/>
        <c:noMultiLvlLbl val="0"/>
      </c:catAx>
      <c:valAx>
        <c:axId val="63224448"/>
        <c:scaling>
          <c:orientation val="minMax"/>
          <c:min val="2.6"/>
        </c:scaling>
        <c:delete val="0"/>
        <c:axPos val="l"/>
        <c:numFmt formatCode="0.0" sourceLinked="0"/>
        <c:majorTickMark val="in"/>
        <c:minorTickMark val="none"/>
        <c:tickLblPos val="nextTo"/>
        <c:spPr>
          <a:ln>
            <a:solidFill>
              <a:schemeClr val="tx2"/>
            </a:solidFill>
          </a:ln>
        </c:spPr>
        <c:crossAx val="63222144"/>
        <c:crosses val="autoZero"/>
        <c:crossBetween val="between"/>
      </c:valAx>
      <c:spPr>
        <a:noFill/>
      </c:spPr>
    </c:plotArea>
    <c:legend>
      <c:legendPos val="r"/>
      <c:layout>
        <c:manualLayout>
          <c:xMode val="edge"/>
          <c:yMode val="edge"/>
          <c:x val="0.3404760582010582"/>
          <c:y val="0.56031728395061731"/>
          <c:w val="0.20219555754585097"/>
          <c:h val="0.23805277777777778"/>
        </c:manualLayout>
      </c:layout>
      <c:overlay val="0"/>
    </c:legend>
    <c:plotVisOnly val="1"/>
    <c:dispBlanksAs val="gap"/>
    <c:showDLblsOverMax val="0"/>
  </c:chart>
  <c:spPr>
    <a:noFill/>
    <a:ln>
      <a:noFill/>
    </a:ln>
  </c:spPr>
  <c:txPr>
    <a:bodyPr/>
    <a:lstStyle/>
    <a:p>
      <a:pPr>
        <a:defRPr sz="900">
          <a:solidFill>
            <a:schemeClr val="tx2"/>
          </a:solidFill>
          <a:latin typeface="Arial" panose="020B0604020202020204" pitchFamily="34" charset="0"/>
          <a:cs typeface="Arial" panose="020B0604020202020204" pitchFamily="34" charset="0"/>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pattFill prst="ltUpDiag">
              <a:fgClr>
                <a:schemeClr val="accent1"/>
              </a:fgClr>
              <a:bgClr>
                <a:schemeClr val="lt1"/>
              </a:bgClr>
            </a:patt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DF-4549-999D-AD682EEDA04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DF-4549-999D-AD682EEDA04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F-4549-999D-AD682EEDA04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DF-4549-999D-AD682EEDA04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F-4549-999D-AD682EEDA043}"/>
                </c:ext>
              </c:extLst>
            </c:dLbl>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Områden!$A$2:$A$6</c:f>
              <c:strCache>
                <c:ptCount val="5"/>
                <c:pt idx="0">
                  <c:v>Fler bostäder</c:v>
                </c:pt>
                <c:pt idx="1">
                  <c:v>Snabbare handläggning</c:v>
                </c:pt>
                <c:pt idx="2">
                  <c:v>Ökad förståelse</c:v>
                </c:pt>
                <c:pt idx="3">
                  <c:v>Minskad brottslighet och ökad trygghet</c:v>
                </c:pt>
                <c:pt idx="4">
                  <c:v>Bättre dialog</c:v>
                </c:pt>
              </c:strCache>
            </c:strRef>
          </c:cat>
          <c:val>
            <c:numRef>
              <c:f>Områden!$B$2:$B$6</c:f>
              <c:numCache>
                <c:formatCode>General</c:formatCode>
                <c:ptCount val="5"/>
                <c:pt idx="0">
                  <c:v>33</c:v>
                </c:pt>
                <c:pt idx="1">
                  <c:v>40</c:v>
                </c:pt>
                <c:pt idx="2">
                  <c:v>40</c:v>
                </c:pt>
                <c:pt idx="3">
                  <c:v>42</c:v>
                </c:pt>
                <c:pt idx="4">
                  <c:v>43</c:v>
                </c:pt>
              </c:numCache>
            </c:numRef>
          </c:val>
          <c:extLst>
            <c:ext xmlns:c16="http://schemas.microsoft.com/office/drawing/2014/chart" uri="{C3380CC4-5D6E-409C-BE32-E72D297353CC}">
              <c16:uniqueId val="{00000005-86DF-4549-999D-AD682EEDA043}"/>
            </c:ext>
          </c:extLst>
        </c:ser>
        <c:dLbls>
          <c:showLegendKey val="0"/>
          <c:showVal val="0"/>
          <c:showCatName val="0"/>
          <c:showSerName val="0"/>
          <c:showPercent val="0"/>
          <c:showBubbleSize val="0"/>
        </c:dLbls>
        <c:gapWidth val="269"/>
        <c:overlap val="-20"/>
        <c:axId val="1679386287"/>
        <c:axId val="1095034879"/>
      </c:barChart>
      <c:catAx>
        <c:axId val="1679386287"/>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sv-SE"/>
          </a:p>
        </c:txPr>
        <c:crossAx val="1095034879"/>
        <c:crosses val="autoZero"/>
        <c:auto val="1"/>
        <c:lblAlgn val="ctr"/>
        <c:lblOffset val="100"/>
        <c:noMultiLvlLbl val="0"/>
      </c:catAx>
      <c:valAx>
        <c:axId val="1095034879"/>
        <c:scaling>
          <c:orientation val="minMax"/>
          <c:max val="70"/>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sv-SE"/>
          </a:p>
        </c:txPr>
        <c:crossAx val="167938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Områden!$G$2:$G$6</c:f>
              <c:strCache>
                <c:ptCount val="5"/>
                <c:pt idx="0">
                  <c:v>Fler bostäder</c:v>
                </c:pt>
                <c:pt idx="1">
                  <c:v>Bättre dialog</c:v>
                </c:pt>
                <c:pt idx="2">
                  <c:v>Snabbare handläggning</c:v>
                </c:pt>
                <c:pt idx="3">
                  <c:v>Ökad förståelse</c:v>
                </c:pt>
                <c:pt idx="4">
                  <c:v>Minskad brottslighet och ökad trygghet</c:v>
                </c:pt>
              </c:strCache>
            </c:strRef>
          </c:cat>
          <c:val>
            <c:numRef>
              <c:f>Områden!$H$2:$H$6</c:f>
              <c:numCache>
                <c:formatCode>General</c:formatCode>
                <c:ptCount val="5"/>
                <c:pt idx="0">
                  <c:v>41</c:v>
                </c:pt>
                <c:pt idx="1">
                  <c:v>43</c:v>
                </c:pt>
                <c:pt idx="2">
                  <c:v>44</c:v>
                </c:pt>
                <c:pt idx="3">
                  <c:v>48</c:v>
                </c:pt>
                <c:pt idx="4">
                  <c:v>60</c:v>
                </c:pt>
              </c:numCache>
            </c:numRef>
          </c:val>
          <c:extLst>
            <c:ext xmlns:c16="http://schemas.microsoft.com/office/drawing/2014/chart" uri="{C3380CC4-5D6E-409C-BE32-E72D297353CC}">
              <c16:uniqueId val="{00000000-E94F-40DB-AF5C-A710B5AB8063}"/>
            </c:ext>
          </c:extLst>
        </c:ser>
        <c:dLbls>
          <c:showLegendKey val="0"/>
          <c:showVal val="0"/>
          <c:showCatName val="0"/>
          <c:showSerName val="0"/>
          <c:showPercent val="0"/>
          <c:showBubbleSize val="0"/>
        </c:dLbls>
        <c:gapWidth val="269"/>
        <c:overlap val="-20"/>
        <c:axId val="1090805599"/>
        <c:axId val="1543922447"/>
      </c:barChart>
      <c:catAx>
        <c:axId val="1090805599"/>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sv-SE"/>
          </a:p>
        </c:txPr>
        <c:crossAx val="1543922447"/>
        <c:crosses val="autoZero"/>
        <c:auto val="1"/>
        <c:lblAlgn val="ctr"/>
        <c:lblOffset val="100"/>
        <c:noMultiLvlLbl val="0"/>
      </c:catAx>
      <c:valAx>
        <c:axId val="1543922447"/>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sv-SE"/>
          </a:p>
        </c:txPr>
        <c:crossAx val="1090805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drawing1.xml><?xml version="1.0" encoding="utf-8"?>
<c:userShapes xmlns:c="http://schemas.openxmlformats.org/drawingml/2006/chart">
  <cdr:relSizeAnchor xmlns:cdr="http://schemas.openxmlformats.org/drawingml/2006/chartDrawing">
    <cdr:from>
      <cdr:x>0.88196</cdr:x>
      <cdr:y>0.84167</cdr:y>
    </cdr:from>
    <cdr:to>
      <cdr:x>0.97692</cdr:x>
      <cdr:y>0.90505</cdr:y>
    </cdr:to>
    <cdr:sp macro="" textlink="">
      <cdr:nvSpPr>
        <cdr:cNvPr id="2" name="Text Box 7">
          <a:extLst xmlns:a="http://schemas.openxmlformats.org/drawingml/2006/main">
            <a:ext uri="{FF2B5EF4-FFF2-40B4-BE49-F238E27FC236}">
              <a16:creationId xmlns:a16="http://schemas.microsoft.com/office/drawing/2014/main" id="{ACEDB5A8-A766-4AA7-A1E7-B77823340FFD}"/>
            </a:ext>
          </a:extLst>
        </cdr:cNvPr>
        <cdr:cNvSpPr txBox="1">
          <a:spLocks xmlns:a="http://schemas.openxmlformats.org/drawingml/2006/main" noChangeArrowheads="1"/>
        </cdr:cNvSpPr>
      </cdr:nvSpPr>
      <cdr:spPr bwMode="auto">
        <a:xfrm xmlns:a="http://schemas.openxmlformats.org/drawingml/2006/main">
          <a:off x="4442890" y="3371564"/>
          <a:ext cx="478361" cy="25391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1219170">
            <a:spcBef>
              <a:spcPct val="50000"/>
            </a:spcBef>
            <a:defRPr/>
          </a:pPr>
          <a:r>
            <a:rPr lang="sv-SE" sz="1050" kern="0" dirty="0">
              <a:latin typeface="Lab Grotesque" panose="00000500000000000000" pitchFamily="50" charset="0"/>
              <a:cs typeface="Calibri" pitchFamily="34" charset="0"/>
            </a:rPr>
            <a:t>%</a:t>
          </a:r>
          <a:endParaRPr lang="en-US" sz="1050" kern="0" dirty="0">
            <a:latin typeface="Lab Grotesque" panose="00000500000000000000" pitchFamily="50" charset="0"/>
            <a:cs typeface="Calibri"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7137" cy="512304"/>
          </a:xfrm>
          <a:prstGeom prst="rect">
            <a:avLst/>
          </a:prstGeom>
        </p:spPr>
        <p:txBody>
          <a:bodyPr vert="horz" lIns="94768" tIns="47384" rIns="94768" bIns="47384" rtlCol="0"/>
          <a:lstStyle>
            <a:lvl1pPr algn="l">
              <a:defRPr sz="1200"/>
            </a:lvl1pPr>
          </a:lstStyle>
          <a:p>
            <a:endParaRPr lang="sv-SE"/>
          </a:p>
        </p:txBody>
      </p:sp>
      <p:sp>
        <p:nvSpPr>
          <p:cNvPr id="3" name="Platshållare för datum 2"/>
          <p:cNvSpPr>
            <a:spLocks noGrp="1"/>
          </p:cNvSpPr>
          <p:nvPr>
            <p:ph type="dt" idx="1"/>
          </p:nvPr>
        </p:nvSpPr>
        <p:spPr>
          <a:xfrm>
            <a:off x="4020506" y="0"/>
            <a:ext cx="3077137" cy="512304"/>
          </a:xfrm>
          <a:prstGeom prst="rect">
            <a:avLst/>
          </a:prstGeom>
        </p:spPr>
        <p:txBody>
          <a:bodyPr vert="horz" lIns="94768" tIns="47384" rIns="94768" bIns="47384" rtlCol="0"/>
          <a:lstStyle>
            <a:lvl1pPr algn="r">
              <a:defRPr sz="1200"/>
            </a:lvl1pPr>
          </a:lstStyle>
          <a:p>
            <a:fld id="{227F7893-28DB-4FA3-B473-3066EBCC24F5}" type="datetimeFigureOut">
              <a:rPr lang="sv-SE" smtClean="0"/>
              <a:t>2021-06-01</a:t>
            </a:fld>
            <a:endParaRPr lang="sv-SE"/>
          </a:p>
        </p:txBody>
      </p:sp>
      <p:sp>
        <p:nvSpPr>
          <p:cNvPr id="4" name="Platshållare för bildobjekt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sv-SE"/>
          </a:p>
        </p:txBody>
      </p:sp>
      <p:sp>
        <p:nvSpPr>
          <p:cNvPr id="5" name="Platshållare för anteckningar 4"/>
          <p:cNvSpPr>
            <a:spLocks noGrp="1"/>
          </p:cNvSpPr>
          <p:nvPr>
            <p:ph type="body" sz="quarter" idx="3"/>
          </p:nvPr>
        </p:nvSpPr>
        <p:spPr>
          <a:xfrm>
            <a:off x="709599" y="4924989"/>
            <a:ext cx="5680103" cy="4029684"/>
          </a:xfrm>
          <a:prstGeom prst="rect">
            <a:avLst/>
          </a:prstGeom>
        </p:spPr>
        <p:txBody>
          <a:bodyPr vert="horz" lIns="94768" tIns="47384" rIns="94768" bIns="47384"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2309"/>
            <a:ext cx="3077137" cy="512304"/>
          </a:xfrm>
          <a:prstGeom prst="rect">
            <a:avLst/>
          </a:prstGeom>
        </p:spPr>
        <p:txBody>
          <a:bodyPr vert="horz" lIns="94768" tIns="47384" rIns="94768" bIns="47384" rtlCol="0" anchor="b"/>
          <a:lstStyle>
            <a:lvl1pPr algn="l">
              <a:defRPr sz="1200"/>
            </a:lvl1pPr>
          </a:lstStyle>
          <a:p>
            <a:endParaRPr lang="sv-SE"/>
          </a:p>
        </p:txBody>
      </p:sp>
      <p:sp>
        <p:nvSpPr>
          <p:cNvPr id="7" name="Platshållare för bildnummer 6"/>
          <p:cNvSpPr>
            <a:spLocks noGrp="1"/>
          </p:cNvSpPr>
          <p:nvPr>
            <p:ph type="sldNum" sz="quarter" idx="5"/>
          </p:nvPr>
        </p:nvSpPr>
        <p:spPr>
          <a:xfrm>
            <a:off x="4020506" y="9722309"/>
            <a:ext cx="3077137" cy="512304"/>
          </a:xfrm>
          <a:prstGeom prst="rect">
            <a:avLst/>
          </a:prstGeom>
        </p:spPr>
        <p:txBody>
          <a:bodyPr vert="horz" lIns="94768" tIns="47384" rIns="94768" bIns="47384" rtlCol="0" anchor="b"/>
          <a:lstStyle>
            <a:lvl1pPr algn="r">
              <a:defRPr sz="1200"/>
            </a:lvl1pPr>
          </a:lstStyle>
          <a:p>
            <a:fld id="{186B6804-6564-4D29-AB20-FE57EA140AAA}" type="slidenum">
              <a:rPr lang="sv-SE" smtClean="0"/>
              <a:t>‹#›</a:t>
            </a:fld>
            <a:endParaRPr lang="sv-SE"/>
          </a:p>
        </p:txBody>
      </p:sp>
    </p:spTree>
    <p:extLst>
      <p:ext uri="{BB962C8B-B14F-4D97-AF65-F5344CB8AC3E}">
        <p14:creationId xmlns:p14="http://schemas.microsoft.com/office/powerpoint/2010/main" val="125523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58093" y="9450351"/>
            <a:ext cx="2947523" cy="493752"/>
          </a:xfrm>
          <a:prstGeom prst="rect">
            <a:avLst/>
          </a:prstGeom>
          <a:noFill/>
          <a:ln w="9525">
            <a:noFill/>
            <a:miter lim="800000"/>
            <a:headEnd/>
            <a:tailEnd/>
          </a:ln>
        </p:spPr>
        <p:txBody>
          <a:bodyPr lIns="96533" tIns="48270" rIns="96533" bIns="48270" anchor="b"/>
          <a:lstStyle/>
          <a:p>
            <a:pPr marL="0" marR="0" lvl="0" indent="0" algn="r" defTabSz="964806"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806"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87313" y="746125"/>
            <a:ext cx="6632575" cy="3730625"/>
          </a:xfrm>
          <a:ln/>
        </p:spPr>
      </p:sp>
      <p:sp>
        <p:nvSpPr>
          <p:cNvPr id="97285" name="Rectangle 3"/>
          <p:cNvSpPr>
            <a:spLocks noGrp="1" noChangeArrowheads="1"/>
          </p:cNvSpPr>
          <p:nvPr>
            <p:ph type="body" idx="1"/>
          </p:nvPr>
        </p:nvSpPr>
        <p:spPr>
          <a:xfrm>
            <a:off x="907416" y="4723447"/>
            <a:ext cx="4990783" cy="4474845"/>
          </a:xfrm>
          <a:noFill/>
          <a:ln/>
        </p:spPr>
        <p:txBody>
          <a:bodyPr lIns="96533" tIns="48270" rIns="96533" bIns="48270"/>
          <a:lstStyle/>
          <a:p>
            <a:r>
              <a:rPr lang="sv-SE" dirty="0"/>
              <a:t>Bilden visar bakomliggande fakta till undersökningen av det lokala företagsklimatet 2021. </a:t>
            </a:r>
          </a:p>
          <a:p>
            <a:r>
              <a:rPr lang="sv-SE" dirty="0"/>
              <a:t>  </a:t>
            </a:r>
          </a:p>
          <a:p>
            <a:r>
              <a:rPr lang="sv-SE" b="1" dirty="0"/>
              <a:t>Vilka ingår i undersökningen?</a:t>
            </a:r>
            <a:endParaRPr lang="sv-SE" dirty="0"/>
          </a:p>
          <a:p>
            <a:r>
              <a:rPr lang="sv-SE" dirty="0"/>
              <a:t>Svenskt Näringsliv låter Statistiska centralbyrån (SCB) ta fram ett urval utifrån kommunens storlek som levereras till Demoskop. </a:t>
            </a:r>
          </a:p>
          <a:p>
            <a:pPr marL="171450" indent="-171450">
              <a:buFont typeface="Arial" panose="020B0604020202020204" pitchFamily="34" charset="0"/>
              <a:buChar char="•"/>
            </a:pPr>
            <a:r>
              <a:rPr lang="sv-SE" dirty="0"/>
              <a:t>Färre än 50 000 invånare och färre än 1 200 företag/arbetsställen: 200 utskickade enkäter. </a:t>
            </a:r>
          </a:p>
          <a:p>
            <a:pPr marL="171450" indent="-171450">
              <a:buFont typeface="Arial" panose="020B0604020202020204" pitchFamily="34" charset="0"/>
              <a:buChar char="•"/>
            </a:pPr>
            <a:r>
              <a:rPr lang="sv-SE" dirty="0"/>
              <a:t>Antingen fler än 50 000 invånare och/eller fler än 1 200 företag/arbetsställen: 400 utskickade enkäter.</a:t>
            </a:r>
          </a:p>
          <a:p>
            <a:pPr marL="171450" indent="-171450">
              <a:buFont typeface="Arial" panose="020B0604020202020204" pitchFamily="34" charset="0"/>
              <a:buChar char="•"/>
            </a:pPr>
            <a:r>
              <a:rPr lang="sv-SE" dirty="0"/>
              <a:t>Malmö och Göteborg: 600 enkäter.</a:t>
            </a:r>
          </a:p>
          <a:p>
            <a:pPr marL="171450" indent="-171450">
              <a:buFont typeface="Arial" panose="020B0604020202020204" pitchFamily="34" charset="0"/>
              <a:buChar char="•"/>
            </a:pPr>
            <a:r>
              <a:rPr lang="sv-SE" dirty="0"/>
              <a:t>Stockholms stad: 1200 enkäter.</a:t>
            </a:r>
          </a:p>
          <a:p>
            <a:r>
              <a:rPr lang="sv-SE" dirty="0"/>
              <a:t> </a:t>
            </a:r>
          </a:p>
          <a:p>
            <a:r>
              <a:rPr lang="sv-SE" dirty="0"/>
              <a:t>Populationen utgörs av samtliga privata företag med huvudkontor i kommunen, förutsatt att de har en omsättning på minst 300 000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Vanligt är att ungefär två tredjedelar av urvalet består av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r>
              <a:rPr lang="sv-SE" dirty="0"/>
              <a:t> </a:t>
            </a:r>
          </a:p>
          <a:p>
            <a:r>
              <a:rPr lang="sv-SE" dirty="0"/>
              <a:t>Svarsfrekvensen är framräknad utifrån nettourvalet, dvs. borträknat för till exempel nedlagda företag och företag utan verksamhet i kommunen. </a:t>
            </a:r>
          </a:p>
          <a:p>
            <a:endParaRPr lang="sv-SE" dirty="0"/>
          </a:p>
          <a:p>
            <a:r>
              <a:rPr lang="sv-SE" dirty="0"/>
              <a:t>Vartannat år får även </a:t>
            </a:r>
            <a:r>
              <a:rPr lang="sv-SE" b="1" dirty="0"/>
              <a:t>kommunpolitiker</a:t>
            </a:r>
            <a:r>
              <a:rPr lang="sv-SE" dirty="0"/>
              <a:t> svara på enkäten, vilket sker i år. De som får enkäten är ordinarie ledamöter i kommunfullmäktige enligt Valmyndighetens förteckning över kommunpolitiker.</a:t>
            </a:r>
            <a:endParaRPr lang="sv-SE" noProof="1">
              <a:latin typeface="Times New Roman" panose="02020603050405020304" pitchFamily="18" charset="0"/>
              <a:cs typeface="Arial" pitchFamily="34" charset="0"/>
            </a:endParaRPr>
          </a:p>
          <a:p>
            <a:pPr eaLnBrk="1" hangingPunct="1"/>
            <a:endParaRPr lang="sv-SE" noProof="1">
              <a:latin typeface="Times New Roman" panose="02020603050405020304" pitchFamily="18" charset="0"/>
              <a:cs typeface="Arial" pitchFamily="34" charset="0"/>
            </a:endParaRPr>
          </a:p>
        </p:txBody>
      </p:sp>
    </p:spTree>
    <p:extLst>
      <p:ext uri="{BB962C8B-B14F-4D97-AF65-F5344CB8AC3E}">
        <p14:creationId xmlns:p14="http://schemas.microsoft.com/office/powerpoint/2010/main" val="291615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58093" y="9450351"/>
            <a:ext cx="2947523" cy="493752"/>
          </a:xfrm>
          <a:prstGeom prst="rect">
            <a:avLst/>
          </a:prstGeom>
          <a:noFill/>
          <a:ln w="9525">
            <a:noFill/>
            <a:miter lim="800000"/>
            <a:headEnd/>
            <a:tailEnd/>
          </a:ln>
        </p:spPr>
        <p:txBody>
          <a:bodyPr lIns="96533" tIns="48270" rIns="96533" bIns="48270" anchor="b"/>
          <a:lstStyle/>
          <a:p>
            <a:pPr marL="0" marR="0" lvl="0" indent="0" algn="r" defTabSz="964806"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806"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87313" y="746125"/>
            <a:ext cx="6632575" cy="3730625"/>
          </a:xfrm>
          <a:ln/>
        </p:spPr>
      </p:sp>
      <p:sp>
        <p:nvSpPr>
          <p:cNvPr id="97285" name="Rectangle 3"/>
          <p:cNvSpPr>
            <a:spLocks noGrp="1" noChangeArrowheads="1"/>
          </p:cNvSpPr>
          <p:nvPr>
            <p:ph type="body" idx="1"/>
          </p:nvPr>
        </p:nvSpPr>
        <p:spPr>
          <a:xfrm>
            <a:off x="907416" y="4723447"/>
            <a:ext cx="4990783" cy="4474845"/>
          </a:xfrm>
          <a:noFill/>
          <a:ln/>
        </p:spPr>
        <p:txBody>
          <a:bodyPr lIns="96533" tIns="48270" rIns="96533" bIns="48270"/>
          <a:lstStyle/>
          <a:p>
            <a:pPr defTabSz="947900">
              <a:defRPr/>
            </a:pPr>
            <a:r>
              <a:rPr lang="sv-SE" dirty="0"/>
              <a:t>Bilden visar samtliga enkätfrågor i fallande ordning för företagarna med högst betyg överst</a:t>
            </a:r>
            <a:r>
              <a:rPr lang="sv-SE" baseline="0" dirty="0"/>
              <a:t> och lägst underst (sammanfattande omdöme visas alltid överst). Betyg över nivån för ”Bra” ligger ovanför grön linje och betygen under nivån för ”Godtagbart” ligger under röd linje. </a:t>
            </a:r>
          </a:p>
          <a:p>
            <a:pPr defTabSz="947900">
              <a:defRPr/>
            </a:pPr>
            <a:endParaRPr lang="sv-SE" baseline="0" dirty="0"/>
          </a:p>
          <a:p>
            <a:pPr defTabSz="947900">
              <a:defRPr/>
            </a:pPr>
            <a:r>
              <a:rPr lang="sv-SE" baseline="0" dirty="0"/>
              <a:t>Betygen jämförs med förändring från föregående år. Grön ruta indikerar positiv förändring och röd ruta indikerar en negativ förändring jämfört med länssnittet för företagare 2020.</a:t>
            </a:r>
          </a:p>
        </p:txBody>
      </p:sp>
    </p:spTree>
    <p:extLst>
      <p:ext uri="{BB962C8B-B14F-4D97-AF65-F5344CB8AC3E}">
        <p14:creationId xmlns:p14="http://schemas.microsoft.com/office/powerpoint/2010/main" val="238738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marL="0" marR="0" lvl="0" indent="0" algn="r" defTabSz="964806"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806"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defTabSz="947776">
              <a:defRPr/>
            </a:pPr>
            <a:r>
              <a:rPr lang="sv-SE" dirty="0"/>
              <a:t>Bilden visar samtliga enkätfrågor i fallande ordning med högst betyg överst</a:t>
            </a:r>
            <a:r>
              <a:rPr lang="sv-SE" baseline="0" dirty="0"/>
              <a:t> och lägst underst (Sammanfattande omdöme visas alltid överst). Betyg över nivån för ”Bra” ligger ovanför grön linje och betygen under nivån för ”Godtagbart” ligger under röd linje. </a:t>
            </a:r>
          </a:p>
          <a:p>
            <a:pPr defTabSz="947776">
              <a:defRPr/>
            </a:pPr>
            <a:endParaRPr lang="sv-SE" baseline="0" dirty="0"/>
          </a:p>
          <a:p>
            <a:pPr defTabSz="947776">
              <a:defRPr/>
            </a:pPr>
            <a:r>
              <a:rPr lang="sv-SE" baseline="0" dirty="0"/>
              <a:t>Betygen jämförs dels med Sverigesnittet och dels med förändring från föregående år. Grön ruta indikerar över Sverigesnittet eller positiv förändring. Röd ruta indikerar under Sverigesnittet eller en negativ förändring jämfört med föregående års mätning. Kolumnen Politikers betyg visar det betyg som politiker i kommunen gett på respektive fråga. Svarande politiker är ordinarie ledamöter i kommunfullmäktige. </a:t>
            </a:r>
          </a:p>
        </p:txBody>
      </p:sp>
    </p:spTree>
    <p:extLst>
      <p:ext uri="{BB962C8B-B14F-4D97-AF65-F5344CB8AC3E}">
        <p14:creationId xmlns:p14="http://schemas.microsoft.com/office/powerpoint/2010/main" val="1130934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sida ver 1">
    <p:spTree>
      <p:nvGrpSpPr>
        <p:cNvPr id="1" name=""/>
        <p:cNvGrpSpPr/>
        <p:nvPr/>
      </p:nvGrpSpPr>
      <p:grpSpPr>
        <a:xfrm>
          <a:off x="0" y="0"/>
          <a:ext cx="0" cy="0"/>
          <a:chOff x="0" y="0"/>
          <a:chExt cx="0" cy="0"/>
        </a:xfrm>
      </p:grpSpPr>
      <p:pic>
        <p:nvPicPr>
          <p:cNvPr id="6" name="Bildobjekt 5" descr="En bild som visar himmel, utomhus, vatten&#10;&#10;Automatiskt genererad beskrivning">
            <a:extLst>
              <a:ext uri="{FF2B5EF4-FFF2-40B4-BE49-F238E27FC236}">
                <a16:creationId xmlns:a16="http://schemas.microsoft.com/office/drawing/2014/main" id="{3E4D31C9-97AB-40E6-A4E9-CA1C97757C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54"/>
            <a:ext cx="12192000" cy="6867853"/>
          </a:xfrm>
          <a:prstGeom prst="rect">
            <a:avLst/>
          </a:prstGeom>
        </p:spPr>
      </p:pic>
      <p:sp>
        <p:nvSpPr>
          <p:cNvPr id="8" name="Sexhörning 7">
            <a:extLst>
              <a:ext uri="{FF2B5EF4-FFF2-40B4-BE49-F238E27FC236}">
                <a16:creationId xmlns:a16="http://schemas.microsoft.com/office/drawing/2014/main" id="{415A18FA-016E-4D89-B028-3A9DB7D3102D}"/>
              </a:ext>
            </a:extLst>
          </p:cNvPr>
          <p:cNvSpPr/>
          <p:nvPr userDrawn="1"/>
        </p:nvSpPr>
        <p:spPr>
          <a:xfrm>
            <a:off x="1905000" y="0"/>
            <a:ext cx="7943850" cy="6857999"/>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3048000" y="2596192"/>
            <a:ext cx="5676900" cy="1655762"/>
          </a:xfrm>
        </p:spPr>
        <p:txBody>
          <a:bodyPr anchor="ctr">
            <a:normAutofit/>
          </a:bodyPr>
          <a:lstStyle>
            <a:lvl1pPr algn="ctr">
              <a:lnSpc>
                <a:spcPts val="4200"/>
              </a:lnSpc>
              <a:defRPr sz="4000">
                <a:solidFill>
                  <a:schemeClr val="bg1"/>
                </a:solidFill>
              </a:defRPr>
            </a:lvl1pPr>
          </a:lstStyle>
          <a:p>
            <a:r>
              <a:rPr lang="sv-SE"/>
              <a:t>Klicka här för att ändra format</a:t>
            </a:r>
            <a:endParaRPr lang="en-GB"/>
          </a:p>
        </p:txBody>
      </p:sp>
      <p:pic>
        <p:nvPicPr>
          <p:cNvPr id="11" name="Bildobjekt 10">
            <a:extLst>
              <a:ext uri="{FF2B5EF4-FFF2-40B4-BE49-F238E27FC236}">
                <a16:creationId xmlns:a16="http://schemas.microsoft.com/office/drawing/2014/main" id="{241B97A3-A308-4065-B749-0D4B5A8C84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9" name="Underrubrik 2">
            <a:extLst>
              <a:ext uri="{FF2B5EF4-FFF2-40B4-BE49-F238E27FC236}">
                <a16:creationId xmlns:a16="http://schemas.microsoft.com/office/drawing/2014/main" id="{F52BC1B4-A830-4337-A012-A1925FF1E3CF}"/>
              </a:ext>
            </a:extLst>
          </p:cNvPr>
          <p:cNvSpPr>
            <a:spLocks noGrp="1"/>
          </p:cNvSpPr>
          <p:nvPr>
            <p:ph type="subTitle" idx="1" hasCustomPrompt="1"/>
          </p:nvPr>
        </p:nvSpPr>
        <p:spPr>
          <a:xfrm>
            <a:off x="3554412" y="5709736"/>
            <a:ext cx="4572000"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a:p>
            <a:r>
              <a:rPr lang="sv-SE"/>
              <a:t>Titel</a:t>
            </a:r>
            <a:endParaRPr lang="en-GB"/>
          </a:p>
        </p:txBody>
      </p:sp>
      <p:sp>
        <p:nvSpPr>
          <p:cNvPr id="10" name="Platshållare för text 4">
            <a:extLst>
              <a:ext uri="{FF2B5EF4-FFF2-40B4-BE49-F238E27FC236}">
                <a16:creationId xmlns:a16="http://schemas.microsoft.com/office/drawing/2014/main" id="{30B56924-FB7A-46A6-B6EF-1EC9BA35B373}"/>
              </a:ext>
            </a:extLst>
          </p:cNvPr>
          <p:cNvSpPr>
            <a:spLocks noGrp="1"/>
          </p:cNvSpPr>
          <p:nvPr>
            <p:ph type="body" sz="quarter" idx="10" hasCustomPrompt="1"/>
          </p:nvPr>
        </p:nvSpPr>
        <p:spPr>
          <a:xfrm>
            <a:off x="3827283" y="457200"/>
            <a:ext cx="4119514" cy="523875"/>
          </a:xfrm>
        </p:spPr>
        <p:txBody>
          <a:bodyPr vert="horz" lIns="91440" tIns="45720" rIns="91440" bIns="45720" rtlCol="0" anchor="t">
            <a:normAutofit/>
          </a:bodyPr>
          <a:lstStyle>
            <a:lvl1pPr marL="0" indent="0" algn="ctr">
              <a:buNone/>
              <a:defRPr lang="en-GB" sz="1400" cap="all" baseline="0" dirty="0">
                <a:solidFill>
                  <a:schemeClr val="bg1"/>
                </a:solidFill>
              </a:defRPr>
            </a:lvl1pPr>
          </a:lstStyle>
          <a:p>
            <a:pPr marL="271463" lvl="0" indent="-271463"/>
            <a:r>
              <a:rPr lang="sv-SE"/>
              <a:t>Datum</a:t>
            </a:r>
            <a:endParaRPr lang="en-GB"/>
          </a:p>
        </p:txBody>
      </p:sp>
    </p:spTree>
    <p:extLst>
      <p:ext uri="{BB962C8B-B14F-4D97-AF65-F5344CB8AC3E}">
        <p14:creationId xmlns:p14="http://schemas.microsoft.com/office/powerpoint/2010/main" val="357791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chemeClr val="accent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r>
              <a:rPr lang="sv-SE"/>
              <a:t>Klicka på ikonen för att lägga till en bild</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a:t>Klicka här för att ändra format</a:t>
            </a:r>
            <a:endParaRPr lang="en-GB"/>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0895839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8842027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accent2"/>
                </a:solidFill>
              </a:defRPr>
            </a:lvl1pPr>
          </a:lstStyle>
          <a:p>
            <a:fld id="{BFE3856A-5690-4DF3-91BC-B3AD6C24ACB6}" type="datetime1">
              <a:rPr lang="sv-SE" smtClean="0"/>
              <a:pPr/>
              <a:t>2021-06-01</a:t>
            </a:fld>
            <a:endParaRPr lang="sv-SE"/>
          </a:p>
        </p:txBody>
      </p:sp>
      <p:sp>
        <p:nvSpPr>
          <p:cNvPr id="4" name="Slide Number Placeholder 3"/>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2034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Rubrik innehåll och foto">
    <p:spTree>
      <p:nvGrpSpPr>
        <p:cNvPr id="1" name=""/>
        <p:cNvGrpSpPr/>
        <p:nvPr/>
      </p:nvGrpSpPr>
      <p:grpSpPr>
        <a:xfrm>
          <a:off x="0" y="0"/>
          <a:ext cx="0" cy="0"/>
          <a:chOff x="0" y="0"/>
          <a:chExt cx="0" cy="0"/>
        </a:xfrm>
      </p:grpSpPr>
      <p:sp>
        <p:nvSpPr>
          <p:cNvPr id="19" name="Picture Placeholder 2"/>
          <p:cNvSpPr>
            <a:spLocks noGrp="1"/>
          </p:cNvSpPr>
          <p:nvPr>
            <p:ph type="pic" idx="13"/>
          </p:nvPr>
        </p:nvSpPr>
        <p:spPr>
          <a:xfrm>
            <a:off x="7063633" y="1740848"/>
            <a:ext cx="4497600" cy="320154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
        <p:nvSpPr>
          <p:cNvPr id="2" name="Title 1"/>
          <p:cNvSpPr>
            <a:spLocks noGrp="1"/>
          </p:cNvSpPr>
          <p:nvPr>
            <p:ph type="title"/>
          </p:nvPr>
        </p:nvSpPr>
        <p:spPr>
          <a:xfrm>
            <a:off x="648105" y="334006"/>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5" y="1684337"/>
            <a:ext cx="6077483" cy="4066176"/>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4CD114CB-3C1A-4A9D-9A39-378080B769E4}" type="datetime1">
              <a:rPr lang="sv-SE" smtClean="0"/>
              <a:pPr/>
              <a:t>2021-06-01</a:t>
            </a:fld>
            <a:endParaRPr lang="sv-SE"/>
          </a:p>
        </p:txBody>
      </p:sp>
      <p:sp>
        <p:nvSpPr>
          <p:cNvPr id="6" name="Slide Number Placeholder 5"/>
          <p:cNvSpPr>
            <a:spLocks noGrp="1"/>
          </p:cNvSpPr>
          <p:nvPr>
            <p:ph type="sldNum" sz="quarter" idx="12"/>
          </p:nvPr>
        </p:nvSpPr>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8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tartbild">
    <p:spTree>
      <p:nvGrpSpPr>
        <p:cNvPr id="1" name=""/>
        <p:cNvGrpSpPr/>
        <p:nvPr/>
      </p:nvGrpSpPr>
      <p:grpSpPr>
        <a:xfrm>
          <a:off x="0" y="0"/>
          <a:ext cx="0" cy="0"/>
          <a:chOff x="0" y="0"/>
          <a:chExt cx="0" cy="0"/>
        </a:xfrm>
      </p:grpSpPr>
      <p:sp>
        <p:nvSpPr>
          <p:cNvPr id="7" name="Platshållare för bild 6"/>
          <p:cNvSpPr>
            <a:spLocks noGrp="1"/>
          </p:cNvSpPr>
          <p:nvPr>
            <p:ph type="pic" sz="quarter" idx="10" hasCustomPrompt="1"/>
          </p:nvPr>
        </p:nvSpPr>
        <p:spPr>
          <a:xfrm>
            <a:off x="-16934" y="1372743"/>
            <a:ext cx="12225867" cy="5485257"/>
          </a:xfrm>
          <a:solidFill>
            <a:schemeClr val="accent3"/>
          </a:solidFill>
        </p:spPr>
        <p:txBody>
          <a:bodyPr anchor="ctr" anchorCtr="0"/>
          <a:lstStyle>
            <a:lvl1pPr marL="0" marR="0" indent="0" algn="ctr" defTabSz="1219170" rtl="0" eaLnBrk="1" fontAlgn="auto" latinLnBrk="0" hangingPunct="1">
              <a:lnSpc>
                <a:spcPct val="90000"/>
              </a:lnSpc>
              <a:spcBef>
                <a:spcPts val="1067"/>
              </a:spcBef>
              <a:spcAft>
                <a:spcPts val="0"/>
              </a:spcAft>
              <a:buClrTx/>
              <a:buSzTx/>
              <a:buFont typeface="Arial" pitchFamily="34" charset="0"/>
              <a:buNone/>
              <a:tabLst/>
              <a:defRPr b="0">
                <a:solidFill>
                  <a:schemeClr val="bg1"/>
                </a:solidFill>
              </a:defRPr>
            </a:lvl1pPr>
          </a:lstStyle>
          <a:p>
            <a:pPr marL="0" marR="0" lvl="0" indent="0" algn="ctr" defTabSz="1219170" rtl="0" eaLnBrk="1" fontAlgn="auto" latinLnBrk="0" hangingPunct="1">
              <a:lnSpc>
                <a:spcPct val="90000"/>
              </a:lnSpc>
              <a:spcBef>
                <a:spcPts val="1067"/>
              </a:spcBef>
              <a:spcAft>
                <a:spcPts val="0"/>
              </a:spcAft>
              <a:buClrTx/>
              <a:buSzTx/>
              <a:buFont typeface="Arial" pitchFamily="34" charset="0"/>
              <a:buNone/>
              <a:tabLst/>
              <a:defRPr/>
            </a:pPr>
            <a:r>
              <a:rPr lang="sv-SE"/>
              <a:t>Klicka på Infoga &gt; Bildbank för att lägga in en bild.</a:t>
            </a:r>
            <a:br>
              <a:rPr lang="sv-SE"/>
            </a:br>
            <a:r>
              <a:rPr lang="sv-SE"/>
              <a:t>Den hamnar automatiskt i en tom platshållaren. Klicka inte på mittikonen!</a:t>
            </a:r>
            <a:br>
              <a:rPr lang="sv-SE"/>
            </a:br>
            <a:r>
              <a:rPr lang="sv-SE"/>
              <a:t>Om en bild redan finns i platshållaren, hamnar nya bilder utanför platshållaren.</a:t>
            </a:r>
          </a:p>
          <a:p>
            <a:r>
              <a:rPr lang="sv-SE"/>
              <a:t>Obs! Välj från På jobbet och kategori </a:t>
            </a:r>
            <a:r>
              <a:rPr lang="sv-SE" err="1"/>
              <a:t>Bredbild</a:t>
            </a:r>
            <a:r>
              <a:rPr lang="sv-SE"/>
              <a:t> 16_9!</a:t>
            </a:r>
          </a:p>
        </p:txBody>
      </p:sp>
      <p:cxnSp>
        <p:nvCxnSpPr>
          <p:cNvPr id="8" name="Straight Connector 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Rubrik 2"/>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1910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 och text">
    <p:bg>
      <p:bgPr>
        <a:solidFill>
          <a:schemeClr val="accent6"/>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5" name="Platshållare för text 3">
            <a:extLst>
              <a:ext uri="{FF2B5EF4-FFF2-40B4-BE49-F238E27FC236}">
                <a16:creationId xmlns:a16="http://schemas.microsoft.com/office/drawing/2014/main" id="{43AAF0FB-5C31-4B7A-B3F0-735ECFED1308}"/>
              </a:ext>
            </a:extLst>
          </p:cNvPr>
          <p:cNvSpPr>
            <a:spLocks noGrp="1"/>
          </p:cNvSpPr>
          <p:nvPr>
            <p:ph type="body" sz="quarter" idx="10"/>
          </p:nvPr>
        </p:nvSpPr>
        <p:spPr>
          <a:xfrm>
            <a:off x="3614737" y="2959894"/>
            <a:ext cx="4962525" cy="306863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Rubrik 1">
            <a:extLst>
              <a:ext uri="{FF2B5EF4-FFF2-40B4-BE49-F238E27FC236}">
                <a16:creationId xmlns:a16="http://schemas.microsoft.com/office/drawing/2014/main" id="{14F623A5-22C3-402C-9416-7106F110948B}"/>
              </a:ext>
            </a:extLst>
          </p:cNvPr>
          <p:cNvSpPr>
            <a:spLocks noGrp="1"/>
          </p:cNvSpPr>
          <p:nvPr>
            <p:ph type="title" hasCustomPrompt="1"/>
          </p:nvPr>
        </p:nvSpPr>
        <p:spPr>
          <a:xfrm>
            <a:off x="2040046" y="977107"/>
            <a:ext cx="8111905" cy="1957387"/>
          </a:xfrm>
        </p:spPr>
        <p:txBody>
          <a:bodyPr anchor="b">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349572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amsida ver 2">
    <p:spTree>
      <p:nvGrpSpPr>
        <p:cNvPr id="1" name=""/>
        <p:cNvGrpSpPr/>
        <p:nvPr/>
      </p:nvGrpSpPr>
      <p:grpSpPr>
        <a:xfrm>
          <a:off x="0" y="0"/>
          <a:ext cx="0" cy="0"/>
          <a:chOff x="0" y="0"/>
          <a:chExt cx="0" cy="0"/>
        </a:xfrm>
      </p:grpSpPr>
      <p:pic>
        <p:nvPicPr>
          <p:cNvPr id="3" name="Bildobjekt 2" descr="En bild som visar vatten, båt, scen, flod&#10;&#10;Automatiskt genererad beskrivning">
            <a:extLst>
              <a:ext uri="{FF2B5EF4-FFF2-40B4-BE49-F238E27FC236}">
                <a16:creationId xmlns:a16="http://schemas.microsoft.com/office/drawing/2014/main" id="{A3FB76D2-1C0D-4488-878D-4FAB146CF7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9" b="8542"/>
          <a:stretch/>
        </p:blipFill>
        <p:spPr>
          <a:xfrm>
            <a:off x="0" y="0"/>
            <a:ext cx="12192000"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Namnesson</a:t>
            </a:r>
            <a:br>
              <a:rPr lang="sv-SE"/>
            </a:br>
            <a:r>
              <a:rPr lang="sv-SE"/>
              <a:t>Titel</a:t>
            </a:r>
          </a:p>
          <a:p>
            <a:pPr lvl="0"/>
            <a:r>
              <a:rPr lang="sv-SE"/>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a:t>Klicka här för att ändra format</a:t>
            </a:r>
            <a:endParaRPr lang="en-GB"/>
          </a:p>
        </p:txBody>
      </p:sp>
    </p:spTree>
    <p:extLst>
      <p:ext uri="{BB962C8B-B14F-4D97-AF65-F5344CB8AC3E}">
        <p14:creationId xmlns:p14="http://schemas.microsoft.com/office/powerpoint/2010/main" val="163679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amsida ver 3">
    <p:spTree>
      <p:nvGrpSpPr>
        <p:cNvPr id="1" name=""/>
        <p:cNvGrpSpPr/>
        <p:nvPr/>
      </p:nvGrpSpPr>
      <p:grpSpPr>
        <a:xfrm>
          <a:off x="0" y="0"/>
          <a:ext cx="0" cy="0"/>
          <a:chOff x="0" y="0"/>
          <a:chExt cx="0" cy="0"/>
        </a:xfrm>
      </p:grpSpPr>
      <p:pic>
        <p:nvPicPr>
          <p:cNvPr id="7" name="Bildobjekt 6" descr="En bild som visar himmel, utomhus, bro, vatten&#10;&#10;Automatiskt genererad beskrivning">
            <a:extLst>
              <a:ext uri="{FF2B5EF4-FFF2-40B4-BE49-F238E27FC236}">
                <a16:creationId xmlns:a16="http://schemas.microsoft.com/office/drawing/2014/main" id="{CC5AACF2-0C11-44A9-8380-998FCF7075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629"/>
          <a:stretch/>
        </p:blipFill>
        <p:spPr>
          <a:xfrm>
            <a:off x="5181600" y="0"/>
            <a:ext cx="7010400" cy="6858000"/>
          </a:xfrm>
          <a:prstGeom prst="rect">
            <a:avLst/>
          </a:prstGeom>
        </p:spPr>
      </p:pic>
      <p:sp>
        <p:nvSpPr>
          <p:cNvPr id="6" name="Pil: femhörning 5">
            <a:extLst>
              <a:ext uri="{FF2B5EF4-FFF2-40B4-BE49-F238E27FC236}">
                <a16:creationId xmlns:a16="http://schemas.microsoft.com/office/drawing/2014/main" id="{30A31DD0-4413-4150-BA2D-DA1A071C1EEF}"/>
              </a:ext>
            </a:extLst>
          </p:cNvPr>
          <p:cNvSpPr/>
          <p:nvPr userDrawn="1"/>
        </p:nvSpPr>
        <p:spPr>
          <a:xfrm>
            <a:off x="0" y="0"/>
            <a:ext cx="7943850" cy="6858000"/>
          </a:xfrm>
          <a:prstGeom prst="homePlate">
            <a:avLst>
              <a:gd name="adj" fmla="val 252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419100" y="2601119"/>
            <a:ext cx="5676900" cy="1655762"/>
          </a:xfrm>
        </p:spPr>
        <p:txBody>
          <a:bodyPr anchor="ctr">
            <a:normAutofit/>
          </a:bodyPr>
          <a:lstStyle>
            <a:lvl1pPr algn="l">
              <a:lnSpc>
                <a:spcPts val="4200"/>
              </a:lnSpc>
              <a:defRPr sz="4000">
                <a:solidFill>
                  <a:schemeClr val="bg1"/>
                </a:solidFill>
              </a:defRPr>
            </a:lvl1pPr>
          </a:lstStyle>
          <a:p>
            <a:r>
              <a:rPr lang="sv-SE"/>
              <a:t>Klicka här för att ändra format</a:t>
            </a:r>
            <a:endParaRPr lang="en-GB"/>
          </a:p>
        </p:txBody>
      </p:sp>
      <p:sp>
        <p:nvSpPr>
          <p:cNvPr id="3" name="Underrubrik 2">
            <a:extLst>
              <a:ext uri="{FF2B5EF4-FFF2-40B4-BE49-F238E27FC236}">
                <a16:creationId xmlns:a16="http://schemas.microsoft.com/office/drawing/2014/main" id="{1F17AFD7-57F0-4B61-8104-CD30595CF2E7}"/>
              </a:ext>
            </a:extLst>
          </p:cNvPr>
          <p:cNvSpPr>
            <a:spLocks noGrp="1"/>
          </p:cNvSpPr>
          <p:nvPr>
            <p:ph type="subTitle" idx="1" hasCustomPrompt="1"/>
          </p:nvPr>
        </p:nvSpPr>
        <p:spPr>
          <a:xfrm>
            <a:off x="419100" y="5467546"/>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a:p>
            <a:r>
              <a:rPr lang="sv-SE"/>
              <a:t>Titel</a:t>
            </a:r>
            <a:endParaRPr lang="en-GB"/>
          </a:p>
        </p:txBody>
      </p:sp>
      <p:pic>
        <p:nvPicPr>
          <p:cNvPr id="10" name="Bildobjekt 9">
            <a:extLst>
              <a:ext uri="{FF2B5EF4-FFF2-40B4-BE49-F238E27FC236}">
                <a16:creationId xmlns:a16="http://schemas.microsoft.com/office/drawing/2014/main" id="{DEC7EBC4-F612-4E85-A8EA-EE3EC15EBE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5" name="Platshållare för text 4">
            <a:extLst>
              <a:ext uri="{FF2B5EF4-FFF2-40B4-BE49-F238E27FC236}">
                <a16:creationId xmlns:a16="http://schemas.microsoft.com/office/drawing/2014/main" id="{00930869-2014-4023-9C18-6824B8A4B9E2}"/>
              </a:ext>
            </a:extLst>
          </p:cNvPr>
          <p:cNvSpPr>
            <a:spLocks noGrp="1"/>
          </p:cNvSpPr>
          <p:nvPr>
            <p:ph type="body" sz="quarter" idx="10" hasCustomPrompt="1"/>
          </p:nvPr>
        </p:nvSpPr>
        <p:spPr>
          <a:xfrm>
            <a:off x="419100" y="457200"/>
            <a:ext cx="5180013" cy="523875"/>
          </a:xfrm>
        </p:spPr>
        <p:txBody>
          <a:bodyPr vert="horz" lIns="91440" tIns="45720" rIns="91440" bIns="45720" rtlCol="0" anchor="t">
            <a:normAutofit/>
          </a:bodyPr>
          <a:lstStyle>
            <a:lvl1pPr marL="0" indent="0">
              <a:buNone/>
              <a:defRPr lang="en-GB" sz="1600" cap="all" baseline="0" dirty="0">
                <a:solidFill>
                  <a:schemeClr val="bg1"/>
                </a:solidFill>
              </a:defRPr>
            </a:lvl1pPr>
          </a:lstStyle>
          <a:p>
            <a:pPr marL="285750" lvl="0" indent="-285750"/>
            <a:r>
              <a:rPr lang="sv-SE"/>
              <a:t>Datum</a:t>
            </a:r>
            <a:endParaRPr lang="en-GB"/>
          </a:p>
        </p:txBody>
      </p:sp>
    </p:spTree>
    <p:extLst>
      <p:ext uri="{BB962C8B-B14F-4D97-AF65-F5344CB8AC3E}">
        <p14:creationId xmlns:p14="http://schemas.microsoft.com/office/powerpoint/2010/main" val="74736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amsida ver 4">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061AA43-8B3E-4F3D-BF22-1A88805544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65" r="21473"/>
          <a:stretch/>
        </p:blipFill>
        <p:spPr>
          <a:xfrm>
            <a:off x="7239000" y="0"/>
            <a:ext cx="4953000" cy="6858000"/>
          </a:xfrm>
          <a:prstGeom prst="rect">
            <a:avLst/>
          </a:prstGeom>
        </p:spPr>
      </p:pic>
      <p:pic>
        <p:nvPicPr>
          <p:cNvPr id="5" name="Bildobjekt 4" descr="En bild som visar himmel, utomhus, vatten, båt&#10;&#10;Automatiskt genererad beskrivning">
            <a:extLst>
              <a:ext uri="{FF2B5EF4-FFF2-40B4-BE49-F238E27FC236}">
                <a16:creationId xmlns:a16="http://schemas.microsoft.com/office/drawing/2014/main" id="{974212FA-6582-48BE-90D5-94F1B701F6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9027"/>
          <a:stretch/>
        </p:blipFill>
        <p:spPr>
          <a:xfrm>
            <a:off x="0" y="0"/>
            <a:ext cx="5245100"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2" y="5624446"/>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 </a:t>
            </a:r>
            <a:br>
              <a:rPr lang="sv-SE"/>
            </a:br>
            <a:r>
              <a:rPr lang="sv-SE" err="1"/>
              <a:t>tel</a:t>
            </a:r>
            <a:r>
              <a:rPr lang="sv-SE"/>
              <a:t> och mailadress</a:t>
            </a:r>
            <a:endParaRPr lang="en-GB"/>
          </a:p>
        </p:txBody>
      </p:sp>
      <p:sp>
        <p:nvSpPr>
          <p:cNvPr id="10" name="Platshållare för text 4">
            <a:extLst>
              <a:ext uri="{FF2B5EF4-FFF2-40B4-BE49-F238E27FC236}">
                <a16:creationId xmlns:a16="http://schemas.microsoft.com/office/drawing/2014/main" id="{69FFDD3A-A88B-4AB3-A4FA-7FFFFB933EC6}"/>
              </a:ext>
            </a:extLst>
          </p:cNvPr>
          <p:cNvSpPr>
            <a:spLocks noGrp="1"/>
          </p:cNvSpPr>
          <p:nvPr>
            <p:ph type="body" sz="quarter" idx="10" hasCustomPrompt="1"/>
          </p:nvPr>
        </p:nvSpPr>
        <p:spPr>
          <a:xfrm>
            <a:off x="4481822" y="457200"/>
            <a:ext cx="2917203" cy="523875"/>
          </a:xfrm>
        </p:spPr>
        <p:txBody>
          <a:bodyPr vert="horz" lIns="91440" tIns="45720" rIns="91440" bIns="45720" rtlCol="0" anchor="t">
            <a:normAutofit/>
          </a:bodyPr>
          <a:lstStyle>
            <a:lvl1pPr marL="0" indent="0" algn="ctr">
              <a:buNone/>
              <a:defRPr lang="en-GB" sz="1600" cap="all" baseline="0" dirty="0">
                <a:solidFill>
                  <a:schemeClr val="bg1"/>
                </a:solidFill>
              </a:defRPr>
            </a:lvl1pPr>
          </a:lstStyle>
          <a:p>
            <a:pPr marL="271463" lvl="0" indent="-271463"/>
            <a:r>
              <a:rPr lang="sv-SE"/>
              <a:t>Datum</a:t>
            </a:r>
            <a:endParaRPr lang="en-GB"/>
          </a:p>
        </p:txBody>
      </p:sp>
      <p:sp>
        <p:nvSpPr>
          <p:cNvPr id="11" name="Rubrik 1">
            <a:extLst>
              <a:ext uri="{FF2B5EF4-FFF2-40B4-BE49-F238E27FC236}">
                <a16:creationId xmlns:a16="http://schemas.microsoft.com/office/drawing/2014/main" id="{0475505B-3E73-45DD-899D-C788753682FA}"/>
              </a:ext>
            </a:extLst>
          </p:cNvPr>
          <p:cNvSpPr>
            <a:spLocks noGrp="1"/>
          </p:cNvSpPr>
          <p:nvPr>
            <p:ph type="ctrTitle"/>
          </p:nvPr>
        </p:nvSpPr>
        <p:spPr>
          <a:xfrm>
            <a:off x="3213098" y="2601119"/>
            <a:ext cx="5454650" cy="1655762"/>
          </a:xfrm>
        </p:spPr>
        <p:txBody>
          <a:bodyPr anchor="ctr">
            <a:normAutofit/>
          </a:bodyPr>
          <a:lstStyle>
            <a:lvl1pPr algn="ctr">
              <a:lnSpc>
                <a:spcPts val="4200"/>
              </a:lnSpc>
              <a:defRPr sz="4000">
                <a:solidFill>
                  <a:schemeClr val="bg1"/>
                </a:solidFill>
              </a:defRPr>
            </a:lvl1pPr>
          </a:lstStyle>
          <a:p>
            <a:r>
              <a:rPr lang="sv-SE"/>
              <a:t>Klicka här för att ändra format</a:t>
            </a:r>
            <a:endParaRPr lang="en-GB"/>
          </a:p>
        </p:txBody>
      </p:sp>
    </p:spTree>
    <p:extLst>
      <p:ext uri="{BB962C8B-B14F-4D97-AF65-F5344CB8AC3E}">
        <p14:creationId xmlns:p14="http://schemas.microsoft.com/office/powerpoint/2010/main" val="3839122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sida ver 1">
    <p:spTree>
      <p:nvGrpSpPr>
        <p:cNvPr id="1" name=""/>
        <p:cNvGrpSpPr/>
        <p:nvPr/>
      </p:nvGrpSpPr>
      <p:grpSpPr>
        <a:xfrm>
          <a:off x="0" y="0"/>
          <a:ext cx="0" cy="0"/>
          <a:chOff x="0" y="0"/>
          <a:chExt cx="0" cy="0"/>
        </a:xfrm>
      </p:grpSpPr>
      <p:pic>
        <p:nvPicPr>
          <p:cNvPr id="3" name="Bildobjekt 2" descr="En bild som visar vatten, utomhus, himmel, scen&#10;&#10;Automatiskt genererad beskrivning">
            <a:extLst>
              <a:ext uri="{FF2B5EF4-FFF2-40B4-BE49-F238E27FC236}">
                <a16:creationId xmlns:a16="http://schemas.microsoft.com/office/drawing/2014/main" id="{16BCD11C-D973-4854-A344-6D550EA1D9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718" b="8910"/>
          <a:stretch/>
        </p:blipFill>
        <p:spPr>
          <a:xfrm>
            <a:off x="3048" y="0"/>
            <a:ext cx="12188952"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Bildresultat fÃ¶r logo business region gÃ¶teborg">
            <a:extLst>
              <a:ext uri="{FF2B5EF4-FFF2-40B4-BE49-F238E27FC236}">
                <a16:creationId xmlns:a16="http://schemas.microsoft.com/office/drawing/2014/main" id="{97F78054-1A5F-49C5-9D0A-650A447FDAC8}"/>
              </a:ext>
            </a:extLst>
          </p:cNvPr>
          <p:cNvPicPr>
            <a:picLocks noChangeAspect="1" noChangeArrowheads="1"/>
          </p:cNvPicPr>
          <p:nvPr userDrawn="1"/>
        </p:nvPicPr>
        <p:blipFill>
          <a:blip r:embed="rId3">
            <a:clrChange>
              <a:clrFrom>
                <a:srgbClr val="0068A9"/>
              </a:clrFrom>
              <a:clrTo>
                <a:srgbClr val="0068A9">
                  <a:alpha val="0"/>
                </a:srgbClr>
              </a:clrTo>
            </a:clrChange>
            <a:extLst>
              <a:ext uri="{28A0092B-C50C-407E-A947-70E740481C1C}">
                <a14:useLocalDpi xmlns:a14="http://schemas.microsoft.com/office/drawing/2010/main"/>
              </a:ext>
            </a:extLst>
          </a:blip>
          <a:srcRect/>
          <a:stretch>
            <a:fillRect/>
          </a:stretch>
        </p:blipFill>
        <p:spPr bwMode="auto">
          <a:xfrm>
            <a:off x="3400425"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Platshållare för text 5">
            <a:extLst>
              <a:ext uri="{FF2B5EF4-FFF2-40B4-BE49-F238E27FC236}">
                <a16:creationId xmlns:a16="http://schemas.microsoft.com/office/drawing/2014/main" id="{FDA51B77-D4D1-421E-A001-AC87B8F2E0BF}"/>
              </a:ext>
            </a:extLst>
          </p:cNvPr>
          <p:cNvSpPr>
            <a:spLocks noGrp="1"/>
          </p:cNvSpPr>
          <p:nvPr>
            <p:ph type="body" sz="quarter" idx="10"/>
          </p:nvPr>
        </p:nvSpPr>
        <p:spPr>
          <a:xfrm>
            <a:off x="1626168" y="96925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Redigera format för bakgrundstext</a:t>
            </a:r>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3" y="4696119"/>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 </a:t>
            </a:r>
            <a:br>
              <a:rPr lang="sv-SE"/>
            </a:br>
            <a:r>
              <a:rPr lang="sv-SE" err="1"/>
              <a:t>tel</a:t>
            </a:r>
            <a:r>
              <a:rPr lang="sv-SE"/>
              <a:t> och mailadress</a:t>
            </a:r>
            <a:endParaRPr lang="en-GB"/>
          </a:p>
        </p:txBody>
      </p:sp>
      <p:sp>
        <p:nvSpPr>
          <p:cNvPr id="9" name="textruta 8">
            <a:extLst>
              <a:ext uri="{FF2B5EF4-FFF2-40B4-BE49-F238E27FC236}">
                <a16:creationId xmlns:a16="http://schemas.microsoft.com/office/drawing/2014/main" id="{AEDC73C1-CA14-4BAB-A605-17C623C8EF96}"/>
              </a:ext>
            </a:extLst>
          </p:cNvPr>
          <p:cNvSpPr txBox="1"/>
          <p:nvPr userDrawn="1"/>
        </p:nvSpPr>
        <p:spPr>
          <a:xfrm>
            <a:off x="3800475" y="6296718"/>
            <a:ext cx="4152900" cy="430887"/>
          </a:xfrm>
          <a:prstGeom prst="rect">
            <a:avLst/>
          </a:prstGeom>
          <a:noFill/>
        </p:spPr>
        <p:txBody>
          <a:bodyPr wrap="square" rtlCol="0">
            <a:spAutoFit/>
          </a:bodyPr>
          <a:lstStyle/>
          <a:p>
            <a:pPr algn="ctr"/>
            <a:r>
              <a:rPr lang="sv-SE" sz="1100" cap="all" baseline="0">
                <a:solidFill>
                  <a:schemeClr val="bg1"/>
                </a:solidFill>
              </a:rPr>
              <a:t>Business region göteborg – en del </a:t>
            </a:r>
            <a:br>
              <a:rPr lang="sv-SE" sz="1100" cap="all" baseline="0">
                <a:solidFill>
                  <a:schemeClr val="bg1"/>
                </a:solidFill>
              </a:rPr>
            </a:br>
            <a:r>
              <a:rPr lang="sv-SE" sz="1100" cap="all" baseline="0">
                <a:solidFill>
                  <a:schemeClr val="bg1"/>
                </a:solidFill>
              </a:rPr>
              <a:t>av göteborgs stad i samarbete med regionen</a:t>
            </a:r>
          </a:p>
        </p:txBody>
      </p:sp>
    </p:spTree>
    <p:extLst>
      <p:ext uri="{BB962C8B-B14F-4D97-AF65-F5344CB8AC3E}">
        <p14:creationId xmlns:p14="http://schemas.microsoft.com/office/powerpoint/2010/main" val="189542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2">
    <p:bg>
      <p:bgPr>
        <a:solidFill>
          <a:schemeClr val="tx2"/>
        </a:solidFill>
        <a:effectLst/>
      </p:bgPr>
    </p:bg>
    <p:spTree>
      <p:nvGrpSpPr>
        <p:cNvPr id="1" name=""/>
        <p:cNvGrpSpPr/>
        <p:nvPr/>
      </p:nvGrpSpPr>
      <p:grpSpPr>
        <a:xfrm>
          <a:off x="0" y="0"/>
          <a:ext cx="0" cy="0"/>
          <a:chOff x="0" y="0"/>
          <a:chExt cx="0" cy="0"/>
        </a:xfrm>
      </p:grpSpPr>
      <p:pic>
        <p:nvPicPr>
          <p:cNvPr id="6" name="Picture 2" descr="Bildresultat fÃ¶r logo business region gÃ¶teborg">
            <a:extLst>
              <a:ext uri="{FF2B5EF4-FFF2-40B4-BE49-F238E27FC236}">
                <a16:creationId xmlns:a16="http://schemas.microsoft.com/office/drawing/2014/main" id="{72EEC8DB-6C4B-4BFC-9598-1332D11D2B15}"/>
              </a:ext>
            </a:extLst>
          </p:cNvPr>
          <p:cNvPicPr>
            <a:picLocks noChangeAspect="1" noChangeArrowheads="1"/>
          </p:cNvPicPr>
          <p:nvPr userDrawn="1"/>
        </p:nvPicPr>
        <p:blipFill>
          <a:blip r:embed="rId2">
            <a:clrChange>
              <a:clrFrom>
                <a:srgbClr val="0068A9"/>
              </a:clrFrom>
              <a:clrTo>
                <a:srgbClr val="0068A9">
                  <a:alpha val="0"/>
                </a:srgbClr>
              </a:clrTo>
            </a:clrChange>
            <a:extLst>
              <a:ext uri="{28A0092B-C50C-407E-A947-70E740481C1C}">
                <a14:useLocalDpi xmlns:a14="http://schemas.microsoft.com/office/drawing/2010/main"/>
              </a:ext>
            </a:extLst>
          </a:blip>
          <a:srcRect/>
          <a:stretch>
            <a:fillRect/>
          </a:stretch>
        </p:blipFill>
        <p:spPr bwMode="auto">
          <a:xfrm>
            <a:off x="3400425"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bg1"/>
                </a:solidFill>
              </a:rPr>
              <a:t>Business region göteborg – en del av göteborgs stad i samarbete med regionen</a:t>
            </a:r>
          </a:p>
        </p:txBody>
      </p:sp>
    </p:spTree>
    <p:extLst>
      <p:ext uri="{BB962C8B-B14F-4D97-AF65-F5344CB8AC3E}">
        <p14:creationId xmlns:p14="http://schemas.microsoft.com/office/powerpoint/2010/main" val="2330963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EED07C5C-5D6C-4952-8EA0-E8341C74FB8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271748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8" name="Platshållare för bildnummer 5">
            <a:extLst>
              <a:ext uri="{FF2B5EF4-FFF2-40B4-BE49-F238E27FC236}">
                <a16:creationId xmlns:a16="http://schemas.microsoft.com/office/drawing/2014/main" id="{45260618-5032-4CA5-ADE2-51B4599833B4}"/>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99210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90788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1">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87791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2">
    <p:bg>
      <p:bgPr>
        <a:solidFill>
          <a:srgbClr val="8FB8C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249A26DA-9AA1-4E87-8115-CF8413A69C4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88626274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Rubrik och innehåll 3">
    <p:bg>
      <p:bgPr>
        <a:solidFill>
          <a:srgbClr val="3B577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0BDD1F87-5733-4739-8F6C-0C15C678AD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9DF83555-6640-457A-A3EC-169EEFFCFFF6}"/>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331967686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3B5776"/>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242134-2D76-4DCB-88C7-19CDE0CE5B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736A817A-6D90-4763-A086-230AEE35D3FB}"/>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110591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157926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exagon text vänst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2197853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rgbClr val="3B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a:t>Klicka här för att ändra mall för rubrikformat</a:t>
            </a:r>
            <a:endParaRPr lang="en-GB"/>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766915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och text">
    <p:bg>
      <p:bgPr>
        <a:solidFill>
          <a:srgbClr val="3A5776"/>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Platshållare för text 3">
            <a:extLst>
              <a:ext uri="{FF2B5EF4-FFF2-40B4-BE49-F238E27FC236}">
                <a16:creationId xmlns:a16="http://schemas.microsoft.com/office/drawing/2014/main" id="{CAADFD81-8A4D-4B19-AB85-21FD9D7DBA93}"/>
              </a:ext>
            </a:extLst>
          </p:cNvPr>
          <p:cNvSpPr>
            <a:spLocks noGrp="1"/>
          </p:cNvSpPr>
          <p:nvPr>
            <p:ph type="body" sz="quarter" idx="10"/>
          </p:nvPr>
        </p:nvSpPr>
        <p:spPr>
          <a:xfrm>
            <a:off x="3614737" y="2959894"/>
            <a:ext cx="4962525" cy="306863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8" name="Rubrik 1">
            <a:extLst>
              <a:ext uri="{FF2B5EF4-FFF2-40B4-BE49-F238E27FC236}">
                <a16:creationId xmlns:a16="http://schemas.microsoft.com/office/drawing/2014/main" id="{85626E8B-2171-41E8-8EDA-1BEF72CF26A1}"/>
              </a:ext>
            </a:extLst>
          </p:cNvPr>
          <p:cNvSpPr>
            <a:spLocks noGrp="1"/>
          </p:cNvSpPr>
          <p:nvPr>
            <p:ph type="title" hasCustomPrompt="1"/>
          </p:nvPr>
        </p:nvSpPr>
        <p:spPr>
          <a:xfrm>
            <a:off x="2040046" y="977107"/>
            <a:ext cx="8111905" cy="1957387"/>
          </a:xfrm>
        </p:spPr>
        <p:txBody>
          <a:bodyPr anchor="b">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590426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ramsida ver 3">
    <p:spTree>
      <p:nvGrpSpPr>
        <p:cNvPr id="1" name=""/>
        <p:cNvGrpSpPr/>
        <p:nvPr/>
      </p:nvGrpSpPr>
      <p:grpSpPr>
        <a:xfrm>
          <a:off x="0" y="0"/>
          <a:ext cx="0" cy="0"/>
          <a:chOff x="0" y="0"/>
          <a:chExt cx="0" cy="0"/>
        </a:xfrm>
      </p:grpSpPr>
      <p:pic>
        <p:nvPicPr>
          <p:cNvPr id="7" name="Bildobjekt 6" descr="En bild som visar himmel, utomhus, bro, vatten&#10;&#10;Automatiskt genererad beskrivning">
            <a:extLst>
              <a:ext uri="{FF2B5EF4-FFF2-40B4-BE49-F238E27FC236}">
                <a16:creationId xmlns:a16="http://schemas.microsoft.com/office/drawing/2014/main" id="{CC5AACF2-0C11-44A9-8380-998FCF7075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629"/>
          <a:stretch/>
        </p:blipFill>
        <p:spPr>
          <a:xfrm>
            <a:off x="5181600" y="0"/>
            <a:ext cx="7010400" cy="6858000"/>
          </a:xfrm>
          <a:prstGeom prst="rect">
            <a:avLst/>
          </a:prstGeom>
        </p:spPr>
      </p:pic>
      <p:sp>
        <p:nvSpPr>
          <p:cNvPr id="6" name="Pil: femhörning 5">
            <a:extLst>
              <a:ext uri="{FF2B5EF4-FFF2-40B4-BE49-F238E27FC236}">
                <a16:creationId xmlns:a16="http://schemas.microsoft.com/office/drawing/2014/main" id="{30A31DD0-4413-4150-BA2D-DA1A071C1EEF}"/>
              </a:ext>
            </a:extLst>
          </p:cNvPr>
          <p:cNvSpPr/>
          <p:nvPr userDrawn="1"/>
        </p:nvSpPr>
        <p:spPr>
          <a:xfrm>
            <a:off x="0" y="0"/>
            <a:ext cx="7943850" cy="6858000"/>
          </a:xfrm>
          <a:prstGeom prst="homePlate">
            <a:avLst>
              <a:gd name="adj" fmla="val 252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419100" y="2601119"/>
            <a:ext cx="5676900" cy="1655762"/>
          </a:xfrm>
        </p:spPr>
        <p:txBody>
          <a:bodyPr anchor="ctr">
            <a:normAutofit/>
          </a:bodyPr>
          <a:lstStyle>
            <a:lvl1pPr algn="l">
              <a:lnSpc>
                <a:spcPts val="4200"/>
              </a:lnSpc>
              <a:defRPr sz="4000">
                <a:solidFill>
                  <a:schemeClr val="bg1"/>
                </a:solidFill>
              </a:defRPr>
            </a:lvl1pPr>
          </a:lstStyle>
          <a:p>
            <a:r>
              <a:rPr lang="sv-SE"/>
              <a:t>Klicka här för att ändra format</a:t>
            </a:r>
            <a:endParaRPr lang="en-GB"/>
          </a:p>
        </p:txBody>
      </p:sp>
      <p:sp>
        <p:nvSpPr>
          <p:cNvPr id="3" name="Underrubrik 2">
            <a:extLst>
              <a:ext uri="{FF2B5EF4-FFF2-40B4-BE49-F238E27FC236}">
                <a16:creationId xmlns:a16="http://schemas.microsoft.com/office/drawing/2014/main" id="{1F17AFD7-57F0-4B61-8104-CD30595CF2E7}"/>
              </a:ext>
            </a:extLst>
          </p:cNvPr>
          <p:cNvSpPr>
            <a:spLocks noGrp="1"/>
          </p:cNvSpPr>
          <p:nvPr>
            <p:ph type="subTitle" idx="1" hasCustomPrompt="1"/>
          </p:nvPr>
        </p:nvSpPr>
        <p:spPr>
          <a:xfrm>
            <a:off x="419100" y="5467546"/>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a:p>
            <a:r>
              <a:rPr lang="sv-SE"/>
              <a:t>Titel</a:t>
            </a:r>
            <a:endParaRPr lang="en-GB"/>
          </a:p>
        </p:txBody>
      </p:sp>
      <p:pic>
        <p:nvPicPr>
          <p:cNvPr id="10" name="Bildobjekt 9">
            <a:extLst>
              <a:ext uri="{FF2B5EF4-FFF2-40B4-BE49-F238E27FC236}">
                <a16:creationId xmlns:a16="http://schemas.microsoft.com/office/drawing/2014/main" id="{DEC7EBC4-F612-4E85-A8EA-EE3EC15EBE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5" name="Platshållare för text 4">
            <a:extLst>
              <a:ext uri="{FF2B5EF4-FFF2-40B4-BE49-F238E27FC236}">
                <a16:creationId xmlns:a16="http://schemas.microsoft.com/office/drawing/2014/main" id="{00930869-2014-4023-9C18-6824B8A4B9E2}"/>
              </a:ext>
            </a:extLst>
          </p:cNvPr>
          <p:cNvSpPr>
            <a:spLocks noGrp="1"/>
          </p:cNvSpPr>
          <p:nvPr>
            <p:ph type="body" sz="quarter" idx="10" hasCustomPrompt="1"/>
          </p:nvPr>
        </p:nvSpPr>
        <p:spPr>
          <a:xfrm>
            <a:off x="419100" y="457200"/>
            <a:ext cx="5180013" cy="523875"/>
          </a:xfrm>
        </p:spPr>
        <p:txBody>
          <a:bodyPr vert="horz" lIns="91440" tIns="45720" rIns="91440" bIns="45720" rtlCol="0" anchor="t">
            <a:normAutofit/>
          </a:bodyPr>
          <a:lstStyle>
            <a:lvl1pPr marL="0" indent="0">
              <a:buNone/>
              <a:defRPr lang="en-GB" sz="1600" cap="all" baseline="0" dirty="0">
                <a:solidFill>
                  <a:schemeClr val="bg1"/>
                </a:solidFill>
              </a:defRPr>
            </a:lvl1pPr>
          </a:lstStyle>
          <a:p>
            <a:pPr marL="285750" lvl="0" indent="-285750"/>
            <a:r>
              <a:rPr lang="sv-SE"/>
              <a:t>Datum</a:t>
            </a:r>
            <a:endParaRPr lang="en-GB"/>
          </a:p>
        </p:txBody>
      </p:sp>
    </p:spTree>
    <p:extLst>
      <p:ext uri="{BB962C8B-B14F-4D97-AF65-F5344CB8AC3E}">
        <p14:creationId xmlns:p14="http://schemas.microsoft.com/office/powerpoint/2010/main" val="1717544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Avslutningssida ver 2">
    <p:bg>
      <p:bgPr>
        <a:solidFill>
          <a:schemeClr val="tx2"/>
        </a:solidFill>
        <a:effectLst/>
      </p:bgPr>
    </p:bg>
    <p:spTree>
      <p:nvGrpSpPr>
        <p:cNvPr id="1" name=""/>
        <p:cNvGrpSpPr/>
        <p:nvPr/>
      </p:nvGrpSpPr>
      <p:grpSpPr>
        <a:xfrm>
          <a:off x="0" y="0"/>
          <a:ext cx="0" cy="0"/>
          <a:chOff x="0" y="0"/>
          <a:chExt cx="0" cy="0"/>
        </a:xfrm>
      </p:grpSpPr>
      <p:pic>
        <p:nvPicPr>
          <p:cNvPr id="6" name="Picture 2" descr="Bildresultat fÃ¶r logo business region gÃ¶teborg">
            <a:extLst>
              <a:ext uri="{FF2B5EF4-FFF2-40B4-BE49-F238E27FC236}">
                <a16:creationId xmlns:a16="http://schemas.microsoft.com/office/drawing/2014/main" id="{72EEC8DB-6C4B-4BFC-9598-1332D11D2B15}"/>
              </a:ext>
            </a:extLst>
          </p:cNvPr>
          <p:cNvPicPr>
            <a:picLocks noChangeAspect="1" noChangeArrowheads="1"/>
          </p:cNvPicPr>
          <p:nvPr userDrawn="1"/>
        </p:nvPicPr>
        <p:blipFill>
          <a:blip r:embed="rId2">
            <a:clrChange>
              <a:clrFrom>
                <a:srgbClr val="0068A9"/>
              </a:clrFrom>
              <a:clrTo>
                <a:srgbClr val="0068A9">
                  <a:alpha val="0"/>
                </a:srgbClr>
              </a:clrTo>
            </a:clrChange>
            <a:extLst>
              <a:ext uri="{28A0092B-C50C-407E-A947-70E740481C1C}">
                <a14:useLocalDpi xmlns:a14="http://schemas.microsoft.com/office/drawing/2010/main"/>
              </a:ext>
            </a:extLst>
          </a:blip>
          <a:srcRect/>
          <a:stretch>
            <a:fillRect/>
          </a:stretch>
        </p:blipFill>
        <p:spPr bwMode="auto">
          <a:xfrm>
            <a:off x="3400425"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bg1"/>
                </a:solidFill>
              </a:rPr>
              <a:t>Business region göteborg – en del av göteborgs stad i samarbete med regionen</a:t>
            </a:r>
          </a:p>
        </p:txBody>
      </p:sp>
    </p:spTree>
    <p:extLst>
      <p:ext uri="{BB962C8B-B14F-4D97-AF65-F5344CB8AC3E}">
        <p14:creationId xmlns:p14="http://schemas.microsoft.com/office/powerpoint/2010/main" val="2016676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69845B8F-4287-48D6-8BA9-E08192F8D4BA}"/>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65364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119287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8" name="Platshållare för bildnummer 5">
            <a:extLst>
              <a:ext uri="{FF2B5EF4-FFF2-40B4-BE49-F238E27FC236}">
                <a16:creationId xmlns:a16="http://schemas.microsoft.com/office/drawing/2014/main" id="{5C489BE3-1DB9-4564-856D-F1DF541A1823}"/>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392990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8B315424-357B-4647-888E-3606002F18F9}"/>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113940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2">
    <p:bg>
      <p:bgPr>
        <a:solidFill>
          <a:srgbClr val="7DB09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1AECFE1F-46CA-47E1-8975-5D40073266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E2CCB681-7F37-424C-9893-04F3F63AAC3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393988026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3">
    <p:bg>
      <p:bgPr>
        <a:solidFill>
          <a:srgbClr val="366D6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1AECFE1F-46CA-47E1-8975-5D40073266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81B07E8F-F509-4FA1-8C96-D504CBD40A4A}"/>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15693692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366D6B"/>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B6958F0-2A15-44E3-B238-6754FB35F1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EEE7F9D6-9680-4FEE-BDE5-3645DFD6CFE7}"/>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22576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rgbClr val="37646B"/>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007948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exagonbild text vänster">
    <p:bg>
      <p:bgPr>
        <a:solidFill>
          <a:srgbClr val="36646B"/>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78AB7606-988D-42F0-A656-62DDF5F76219}"/>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1496415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rgbClr val="366D6B"/>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a:t>Klicka här för att ändra mall för rubrikformat</a:t>
            </a:r>
            <a:endParaRPr lang="en-GB"/>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41521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ubrik och text">
    <p:bg>
      <p:bgPr>
        <a:solidFill>
          <a:srgbClr val="37646B"/>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Platshållare för text 3">
            <a:extLst>
              <a:ext uri="{FF2B5EF4-FFF2-40B4-BE49-F238E27FC236}">
                <a16:creationId xmlns:a16="http://schemas.microsoft.com/office/drawing/2014/main" id="{16CDB862-2D7B-473E-BC6D-F8CFA5DF2434}"/>
              </a:ext>
            </a:extLst>
          </p:cNvPr>
          <p:cNvSpPr>
            <a:spLocks noGrp="1"/>
          </p:cNvSpPr>
          <p:nvPr>
            <p:ph type="body" sz="quarter" idx="10"/>
          </p:nvPr>
        </p:nvSpPr>
        <p:spPr>
          <a:xfrm>
            <a:off x="3614737" y="2959894"/>
            <a:ext cx="4962525" cy="306863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8" name="Rubrik 1">
            <a:extLst>
              <a:ext uri="{FF2B5EF4-FFF2-40B4-BE49-F238E27FC236}">
                <a16:creationId xmlns:a16="http://schemas.microsoft.com/office/drawing/2014/main" id="{47600C6A-5AEB-42FC-9C76-61FCED2A15EA}"/>
              </a:ext>
            </a:extLst>
          </p:cNvPr>
          <p:cNvSpPr>
            <a:spLocks noGrp="1"/>
          </p:cNvSpPr>
          <p:nvPr>
            <p:ph type="title" hasCustomPrompt="1"/>
          </p:nvPr>
        </p:nvSpPr>
        <p:spPr>
          <a:xfrm>
            <a:off x="2040046" y="977107"/>
            <a:ext cx="8111905" cy="1957387"/>
          </a:xfrm>
        </p:spPr>
        <p:txBody>
          <a:bodyPr anchor="b">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1061290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eport slide - grön bakgrund">
    <p:bg>
      <p:bgPr>
        <a:solidFill>
          <a:srgbClr val="366D6B"/>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42CF58E-6A96-427D-B83E-8C1C7F34A67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42CF58E-6A96-427D-B83E-8C1C7F34A6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tshållare för datum 2">
            <a:extLst>
              <a:ext uri="{FF2B5EF4-FFF2-40B4-BE49-F238E27FC236}">
                <a16:creationId xmlns:a16="http://schemas.microsoft.com/office/drawing/2014/main" id="{C3BB832D-2F8A-4212-9AA6-80C81A7C3720}"/>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F5BD0D28-8257-411C-A4F5-4F7A65B2D4C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FA82BA86-F103-445E-8AF8-CA1FC78BE7B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Rubrik 1">
            <a:extLst>
              <a:ext uri="{FF2B5EF4-FFF2-40B4-BE49-F238E27FC236}">
                <a16:creationId xmlns:a16="http://schemas.microsoft.com/office/drawing/2014/main" id="{D15B72E5-A9F6-4004-93E2-00E7D2AA4737}"/>
              </a:ext>
            </a:extLst>
          </p:cNvPr>
          <p:cNvSpPr>
            <a:spLocks noGrp="1"/>
          </p:cNvSpPr>
          <p:nvPr>
            <p:ph type="title"/>
          </p:nvPr>
        </p:nvSpPr>
        <p:spPr>
          <a:xfrm>
            <a:off x="838200" y="365126"/>
            <a:ext cx="10515600" cy="730250"/>
          </a:xfrm>
        </p:spPr>
        <p:txBody>
          <a:bodyPr>
            <a:normAutofit/>
          </a:bodyPr>
          <a:lstStyle>
            <a:lvl1pPr>
              <a:defRPr sz="2200">
                <a:solidFill>
                  <a:schemeClr val="bg1"/>
                </a:solidFill>
              </a:defRPr>
            </a:lvl1pPr>
          </a:lstStyle>
          <a:p>
            <a:r>
              <a:rPr lang="sv-SE"/>
              <a:t>Klicka här för att ändra mall för rubrikformat</a:t>
            </a:r>
          </a:p>
        </p:txBody>
      </p:sp>
      <p:sp>
        <p:nvSpPr>
          <p:cNvPr id="8" name="Platshållare för text 6">
            <a:extLst>
              <a:ext uri="{FF2B5EF4-FFF2-40B4-BE49-F238E27FC236}">
                <a16:creationId xmlns:a16="http://schemas.microsoft.com/office/drawing/2014/main" id="{FA72975F-042F-4A27-95B7-63D21802D89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solidFill>
                  <a:schemeClr val="bg1"/>
                </a:solidFill>
              </a:defRPr>
            </a:lvl1pPr>
          </a:lstStyle>
          <a:p>
            <a:pPr lvl="0"/>
            <a:r>
              <a:rPr lang="sv-SE"/>
              <a:t>Klicka här för att ändra format på bakgrundstexten</a:t>
            </a:r>
          </a:p>
        </p:txBody>
      </p:sp>
      <p:sp>
        <p:nvSpPr>
          <p:cNvPr id="9" name="Platshållare för innehåll 8">
            <a:extLst>
              <a:ext uri="{FF2B5EF4-FFF2-40B4-BE49-F238E27FC236}">
                <a16:creationId xmlns:a16="http://schemas.microsoft.com/office/drawing/2014/main" id="{F6C48746-5ED4-4CEC-8584-96AB5D8BE25A}"/>
              </a:ext>
            </a:extLst>
          </p:cNvPr>
          <p:cNvSpPr>
            <a:spLocks noGrp="1"/>
          </p:cNvSpPr>
          <p:nvPr>
            <p:ph sz="quarter" idx="14"/>
          </p:nvPr>
        </p:nvSpPr>
        <p:spPr>
          <a:xfrm>
            <a:off x="839788" y="1808163"/>
            <a:ext cx="105124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10">
            <a:extLst>
              <a:ext uri="{FF2B5EF4-FFF2-40B4-BE49-F238E27FC236}">
                <a16:creationId xmlns:a16="http://schemas.microsoft.com/office/drawing/2014/main" id="{AF2B12CA-0007-473E-A64C-2D1A7EFAF759}"/>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solidFill>
                  <a:schemeClr val="bg1"/>
                </a:solidFill>
              </a:defRPr>
            </a:lvl1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3B340376-58C1-4BB6-AE6F-FDDF0F24DB9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843034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9017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2213622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537061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050845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2">
    <p:bg>
      <p:bgPr>
        <a:solidFill>
          <a:srgbClr val="EAB39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7" name="Bildobjekt 6">
            <a:extLst>
              <a:ext uri="{FF2B5EF4-FFF2-40B4-BE49-F238E27FC236}">
                <a16:creationId xmlns:a16="http://schemas.microsoft.com/office/drawing/2014/main" id="{4DF4D70F-839A-453D-B7D6-C421678B46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8969799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Rubrik och innehåll 3">
    <p:bg>
      <p:bgPr>
        <a:solidFill>
          <a:srgbClr val="D3624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7" name="Bildobjekt 6">
            <a:extLst>
              <a:ext uri="{FF2B5EF4-FFF2-40B4-BE49-F238E27FC236}">
                <a16:creationId xmlns:a16="http://schemas.microsoft.com/office/drawing/2014/main" id="{4DF4D70F-839A-453D-B7D6-C421678B46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88116139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D36248"/>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D5B180A-3DF6-47CC-AB1A-DCA2BC6DD0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E99020E0-A852-4042-ADEF-ECA93E2E554A}"/>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2787739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rgbClr val="D36248"/>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197429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xagonbild text vänster">
    <p:bg>
      <p:bgPr>
        <a:solidFill>
          <a:srgbClr val="D36248"/>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38EE0AEC-80F2-495B-A4B7-E8970ECFE5FF}"/>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1496162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rgbClr val="D46248"/>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a:t>Klicka här för att ändra mall för rubrikformat</a:t>
            </a:r>
            <a:endParaRPr lang="en-GB"/>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789474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 och text">
    <p:bg>
      <p:bgPr>
        <a:solidFill>
          <a:srgbClr val="D36248"/>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Platshållare för text 3">
            <a:extLst>
              <a:ext uri="{FF2B5EF4-FFF2-40B4-BE49-F238E27FC236}">
                <a16:creationId xmlns:a16="http://schemas.microsoft.com/office/drawing/2014/main" id="{EAE1345A-7B66-4024-AC86-89BEC265F3AF}"/>
              </a:ext>
            </a:extLst>
          </p:cNvPr>
          <p:cNvSpPr>
            <a:spLocks noGrp="1"/>
          </p:cNvSpPr>
          <p:nvPr>
            <p:ph type="body" sz="quarter" idx="10"/>
          </p:nvPr>
        </p:nvSpPr>
        <p:spPr>
          <a:xfrm>
            <a:off x="3614737" y="2959894"/>
            <a:ext cx="4962525" cy="306863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Rubrik 1">
            <a:extLst>
              <a:ext uri="{FF2B5EF4-FFF2-40B4-BE49-F238E27FC236}">
                <a16:creationId xmlns:a16="http://schemas.microsoft.com/office/drawing/2014/main" id="{60FBC1D3-6E1F-4CC8-BA73-3479F890326F}"/>
              </a:ext>
            </a:extLst>
          </p:cNvPr>
          <p:cNvSpPr>
            <a:spLocks noGrp="1"/>
          </p:cNvSpPr>
          <p:nvPr>
            <p:ph type="title" hasCustomPrompt="1"/>
          </p:nvPr>
        </p:nvSpPr>
        <p:spPr>
          <a:xfrm>
            <a:off x="2040046" y="977107"/>
            <a:ext cx="8111905" cy="1957387"/>
          </a:xfrm>
        </p:spPr>
        <p:txBody>
          <a:bodyPr anchor="b">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193515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2">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61968547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eport slide - röd bakgrund">
    <p:bg>
      <p:bgPr>
        <a:solidFill>
          <a:srgbClr val="D36248"/>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42CF58E-6A96-427D-B83E-8C1C7F34A673}"/>
              </a:ext>
            </a:extLst>
          </p:cNvPr>
          <p:cNvGraphicFramePr>
            <a:graphicFrameLocks noChangeAspect="1"/>
          </p:cNvGraphicFramePr>
          <p:nvPr userDrawn="1">
            <p:custDataLst>
              <p:tags r:id="rId2"/>
            </p:custDataLst>
            <p:extLst>
              <p:ext uri="{D42A27DB-BD31-4B8C-83A1-F6EECF244321}">
                <p14:modId xmlns:p14="http://schemas.microsoft.com/office/powerpoint/2010/main" val="3703215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360" imgH="360" progId="TCLayout.ActiveDocument.1">
                  <p:embed/>
                </p:oleObj>
              </mc:Choice>
              <mc:Fallback>
                <p:oleObj name="think-cell Slide" r:id="rId4" imgW="360" imgH="360" progId="TCLayout.ActiveDocument.1">
                  <p:embed/>
                  <p:pic>
                    <p:nvPicPr>
                      <p:cNvPr id="6" name="Objekt 5" hidden="1">
                        <a:extLst>
                          <a:ext uri="{FF2B5EF4-FFF2-40B4-BE49-F238E27FC236}">
                            <a16:creationId xmlns:a16="http://schemas.microsoft.com/office/drawing/2014/main" id="{E42CF58E-6A96-427D-B83E-8C1C7F34A6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tshållare för datum 2">
            <a:extLst>
              <a:ext uri="{FF2B5EF4-FFF2-40B4-BE49-F238E27FC236}">
                <a16:creationId xmlns:a16="http://schemas.microsoft.com/office/drawing/2014/main" id="{C3BB832D-2F8A-4212-9AA6-80C81A7C3720}"/>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F5BD0D28-8257-411C-A4F5-4F7A65B2D4C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FA82BA86-F103-445E-8AF8-CA1FC78BE7B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Rubrik 1">
            <a:extLst>
              <a:ext uri="{FF2B5EF4-FFF2-40B4-BE49-F238E27FC236}">
                <a16:creationId xmlns:a16="http://schemas.microsoft.com/office/drawing/2014/main" id="{D15B72E5-A9F6-4004-93E2-00E7D2AA4737}"/>
              </a:ext>
            </a:extLst>
          </p:cNvPr>
          <p:cNvSpPr>
            <a:spLocks noGrp="1"/>
          </p:cNvSpPr>
          <p:nvPr>
            <p:ph type="title"/>
          </p:nvPr>
        </p:nvSpPr>
        <p:spPr>
          <a:xfrm>
            <a:off x="838200" y="365126"/>
            <a:ext cx="10515600" cy="730250"/>
          </a:xfrm>
        </p:spPr>
        <p:txBody>
          <a:bodyPr>
            <a:normAutofit/>
          </a:bodyPr>
          <a:lstStyle>
            <a:lvl1pPr>
              <a:defRPr sz="2200">
                <a:solidFill>
                  <a:schemeClr val="bg1"/>
                </a:solidFill>
              </a:defRPr>
            </a:lvl1pPr>
          </a:lstStyle>
          <a:p>
            <a:r>
              <a:rPr lang="sv-SE"/>
              <a:t>Klicka här för att ändra mall för rubrikformat</a:t>
            </a:r>
          </a:p>
        </p:txBody>
      </p:sp>
      <p:sp>
        <p:nvSpPr>
          <p:cNvPr id="8" name="Platshållare för text 6">
            <a:extLst>
              <a:ext uri="{FF2B5EF4-FFF2-40B4-BE49-F238E27FC236}">
                <a16:creationId xmlns:a16="http://schemas.microsoft.com/office/drawing/2014/main" id="{FA72975F-042F-4A27-95B7-63D21802D89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solidFill>
                  <a:schemeClr val="bg1"/>
                </a:solidFill>
              </a:defRPr>
            </a:lvl1pPr>
          </a:lstStyle>
          <a:p>
            <a:pPr lvl="0"/>
            <a:r>
              <a:rPr lang="sv-SE"/>
              <a:t>Klicka här för att ändra format på bakgrundstexten</a:t>
            </a:r>
          </a:p>
        </p:txBody>
      </p:sp>
      <p:sp>
        <p:nvSpPr>
          <p:cNvPr id="9" name="Platshållare för innehåll 8">
            <a:extLst>
              <a:ext uri="{FF2B5EF4-FFF2-40B4-BE49-F238E27FC236}">
                <a16:creationId xmlns:a16="http://schemas.microsoft.com/office/drawing/2014/main" id="{F6C48746-5ED4-4CEC-8584-96AB5D8BE25A}"/>
              </a:ext>
            </a:extLst>
          </p:cNvPr>
          <p:cNvSpPr>
            <a:spLocks noGrp="1"/>
          </p:cNvSpPr>
          <p:nvPr>
            <p:ph sz="quarter" idx="14"/>
          </p:nvPr>
        </p:nvSpPr>
        <p:spPr>
          <a:xfrm>
            <a:off x="839788" y="1808163"/>
            <a:ext cx="105124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10">
            <a:extLst>
              <a:ext uri="{FF2B5EF4-FFF2-40B4-BE49-F238E27FC236}">
                <a16:creationId xmlns:a16="http://schemas.microsoft.com/office/drawing/2014/main" id="{AF2B12CA-0007-473E-A64C-2D1A7EFAF759}"/>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solidFill>
                  <a:schemeClr val="bg1"/>
                </a:solidFill>
              </a:defRPr>
            </a:lvl1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3B340376-58C1-4BB6-AE6F-FDDF0F24DB9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737797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e fält 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8C60DCD-261B-490D-B3A4-701A00466BCF}"/>
              </a:ext>
            </a:extLst>
          </p:cNvPr>
          <p:cNvSpPr/>
          <p:nvPr userDrawn="1"/>
        </p:nvSpPr>
        <p:spPr>
          <a:xfrm>
            <a:off x="6096000" y="0"/>
            <a:ext cx="6096000" cy="342900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0A853BC8-B293-4F35-A125-5F1572EBE207}"/>
              </a:ext>
            </a:extLst>
          </p:cNvPr>
          <p:cNvSpPr/>
          <p:nvPr userDrawn="1"/>
        </p:nvSpPr>
        <p:spPr>
          <a:xfrm>
            <a:off x="6096000" y="3429000"/>
            <a:ext cx="6096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ktangel 5">
            <a:extLst>
              <a:ext uri="{FF2B5EF4-FFF2-40B4-BE49-F238E27FC236}">
                <a16:creationId xmlns:a16="http://schemas.microsoft.com/office/drawing/2014/main" id="{CB18A62A-A023-484F-89AF-42129BA6C713}"/>
              </a:ext>
            </a:extLst>
          </p:cNvPr>
          <p:cNvSpPr/>
          <p:nvPr userDrawn="1"/>
        </p:nvSpPr>
        <p:spPr>
          <a:xfrm>
            <a:off x="0" y="0"/>
            <a:ext cx="6096000" cy="6858000"/>
          </a:xfrm>
          <a:prstGeom prst="rect">
            <a:avLst/>
          </a:prstGeom>
          <a:solidFill>
            <a:srgbClr val="F7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datum 2">
            <a:extLst>
              <a:ext uri="{FF2B5EF4-FFF2-40B4-BE49-F238E27FC236}">
                <a16:creationId xmlns:a16="http://schemas.microsoft.com/office/drawing/2014/main" id="{7765D50D-E710-4A86-9CA9-F1A391A3399C}"/>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A84600CF-EE34-4E8C-97DB-31CB1C6609D8}"/>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452CD42-AE87-47F2-A68C-C40391C95862}"/>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13" name="Bildobjekt 12">
            <a:extLst>
              <a:ext uri="{FF2B5EF4-FFF2-40B4-BE49-F238E27FC236}">
                <a16:creationId xmlns:a16="http://schemas.microsoft.com/office/drawing/2014/main" id="{06F418A7-6BF2-42AF-9489-F08EBD3AE5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6" y="5961760"/>
            <a:ext cx="1056313" cy="681231"/>
          </a:xfrm>
          <a:prstGeom prst="rect">
            <a:avLst/>
          </a:prstGeom>
        </p:spPr>
      </p:pic>
    </p:spTree>
    <p:extLst>
      <p:ext uri="{BB962C8B-B14F-4D97-AF65-F5344CB8AC3E}">
        <p14:creationId xmlns:p14="http://schemas.microsoft.com/office/powerpoint/2010/main" val="3726783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e fält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8C60DCD-261B-490D-B3A4-701A00466BCF}"/>
              </a:ext>
            </a:extLst>
          </p:cNvPr>
          <p:cNvSpPr/>
          <p:nvPr userDrawn="1"/>
        </p:nvSpPr>
        <p:spPr>
          <a:xfrm>
            <a:off x="6096000" y="0"/>
            <a:ext cx="6096000" cy="685800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0A853BC8-B293-4F35-A125-5F1572EBE207}"/>
              </a:ext>
            </a:extLst>
          </p:cNvPr>
          <p:cNvSpPr/>
          <p:nvPr userDrawn="1"/>
        </p:nvSpPr>
        <p:spPr>
          <a:xfrm>
            <a:off x="0" y="3429000"/>
            <a:ext cx="6096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ktangel 5">
            <a:extLst>
              <a:ext uri="{FF2B5EF4-FFF2-40B4-BE49-F238E27FC236}">
                <a16:creationId xmlns:a16="http://schemas.microsoft.com/office/drawing/2014/main" id="{CB18A62A-A023-484F-89AF-42129BA6C713}"/>
              </a:ext>
            </a:extLst>
          </p:cNvPr>
          <p:cNvSpPr/>
          <p:nvPr userDrawn="1"/>
        </p:nvSpPr>
        <p:spPr>
          <a:xfrm>
            <a:off x="0" y="0"/>
            <a:ext cx="6096000" cy="3429000"/>
          </a:xfrm>
          <a:prstGeom prst="rect">
            <a:avLst/>
          </a:prstGeom>
          <a:solidFill>
            <a:srgbClr val="F7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datum 2">
            <a:extLst>
              <a:ext uri="{FF2B5EF4-FFF2-40B4-BE49-F238E27FC236}">
                <a16:creationId xmlns:a16="http://schemas.microsoft.com/office/drawing/2014/main" id="{7765D50D-E710-4A86-9CA9-F1A391A3399C}"/>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A84600CF-EE34-4E8C-97DB-31CB1C6609D8}"/>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452CD42-AE87-47F2-A68C-C40391C95862}"/>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9" name="Bildobjekt 8">
            <a:extLst>
              <a:ext uri="{FF2B5EF4-FFF2-40B4-BE49-F238E27FC236}">
                <a16:creationId xmlns:a16="http://schemas.microsoft.com/office/drawing/2014/main" id="{023358FC-B3BC-4DF1-8DBF-6E0CE8A7C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6" y="5961760"/>
            <a:ext cx="1056313" cy="681231"/>
          </a:xfrm>
          <a:prstGeom prst="rect">
            <a:avLst/>
          </a:prstGeom>
        </p:spPr>
      </p:pic>
    </p:spTree>
    <p:extLst>
      <p:ext uri="{BB962C8B-B14F-4D97-AF65-F5344CB8AC3E}">
        <p14:creationId xmlns:p14="http://schemas.microsoft.com/office/powerpoint/2010/main" val="1600574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yra fält 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8C60DCD-261B-490D-B3A4-701A00466BCF}"/>
              </a:ext>
            </a:extLst>
          </p:cNvPr>
          <p:cNvSpPr/>
          <p:nvPr userDrawn="1"/>
        </p:nvSpPr>
        <p:spPr>
          <a:xfrm>
            <a:off x="0" y="0"/>
            <a:ext cx="6096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8869E00A-44DE-458C-A5AB-003B511C5DA4}"/>
              </a:ext>
            </a:extLst>
          </p:cNvPr>
          <p:cNvSpPr/>
          <p:nvPr userDrawn="1"/>
        </p:nvSpPr>
        <p:spPr>
          <a:xfrm>
            <a:off x="0" y="3429000"/>
            <a:ext cx="6096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0A853BC8-B293-4F35-A125-5F1572EBE207}"/>
              </a:ext>
            </a:extLst>
          </p:cNvPr>
          <p:cNvSpPr/>
          <p:nvPr userDrawn="1"/>
        </p:nvSpPr>
        <p:spPr>
          <a:xfrm>
            <a:off x="6096000" y="3429000"/>
            <a:ext cx="6096000" cy="342900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ktangel 5">
            <a:extLst>
              <a:ext uri="{FF2B5EF4-FFF2-40B4-BE49-F238E27FC236}">
                <a16:creationId xmlns:a16="http://schemas.microsoft.com/office/drawing/2014/main" id="{CB18A62A-A023-484F-89AF-42129BA6C713}"/>
              </a:ext>
            </a:extLst>
          </p:cNvPr>
          <p:cNvSpPr/>
          <p:nvPr userDrawn="1"/>
        </p:nvSpPr>
        <p:spPr>
          <a:xfrm>
            <a:off x="6096000" y="0"/>
            <a:ext cx="6096000" cy="3429000"/>
          </a:xfrm>
          <a:prstGeom prst="rect">
            <a:avLst/>
          </a:prstGeom>
          <a:solidFill>
            <a:srgbClr val="F7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datum 2">
            <a:extLst>
              <a:ext uri="{FF2B5EF4-FFF2-40B4-BE49-F238E27FC236}">
                <a16:creationId xmlns:a16="http://schemas.microsoft.com/office/drawing/2014/main" id="{7765D50D-E710-4A86-9CA9-F1A391A3399C}"/>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A84600CF-EE34-4E8C-97DB-31CB1C6609D8}"/>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452CD42-AE87-47F2-A68C-C40391C95862}"/>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10" name="Bildobjekt 9">
            <a:extLst>
              <a:ext uri="{FF2B5EF4-FFF2-40B4-BE49-F238E27FC236}">
                <a16:creationId xmlns:a16="http://schemas.microsoft.com/office/drawing/2014/main" id="{80E0DD7C-63F4-4A96-9728-26D858125C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6" y="5961760"/>
            <a:ext cx="1056313" cy="681231"/>
          </a:xfrm>
          <a:prstGeom prst="rect">
            <a:avLst/>
          </a:prstGeom>
        </p:spPr>
      </p:pic>
    </p:spTree>
    <p:extLst>
      <p:ext uri="{BB962C8B-B14F-4D97-AF65-F5344CB8AC3E}">
        <p14:creationId xmlns:p14="http://schemas.microsoft.com/office/powerpoint/2010/main" val="440605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yra fält 2">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041DA1A-C1EC-4B7A-8CEB-C7C3766F14FD}"/>
              </a:ext>
            </a:extLst>
          </p:cNvPr>
          <p:cNvGrpSpPr/>
          <p:nvPr userDrawn="1"/>
        </p:nvGrpSpPr>
        <p:grpSpPr>
          <a:xfrm>
            <a:off x="0" y="3429000"/>
            <a:ext cx="12192000" cy="3429000"/>
            <a:chOff x="0" y="3429000"/>
            <a:chExt cx="11147079" cy="3429000"/>
          </a:xfrm>
        </p:grpSpPr>
        <p:sp>
          <p:nvSpPr>
            <p:cNvPr id="7" name="Rektangel 6">
              <a:extLst>
                <a:ext uri="{FF2B5EF4-FFF2-40B4-BE49-F238E27FC236}">
                  <a16:creationId xmlns:a16="http://schemas.microsoft.com/office/drawing/2014/main" id="{F8C60DCD-261B-490D-B3A4-701A00466BCF}"/>
                </a:ext>
              </a:extLst>
            </p:cNvPr>
            <p:cNvSpPr/>
            <p:nvPr userDrawn="1"/>
          </p:nvSpPr>
          <p:spPr>
            <a:xfrm>
              <a:off x="0" y="3429000"/>
              <a:ext cx="3715693"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ktangel 7">
              <a:extLst>
                <a:ext uri="{FF2B5EF4-FFF2-40B4-BE49-F238E27FC236}">
                  <a16:creationId xmlns:a16="http://schemas.microsoft.com/office/drawing/2014/main" id="{0A853BC8-B293-4F35-A125-5F1572EBE207}"/>
                </a:ext>
              </a:extLst>
            </p:cNvPr>
            <p:cNvSpPr/>
            <p:nvPr userDrawn="1"/>
          </p:nvSpPr>
          <p:spPr>
            <a:xfrm>
              <a:off x="7431386" y="3429000"/>
              <a:ext cx="3715693"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ktangel 5">
              <a:extLst>
                <a:ext uri="{FF2B5EF4-FFF2-40B4-BE49-F238E27FC236}">
                  <a16:creationId xmlns:a16="http://schemas.microsoft.com/office/drawing/2014/main" id="{CB18A62A-A023-484F-89AF-42129BA6C713}"/>
                </a:ext>
              </a:extLst>
            </p:cNvPr>
            <p:cNvSpPr/>
            <p:nvPr userDrawn="1"/>
          </p:nvSpPr>
          <p:spPr>
            <a:xfrm>
              <a:off x="3715693" y="3429000"/>
              <a:ext cx="3715693" cy="3429000"/>
            </a:xfrm>
            <a:prstGeom prst="rect">
              <a:avLst/>
            </a:prstGeom>
            <a:solidFill>
              <a:srgbClr val="F7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Platshållare för datum 2">
            <a:extLst>
              <a:ext uri="{FF2B5EF4-FFF2-40B4-BE49-F238E27FC236}">
                <a16:creationId xmlns:a16="http://schemas.microsoft.com/office/drawing/2014/main" id="{7765D50D-E710-4A86-9CA9-F1A391A3399C}"/>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A84600CF-EE34-4E8C-97DB-31CB1C6609D8}"/>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452CD42-AE87-47F2-A68C-C40391C95862}"/>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9" name="Rektangel 8">
            <a:extLst>
              <a:ext uri="{FF2B5EF4-FFF2-40B4-BE49-F238E27FC236}">
                <a16:creationId xmlns:a16="http://schemas.microsoft.com/office/drawing/2014/main" id="{8869E00A-44DE-458C-A5AB-003B511C5DA4}"/>
              </a:ext>
            </a:extLst>
          </p:cNvPr>
          <p:cNvSpPr/>
          <p:nvPr userDrawn="1"/>
        </p:nvSpPr>
        <p:spPr>
          <a:xfrm>
            <a:off x="0" y="0"/>
            <a:ext cx="12192000" cy="342900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objekt 9">
            <a:extLst>
              <a:ext uri="{FF2B5EF4-FFF2-40B4-BE49-F238E27FC236}">
                <a16:creationId xmlns:a16="http://schemas.microsoft.com/office/drawing/2014/main" id="{6D1A5460-A635-4EB6-8F12-2D7CD0A5ED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6" y="5961760"/>
            <a:ext cx="1056313" cy="681231"/>
          </a:xfrm>
          <a:prstGeom prst="rect">
            <a:avLst/>
          </a:prstGeom>
        </p:spPr>
      </p:pic>
    </p:spTree>
    <p:extLst>
      <p:ext uri="{BB962C8B-B14F-4D97-AF65-F5344CB8AC3E}">
        <p14:creationId xmlns:p14="http://schemas.microsoft.com/office/powerpoint/2010/main" val="1916161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port slide ljus">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lvl1pPr>
          </a:lstStyle>
          <a:p>
            <a:pPr lvl="0"/>
            <a:r>
              <a:rPr lang="sv-SE"/>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10512425" cy="3997325"/>
          </a:xfrm>
        </p:spPr>
        <p:txBody>
          <a:bodyPr>
            <a:normAutofit/>
          </a:bodyPr>
          <a:lstStyle>
            <a:lvl1pPr>
              <a:defRPr sz="1400"/>
            </a:lvl1pPr>
            <a:lvl2pPr>
              <a:defRPr sz="14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0">
            <a:extLst>
              <a:ext uri="{FF2B5EF4-FFF2-40B4-BE49-F238E27FC236}">
                <a16:creationId xmlns:a16="http://schemas.microsoft.com/office/drawing/2014/main" id="{199265A6-E441-4438-BBAD-F915E85A7118}"/>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lvl1pPr>
          </a:lstStyle>
          <a:p>
            <a:pPr lvl="0"/>
            <a:r>
              <a:rPr lang="sv-SE"/>
              <a:t>Klicka här för att ändra format på bakgrundstexten</a:t>
            </a:r>
          </a:p>
        </p:txBody>
      </p:sp>
    </p:spTree>
    <p:extLst>
      <p:ext uri="{BB962C8B-B14F-4D97-AF65-F5344CB8AC3E}">
        <p14:creationId xmlns:p14="http://schemas.microsoft.com/office/powerpoint/2010/main" val="2301845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eport slide mörk">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solidFill>
                  <a:schemeClr val="bg1"/>
                </a:solidFill>
              </a:defRPr>
            </a:lvl1pPr>
          </a:lstStyle>
          <a:p>
            <a:pPr lvl="0"/>
            <a:r>
              <a:rPr lang="sv-SE"/>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105124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67D922B1-182B-4078-A655-11FDCAD7BE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12" name="Platshållare för text 10">
            <a:extLst>
              <a:ext uri="{FF2B5EF4-FFF2-40B4-BE49-F238E27FC236}">
                <a16:creationId xmlns:a16="http://schemas.microsoft.com/office/drawing/2014/main" id="{A8881C00-8B57-4A24-99DC-27F5070F6661}"/>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solidFill>
                  <a:schemeClr val="bg1"/>
                </a:solidFill>
              </a:defRPr>
            </a:lvl1pPr>
          </a:lstStyle>
          <a:p>
            <a:pPr lvl="0"/>
            <a:r>
              <a:rPr lang="sv-SE"/>
              <a:t>Klicka här för att ändra format på bakgrundstexten</a:t>
            </a:r>
          </a:p>
        </p:txBody>
      </p:sp>
    </p:spTree>
    <p:extLst>
      <p:ext uri="{BB962C8B-B14F-4D97-AF65-F5344CB8AC3E}">
        <p14:creationId xmlns:p14="http://schemas.microsoft.com/office/powerpoint/2010/main" val="3457107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Utfallande bild - vit logga">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03F0252-6F7A-41F6-932A-2ABA40F0BDA0}"/>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511473DD-8586-45C2-81AF-CC1245C543BD}"/>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71027AC-FA49-4616-8B9D-A5A6AC576A9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bild 6">
            <a:extLst>
              <a:ext uri="{FF2B5EF4-FFF2-40B4-BE49-F238E27FC236}">
                <a16:creationId xmlns:a16="http://schemas.microsoft.com/office/drawing/2014/main" id="{845BF8B0-27B3-4FA2-8988-01F8DFEC72C1}"/>
              </a:ext>
            </a:extLst>
          </p:cNvPr>
          <p:cNvSpPr>
            <a:spLocks noGrp="1"/>
          </p:cNvSpPr>
          <p:nvPr>
            <p:ph type="pic" sz="quarter" idx="13"/>
          </p:nvPr>
        </p:nvSpPr>
        <p:spPr>
          <a:xfrm>
            <a:off x="0" y="0"/>
            <a:ext cx="12192000" cy="6858000"/>
          </a:xfrm>
        </p:spPr>
        <p:txBody>
          <a:bodyPr/>
          <a:lstStyle/>
          <a:p>
            <a:endParaRPr lang="en-GB"/>
          </a:p>
        </p:txBody>
      </p:sp>
      <p:sp>
        <p:nvSpPr>
          <p:cNvPr id="8" name="Platshållare för bild 10">
            <a:extLst>
              <a:ext uri="{FF2B5EF4-FFF2-40B4-BE49-F238E27FC236}">
                <a16:creationId xmlns:a16="http://schemas.microsoft.com/office/drawing/2014/main" id="{59277E7C-C3DD-4BC0-B95A-ECABF576D53D}"/>
              </a:ext>
            </a:extLst>
          </p:cNvPr>
          <p:cNvSpPr>
            <a:spLocks noGrp="1"/>
          </p:cNvSpPr>
          <p:nvPr>
            <p:ph type="pic" sz="quarter" idx="14"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9" name="Rektangel: rundade hörn 8">
            <a:extLst>
              <a:ext uri="{FF2B5EF4-FFF2-40B4-BE49-F238E27FC236}">
                <a16:creationId xmlns:a16="http://schemas.microsoft.com/office/drawing/2014/main" id="{8C4EFF6E-2525-42AC-AF27-D26AAEC25D67}"/>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loggan. </a:t>
            </a:r>
          </a:p>
          <a:p>
            <a:pPr lvl="0">
              <a:spcAft>
                <a:spcPts val="600"/>
              </a:spcAft>
            </a:pPr>
            <a:r>
              <a:rPr lang="sv-SE">
                <a:solidFill>
                  <a:schemeClr val="bg1"/>
                </a:solidFill>
              </a:rPr>
              <a:t>Tryck på Start/Återställ för att rätta till detta</a:t>
            </a:r>
          </a:p>
        </p:txBody>
      </p:sp>
    </p:spTree>
    <p:extLst>
      <p:ext uri="{BB962C8B-B14F-4D97-AF65-F5344CB8AC3E}">
        <p14:creationId xmlns:p14="http://schemas.microsoft.com/office/powerpoint/2010/main" val="2209620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Utfallande bild - blå logga">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03F0252-6F7A-41F6-932A-2ABA40F0BDA0}"/>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511473DD-8586-45C2-81AF-CC1245C543BD}"/>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71027AC-FA49-4616-8B9D-A5A6AC576A9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bild 6">
            <a:extLst>
              <a:ext uri="{FF2B5EF4-FFF2-40B4-BE49-F238E27FC236}">
                <a16:creationId xmlns:a16="http://schemas.microsoft.com/office/drawing/2014/main" id="{845BF8B0-27B3-4FA2-8988-01F8DFEC72C1}"/>
              </a:ext>
            </a:extLst>
          </p:cNvPr>
          <p:cNvSpPr>
            <a:spLocks noGrp="1"/>
          </p:cNvSpPr>
          <p:nvPr>
            <p:ph type="pic" sz="quarter" idx="13"/>
          </p:nvPr>
        </p:nvSpPr>
        <p:spPr>
          <a:xfrm>
            <a:off x="0" y="0"/>
            <a:ext cx="12192000" cy="6858000"/>
          </a:xfrm>
        </p:spPr>
        <p:txBody>
          <a:bodyPr/>
          <a:lstStyle/>
          <a:p>
            <a:endParaRPr lang="en-GB"/>
          </a:p>
        </p:txBody>
      </p:sp>
      <p:sp>
        <p:nvSpPr>
          <p:cNvPr id="8" name="Platshållare för bild 10">
            <a:extLst>
              <a:ext uri="{FF2B5EF4-FFF2-40B4-BE49-F238E27FC236}">
                <a16:creationId xmlns:a16="http://schemas.microsoft.com/office/drawing/2014/main" id="{59277E7C-C3DD-4BC0-B95A-ECABF576D53D}"/>
              </a:ext>
            </a:extLst>
          </p:cNvPr>
          <p:cNvSpPr>
            <a:spLocks noGrp="1"/>
          </p:cNvSpPr>
          <p:nvPr>
            <p:ph type="pic" sz="quarter" idx="14"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a:t> </a:t>
            </a:r>
          </a:p>
        </p:txBody>
      </p:sp>
      <p:sp>
        <p:nvSpPr>
          <p:cNvPr id="9" name="Rektangel: rundade hörn 8">
            <a:extLst>
              <a:ext uri="{FF2B5EF4-FFF2-40B4-BE49-F238E27FC236}">
                <a16:creationId xmlns:a16="http://schemas.microsoft.com/office/drawing/2014/main" id="{730C5BC1-BC93-4CC9-BDC9-D55B21E3D245}"/>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loggan. </a:t>
            </a:r>
          </a:p>
          <a:p>
            <a:pPr lvl="0">
              <a:spcAft>
                <a:spcPts val="600"/>
              </a:spcAft>
            </a:pPr>
            <a:r>
              <a:rPr lang="sv-SE">
                <a:solidFill>
                  <a:schemeClr val="bg1"/>
                </a:solidFill>
              </a:rPr>
              <a:t>Tryck på Start/Återställ för att rätta till detta</a:t>
            </a:r>
          </a:p>
        </p:txBody>
      </p:sp>
    </p:spTree>
    <p:extLst>
      <p:ext uri="{BB962C8B-B14F-4D97-AF65-F5344CB8AC3E}">
        <p14:creationId xmlns:p14="http://schemas.microsoft.com/office/powerpoint/2010/main" val="2137371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örsta sidan egen bild vit logg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DD3BCDB-96D3-4083-8A3F-F545079B5F0D}"/>
              </a:ext>
            </a:extLst>
          </p:cNvPr>
          <p:cNvSpPr>
            <a:spLocks noGrp="1"/>
          </p:cNvSpPr>
          <p:nvPr>
            <p:ph type="pic" sz="quarter" idx="10" hasCustomPrompt="1"/>
          </p:nvPr>
        </p:nvSpPr>
        <p:spPr>
          <a:xfrm>
            <a:off x="0" y="0"/>
            <a:ext cx="12192000" cy="6858000"/>
          </a:xfrm>
        </p:spPr>
        <p:txBody>
          <a:bodyPr/>
          <a:lstStyle>
            <a:lvl1pPr marL="0" indent="0">
              <a:buFontTx/>
              <a:buNone/>
              <a:defRPr/>
            </a:lvl1pPr>
          </a:lstStyle>
          <a:p>
            <a:r>
              <a:rPr lang="en-GB" err="1"/>
              <a:t>Klicka</a:t>
            </a:r>
            <a:r>
              <a:rPr lang="en-GB"/>
              <a:t> </a:t>
            </a:r>
            <a:r>
              <a:rPr lang="en-GB" err="1"/>
              <a:t>här</a:t>
            </a:r>
            <a:r>
              <a:rPr lang="en-GB"/>
              <a:t>, </a:t>
            </a:r>
            <a:r>
              <a:rPr lang="en-GB" err="1"/>
              <a:t>gå</a:t>
            </a:r>
            <a:r>
              <a:rPr lang="en-GB"/>
              <a:t> in under </a:t>
            </a:r>
            <a:r>
              <a:rPr lang="en-GB" err="1"/>
              <a:t>Infoga</a:t>
            </a:r>
            <a:r>
              <a:rPr lang="en-GB"/>
              <a:t>, </a:t>
            </a:r>
            <a:r>
              <a:rPr lang="en-GB" err="1"/>
              <a:t>Bilder</a:t>
            </a:r>
            <a:r>
              <a:rPr lang="en-GB"/>
              <a:t> </a:t>
            </a:r>
            <a:r>
              <a:rPr lang="en-GB" err="1"/>
              <a:t>och</a:t>
            </a:r>
            <a:r>
              <a:rPr lang="en-GB"/>
              <a:t> </a:t>
            </a:r>
            <a:r>
              <a:rPr lang="en-GB" err="1"/>
              <a:t>välj</a:t>
            </a:r>
            <a:r>
              <a:rPr lang="en-GB"/>
              <a:t> </a:t>
            </a:r>
            <a:r>
              <a:rPr lang="en-GB" err="1"/>
              <a:t>önskad</a:t>
            </a:r>
            <a:r>
              <a:rPr lang="en-GB"/>
              <a:t> </a:t>
            </a:r>
            <a:r>
              <a:rPr lang="en-GB" err="1"/>
              <a:t>bild</a:t>
            </a:r>
            <a:r>
              <a:rPr lang="en-GB"/>
              <a:t> </a:t>
            </a:r>
          </a:p>
        </p:txBody>
      </p:sp>
      <p:sp>
        <p:nvSpPr>
          <p:cNvPr id="4" name="Rubrik 1">
            <a:extLst>
              <a:ext uri="{FF2B5EF4-FFF2-40B4-BE49-F238E27FC236}">
                <a16:creationId xmlns:a16="http://schemas.microsoft.com/office/drawing/2014/main" id="{9A78C544-F792-4924-A752-73F7CF26BF27}"/>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sp>
        <p:nvSpPr>
          <p:cNvPr id="6" name="Platshållare för text 5">
            <a:extLst>
              <a:ext uri="{FF2B5EF4-FFF2-40B4-BE49-F238E27FC236}">
                <a16:creationId xmlns:a16="http://schemas.microsoft.com/office/drawing/2014/main" id="{DB372320-6E42-4D46-BDA2-F4D912521A84}"/>
              </a:ext>
            </a:extLst>
          </p:cNvPr>
          <p:cNvSpPr>
            <a:spLocks noGrp="1"/>
          </p:cNvSpPr>
          <p:nvPr>
            <p:ph type="body" sz="quarter" idx="12"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Namnesson</a:t>
            </a:r>
            <a:br>
              <a:rPr lang="sv-SE"/>
            </a:br>
            <a:r>
              <a:rPr lang="sv-SE"/>
              <a:t>Titel</a:t>
            </a:r>
          </a:p>
          <a:p>
            <a:pPr lvl="0"/>
            <a:r>
              <a:rPr lang="sv-SE"/>
              <a:t>Datum</a:t>
            </a:r>
          </a:p>
        </p:txBody>
      </p:sp>
      <p:sp>
        <p:nvSpPr>
          <p:cNvPr id="8" name="Platshållare för bild 10">
            <a:extLst>
              <a:ext uri="{FF2B5EF4-FFF2-40B4-BE49-F238E27FC236}">
                <a16:creationId xmlns:a16="http://schemas.microsoft.com/office/drawing/2014/main" id="{470E8E88-3F9E-4AC5-B857-482E7D843EA1}"/>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7" name="Rektangel: rundade hörn 6">
            <a:extLst>
              <a:ext uri="{FF2B5EF4-FFF2-40B4-BE49-F238E27FC236}">
                <a16:creationId xmlns:a16="http://schemas.microsoft.com/office/drawing/2014/main" id="{72D781E3-12C9-4F82-B8EC-9B8C37ACB4D8}"/>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texten. </a:t>
            </a:r>
          </a:p>
          <a:p>
            <a:pPr lvl="0">
              <a:spcAft>
                <a:spcPts val="600"/>
              </a:spcAft>
            </a:pPr>
            <a:r>
              <a:rPr lang="sv-SE">
                <a:solidFill>
                  <a:schemeClr val="bg1"/>
                </a:solidFill>
              </a:rPr>
              <a:t>Tryck på Start/Återställ för att rätta till detta</a:t>
            </a:r>
          </a:p>
        </p:txBody>
      </p:sp>
    </p:spTree>
    <p:extLst>
      <p:ext uri="{BB962C8B-B14F-4D97-AF65-F5344CB8AC3E}">
        <p14:creationId xmlns:p14="http://schemas.microsoft.com/office/powerpoint/2010/main" val="190382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3">
    <p:bg>
      <p:bgPr>
        <a:solidFill>
          <a:srgbClr val="9D9C9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40601271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örsta sidan egen bild blå logg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DD3BCDB-96D3-4083-8A3F-F545079B5F0D}"/>
              </a:ext>
            </a:extLst>
          </p:cNvPr>
          <p:cNvSpPr>
            <a:spLocks noGrp="1"/>
          </p:cNvSpPr>
          <p:nvPr>
            <p:ph type="pic" sz="quarter" idx="10" hasCustomPrompt="1"/>
          </p:nvPr>
        </p:nvSpPr>
        <p:spPr>
          <a:xfrm>
            <a:off x="0" y="0"/>
            <a:ext cx="12192000" cy="6858000"/>
          </a:xfrm>
        </p:spPr>
        <p:txBody>
          <a:bodyPr/>
          <a:lstStyle>
            <a:lvl1pPr marL="0" indent="0">
              <a:buFontTx/>
              <a:buNone/>
              <a:defRPr/>
            </a:lvl1pPr>
          </a:lstStyle>
          <a:p>
            <a:r>
              <a:rPr lang="en-GB" err="1"/>
              <a:t>Klicka</a:t>
            </a:r>
            <a:r>
              <a:rPr lang="en-GB"/>
              <a:t> </a:t>
            </a:r>
            <a:r>
              <a:rPr lang="en-GB" err="1"/>
              <a:t>här</a:t>
            </a:r>
            <a:r>
              <a:rPr lang="en-GB"/>
              <a:t>, </a:t>
            </a:r>
            <a:r>
              <a:rPr lang="en-GB" err="1"/>
              <a:t>gå</a:t>
            </a:r>
            <a:r>
              <a:rPr lang="en-GB"/>
              <a:t> in under </a:t>
            </a:r>
            <a:r>
              <a:rPr lang="en-GB" err="1"/>
              <a:t>Infoga</a:t>
            </a:r>
            <a:r>
              <a:rPr lang="en-GB"/>
              <a:t>, </a:t>
            </a:r>
            <a:r>
              <a:rPr lang="en-GB" err="1"/>
              <a:t>Bilder</a:t>
            </a:r>
            <a:r>
              <a:rPr lang="en-GB"/>
              <a:t> </a:t>
            </a:r>
            <a:r>
              <a:rPr lang="en-GB" err="1"/>
              <a:t>och</a:t>
            </a:r>
            <a:r>
              <a:rPr lang="en-GB"/>
              <a:t> </a:t>
            </a:r>
            <a:r>
              <a:rPr lang="en-GB" err="1"/>
              <a:t>välj</a:t>
            </a:r>
            <a:r>
              <a:rPr lang="en-GB"/>
              <a:t> </a:t>
            </a:r>
            <a:r>
              <a:rPr lang="en-GB" err="1"/>
              <a:t>önskad</a:t>
            </a:r>
            <a:r>
              <a:rPr lang="en-GB"/>
              <a:t> </a:t>
            </a:r>
            <a:r>
              <a:rPr lang="en-GB" err="1"/>
              <a:t>bild</a:t>
            </a:r>
            <a:r>
              <a:rPr lang="en-GB"/>
              <a:t> </a:t>
            </a:r>
          </a:p>
        </p:txBody>
      </p:sp>
      <p:sp>
        <p:nvSpPr>
          <p:cNvPr id="4" name="Rubrik 1">
            <a:extLst>
              <a:ext uri="{FF2B5EF4-FFF2-40B4-BE49-F238E27FC236}">
                <a16:creationId xmlns:a16="http://schemas.microsoft.com/office/drawing/2014/main" id="{9A78C544-F792-4924-A752-73F7CF26BF27}"/>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sp>
        <p:nvSpPr>
          <p:cNvPr id="6" name="Platshållare för text 5">
            <a:extLst>
              <a:ext uri="{FF2B5EF4-FFF2-40B4-BE49-F238E27FC236}">
                <a16:creationId xmlns:a16="http://schemas.microsoft.com/office/drawing/2014/main" id="{DB372320-6E42-4D46-BDA2-F4D912521A84}"/>
              </a:ext>
            </a:extLst>
          </p:cNvPr>
          <p:cNvSpPr>
            <a:spLocks noGrp="1"/>
          </p:cNvSpPr>
          <p:nvPr>
            <p:ph type="body" sz="quarter" idx="12"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Namnesson</a:t>
            </a:r>
            <a:br>
              <a:rPr lang="sv-SE"/>
            </a:br>
            <a:r>
              <a:rPr lang="sv-SE"/>
              <a:t>Titel</a:t>
            </a:r>
          </a:p>
          <a:p>
            <a:pPr lvl="0"/>
            <a:r>
              <a:rPr lang="sv-SE"/>
              <a:t>Datum</a:t>
            </a:r>
          </a:p>
        </p:txBody>
      </p:sp>
      <p:sp>
        <p:nvSpPr>
          <p:cNvPr id="7" name="Platshållare för bild 10">
            <a:extLst>
              <a:ext uri="{FF2B5EF4-FFF2-40B4-BE49-F238E27FC236}">
                <a16:creationId xmlns:a16="http://schemas.microsoft.com/office/drawing/2014/main" id="{2BA66C1B-5994-4ACD-AD12-24E33C487B1B}"/>
              </a:ext>
            </a:extLst>
          </p:cNvPr>
          <p:cNvSpPr>
            <a:spLocks noGrp="1"/>
          </p:cNvSpPr>
          <p:nvPr>
            <p:ph type="pic" sz="quarter" idx="14"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a:t> </a:t>
            </a:r>
          </a:p>
        </p:txBody>
      </p:sp>
      <p:sp>
        <p:nvSpPr>
          <p:cNvPr id="8" name="Rektangel: rundade hörn 7">
            <a:extLst>
              <a:ext uri="{FF2B5EF4-FFF2-40B4-BE49-F238E27FC236}">
                <a16:creationId xmlns:a16="http://schemas.microsoft.com/office/drawing/2014/main" id="{B3626ED7-6321-478E-8947-0F3935869315}"/>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texten. </a:t>
            </a:r>
          </a:p>
          <a:p>
            <a:pPr lvl="0">
              <a:spcAft>
                <a:spcPts val="600"/>
              </a:spcAft>
            </a:pPr>
            <a:r>
              <a:rPr lang="sv-SE">
                <a:solidFill>
                  <a:schemeClr val="bg1"/>
                </a:solidFill>
              </a:rPr>
              <a:t>Tryck på Start/Återställ för att rätta till detta</a:t>
            </a:r>
          </a:p>
        </p:txBody>
      </p:sp>
    </p:spTree>
    <p:extLst>
      <p:ext uri="{BB962C8B-B14F-4D97-AF65-F5344CB8AC3E}">
        <p14:creationId xmlns:p14="http://schemas.microsoft.com/office/powerpoint/2010/main" val="1972577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med text i figur - vit logga">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a:p>
        </p:txBody>
      </p:sp>
      <p:sp>
        <p:nvSpPr>
          <p:cNvPr id="7" name="Platshållare för text 6">
            <a:extLst>
              <a:ext uri="{FF2B5EF4-FFF2-40B4-BE49-F238E27FC236}">
                <a16:creationId xmlns:a16="http://schemas.microsoft.com/office/drawing/2014/main" id="{6E619D89-D876-4F51-B1D6-671905F9E82A}"/>
              </a:ext>
            </a:extLst>
          </p:cNvPr>
          <p:cNvSpPr>
            <a:spLocks noGrp="1"/>
          </p:cNvSpPr>
          <p:nvPr>
            <p:ph type="body" sz="quarter" idx="13"/>
          </p:nvPr>
        </p:nvSpPr>
        <p:spPr>
          <a:xfrm>
            <a:off x="1248907" y="1447800"/>
            <a:ext cx="4464050" cy="3867150"/>
          </a:xfrm>
          <a:prstGeom prst="hexagon">
            <a:avLst/>
          </a:prstGeom>
          <a:solidFill>
            <a:srgbClr val="FFFFFF">
              <a:alpha val="80000"/>
            </a:srgbClr>
          </a:solidFill>
        </p:spPr>
        <p:txBody>
          <a:bodyPr anchor="ctr"/>
          <a:lstStyle>
            <a:lvl1pPr marL="0" indent="0" algn="ctr">
              <a:buNone/>
              <a:defRPr/>
            </a:lvl1pPr>
            <a:lvl2pPr marL="271462" indent="0">
              <a:buNone/>
              <a:defRPr/>
            </a:lvl2pPr>
          </a:lstStyle>
          <a:p>
            <a:pPr lvl="0"/>
            <a:r>
              <a:rPr lang="sv-SE"/>
              <a:t>Redigera format för bakgrundstext</a:t>
            </a:r>
          </a:p>
        </p:txBody>
      </p:sp>
      <p:sp>
        <p:nvSpPr>
          <p:cNvPr id="12" name="Platshållare för bild 10">
            <a:extLst>
              <a:ext uri="{FF2B5EF4-FFF2-40B4-BE49-F238E27FC236}">
                <a16:creationId xmlns:a16="http://schemas.microsoft.com/office/drawing/2014/main" id="{3D148F17-13AF-4C40-9087-DA7F3B070FBA}"/>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texten. </a:t>
            </a:r>
          </a:p>
          <a:p>
            <a:pPr lvl="0">
              <a:spcAft>
                <a:spcPts val="600"/>
              </a:spcAft>
            </a:pPr>
            <a:r>
              <a:rPr lang="sv-SE">
                <a:solidFill>
                  <a:schemeClr val="bg1"/>
                </a:solidFill>
              </a:rPr>
              <a:t>Tryck på Start/Återställ för att rätta till detta</a:t>
            </a:r>
          </a:p>
        </p:txBody>
      </p:sp>
    </p:spTree>
    <p:extLst>
      <p:ext uri="{BB962C8B-B14F-4D97-AF65-F5344CB8AC3E}">
        <p14:creationId xmlns:p14="http://schemas.microsoft.com/office/powerpoint/2010/main" val="2389160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 med text i figur - blå logga">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a:p>
        </p:txBody>
      </p:sp>
      <p:sp>
        <p:nvSpPr>
          <p:cNvPr id="7" name="Platshållare för text 6">
            <a:extLst>
              <a:ext uri="{FF2B5EF4-FFF2-40B4-BE49-F238E27FC236}">
                <a16:creationId xmlns:a16="http://schemas.microsoft.com/office/drawing/2014/main" id="{6E619D89-D876-4F51-B1D6-671905F9E82A}"/>
              </a:ext>
            </a:extLst>
          </p:cNvPr>
          <p:cNvSpPr>
            <a:spLocks noGrp="1"/>
          </p:cNvSpPr>
          <p:nvPr>
            <p:ph type="body" sz="quarter" idx="13"/>
          </p:nvPr>
        </p:nvSpPr>
        <p:spPr>
          <a:xfrm>
            <a:off x="1248907" y="1447800"/>
            <a:ext cx="4464050" cy="3867150"/>
          </a:xfrm>
          <a:prstGeom prst="hexagon">
            <a:avLst/>
          </a:prstGeom>
          <a:solidFill>
            <a:srgbClr val="FFFFFF">
              <a:alpha val="80000"/>
            </a:srgbClr>
          </a:solidFill>
        </p:spPr>
        <p:txBody>
          <a:bodyPr anchor="ctr"/>
          <a:lstStyle>
            <a:lvl1pPr marL="0" indent="0" algn="ctr">
              <a:buNone/>
              <a:defRPr/>
            </a:lvl1pPr>
            <a:lvl2pPr marL="271462" indent="0">
              <a:buNone/>
              <a:defRPr/>
            </a:lvl2pPr>
          </a:lstStyle>
          <a:p>
            <a:pPr lvl="0"/>
            <a:r>
              <a:rPr lang="sv-SE"/>
              <a:t>Redigera format för bakgrundstext</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a:solidFill>
                  <a:schemeClr val="bg1"/>
                </a:solidFill>
              </a:rPr>
              <a:t>Ifall du tar bort en bild och ersätter med ny kommer bilden hamna ovanpå texten. </a:t>
            </a:r>
          </a:p>
          <a:p>
            <a:pPr lvl="0">
              <a:spcAft>
                <a:spcPts val="600"/>
              </a:spcAft>
            </a:pPr>
            <a:r>
              <a:rPr lang="sv-SE">
                <a:solidFill>
                  <a:schemeClr val="bg1"/>
                </a:solidFill>
              </a:rPr>
              <a:t>Tryck på Start/Återställ för att rätta till detta</a:t>
            </a:r>
          </a:p>
        </p:txBody>
      </p:sp>
      <p:sp>
        <p:nvSpPr>
          <p:cNvPr id="6" name="Platshållare för bild 10">
            <a:extLst>
              <a:ext uri="{FF2B5EF4-FFF2-40B4-BE49-F238E27FC236}">
                <a16:creationId xmlns:a16="http://schemas.microsoft.com/office/drawing/2014/main" id="{CD566EE3-75D9-4E00-9E54-09F600894F5B}"/>
              </a:ext>
            </a:extLst>
          </p:cNvPr>
          <p:cNvSpPr>
            <a:spLocks noGrp="1"/>
          </p:cNvSpPr>
          <p:nvPr>
            <p:ph type="pic" sz="quarter" idx="15"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942754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Rubrik och innehåll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EED07C5C-5D6C-4952-8EA0-E8341C74FB8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3602392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8" name="Platshållare för bildnummer 5">
            <a:extLst>
              <a:ext uri="{FF2B5EF4-FFF2-40B4-BE49-F238E27FC236}">
                <a16:creationId xmlns:a16="http://schemas.microsoft.com/office/drawing/2014/main" id="{45260618-5032-4CA5-ADE2-51B4599833B4}"/>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2258347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2345057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Rubrik och innehåll 2">
    <p:bg>
      <p:bgPr>
        <a:solidFill>
          <a:srgbClr val="8FB8C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249A26DA-9AA1-4E87-8115-CF8413A69C4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226124278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Rubrik och innehåll 3">
    <p:bg>
      <p:bgPr>
        <a:solidFill>
          <a:srgbClr val="3B577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0BDD1F87-5733-4739-8F6C-0C15C678AD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9DF83555-6640-457A-A3EC-169EEFFCFFF6}"/>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226302643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3B5776"/>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242134-2D76-4DCB-88C7-19CDE0CE5B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736A817A-6D90-4763-A086-230AEE35D3FB}"/>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747493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026206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587154-BD2A-4F12-8229-6CAEFE68953B}"/>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046150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Hexagon text vänst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a:t>Klicka här för att ändra mall för rubrikformat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386029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rgbClr val="3B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a:t>Klicka här för att ändra mall för rubrikformat</a:t>
            </a:r>
            <a:endParaRPr lang="en-GB"/>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448250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ubrik och text">
    <p:bg>
      <p:bgPr>
        <a:solidFill>
          <a:srgbClr val="3A5776"/>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8275A8-C307-4AD1-8F7E-DA508226EA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Platshållare för text 3">
            <a:extLst>
              <a:ext uri="{FF2B5EF4-FFF2-40B4-BE49-F238E27FC236}">
                <a16:creationId xmlns:a16="http://schemas.microsoft.com/office/drawing/2014/main" id="{CAADFD81-8A4D-4B19-AB85-21FD9D7DBA93}"/>
              </a:ext>
            </a:extLst>
          </p:cNvPr>
          <p:cNvSpPr>
            <a:spLocks noGrp="1"/>
          </p:cNvSpPr>
          <p:nvPr>
            <p:ph type="body" sz="quarter" idx="10"/>
          </p:nvPr>
        </p:nvSpPr>
        <p:spPr>
          <a:xfrm>
            <a:off x="3614737" y="2959894"/>
            <a:ext cx="4962525" cy="306863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8" name="Rubrik 1">
            <a:extLst>
              <a:ext uri="{FF2B5EF4-FFF2-40B4-BE49-F238E27FC236}">
                <a16:creationId xmlns:a16="http://schemas.microsoft.com/office/drawing/2014/main" id="{85626E8B-2171-41E8-8EDA-1BEF72CF26A1}"/>
              </a:ext>
            </a:extLst>
          </p:cNvPr>
          <p:cNvSpPr>
            <a:spLocks noGrp="1"/>
          </p:cNvSpPr>
          <p:nvPr>
            <p:ph type="title" hasCustomPrompt="1"/>
          </p:nvPr>
        </p:nvSpPr>
        <p:spPr>
          <a:xfrm>
            <a:off x="2040046" y="977107"/>
            <a:ext cx="8111905" cy="1957387"/>
          </a:xfrm>
        </p:spPr>
        <p:txBody>
          <a:bodyPr anchor="b">
            <a:normAutofit/>
          </a:bodyPr>
          <a:lstStyle>
            <a:lvl1pPr algn="ctr">
              <a:lnSpc>
                <a:spcPct val="100000"/>
              </a:lnSpc>
              <a:defRPr sz="4800">
                <a:solidFill>
                  <a:schemeClr val="bg1"/>
                </a:solidFill>
              </a:defRPr>
            </a:lvl1pPr>
          </a:lstStyle>
          <a:p>
            <a:r>
              <a:rPr lang="sv-SE"/>
              <a:t>Klicka här för att ändra </a:t>
            </a:r>
            <a:br>
              <a:rPr lang="sv-SE"/>
            </a:br>
            <a:r>
              <a:rPr lang="sv-SE"/>
              <a:t>mall för rubrikformat</a:t>
            </a:r>
            <a:endParaRPr lang="en-GB"/>
          </a:p>
        </p:txBody>
      </p:sp>
    </p:spTree>
    <p:extLst>
      <p:ext uri="{BB962C8B-B14F-4D97-AF65-F5344CB8AC3E}">
        <p14:creationId xmlns:p14="http://schemas.microsoft.com/office/powerpoint/2010/main" val="3303657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6940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bild 4">
            <a:extLst>
              <a:ext uri="{FF2B5EF4-FFF2-40B4-BE49-F238E27FC236}">
                <a16:creationId xmlns:a16="http://schemas.microsoft.com/office/drawing/2014/main" id="{3E490F46-65C6-4441-9EE7-B3883266775D}"/>
              </a:ext>
            </a:extLst>
          </p:cNvPr>
          <p:cNvSpPr>
            <a:spLocks noGrp="1"/>
          </p:cNvSpPr>
          <p:nvPr>
            <p:ph type="pic" sz="quarter" idx="10"/>
          </p:nvPr>
        </p:nvSpPr>
        <p:spPr>
          <a:xfrm>
            <a:off x="0" y="422566"/>
            <a:ext cx="4064400" cy="6435434"/>
          </a:xfrm>
          <a:prstGeom prst="rect">
            <a:avLst/>
          </a:prstGeom>
        </p:spPr>
        <p:txBody>
          <a:bodyPr/>
          <a:lstStyle/>
          <a:p>
            <a:endParaRPr lang="sv-SE"/>
          </a:p>
        </p:txBody>
      </p:sp>
      <p:sp>
        <p:nvSpPr>
          <p:cNvPr id="9" name="Platshållare för bild 4">
            <a:extLst>
              <a:ext uri="{FF2B5EF4-FFF2-40B4-BE49-F238E27FC236}">
                <a16:creationId xmlns:a16="http://schemas.microsoft.com/office/drawing/2014/main" id="{487185DB-9F40-4D12-B919-59F7E3E930C0}"/>
              </a:ext>
            </a:extLst>
          </p:cNvPr>
          <p:cNvSpPr>
            <a:spLocks noGrp="1"/>
          </p:cNvSpPr>
          <p:nvPr>
            <p:ph type="pic" sz="quarter" idx="11"/>
          </p:nvPr>
        </p:nvSpPr>
        <p:spPr>
          <a:xfrm>
            <a:off x="4064400" y="422566"/>
            <a:ext cx="4064400" cy="6435434"/>
          </a:xfrm>
          <a:prstGeom prst="rect">
            <a:avLst/>
          </a:prstGeom>
        </p:spPr>
        <p:txBody>
          <a:bodyPr/>
          <a:lstStyle/>
          <a:p>
            <a:endParaRPr lang="sv-SE"/>
          </a:p>
        </p:txBody>
      </p:sp>
      <p:sp>
        <p:nvSpPr>
          <p:cNvPr id="10" name="Platshållare för bild 4">
            <a:extLst>
              <a:ext uri="{FF2B5EF4-FFF2-40B4-BE49-F238E27FC236}">
                <a16:creationId xmlns:a16="http://schemas.microsoft.com/office/drawing/2014/main" id="{7427547B-F208-4F53-BD01-39B83FE57111}"/>
              </a:ext>
            </a:extLst>
          </p:cNvPr>
          <p:cNvSpPr>
            <a:spLocks noGrp="1"/>
          </p:cNvSpPr>
          <p:nvPr>
            <p:ph type="pic" sz="quarter" idx="12"/>
          </p:nvPr>
        </p:nvSpPr>
        <p:spPr>
          <a:xfrm>
            <a:off x="8128800" y="422566"/>
            <a:ext cx="4064400" cy="6435434"/>
          </a:xfrm>
          <a:prstGeom prst="rect">
            <a:avLst/>
          </a:prstGeom>
        </p:spPr>
        <p:txBody>
          <a:bodyPr/>
          <a:lstStyle/>
          <a:p>
            <a:endParaRPr lang="sv-SE"/>
          </a:p>
        </p:txBody>
      </p:sp>
    </p:spTree>
    <p:extLst>
      <p:ext uri="{BB962C8B-B14F-4D97-AF65-F5344CB8AC3E}">
        <p14:creationId xmlns:p14="http://schemas.microsoft.com/office/powerpoint/2010/main" val="39834205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536618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903368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3851213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9" name="Platshållare för text 18">
            <a:extLst>
              <a:ext uri="{FF2B5EF4-FFF2-40B4-BE49-F238E27FC236}">
                <a16:creationId xmlns:a16="http://schemas.microsoft.com/office/drawing/2014/main" id="{53549D1E-42E2-8040-BCFE-8C4CE4DEA99F}"/>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2021-06-01</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4046700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2021-06-01</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284045498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chemeClr val="accent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r>
              <a:rPr lang="sv-SE"/>
              <a:t>Klicka på ikonen för att lägga till en bild</a:t>
            </a:r>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a:t>Klicka här för att ändra format</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92781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2021-06-01</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2792847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2021-06-01</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29903437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effectLst/>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2021-06-01</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2745243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2021-06-01</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14248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2021-06-01</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51670946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2021-06-01</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42037234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2021-06-01</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93774716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98330512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2021-06-01</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416844848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2021-06-01</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2104523882"/>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xagonbild text vänster">
    <p:bg>
      <p:bgPr>
        <a:solidFill>
          <a:schemeClr val="accent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r>
              <a:rPr lang="sv-SE"/>
              <a:t>Klicka på ikonen för att lägga till en bild</a:t>
            </a:r>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a:t>Klicka här för att ändra format</a:t>
            </a:r>
            <a:endParaRPr lang="en-GB"/>
          </a:p>
        </p:txBody>
      </p:sp>
    </p:spTree>
    <p:extLst>
      <p:ext uri="{BB962C8B-B14F-4D97-AF65-F5344CB8AC3E}">
        <p14:creationId xmlns:p14="http://schemas.microsoft.com/office/powerpoint/2010/main" val="9733496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5718985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16589757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68873384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175735723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2" name="Platshållare för text 2">
            <a:extLst>
              <a:ext uri="{FF2B5EF4-FFF2-40B4-BE49-F238E27FC236}">
                <a16:creationId xmlns:a16="http://schemas.microsoft.com/office/drawing/2014/main" id="{8F9AA269-5E21-8C4A-AE9C-BBF22690C06C}"/>
              </a:ext>
            </a:extLst>
          </p:cNvPr>
          <p:cNvSpPr>
            <a:spLocks noGrp="1"/>
          </p:cNvSpPr>
          <p:nvPr>
            <p:ph type="body" sz="quarter" idx="19"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5" name="Platshållare för text 15">
            <a:extLst>
              <a:ext uri="{FF2B5EF4-FFF2-40B4-BE49-F238E27FC236}">
                <a16:creationId xmlns:a16="http://schemas.microsoft.com/office/drawing/2014/main" id="{5D59F4D6-A9C0-A242-AC71-243C1C238FC2}"/>
              </a:ext>
            </a:extLst>
          </p:cNvPr>
          <p:cNvSpPr>
            <a:spLocks noGrp="1"/>
          </p:cNvSpPr>
          <p:nvPr>
            <p:ph type="body" sz="quarter" idx="22"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6" name="Platshållare för text 2">
            <a:extLst>
              <a:ext uri="{FF2B5EF4-FFF2-40B4-BE49-F238E27FC236}">
                <a16:creationId xmlns:a16="http://schemas.microsoft.com/office/drawing/2014/main" id="{8EEDC494-5E53-9A49-B22F-268295D48E71}"/>
              </a:ext>
            </a:extLst>
          </p:cNvPr>
          <p:cNvSpPr>
            <a:spLocks noGrp="1"/>
          </p:cNvSpPr>
          <p:nvPr>
            <p:ph type="body" sz="quarter" idx="23"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Tree>
    <p:extLst>
      <p:ext uri="{BB962C8B-B14F-4D97-AF65-F5344CB8AC3E}">
        <p14:creationId xmlns:p14="http://schemas.microsoft.com/office/powerpoint/2010/main" val="175478148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206317565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2021-06-01</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3322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Startbild 29 eget foto">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Title Placeholder 1"/>
          <p:cNvSpPr>
            <a:spLocks noGrp="1"/>
          </p:cNvSpPr>
          <p:nvPr>
            <p:ph type="title"/>
          </p:nvPr>
        </p:nvSpPr>
        <p:spPr>
          <a:xfrm>
            <a:off x="648105" y="332824"/>
            <a:ext cx="8728729" cy="819533"/>
          </a:xfrm>
          <a:prstGeom prst="rect">
            <a:avLst/>
          </a:prstGeom>
        </p:spPr>
        <p:txBody>
          <a:bodyPr vert="horz" lIns="0" tIns="0" rIns="91440" bIns="45720" rtlCol="0" anchor="b" anchorCtr="0">
            <a:normAutofit/>
          </a:bodyPr>
          <a:lstStyle/>
          <a:p>
            <a:r>
              <a:rPr lang="sv-SE"/>
              <a:t>Klicka här för att ändra mall för rubrikformat</a:t>
            </a:r>
          </a:p>
        </p:txBody>
      </p:sp>
      <p:cxnSp>
        <p:nvCxnSpPr>
          <p:cNvPr id="17" name="Straight Connector 16"/>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6341" y="319672"/>
            <a:ext cx="1452576" cy="68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icture Placeholder 2"/>
          <p:cNvSpPr>
            <a:spLocks noGrp="1"/>
          </p:cNvSpPr>
          <p:nvPr>
            <p:ph type="pic" idx="10" hasCustomPrompt="1"/>
          </p:nvPr>
        </p:nvSpPr>
        <p:spPr>
          <a:xfrm>
            <a:off x="0" y="1372743"/>
            <a:ext cx="12192000" cy="5485257"/>
          </a:xfrm>
        </p:spPr>
        <p:txBody>
          <a:bodyPr anchor="ctr" anchorCtr="0">
            <a:normAutofit/>
          </a:bodyPr>
          <a:lstStyle>
            <a:lvl1pPr marL="0" marR="0" indent="0" algn="ctr" defTabSz="1219170" rtl="0" eaLnBrk="1" fontAlgn="auto" latinLnBrk="0" hangingPunct="1">
              <a:lnSpc>
                <a:spcPct val="90000"/>
              </a:lnSpc>
              <a:spcBef>
                <a:spcPts val="1067"/>
              </a:spcBef>
              <a:spcAft>
                <a:spcPts val="0"/>
              </a:spcAft>
              <a:buClrTx/>
              <a:buSzTx/>
              <a:buFont typeface="Arial" pitchFamily="34" charset="0"/>
              <a:buNone/>
              <a:tabLst/>
              <a:defRPr sz="2400">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ctr" defTabSz="1219170" rtl="0" eaLnBrk="1" fontAlgn="auto" latinLnBrk="0" hangingPunct="1">
              <a:lnSpc>
                <a:spcPct val="90000"/>
              </a:lnSpc>
              <a:spcBef>
                <a:spcPts val="1067"/>
              </a:spcBef>
              <a:spcAft>
                <a:spcPts val="0"/>
              </a:spcAft>
              <a:buClrTx/>
              <a:buSzTx/>
              <a:buFont typeface="Arial" pitchFamily="34" charset="0"/>
              <a:buNone/>
              <a:tabLst/>
              <a:defRPr/>
            </a:pPr>
            <a:r>
              <a:rPr lang="sv-SE" err="1"/>
              <a:t>Startbild</a:t>
            </a:r>
            <a:r>
              <a:rPr lang="sv-SE"/>
              <a:t> 29 EGEN: Klicka på Infoga &gt; Bildbank för att lägga in en bild.</a:t>
            </a:r>
            <a:br>
              <a:rPr lang="sv-SE"/>
            </a:br>
            <a:r>
              <a:rPr lang="sv-SE"/>
              <a:t>Den hamnar automatiskt i en tom platshållaren. Klicka inte på mittikonen!</a:t>
            </a:r>
            <a:br>
              <a:rPr lang="sv-SE"/>
            </a:br>
            <a:r>
              <a:rPr lang="sv-SE"/>
              <a:t>Om en bild redan finns i platshållaren, hamnar nya bilder utanför platshållaren.</a:t>
            </a:r>
          </a:p>
        </p:txBody>
      </p:sp>
    </p:spTree>
    <p:extLst>
      <p:ext uri="{BB962C8B-B14F-4D97-AF65-F5344CB8AC3E}">
        <p14:creationId xmlns:p14="http://schemas.microsoft.com/office/powerpoint/2010/main" val="35585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2021-06-01</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1"/>
            <a:ext cx="11329456" cy="616455"/>
          </a:xfrm>
        </p:spPr>
        <p:txBody>
          <a:bodyPr anchor="ctr" anchorCtr="0"/>
          <a:lstStyle>
            <a:lvl1pPr>
              <a:lnSpc>
                <a:spcPct val="100000"/>
              </a:lnSpc>
              <a:defRPr/>
            </a:lvl1pPr>
          </a:lstStyle>
          <a:p>
            <a:r>
              <a:rPr lang="de-DE"/>
              <a:t>Titelmasterformat durch Klicken bearbeiten</a:t>
            </a:r>
          </a:p>
        </p:txBody>
      </p:sp>
      <p:sp>
        <p:nvSpPr>
          <p:cNvPr id="3" name="Datumsplatzhalter 2"/>
          <p:cNvSpPr>
            <a:spLocks noGrp="1"/>
          </p:cNvSpPr>
          <p:nvPr>
            <p:ph type="dt" sz="half" idx="10"/>
          </p:nvPr>
        </p:nvSpPr>
        <p:spPr>
          <a:xfrm>
            <a:off x="431799" y="6356351"/>
            <a:ext cx="2844800" cy="365125"/>
          </a:xfrm>
          <a:prstGeom prst="rect">
            <a:avLst/>
          </a:prstGeom>
        </p:spPr>
        <p:txBody>
          <a:bodyPr/>
          <a:lstStyle/>
          <a:p>
            <a:fld id="{E373F149-83C4-4179-9681-702531CCFDAC}" type="datetimeFigureOut">
              <a:rPr lang="de-DE" smtClean="0"/>
              <a:pPr/>
              <a:t>01.06.2021</a:t>
            </a:fld>
            <a:endParaRPr lang="de-DE"/>
          </a:p>
        </p:txBody>
      </p:sp>
      <p:sp>
        <p:nvSpPr>
          <p:cNvPr id="4" name="Fußzeilenplatzhalter 3"/>
          <p:cNvSpPr>
            <a:spLocks noGrp="1"/>
          </p:cNvSpPr>
          <p:nvPr>
            <p:ph type="ftr" sz="quarter" idx="11"/>
          </p:nvPr>
        </p:nvSpPr>
        <p:spPr>
          <a:xfrm>
            <a:off x="3276599" y="6356351"/>
            <a:ext cx="5639859" cy="365125"/>
          </a:xfrm>
          <a:prstGeom prst="rect">
            <a:avLst/>
          </a:prstGeom>
        </p:spPr>
        <p:txBody>
          <a:bodyPr/>
          <a:lstStyle/>
          <a:p>
            <a:endParaRPr lang="de-DE"/>
          </a:p>
        </p:txBody>
      </p:sp>
      <p:sp>
        <p:nvSpPr>
          <p:cNvPr id="5" name="Foliennummernplatzhalter 4"/>
          <p:cNvSpPr>
            <a:spLocks noGrp="1"/>
          </p:cNvSpPr>
          <p:nvPr>
            <p:ph type="sldNum" sz="quarter" idx="12"/>
          </p:nvPr>
        </p:nvSpPr>
        <p:spPr/>
        <p:txBody>
          <a:body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0" y="854995"/>
            <a:ext cx="11328400" cy="336244"/>
          </a:xfrm>
        </p:spPr>
        <p:txBody>
          <a:bodyPr lIns="0" tIns="0" rIns="0" bIns="0" anchor="t" anchorCtr="0">
            <a:normAutofit/>
          </a:bodyPr>
          <a:lstStyle>
            <a:lvl1pPr>
              <a:buNone/>
              <a:defRPr sz="2667"/>
            </a:lvl1pPr>
          </a:lstStyle>
          <a:p>
            <a:pPr lvl="0"/>
            <a:r>
              <a:rPr lang="de-DE"/>
              <a:t>Textmasterformate durch Klicken bearbeiten</a:t>
            </a:r>
          </a:p>
        </p:txBody>
      </p:sp>
    </p:spTree>
    <p:extLst>
      <p:ext uri="{BB962C8B-B14F-4D97-AF65-F5344CB8AC3E}">
        <p14:creationId xmlns:p14="http://schemas.microsoft.com/office/powerpoint/2010/main" val="311394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image" Target="../media/image13.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theme" Target="../theme/theme8.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488DB39-C14A-4AB7-AF50-C4F030BB96B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9191626" y="6356350"/>
            <a:ext cx="13192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1397355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1" r:id="rId5"/>
    <p:sldLayoutId id="2147483733" r:id="rId6"/>
    <p:sldLayoutId id="2147483651" r:id="rId7"/>
    <p:sldLayoutId id="2147483698" r:id="rId8"/>
    <p:sldLayoutId id="2147483707" r:id="rId9"/>
    <p:sldLayoutId id="2147483711" r:id="rId10"/>
    <p:sldLayoutId id="2147483699" r:id="rId11"/>
    <p:sldLayoutId id="2147483658" r:id="rId12"/>
    <p:sldLayoutId id="2147483657" r:id="rId13"/>
    <p:sldLayoutId id="2147483656" r:id="rId14"/>
    <p:sldLayoutId id="2147483750" r:id="rId15"/>
    <p:sldLayoutId id="2147483749" r:id="rId16"/>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pos="529" userDrawn="1">
          <p15:clr>
            <a:srgbClr val="F26B43"/>
          </p15:clr>
        </p15:guide>
        <p15:guide id="3" pos="7151" userDrawn="1">
          <p15:clr>
            <a:srgbClr val="F26B43"/>
          </p15:clr>
        </p15:guide>
        <p15:guide id="4" orient="horz" pos="1139" userDrawn="1">
          <p15:clr>
            <a:srgbClr val="F26B43"/>
          </p15:clr>
        </p15:guide>
        <p15:guide id="5" orient="horz" pos="36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5EDF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3C5BF98D-74DA-45EB-8556-36CEC6EE7E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2368868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9" r:id="rId4"/>
    <p:sldLayoutId id="2147483734" r:id="rId5"/>
    <p:sldLayoutId id="2147483680" r:id="rId6"/>
    <p:sldLayoutId id="2147483704" r:id="rId7"/>
    <p:sldLayoutId id="2147483708" r:id="rId8"/>
    <p:sldLayoutId id="2147483712" r:id="rId9"/>
    <p:sldLayoutId id="2147483700" r:id="rId10"/>
    <p:sldLayoutId id="2147483757" r:id="rId11"/>
    <p:sldLayoutId id="2147483758" r:id="rId12"/>
  </p:sldLayoutIdLst>
  <p:txStyles>
    <p:titleStyle>
      <a:lvl1pPr algn="l" defTabSz="914400" rtl="0" eaLnBrk="1" latinLnBrk="0" hangingPunct="1">
        <a:lnSpc>
          <a:spcPts val="3100"/>
        </a:lnSpc>
        <a:spcBef>
          <a:spcPct val="0"/>
        </a:spcBef>
        <a:buNone/>
        <a:defRPr sz="2800" b="1" kern="1200">
          <a:solidFill>
            <a:srgbClr val="3A5776"/>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9E7DE"/>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F6234A4E-2E63-428D-8582-E187BE2192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3061102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 id="2147483687" r:id="rId4"/>
    <p:sldLayoutId id="2147483735" r:id="rId5"/>
    <p:sldLayoutId id="2147483688" r:id="rId6"/>
    <p:sldLayoutId id="2147483705" r:id="rId7"/>
    <p:sldLayoutId id="2147483709" r:id="rId8"/>
    <p:sldLayoutId id="2147483713" r:id="rId9"/>
    <p:sldLayoutId id="2147483701" r:id="rId10"/>
    <p:sldLayoutId id="2147483756" r:id="rId11"/>
  </p:sldLayoutIdLst>
  <p:txStyles>
    <p:titleStyle>
      <a:lvl1pPr algn="l" defTabSz="914400" rtl="0" eaLnBrk="1" latinLnBrk="0" hangingPunct="1">
        <a:lnSpc>
          <a:spcPts val="3100"/>
        </a:lnSpc>
        <a:spcBef>
          <a:spcPct val="0"/>
        </a:spcBef>
        <a:buNone/>
        <a:defRPr sz="2800" b="1" kern="1200">
          <a:solidFill>
            <a:srgbClr val="36646B"/>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E4D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2" y="6356350"/>
            <a:ext cx="19002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57A6DA15-5310-45AE-9C3A-6144A4E883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37366819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736" r:id="rId5"/>
    <p:sldLayoutId id="2147483696" r:id="rId6"/>
    <p:sldLayoutId id="2147483706" r:id="rId7"/>
    <p:sldLayoutId id="2147483710" r:id="rId8"/>
    <p:sldLayoutId id="2147483714" r:id="rId9"/>
    <p:sldLayoutId id="2147483702" r:id="rId10"/>
    <p:sldLayoutId id="2147483755" r:id="rId11"/>
  </p:sldLayoutIdLst>
  <p:txStyles>
    <p:titleStyle>
      <a:lvl1pPr algn="l" defTabSz="914400" rtl="0" eaLnBrk="1" latinLnBrk="0" hangingPunct="1">
        <a:lnSpc>
          <a:spcPts val="3100"/>
        </a:lnSpc>
        <a:spcBef>
          <a:spcPct val="0"/>
        </a:spcBef>
        <a:buNone/>
        <a:defRPr sz="2800" b="1" kern="1200">
          <a:solidFill>
            <a:schemeClr val="tx1"/>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CD02E4AD-1E16-46A9-AEF5-671B55EA89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8856394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51" r:id="rId5"/>
    <p:sldLayoutId id="2147483752" r:id="rId6"/>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4051300"/>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25CC76DD-CCDD-4DDF-BA02-83CDDFB9D5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628099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2" r:id="rId3"/>
    <p:sldLayoutId id="2147483747" r:id="rId4"/>
    <p:sldLayoutId id="2147483743" r:id="rId5"/>
    <p:sldLayoutId id="2147483748" r:id="rId6"/>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70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5EDF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01/06/2021</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3C5BF98D-74DA-45EB-8556-36CEC6EE7E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83060194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p:txStyles>
    <p:titleStyle>
      <a:lvl1pPr algn="l" defTabSz="914400" rtl="0" eaLnBrk="1" latinLnBrk="0" hangingPunct="1">
        <a:lnSpc>
          <a:spcPts val="3100"/>
        </a:lnSpc>
        <a:spcBef>
          <a:spcPct val="0"/>
        </a:spcBef>
        <a:buNone/>
        <a:defRPr sz="2800" b="1" kern="1200">
          <a:solidFill>
            <a:srgbClr val="3A5776"/>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3"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2021-06-01</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9487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xml"/><Relationship Id="rId7" Type="http://schemas.openxmlformats.org/officeDocument/2006/relationships/image" Target="../media/image26.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0.e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6" Type="http://schemas.openxmlformats.org/officeDocument/2006/relationships/image" Target="../media/image47.png"/><Relationship Id="rId21" Type="http://schemas.openxmlformats.org/officeDocument/2006/relationships/image" Target="../media/image42.png"/><Relationship Id="rId42" Type="http://schemas.openxmlformats.org/officeDocument/2006/relationships/image" Target="../media/image63.png"/><Relationship Id="rId47" Type="http://schemas.openxmlformats.org/officeDocument/2006/relationships/image" Target="../media/image68.png"/><Relationship Id="rId63" Type="http://schemas.openxmlformats.org/officeDocument/2006/relationships/image" Target="../media/image84.png"/><Relationship Id="rId68" Type="http://schemas.openxmlformats.org/officeDocument/2006/relationships/image" Target="../media/image89.png"/><Relationship Id="rId16" Type="http://schemas.openxmlformats.org/officeDocument/2006/relationships/image" Target="../media/image3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45" Type="http://schemas.openxmlformats.org/officeDocument/2006/relationships/image" Target="../media/image66.png"/><Relationship Id="rId53" Type="http://schemas.openxmlformats.org/officeDocument/2006/relationships/image" Target="../media/image74.png"/><Relationship Id="rId58" Type="http://schemas.openxmlformats.org/officeDocument/2006/relationships/image" Target="../media/image79.png"/><Relationship Id="rId66" Type="http://schemas.openxmlformats.org/officeDocument/2006/relationships/image" Target="../media/image87.png"/><Relationship Id="rId74" Type="http://schemas.openxmlformats.org/officeDocument/2006/relationships/image" Target="../media/image95.png"/><Relationship Id="rId5" Type="http://schemas.openxmlformats.org/officeDocument/2006/relationships/oleObject" Target="../embeddings/oleObject5.bin"/><Relationship Id="rId61" Type="http://schemas.openxmlformats.org/officeDocument/2006/relationships/image" Target="../media/image82.png"/><Relationship Id="rId19" Type="http://schemas.openxmlformats.org/officeDocument/2006/relationships/image" Target="../media/image4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48" Type="http://schemas.openxmlformats.org/officeDocument/2006/relationships/image" Target="../media/image69.png"/><Relationship Id="rId56" Type="http://schemas.openxmlformats.org/officeDocument/2006/relationships/image" Target="../media/image77.png"/><Relationship Id="rId64" Type="http://schemas.openxmlformats.org/officeDocument/2006/relationships/image" Target="../media/image85.png"/><Relationship Id="rId69" Type="http://schemas.openxmlformats.org/officeDocument/2006/relationships/image" Target="../media/image90.png"/><Relationship Id="rId77" Type="http://schemas.openxmlformats.org/officeDocument/2006/relationships/image" Target="../media/image98.png"/><Relationship Id="rId8" Type="http://schemas.openxmlformats.org/officeDocument/2006/relationships/image" Target="../media/image29.png"/><Relationship Id="rId51" Type="http://schemas.openxmlformats.org/officeDocument/2006/relationships/image" Target="../media/image72.png"/><Relationship Id="rId72" Type="http://schemas.openxmlformats.org/officeDocument/2006/relationships/image" Target="../media/image93.png"/><Relationship Id="rId3" Type="http://schemas.openxmlformats.org/officeDocument/2006/relationships/tags" Target="../tags/tag9.xml"/><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80.png"/><Relationship Id="rId67" Type="http://schemas.openxmlformats.org/officeDocument/2006/relationships/image" Target="../media/image88.png"/><Relationship Id="rId20" Type="http://schemas.openxmlformats.org/officeDocument/2006/relationships/image" Target="../media/image41.png"/><Relationship Id="rId41" Type="http://schemas.openxmlformats.org/officeDocument/2006/relationships/image" Target="../media/image62.png"/><Relationship Id="rId54" Type="http://schemas.openxmlformats.org/officeDocument/2006/relationships/image" Target="../media/image75.png"/><Relationship Id="rId62" Type="http://schemas.openxmlformats.org/officeDocument/2006/relationships/image" Target="../media/image83.png"/><Relationship Id="rId70" Type="http://schemas.openxmlformats.org/officeDocument/2006/relationships/image" Target="../media/image91.png"/><Relationship Id="rId75" Type="http://schemas.openxmlformats.org/officeDocument/2006/relationships/image" Target="../media/image96.png"/><Relationship Id="rId1" Type="http://schemas.openxmlformats.org/officeDocument/2006/relationships/vmlDrawing" Target="../drawings/vmlDrawing5.vml"/><Relationship Id="rId6" Type="http://schemas.openxmlformats.org/officeDocument/2006/relationships/image" Target="../media/image10.emf"/><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png"/><Relationship Id="rId57" Type="http://schemas.openxmlformats.org/officeDocument/2006/relationships/image" Target="../media/image78.png"/><Relationship Id="rId10" Type="http://schemas.openxmlformats.org/officeDocument/2006/relationships/image" Target="../media/image31.png"/><Relationship Id="rId31" Type="http://schemas.openxmlformats.org/officeDocument/2006/relationships/image" Target="../media/image52.png"/><Relationship Id="rId44" Type="http://schemas.openxmlformats.org/officeDocument/2006/relationships/image" Target="../media/image65.png"/><Relationship Id="rId52" Type="http://schemas.openxmlformats.org/officeDocument/2006/relationships/image" Target="../media/image73.png"/><Relationship Id="rId60" Type="http://schemas.openxmlformats.org/officeDocument/2006/relationships/image" Target="../media/image81.png"/><Relationship Id="rId65" Type="http://schemas.openxmlformats.org/officeDocument/2006/relationships/image" Target="../media/image86.png"/><Relationship Id="rId73" Type="http://schemas.openxmlformats.org/officeDocument/2006/relationships/image" Target="../media/image94.png"/><Relationship Id="rId4" Type="http://schemas.openxmlformats.org/officeDocument/2006/relationships/slideLayout" Target="../slideLayouts/slideLayout2.xml"/><Relationship Id="rId9"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9" Type="http://schemas.openxmlformats.org/officeDocument/2006/relationships/image" Target="../media/image60.png"/><Relationship Id="rId34" Type="http://schemas.openxmlformats.org/officeDocument/2006/relationships/image" Target="../media/image55.png"/><Relationship Id="rId50" Type="http://schemas.openxmlformats.org/officeDocument/2006/relationships/image" Target="../media/image71.png"/><Relationship Id="rId55" Type="http://schemas.openxmlformats.org/officeDocument/2006/relationships/image" Target="../media/image76.png"/><Relationship Id="rId76" Type="http://schemas.openxmlformats.org/officeDocument/2006/relationships/image" Target="../media/image97.png"/><Relationship Id="rId7" Type="http://schemas.openxmlformats.org/officeDocument/2006/relationships/image" Target="../media/image28.png"/><Relationship Id="rId71" Type="http://schemas.openxmlformats.org/officeDocument/2006/relationships/image" Target="../media/image92.png"/><Relationship Id="rId2" Type="http://schemas.openxmlformats.org/officeDocument/2006/relationships/tags" Target="../tags/tag8.xml"/><Relationship Id="rId2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rubrik 5">
            <a:extLst>
              <a:ext uri="{FF2B5EF4-FFF2-40B4-BE49-F238E27FC236}">
                <a16:creationId xmlns:a16="http://schemas.microsoft.com/office/drawing/2014/main" id="{BACFCA91-4543-4BF3-9BEC-EB9BA87543CC}"/>
              </a:ext>
            </a:extLst>
          </p:cNvPr>
          <p:cNvSpPr>
            <a:spLocks noGrp="1"/>
          </p:cNvSpPr>
          <p:nvPr>
            <p:ph type="subTitle" idx="1"/>
          </p:nvPr>
        </p:nvSpPr>
        <p:spPr/>
        <p:txBody>
          <a:bodyPr/>
          <a:lstStyle/>
          <a:p>
            <a:r>
              <a:rPr lang="sv-SE" dirty="0"/>
              <a:t>Kajsa </a:t>
            </a:r>
            <a:r>
              <a:rPr lang="sv-SE" dirty="0" err="1"/>
              <a:t>dahlsten</a:t>
            </a:r>
            <a:endParaRPr lang="sv-SE" dirty="0"/>
          </a:p>
        </p:txBody>
      </p:sp>
      <p:sp>
        <p:nvSpPr>
          <p:cNvPr id="7" name="Platshållare för text 6">
            <a:extLst>
              <a:ext uri="{FF2B5EF4-FFF2-40B4-BE49-F238E27FC236}">
                <a16:creationId xmlns:a16="http://schemas.microsoft.com/office/drawing/2014/main" id="{FC9DB639-2BE7-4933-9638-0B41267807BE}"/>
              </a:ext>
            </a:extLst>
          </p:cNvPr>
          <p:cNvSpPr>
            <a:spLocks noGrp="1"/>
          </p:cNvSpPr>
          <p:nvPr>
            <p:ph type="body" sz="quarter" idx="10"/>
          </p:nvPr>
        </p:nvSpPr>
        <p:spPr/>
        <p:txBody>
          <a:bodyPr/>
          <a:lstStyle/>
          <a:p>
            <a:r>
              <a:rPr lang="sv-SE" dirty="0"/>
              <a:t>20210614</a:t>
            </a:r>
          </a:p>
        </p:txBody>
      </p:sp>
      <p:sp>
        <p:nvSpPr>
          <p:cNvPr id="5" name="Rubrik 4">
            <a:extLst>
              <a:ext uri="{FF2B5EF4-FFF2-40B4-BE49-F238E27FC236}">
                <a16:creationId xmlns:a16="http://schemas.microsoft.com/office/drawing/2014/main" id="{7417DA19-812C-477A-BA4C-A1249EEDFA6A}"/>
              </a:ext>
            </a:extLst>
          </p:cNvPr>
          <p:cNvSpPr>
            <a:spLocks noGrp="1"/>
          </p:cNvSpPr>
          <p:nvPr>
            <p:ph type="ctrTitle"/>
          </p:nvPr>
        </p:nvSpPr>
        <p:spPr/>
        <p:txBody>
          <a:bodyPr>
            <a:normAutofit/>
          </a:bodyPr>
          <a:lstStyle/>
          <a:p>
            <a:r>
              <a:rPr lang="sv-SE" dirty="0"/>
              <a:t>Lokalt företagsklimat Svenskt Näringsliv</a:t>
            </a:r>
          </a:p>
        </p:txBody>
      </p:sp>
    </p:spTree>
    <p:extLst>
      <p:ext uri="{BB962C8B-B14F-4D97-AF65-F5344CB8AC3E}">
        <p14:creationId xmlns:p14="http://schemas.microsoft.com/office/powerpoint/2010/main" val="34431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503907-343D-47EF-B912-899DF3CD4FC6}"/>
              </a:ext>
            </a:extLst>
          </p:cNvPr>
          <p:cNvSpPr>
            <a:spLocks noGrp="1"/>
          </p:cNvSpPr>
          <p:nvPr>
            <p:ph type="title"/>
          </p:nvPr>
        </p:nvSpPr>
        <p:spPr>
          <a:xfrm>
            <a:off x="836612" y="374650"/>
            <a:ext cx="11355387" cy="1325563"/>
          </a:xfrm>
        </p:spPr>
        <p:txBody>
          <a:bodyPr/>
          <a:lstStyle/>
          <a:p>
            <a:r>
              <a:rPr lang="en-GB" dirty="0" err="1"/>
              <a:t>Så</a:t>
            </a:r>
            <a:r>
              <a:rPr lang="en-GB" dirty="0"/>
              <a:t> </a:t>
            </a:r>
            <a:r>
              <a:rPr lang="en-GB" dirty="0" err="1"/>
              <a:t>jobbar</a:t>
            </a:r>
            <a:r>
              <a:rPr lang="en-GB" dirty="0"/>
              <a:t> vi </a:t>
            </a:r>
            <a:r>
              <a:rPr lang="en-GB" dirty="0" err="1"/>
              <a:t>vidare</a:t>
            </a:r>
            <a:r>
              <a:rPr lang="en-GB" dirty="0"/>
              <a:t> </a:t>
            </a:r>
            <a:r>
              <a:rPr lang="en-GB" dirty="0" err="1"/>
              <a:t>regionalt</a:t>
            </a:r>
            <a:br>
              <a:rPr lang="en-GB" dirty="0"/>
            </a:br>
            <a:endParaRPr lang="en-GB" dirty="0"/>
          </a:p>
        </p:txBody>
      </p:sp>
      <p:grpSp>
        <p:nvGrpSpPr>
          <p:cNvPr id="8" name="Grupp 7">
            <a:extLst>
              <a:ext uri="{FF2B5EF4-FFF2-40B4-BE49-F238E27FC236}">
                <a16:creationId xmlns:a16="http://schemas.microsoft.com/office/drawing/2014/main" id="{D12B96B0-3FB4-4377-B2AD-2C232CC425CC}"/>
              </a:ext>
            </a:extLst>
          </p:cNvPr>
          <p:cNvGrpSpPr/>
          <p:nvPr/>
        </p:nvGrpSpPr>
        <p:grpSpPr>
          <a:xfrm>
            <a:off x="836613" y="1544471"/>
            <a:ext cx="11168170" cy="1325563"/>
            <a:chOff x="839789" y="1977887"/>
            <a:chExt cx="8998610" cy="1038175"/>
          </a:xfrm>
        </p:grpSpPr>
        <p:sp>
          <p:nvSpPr>
            <p:cNvPr id="4" name="Rektangel 3">
              <a:extLst>
                <a:ext uri="{FF2B5EF4-FFF2-40B4-BE49-F238E27FC236}">
                  <a16:creationId xmlns:a16="http://schemas.microsoft.com/office/drawing/2014/main" id="{A8C15BCB-405E-4D3C-9AEB-05581BA6043D}"/>
                </a:ext>
              </a:extLst>
            </p:cNvPr>
            <p:cNvSpPr/>
            <p:nvPr/>
          </p:nvSpPr>
          <p:spPr>
            <a:xfrm>
              <a:off x="839789" y="1977887"/>
              <a:ext cx="2182325" cy="1038175"/>
            </a:xfrm>
            <a:prstGeom prst="rect">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Gemensam</a:t>
              </a:r>
              <a:r>
                <a:rPr lang="en-GB" sz="2000" b="1" dirty="0"/>
                <a:t> </a:t>
              </a:r>
              <a:r>
                <a:rPr lang="en-GB" sz="2000" b="1" dirty="0" err="1"/>
                <a:t>grundplatta</a:t>
              </a:r>
              <a:endParaRPr lang="en-GB" sz="2000" b="1" dirty="0"/>
            </a:p>
          </p:txBody>
        </p:sp>
        <p:sp>
          <p:nvSpPr>
            <p:cNvPr id="6" name="textruta 5">
              <a:extLst>
                <a:ext uri="{FF2B5EF4-FFF2-40B4-BE49-F238E27FC236}">
                  <a16:creationId xmlns:a16="http://schemas.microsoft.com/office/drawing/2014/main" id="{255C03CA-01CC-4803-8D40-2B1F2EF22F26}"/>
                </a:ext>
              </a:extLst>
            </p:cNvPr>
            <p:cNvSpPr txBox="1"/>
            <p:nvPr/>
          </p:nvSpPr>
          <p:spPr>
            <a:xfrm>
              <a:off x="3365352" y="1977887"/>
              <a:ext cx="6473047" cy="836126"/>
            </a:xfrm>
            <a:prstGeom prst="rect">
              <a:avLst/>
            </a:prstGeom>
          </p:spPr>
          <p:txBody>
            <a:bodyPr vert="horz" lIns="91440" tIns="45720" rIns="91440" bIns="45720" rtlCol="0">
              <a:noAutofit/>
            </a:bodyPr>
            <a:lstStyle>
              <a:defPPr>
                <a:defRPr lang="sv-SE"/>
              </a:defPPr>
              <a:lvl1pPr marL="271463" lvl="0" indent="-271463">
                <a:lnSpc>
                  <a:spcPct val="100000"/>
                </a:lnSpc>
                <a:spcBef>
                  <a:spcPts val="1000"/>
                </a:spcBef>
                <a:buClrTx/>
                <a:buFont typeface="Arial" panose="020B0604020202020204" pitchFamily="34" charset="0"/>
                <a:buChar char="•"/>
                <a:defRPr sz="2000"/>
              </a:lvl1pPr>
              <a:lvl2pPr marL="533400" lvl="1" indent="-261938">
                <a:lnSpc>
                  <a:spcPct val="100000"/>
                </a:lnSpc>
                <a:spcBef>
                  <a:spcPts val="500"/>
                </a:spcBef>
                <a:buClrTx/>
                <a:buFont typeface="Arial" panose="020B0604020202020204" pitchFamily="34" charset="0"/>
                <a:buChar char="−"/>
                <a:defRPr sz="2000"/>
              </a:lvl2pPr>
              <a:lvl3pPr marL="806450" lvl="2" indent="-273050">
                <a:lnSpc>
                  <a:spcPct val="100000"/>
                </a:lnSpc>
                <a:spcBef>
                  <a:spcPts val="500"/>
                </a:spcBef>
                <a:buClrTx/>
                <a:buFont typeface="Arial" panose="020B0604020202020204" pitchFamily="34" charset="0"/>
                <a:buChar char="•"/>
                <a:defRPr sz="2000"/>
              </a:lvl3pPr>
              <a:lvl4pPr marL="1077913" lvl="3" indent="-271463">
                <a:lnSpc>
                  <a:spcPct val="100000"/>
                </a:lnSpc>
                <a:spcBef>
                  <a:spcPts val="500"/>
                </a:spcBef>
                <a:buClrTx/>
                <a:buFont typeface="Arial" panose="020B0604020202020204" pitchFamily="34" charset="0"/>
                <a:buChar char="−"/>
                <a:defRPr sz="2000"/>
              </a:lvl4pPr>
              <a:lvl5pPr marL="1349375" lvl="4" indent="-271463">
                <a:lnSpc>
                  <a:spcPct val="100000"/>
                </a:lnSpc>
                <a:spcBef>
                  <a:spcPts val="500"/>
                </a:spcBef>
                <a:buClrTx/>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err="1"/>
                <a:t>Näringslivsstrategiska</a:t>
              </a:r>
              <a:r>
                <a:rPr lang="en-GB" dirty="0"/>
                <a:t> program </a:t>
              </a:r>
              <a:r>
                <a:rPr lang="en-GB" dirty="0" err="1"/>
                <a:t>framtagna</a:t>
              </a:r>
              <a:r>
                <a:rPr lang="en-GB" dirty="0"/>
                <a:t> </a:t>
              </a:r>
              <a:r>
                <a:rPr lang="en-GB" dirty="0" err="1"/>
                <a:t>i</a:t>
              </a:r>
              <a:r>
                <a:rPr lang="en-GB" dirty="0"/>
                <a:t> </a:t>
              </a:r>
              <a:r>
                <a:rPr lang="en-GB" dirty="0" err="1"/>
                <a:t>alla</a:t>
              </a:r>
              <a:r>
                <a:rPr lang="en-GB" dirty="0"/>
                <a:t> 13 GR-</a:t>
              </a:r>
              <a:r>
                <a:rPr lang="en-GB" dirty="0" err="1"/>
                <a:t>kommuner</a:t>
              </a:r>
              <a:r>
                <a:rPr lang="en-GB" dirty="0"/>
                <a:t> med </a:t>
              </a:r>
              <a:r>
                <a:rPr lang="en-GB" dirty="0" err="1"/>
                <a:t>gemensam</a:t>
              </a:r>
              <a:r>
                <a:rPr lang="en-GB" dirty="0"/>
                <a:t> </a:t>
              </a:r>
              <a:r>
                <a:rPr lang="en-GB" dirty="0" err="1"/>
                <a:t>målbild</a:t>
              </a:r>
              <a:r>
                <a:rPr lang="en-GB" dirty="0"/>
                <a:t> 120 000 </a:t>
              </a:r>
              <a:r>
                <a:rPr lang="en-GB" dirty="0" err="1"/>
                <a:t>nya</a:t>
              </a:r>
              <a:r>
                <a:rPr lang="en-GB" dirty="0"/>
                <a:t> </a:t>
              </a:r>
              <a:r>
                <a:rPr lang="en-GB" dirty="0" err="1"/>
                <a:t>jobb</a:t>
              </a:r>
              <a:endParaRPr lang="en-GB" dirty="0"/>
            </a:p>
            <a:p>
              <a:r>
                <a:rPr lang="en-GB" dirty="0" err="1"/>
                <a:t>Gemensamma</a:t>
              </a:r>
              <a:r>
                <a:rPr lang="en-GB" dirty="0"/>
                <a:t> </a:t>
              </a:r>
              <a:r>
                <a:rPr lang="en-GB" dirty="0" err="1"/>
                <a:t>insatser</a:t>
              </a:r>
              <a:r>
                <a:rPr lang="en-GB" dirty="0"/>
                <a:t> </a:t>
              </a:r>
              <a:r>
                <a:rPr lang="en-GB" dirty="0" err="1"/>
                <a:t>specificerade</a:t>
              </a:r>
              <a:r>
                <a:rPr lang="en-GB" dirty="0"/>
                <a:t> </a:t>
              </a:r>
              <a:r>
                <a:rPr lang="en-GB" dirty="0" err="1"/>
                <a:t>i</a:t>
              </a:r>
              <a:r>
                <a:rPr lang="en-GB" dirty="0"/>
                <a:t> </a:t>
              </a:r>
              <a:r>
                <a:rPr lang="en-GB" dirty="0" err="1"/>
                <a:t>årets</a:t>
              </a:r>
              <a:r>
                <a:rPr lang="en-GB" dirty="0"/>
                <a:t> VP </a:t>
              </a:r>
              <a:r>
                <a:rPr lang="en-GB" dirty="0" err="1"/>
                <a:t>för</a:t>
              </a:r>
              <a:r>
                <a:rPr lang="en-GB" dirty="0"/>
                <a:t> regional </a:t>
              </a:r>
              <a:r>
                <a:rPr lang="en-GB" dirty="0" err="1"/>
                <a:t>samverkan</a:t>
              </a:r>
              <a:endParaRPr lang="en-GB" dirty="0"/>
            </a:p>
            <a:p>
              <a:pPr marL="0" indent="0">
                <a:buNone/>
              </a:pPr>
              <a:endParaRPr lang="en-GB" dirty="0"/>
            </a:p>
          </p:txBody>
        </p:sp>
      </p:grpSp>
      <p:grpSp>
        <p:nvGrpSpPr>
          <p:cNvPr id="9" name="Grupp 8">
            <a:extLst>
              <a:ext uri="{FF2B5EF4-FFF2-40B4-BE49-F238E27FC236}">
                <a16:creationId xmlns:a16="http://schemas.microsoft.com/office/drawing/2014/main" id="{003D3286-914E-4361-A37C-A4FC2101B564}"/>
              </a:ext>
            </a:extLst>
          </p:cNvPr>
          <p:cNvGrpSpPr/>
          <p:nvPr/>
        </p:nvGrpSpPr>
        <p:grpSpPr>
          <a:xfrm>
            <a:off x="836612" y="4650747"/>
            <a:ext cx="10518776" cy="1325563"/>
            <a:chOff x="839788" y="3965713"/>
            <a:chExt cx="10518776" cy="1325563"/>
          </a:xfrm>
        </p:grpSpPr>
        <p:sp>
          <p:nvSpPr>
            <p:cNvPr id="5" name="Rektangel 4">
              <a:extLst>
                <a:ext uri="{FF2B5EF4-FFF2-40B4-BE49-F238E27FC236}">
                  <a16:creationId xmlns:a16="http://schemas.microsoft.com/office/drawing/2014/main" id="{F3D554D7-524C-47B2-B854-F39B7710BFEE}"/>
                </a:ext>
              </a:extLst>
            </p:cNvPr>
            <p:cNvSpPr/>
            <p:nvPr/>
          </p:nvSpPr>
          <p:spPr>
            <a:xfrm>
              <a:off x="839788" y="3965713"/>
              <a:ext cx="2708482" cy="1325563"/>
            </a:xfrm>
            <a:prstGeom prst="rect">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Förenkla</a:t>
              </a:r>
              <a:r>
                <a:rPr lang="en-GB" sz="2000" b="1" dirty="0"/>
                <a:t> processer</a:t>
              </a:r>
            </a:p>
          </p:txBody>
        </p:sp>
        <p:sp>
          <p:nvSpPr>
            <p:cNvPr id="7" name="textruta 6">
              <a:extLst>
                <a:ext uri="{FF2B5EF4-FFF2-40B4-BE49-F238E27FC236}">
                  <a16:creationId xmlns:a16="http://schemas.microsoft.com/office/drawing/2014/main" id="{03A9F78A-0135-4B2E-B6C4-C0BD6012C254}"/>
                </a:ext>
              </a:extLst>
            </p:cNvPr>
            <p:cNvSpPr txBox="1"/>
            <p:nvPr/>
          </p:nvSpPr>
          <p:spPr>
            <a:xfrm>
              <a:off x="3974265" y="3965713"/>
              <a:ext cx="7384299" cy="1312300"/>
            </a:xfrm>
            <a:prstGeom prst="rect">
              <a:avLst/>
            </a:prstGeom>
          </p:spPr>
          <p:txBody>
            <a:bodyPr vert="horz" lIns="91440" tIns="45720" rIns="91440" bIns="45720" rtlCol="0">
              <a:normAutofit/>
            </a:bodyPr>
            <a:lstStyle>
              <a:lvl1pPr marL="271463" lvl="0" indent="-271463">
                <a:lnSpc>
                  <a:spcPct val="100000"/>
                </a:lnSpc>
                <a:spcBef>
                  <a:spcPts val="1000"/>
                </a:spcBef>
                <a:buClrTx/>
                <a:buFont typeface="Arial" panose="020B0604020202020204" pitchFamily="34" charset="0"/>
                <a:buChar char="•"/>
                <a:defRPr sz="2000"/>
              </a:lvl1pPr>
              <a:lvl2pPr marL="533400" lvl="1" indent="-261938">
                <a:lnSpc>
                  <a:spcPct val="100000"/>
                </a:lnSpc>
                <a:spcBef>
                  <a:spcPts val="500"/>
                </a:spcBef>
                <a:buClrTx/>
                <a:buFont typeface="Arial" panose="020B0604020202020204" pitchFamily="34" charset="0"/>
                <a:buChar char="−"/>
                <a:defRPr sz="2000"/>
              </a:lvl2pPr>
              <a:lvl3pPr marL="806450" lvl="2" indent="-273050">
                <a:lnSpc>
                  <a:spcPct val="100000"/>
                </a:lnSpc>
                <a:spcBef>
                  <a:spcPts val="500"/>
                </a:spcBef>
                <a:buClrTx/>
                <a:buFont typeface="Arial" panose="020B0604020202020204" pitchFamily="34" charset="0"/>
                <a:buChar char="•"/>
                <a:defRPr sz="2000"/>
              </a:lvl3pPr>
              <a:lvl4pPr marL="1077913" lvl="3" indent="-271463">
                <a:lnSpc>
                  <a:spcPct val="100000"/>
                </a:lnSpc>
                <a:spcBef>
                  <a:spcPts val="500"/>
                </a:spcBef>
                <a:buClrTx/>
                <a:buFont typeface="Arial" panose="020B0604020202020204" pitchFamily="34" charset="0"/>
                <a:buChar char="−"/>
                <a:defRPr sz="2000"/>
              </a:lvl4pPr>
              <a:lvl5pPr marL="1349375" lvl="4" indent="-271463">
                <a:lnSpc>
                  <a:spcPct val="100000"/>
                </a:lnSpc>
                <a:spcBef>
                  <a:spcPts val="500"/>
                </a:spcBef>
                <a:buClrTx/>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dirty="0"/>
                <a:t>Seminarium/workshop för tjänstepersoner i regionen</a:t>
              </a:r>
            </a:p>
            <a:p>
              <a:r>
                <a:rPr lang="sv-SE" dirty="0"/>
                <a:t>Utveckla benchmark mot relevanta kommuner</a:t>
              </a:r>
            </a:p>
            <a:p>
              <a:r>
                <a:rPr lang="sv-SE" dirty="0"/>
                <a:t>Införa mätning av NUI – Nöjd </a:t>
              </a:r>
              <a:r>
                <a:rPr lang="sv-SE" dirty="0" err="1"/>
                <a:t>UpphandlingsIndex</a:t>
              </a:r>
              <a:endParaRPr lang="sv-SE" dirty="0"/>
            </a:p>
          </p:txBody>
        </p:sp>
      </p:grpSp>
      <p:grpSp>
        <p:nvGrpSpPr>
          <p:cNvPr id="10" name="Grupp 9">
            <a:extLst>
              <a:ext uri="{FF2B5EF4-FFF2-40B4-BE49-F238E27FC236}">
                <a16:creationId xmlns:a16="http://schemas.microsoft.com/office/drawing/2014/main" id="{D3C54331-41BF-4B2C-81F4-AB79696559E2}"/>
              </a:ext>
            </a:extLst>
          </p:cNvPr>
          <p:cNvGrpSpPr/>
          <p:nvPr/>
        </p:nvGrpSpPr>
        <p:grpSpPr>
          <a:xfrm>
            <a:off x="836612" y="3093236"/>
            <a:ext cx="9612205" cy="1325563"/>
            <a:chOff x="839788" y="3965713"/>
            <a:chExt cx="9612205" cy="1325563"/>
          </a:xfrm>
        </p:grpSpPr>
        <p:sp>
          <p:nvSpPr>
            <p:cNvPr id="11" name="Rektangel 10">
              <a:extLst>
                <a:ext uri="{FF2B5EF4-FFF2-40B4-BE49-F238E27FC236}">
                  <a16:creationId xmlns:a16="http://schemas.microsoft.com/office/drawing/2014/main" id="{C1E400CB-4799-487C-8886-9CBB34A62D54}"/>
                </a:ext>
              </a:extLst>
            </p:cNvPr>
            <p:cNvSpPr/>
            <p:nvPr/>
          </p:nvSpPr>
          <p:spPr>
            <a:xfrm>
              <a:off x="839788" y="3965713"/>
              <a:ext cx="2708482" cy="1325563"/>
            </a:xfrm>
            <a:prstGeom prst="rect">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Förbättra</a:t>
              </a:r>
              <a:r>
                <a:rPr lang="en-GB" sz="2000" b="1" dirty="0"/>
                <a:t> </a:t>
              </a:r>
              <a:r>
                <a:rPr lang="en-GB" sz="2000" b="1" dirty="0" err="1"/>
                <a:t>attityder</a:t>
              </a:r>
              <a:endParaRPr lang="en-GB" sz="2000" b="1" dirty="0"/>
            </a:p>
          </p:txBody>
        </p:sp>
        <p:sp>
          <p:nvSpPr>
            <p:cNvPr id="12" name="textruta 11">
              <a:extLst>
                <a:ext uri="{FF2B5EF4-FFF2-40B4-BE49-F238E27FC236}">
                  <a16:creationId xmlns:a16="http://schemas.microsoft.com/office/drawing/2014/main" id="{5F2CD154-47BB-402C-84A1-8AEE7A9BE646}"/>
                </a:ext>
              </a:extLst>
            </p:cNvPr>
            <p:cNvSpPr txBox="1"/>
            <p:nvPr/>
          </p:nvSpPr>
          <p:spPr>
            <a:xfrm>
              <a:off x="3974264" y="4038679"/>
              <a:ext cx="6477729" cy="836126"/>
            </a:xfrm>
            <a:prstGeom prst="rect">
              <a:avLst/>
            </a:prstGeom>
          </p:spPr>
          <p:txBody>
            <a:bodyPr vert="horz" lIns="91440" tIns="45720" rIns="91440" bIns="45720" rtlCol="0">
              <a:noAutofit/>
            </a:bodyPr>
            <a:lstStyle>
              <a:lvl1pPr marL="271463" lvl="0" indent="-271463">
                <a:lnSpc>
                  <a:spcPct val="100000"/>
                </a:lnSpc>
                <a:spcBef>
                  <a:spcPts val="1000"/>
                </a:spcBef>
                <a:buClrTx/>
                <a:buFont typeface="Arial" panose="020B0604020202020204" pitchFamily="34" charset="0"/>
                <a:buChar char="•"/>
                <a:defRPr sz="2000"/>
              </a:lvl1pPr>
              <a:lvl2pPr marL="533400" lvl="1" indent="-261938">
                <a:lnSpc>
                  <a:spcPct val="100000"/>
                </a:lnSpc>
                <a:spcBef>
                  <a:spcPts val="500"/>
                </a:spcBef>
                <a:buClrTx/>
                <a:buFont typeface="Arial" panose="020B0604020202020204" pitchFamily="34" charset="0"/>
                <a:buChar char="−"/>
                <a:defRPr sz="2000"/>
              </a:lvl2pPr>
              <a:lvl3pPr marL="806450" lvl="2" indent="-273050">
                <a:lnSpc>
                  <a:spcPct val="100000"/>
                </a:lnSpc>
                <a:spcBef>
                  <a:spcPts val="500"/>
                </a:spcBef>
                <a:buClrTx/>
                <a:buFont typeface="Arial" panose="020B0604020202020204" pitchFamily="34" charset="0"/>
                <a:buChar char="•"/>
                <a:defRPr sz="2000"/>
              </a:lvl3pPr>
              <a:lvl4pPr marL="1077913" lvl="3" indent="-271463">
                <a:lnSpc>
                  <a:spcPct val="100000"/>
                </a:lnSpc>
                <a:spcBef>
                  <a:spcPts val="500"/>
                </a:spcBef>
                <a:buClrTx/>
                <a:buFont typeface="Arial" panose="020B0604020202020204" pitchFamily="34" charset="0"/>
                <a:buChar char="−"/>
                <a:defRPr sz="2000"/>
              </a:lvl4pPr>
              <a:lvl5pPr marL="1349375" lvl="4" indent="-271463">
                <a:lnSpc>
                  <a:spcPct val="100000"/>
                </a:lnSpc>
                <a:spcBef>
                  <a:spcPts val="500"/>
                </a:spcBef>
                <a:buClrTx/>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err="1"/>
                <a:t>Regionalt</a:t>
              </a:r>
              <a:r>
                <a:rPr lang="en-GB" dirty="0"/>
                <a:t> </a:t>
              </a:r>
              <a:r>
                <a:rPr lang="en-GB" dirty="0" err="1"/>
                <a:t>avstamp</a:t>
              </a:r>
              <a:r>
                <a:rPr lang="en-GB" dirty="0"/>
                <a:t> </a:t>
              </a:r>
              <a:r>
                <a:rPr lang="en-GB" dirty="0" err="1"/>
                <a:t>på</a:t>
              </a:r>
              <a:r>
                <a:rPr lang="en-GB" dirty="0"/>
                <a:t> </a:t>
              </a:r>
              <a:r>
                <a:rPr lang="en-GB" dirty="0" err="1"/>
                <a:t>näringslivsdialogen</a:t>
              </a:r>
              <a:r>
                <a:rPr lang="en-GB" dirty="0"/>
                <a:t> 22 mars</a:t>
              </a:r>
            </a:p>
            <a:p>
              <a:r>
                <a:rPr lang="en-GB" dirty="0" err="1"/>
                <a:t>Insikts-seminarium</a:t>
              </a:r>
              <a:r>
                <a:rPr lang="en-GB" dirty="0"/>
                <a:t> 22 </a:t>
              </a:r>
              <a:r>
                <a:rPr lang="en-GB" dirty="0" err="1"/>
                <a:t>april</a:t>
              </a:r>
              <a:endParaRPr lang="en-GB" dirty="0"/>
            </a:p>
            <a:p>
              <a:r>
                <a:rPr lang="en-GB" dirty="0" err="1"/>
                <a:t>Seminarium</a:t>
              </a:r>
              <a:r>
                <a:rPr lang="en-GB" dirty="0"/>
                <a:t> om Svenskt </a:t>
              </a:r>
              <a:r>
                <a:rPr lang="en-GB" dirty="0" err="1"/>
                <a:t>Näringslivs</a:t>
              </a:r>
              <a:r>
                <a:rPr lang="en-GB" dirty="0"/>
                <a:t> </a:t>
              </a:r>
              <a:r>
                <a:rPr lang="en-GB" dirty="0" err="1"/>
                <a:t>enkät</a:t>
              </a:r>
              <a:r>
                <a:rPr lang="en-GB" dirty="0"/>
                <a:t> 25 </a:t>
              </a:r>
              <a:r>
                <a:rPr lang="en-GB" dirty="0" err="1"/>
                <a:t>maj</a:t>
              </a:r>
              <a:endParaRPr lang="en-GB" dirty="0"/>
            </a:p>
            <a:p>
              <a:endParaRPr lang="en-GB" dirty="0"/>
            </a:p>
          </p:txBody>
        </p:sp>
      </p:grpSp>
    </p:spTree>
    <p:extLst>
      <p:ext uri="{BB962C8B-B14F-4D97-AF65-F5344CB8AC3E}">
        <p14:creationId xmlns:p14="http://schemas.microsoft.com/office/powerpoint/2010/main" val="293902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1F07CCA7-00F9-40E8-9D76-1D768A6838A2}"/>
              </a:ext>
            </a:extLst>
          </p:cNvPr>
          <p:cNvSpPr>
            <a:spLocks noGrp="1"/>
          </p:cNvSpPr>
          <p:nvPr>
            <p:ph type="subTitle" idx="1"/>
          </p:nvPr>
        </p:nvSpPr>
        <p:spPr>
          <a:xfrm>
            <a:off x="839788" y="370769"/>
            <a:ext cx="4572000" cy="1329444"/>
          </a:xfrm>
        </p:spPr>
        <p:txBody>
          <a:bodyPr>
            <a:normAutofit/>
          </a:bodyPr>
          <a:lstStyle/>
          <a:p>
            <a:r>
              <a:rPr lang="sv-SE"/>
              <a:t>KONTAKT:</a:t>
            </a:r>
          </a:p>
          <a:p>
            <a:r>
              <a:rPr lang="sv-SE"/>
              <a:t>KAJSA DAHLSTEN</a:t>
            </a:r>
          </a:p>
          <a:p>
            <a:r>
              <a:rPr lang="sv-SE"/>
              <a:t>Näringslivsutvecklare företagsklimat</a:t>
            </a:r>
          </a:p>
          <a:p>
            <a:r>
              <a:rPr lang="sv-SE"/>
              <a:t>031-367 61 82</a:t>
            </a:r>
          </a:p>
        </p:txBody>
      </p:sp>
      <p:pic>
        <p:nvPicPr>
          <p:cNvPr id="7" name="Platshållare för bild 7" descr="En bild som visar person, kvinna, randig, inomhus&#10;&#10;Automatiskt genererad beskrivning">
            <a:extLst>
              <a:ext uri="{FF2B5EF4-FFF2-40B4-BE49-F238E27FC236}">
                <a16:creationId xmlns:a16="http://schemas.microsoft.com/office/drawing/2014/main" id="{66D141EB-AA2E-45A1-A526-61909F7E048E}"/>
              </a:ext>
            </a:extLst>
          </p:cNvPr>
          <p:cNvPicPr>
            <a:picLocks noChangeAspect="1"/>
          </p:cNvPicPr>
          <p:nvPr/>
        </p:nvPicPr>
        <p:blipFill rotWithShape="1">
          <a:blip r:embed="rId2"/>
          <a:srcRect l="-871" t="15522" r="871" b="24094"/>
          <a:stretch/>
        </p:blipFill>
        <p:spPr>
          <a:xfrm>
            <a:off x="9689931" y="370769"/>
            <a:ext cx="1815608" cy="1538372"/>
          </a:xfrm>
          <a:prstGeom prst="hexagon">
            <a:avLst/>
          </a:prstGeom>
        </p:spPr>
      </p:pic>
    </p:spTree>
    <p:extLst>
      <p:ext uri="{BB962C8B-B14F-4D97-AF65-F5344CB8AC3E}">
        <p14:creationId xmlns:p14="http://schemas.microsoft.com/office/powerpoint/2010/main" val="2226263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0ABB0AD-77AC-4E39-B47C-C1FBA2161F4F}"/>
              </a:ext>
            </a:extLst>
          </p:cNvPr>
          <p:cNvGraphicFramePr>
            <a:graphicFrameLocks noChangeAspect="1"/>
          </p:cNvGraphicFramePr>
          <p:nvPr>
            <p:custDataLst>
              <p:tags r:id="rId2"/>
            </p:custDataLst>
            <p:extLst>
              <p:ext uri="{D42A27DB-BD31-4B8C-83A1-F6EECF244321}">
                <p14:modId xmlns:p14="http://schemas.microsoft.com/office/powerpoint/2010/main" val="3376418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360" imgH="360" progId="TCLayout.ActiveDocument.1">
                  <p:embed/>
                </p:oleObj>
              </mc:Choice>
              <mc:Fallback>
                <p:oleObj name="think-cell Slide" r:id="rId5" imgW="360" imgH="360" progId="TCLayout.ActiveDocument.1">
                  <p:embed/>
                  <p:pic>
                    <p:nvPicPr>
                      <p:cNvPr id="3" name="Objekt 2" hidden="1">
                        <a:extLst>
                          <a:ext uri="{FF2B5EF4-FFF2-40B4-BE49-F238E27FC236}">
                            <a16:creationId xmlns:a16="http://schemas.microsoft.com/office/drawing/2014/main" id="{00ABB0AD-77AC-4E39-B47C-C1FBA2161F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CE79A3A1-3994-407E-86FA-D8BFD050334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sv-SE" sz="2800" b="1">
              <a:latin typeface="Arial" panose="020B0604020202020204" pitchFamily="34" charset="0"/>
              <a:ea typeface="+mj-ea"/>
              <a:cs typeface="+mj-cs"/>
              <a:sym typeface="Arial" panose="020B0604020202020204" pitchFamily="34" charset="0"/>
            </a:endParaRPr>
          </a:p>
        </p:txBody>
      </p:sp>
      <p:sp>
        <p:nvSpPr>
          <p:cNvPr id="5" name="Rubrik 4"/>
          <p:cNvSpPr>
            <a:spLocks noGrp="1"/>
          </p:cNvSpPr>
          <p:nvPr>
            <p:ph type="title"/>
          </p:nvPr>
        </p:nvSpPr>
        <p:spPr/>
        <p:txBody>
          <a:bodyPr/>
          <a:lstStyle/>
          <a:p>
            <a:r>
              <a:rPr lang="sv-SE"/>
              <a:t>Instruktion: PowerPoint-mall </a:t>
            </a:r>
          </a:p>
        </p:txBody>
      </p:sp>
      <p:sp>
        <p:nvSpPr>
          <p:cNvPr id="6" name="Platshållare för innehåll 5"/>
          <p:cNvSpPr>
            <a:spLocks noGrp="1"/>
          </p:cNvSpPr>
          <p:nvPr>
            <p:ph idx="1"/>
          </p:nvPr>
        </p:nvSpPr>
        <p:spPr>
          <a:xfrm>
            <a:off x="838200" y="1825625"/>
            <a:ext cx="5257800" cy="4351338"/>
          </a:xfrm>
        </p:spPr>
        <p:txBody>
          <a:bodyPr>
            <a:normAutofit fontScale="40000" lnSpcReduction="20000"/>
          </a:bodyPr>
          <a:lstStyle/>
          <a:p>
            <a:pPr marL="0" indent="0">
              <a:lnSpc>
                <a:spcPct val="120000"/>
              </a:lnSpc>
              <a:buNone/>
            </a:pPr>
            <a:r>
              <a:rPr lang="sv-SE"/>
              <a:t>När du öppnar en ny presentation finns det fem sidor som ska göra det lättare för dig att göra rätt. Så här ska du använda sidorna:</a:t>
            </a:r>
          </a:p>
          <a:p>
            <a:pPr>
              <a:lnSpc>
                <a:spcPct val="120000"/>
              </a:lnSpc>
            </a:pPr>
            <a:r>
              <a:rPr lang="sv-SE" b="1"/>
              <a:t>Bild 1, Instruktion  </a:t>
            </a:r>
            <a:r>
              <a:rPr lang="sv-SE"/>
              <a:t>– Här får du information om hur du ska använda mallen. Glöm inte att ta bort denna bild när du är klar med din presentation.</a:t>
            </a:r>
          </a:p>
          <a:p>
            <a:pPr>
              <a:lnSpc>
                <a:spcPct val="120000"/>
              </a:lnSpc>
            </a:pPr>
            <a:r>
              <a:rPr lang="sv-SE" b="1">
                <a:solidFill>
                  <a:schemeClr val="accent2"/>
                </a:solidFill>
              </a:rPr>
              <a:t>Bild 2, Färdig framsida med bild  </a:t>
            </a:r>
            <a:r>
              <a:rPr lang="sv-SE"/>
              <a:t>– En förstasida till din presentation. Denna är förvald som framsida men du kan välja den sida som passar din presentation bäst. Det finns totalt 4 framsidor att välja bland (under BRG Basic) om du vill ha en färdig förstasida. Skriv in rubriktext och eventuellt underrubrik till din presentation. </a:t>
            </a:r>
          </a:p>
          <a:p>
            <a:pPr lvl="1">
              <a:lnSpc>
                <a:spcPct val="120000"/>
              </a:lnSpc>
            </a:pPr>
            <a:r>
              <a:rPr lang="sv-SE"/>
              <a:t>Byt den rubrikbild som passar dig genom att:</a:t>
            </a:r>
          </a:p>
          <a:p>
            <a:pPr marL="530225" lvl="2" indent="0">
              <a:lnSpc>
                <a:spcPct val="120000"/>
              </a:lnSpc>
              <a:buNone/>
            </a:pPr>
            <a:r>
              <a:rPr lang="sv-SE"/>
              <a:t>1. Klicka på Start-fliken</a:t>
            </a:r>
            <a:br>
              <a:rPr lang="sv-SE"/>
            </a:br>
            <a:r>
              <a:rPr lang="sv-SE"/>
              <a:t>2. Välj Layout</a:t>
            </a:r>
            <a:br>
              <a:rPr lang="sv-SE"/>
            </a:br>
            <a:r>
              <a:rPr lang="sv-SE"/>
              <a:t>3. Välj någon av de 6 rubrikbilderna</a:t>
            </a:r>
          </a:p>
          <a:p>
            <a:pPr lvl="1">
              <a:lnSpc>
                <a:spcPct val="120000"/>
              </a:lnSpc>
            </a:pPr>
            <a:r>
              <a:rPr lang="sv-SE"/>
              <a:t>Det finns ytterligare 2 framsidor under ”BRG Utfallande bild” där du kan välja egen bild. </a:t>
            </a:r>
            <a:br>
              <a:rPr lang="sv-SE"/>
            </a:br>
            <a:r>
              <a:rPr lang="sv-SE"/>
              <a:t>Tänk på att bilden måste vara av rätt kvalitet och att du säkerställer att rubriktexten syns. </a:t>
            </a:r>
          </a:p>
          <a:p>
            <a:pPr>
              <a:lnSpc>
                <a:spcPct val="120000"/>
              </a:lnSpc>
            </a:pPr>
            <a:r>
              <a:rPr lang="sv-SE" b="1">
                <a:solidFill>
                  <a:schemeClr val="accent1">
                    <a:lumMod val="75000"/>
                  </a:schemeClr>
                </a:solidFill>
              </a:rPr>
              <a:t>Bild 3, Rubrik och innehåll</a:t>
            </a:r>
            <a:r>
              <a:rPr lang="sv-SE"/>
              <a:t>. Denna bild eller någon av alla de layoutvarianter som finns i mallen ska du använda för att fylla din presentation med innehåll. </a:t>
            </a:r>
          </a:p>
          <a:p>
            <a:pPr lvl="1">
              <a:lnSpc>
                <a:spcPct val="120000"/>
              </a:lnSpc>
            </a:pPr>
            <a:r>
              <a:rPr lang="sv-SE"/>
              <a:t>Välj den layout som passar dig genom att:</a:t>
            </a:r>
          </a:p>
          <a:p>
            <a:pPr marL="530225" lvl="2" indent="0">
              <a:lnSpc>
                <a:spcPct val="120000"/>
              </a:lnSpc>
              <a:buNone/>
            </a:pPr>
            <a:r>
              <a:rPr lang="sv-SE"/>
              <a:t>1. Klicka på Start-fliken</a:t>
            </a:r>
            <a:br>
              <a:rPr lang="sv-SE"/>
            </a:br>
            <a:r>
              <a:rPr lang="sv-SE"/>
              <a:t>2. Välj Layout</a:t>
            </a:r>
            <a:br>
              <a:rPr lang="sv-SE"/>
            </a:br>
            <a:r>
              <a:rPr lang="sv-SE"/>
              <a:t>3. Välj någon av de 10 innehållssidorna eller de 4 </a:t>
            </a:r>
            <a:r>
              <a:rPr lang="sv-SE" err="1"/>
              <a:t>kapitelindelarna</a:t>
            </a:r>
            <a:r>
              <a:rPr lang="sv-SE"/>
              <a:t>. Motsvarande sidor finns med andra bakgrundsfärger under BRG </a:t>
            </a:r>
            <a:r>
              <a:rPr lang="sv-SE" err="1"/>
              <a:t>Blue</a:t>
            </a:r>
            <a:r>
              <a:rPr lang="sv-SE"/>
              <a:t>, BRG Green och BRG Red. Tänk på att hålla samma färgschema inom ett kapitel eller hela presentationen. BRG </a:t>
            </a:r>
            <a:r>
              <a:rPr lang="sv-SE" err="1"/>
              <a:t>Blue</a:t>
            </a:r>
            <a:r>
              <a:rPr lang="sv-SE"/>
              <a:t>, Green och Reds färgschema är </a:t>
            </a:r>
            <a:r>
              <a:rPr lang="sv-SE" err="1"/>
              <a:t>monokront</a:t>
            </a:r>
            <a:r>
              <a:rPr lang="sv-SE"/>
              <a:t> (d.v.s. </a:t>
            </a:r>
            <a:r>
              <a:rPr lang="sv-SE" err="1"/>
              <a:t>Blue</a:t>
            </a:r>
            <a:r>
              <a:rPr lang="sv-SE"/>
              <a:t> innehåller bara färger ur den blåa skalan) medans BRG Basic innehåller samtliga färger i </a:t>
            </a:r>
            <a:r>
              <a:rPr lang="sv-SE" err="1"/>
              <a:t>BRGs</a:t>
            </a:r>
            <a:r>
              <a:rPr lang="sv-SE"/>
              <a:t> färgskala.</a:t>
            </a:r>
          </a:p>
          <a:p>
            <a:pPr>
              <a:lnSpc>
                <a:spcPct val="120000"/>
              </a:lnSpc>
            </a:pPr>
            <a:r>
              <a:rPr lang="sv-SE" b="1">
                <a:solidFill>
                  <a:schemeClr val="accent5"/>
                </a:solidFill>
              </a:rPr>
              <a:t>Bild 4, Avslutningsbild </a:t>
            </a:r>
            <a:r>
              <a:rPr lang="sv-SE"/>
              <a:t>–  Denna ska ligga sist i alla presentationer.</a:t>
            </a:r>
          </a:p>
          <a:p>
            <a:pPr>
              <a:lnSpc>
                <a:spcPct val="120000"/>
              </a:lnSpc>
            </a:pPr>
            <a:r>
              <a:rPr lang="sv-SE" b="1"/>
              <a:t>Bild 5 och 6</a:t>
            </a:r>
            <a:r>
              <a:rPr lang="sv-SE"/>
              <a:t>, Extra från dessa kan du klippa och klistra figurer/ikoner och applicera på sidor där det är lämpligt. </a:t>
            </a:r>
          </a:p>
        </p:txBody>
      </p:sp>
      <p:grpSp>
        <p:nvGrpSpPr>
          <p:cNvPr id="10" name="Grupp 9">
            <a:extLst>
              <a:ext uri="{FF2B5EF4-FFF2-40B4-BE49-F238E27FC236}">
                <a16:creationId xmlns:a16="http://schemas.microsoft.com/office/drawing/2014/main" id="{76D27624-96D3-428E-87C1-90965BDEF602}"/>
              </a:ext>
            </a:extLst>
          </p:cNvPr>
          <p:cNvGrpSpPr/>
          <p:nvPr/>
        </p:nvGrpSpPr>
        <p:grpSpPr>
          <a:xfrm>
            <a:off x="6550594" y="1825625"/>
            <a:ext cx="4806551" cy="3607435"/>
            <a:chOff x="6756334" y="1304455"/>
            <a:chExt cx="5101522" cy="3828818"/>
          </a:xfrm>
        </p:grpSpPr>
        <p:pic>
          <p:nvPicPr>
            <p:cNvPr id="7" name="Bildobjekt 6">
              <a:extLst>
                <a:ext uri="{FF2B5EF4-FFF2-40B4-BE49-F238E27FC236}">
                  <a16:creationId xmlns:a16="http://schemas.microsoft.com/office/drawing/2014/main" id="{B39052CE-7D9B-4367-BCF1-F66E2CC72F98}"/>
                </a:ext>
              </a:extLst>
            </p:cNvPr>
            <p:cNvPicPr>
              <a:picLocks noChangeAspect="1"/>
            </p:cNvPicPr>
            <p:nvPr/>
          </p:nvPicPr>
          <p:blipFill rotWithShape="1">
            <a:blip r:embed="rId7"/>
            <a:srcRect l="11564" t="9417" r="32142" b="27454"/>
            <a:stretch/>
          </p:blipFill>
          <p:spPr>
            <a:xfrm>
              <a:off x="6756334" y="1304455"/>
              <a:ext cx="5101522" cy="3218007"/>
            </a:xfrm>
            <a:prstGeom prst="rect">
              <a:avLst/>
            </a:prstGeom>
          </p:spPr>
        </p:pic>
        <p:pic>
          <p:nvPicPr>
            <p:cNvPr id="9" name="Bildobjekt 8">
              <a:extLst>
                <a:ext uri="{FF2B5EF4-FFF2-40B4-BE49-F238E27FC236}">
                  <a16:creationId xmlns:a16="http://schemas.microsoft.com/office/drawing/2014/main" id="{0848DD6F-74DD-4C90-BB90-C8E2F44BEE57}"/>
                </a:ext>
              </a:extLst>
            </p:cNvPr>
            <p:cNvPicPr>
              <a:picLocks noChangeAspect="1"/>
            </p:cNvPicPr>
            <p:nvPr/>
          </p:nvPicPr>
          <p:blipFill rotWithShape="1">
            <a:blip r:embed="rId8"/>
            <a:srcRect l="11544" t="62092" r="32162" b="25926"/>
            <a:stretch/>
          </p:blipFill>
          <p:spPr>
            <a:xfrm>
              <a:off x="6756334" y="4522463"/>
              <a:ext cx="5101522" cy="610810"/>
            </a:xfrm>
            <a:prstGeom prst="rect">
              <a:avLst/>
            </a:prstGeom>
          </p:spPr>
        </p:pic>
      </p:grpSp>
      <p:sp>
        <p:nvSpPr>
          <p:cNvPr id="11" name="Rektangel 10">
            <a:extLst>
              <a:ext uri="{FF2B5EF4-FFF2-40B4-BE49-F238E27FC236}">
                <a16:creationId xmlns:a16="http://schemas.microsoft.com/office/drawing/2014/main" id="{66552204-6348-4CE6-9A8C-60990F853B9F}"/>
              </a:ext>
            </a:extLst>
          </p:cNvPr>
          <p:cNvSpPr/>
          <p:nvPr/>
        </p:nvSpPr>
        <p:spPr>
          <a:xfrm flipV="1">
            <a:off x="7040880" y="2362198"/>
            <a:ext cx="1447800" cy="426719"/>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a:extLst>
              <a:ext uri="{FF2B5EF4-FFF2-40B4-BE49-F238E27FC236}">
                <a16:creationId xmlns:a16="http://schemas.microsoft.com/office/drawing/2014/main" id="{4183BDC0-D79D-4307-B6D4-F9DD65B2EE42}"/>
              </a:ext>
            </a:extLst>
          </p:cNvPr>
          <p:cNvSpPr/>
          <p:nvPr/>
        </p:nvSpPr>
        <p:spPr>
          <a:xfrm flipV="1">
            <a:off x="7505700" y="4931952"/>
            <a:ext cx="982980" cy="426719"/>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a:extLst>
              <a:ext uri="{FF2B5EF4-FFF2-40B4-BE49-F238E27FC236}">
                <a16:creationId xmlns:a16="http://schemas.microsoft.com/office/drawing/2014/main" id="{11970F71-96D6-40FA-AA0A-7C753DF915AB}"/>
              </a:ext>
            </a:extLst>
          </p:cNvPr>
          <p:cNvSpPr/>
          <p:nvPr/>
        </p:nvSpPr>
        <p:spPr>
          <a:xfrm flipV="1">
            <a:off x="7040880" y="1935476"/>
            <a:ext cx="4312920" cy="403861"/>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id="{212761E7-5739-4354-94CA-1C67B4B2F308}"/>
              </a:ext>
            </a:extLst>
          </p:cNvPr>
          <p:cNvSpPr/>
          <p:nvPr/>
        </p:nvSpPr>
        <p:spPr>
          <a:xfrm flipV="1">
            <a:off x="8488680" y="2362197"/>
            <a:ext cx="952500" cy="426719"/>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pilkoppling 32">
            <a:extLst>
              <a:ext uri="{FF2B5EF4-FFF2-40B4-BE49-F238E27FC236}">
                <a16:creationId xmlns:a16="http://schemas.microsoft.com/office/drawing/2014/main" id="{EA34B9CB-F14D-4C3E-82FE-7583D634720A}"/>
              </a:ext>
            </a:extLst>
          </p:cNvPr>
          <p:cNvCxnSpPr>
            <a:cxnSpLocks/>
          </p:cNvCxnSpPr>
          <p:nvPr/>
        </p:nvCxnSpPr>
        <p:spPr>
          <a:xfrm>
            <a:off x="5897880" y="3830859"/>
            <a:ext cx="1597594" cy="131445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Rektangel 34">
            <a:extLst>
              <a:ext uri="{FF2B5EF4-FFF2-40B4-BE49-F238E27FC236}">
                <a16:creationId xmlns:a16="http://schemas.microsoft.com/office/drawing/2014/main" id="{A6D2E8CA-C981-4561-AC16-F7677D53B53C}"/>
              </a:ext>
            </a:extLst>
          </p:cNvPr>
          <p:cNvSpPr/>
          <p:nvPr/>
        </p:nvSpPr>
        <p:spPr>
          <a:xfrm flipV="1">
            <a:off x="6550594" y="2381241"/>
            <a:ext cx="490286" cy="403861"/>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 name="Rak pilkoppling 12">
            <a:extLst>
              <a:ext uri="{FF2B5EF4-FFF2-40B4-BE49-F238E27FC236}">
                <a16:creationId xmlns:a16="http://schemas.microsoft.com/office/drawing/2014/main" id="{C2656EDC-5850-4167-B9D2-5CB1BE43655D}"/>
              </a:ext>
            </a:extLst>
          </p:cNvPr>
          <p:cNvCxnSpPr>
            <a:endCxn id="11" idx="1"/>
          </p:cNvCxnSpPr>
          <p:nvPr/>
        </p:nvCxnSpPr>
        <p:spPr>
          <a:xfrm flipV="1">
            <a:off x="5897880" y="2575557"/>
            <a:ext cx="1143000" cy="990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ak pilkoppling 35">
            <a:extLst>
              <a:ext uri="{FF2B5EF4-FFF2-40B4-BE49-F238E27FC236}">
                <a16:creationId xmlns:a16="http://schemas.microsoft.com/office/drawing/2014/main" id="{EBA23020-69D5-476F-B899-DE878530DFC0}"/>
              </a:ext>
            </a:extLst>
          </p:cNvPr>
          <p:cNvCxnSpPr>
            <a:cxnSpLocks/>
          </p:cNvCxnSpPr>
          <p:nvPr/>
        </p:nvCxnSpPr>
        <p:spPr>
          <a:xfrm flipV="1">
            <a:off x="5966460" y="2287809"/>
            <a:ext cx="1798320" cy="191252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ak pilkoppling 38">
            <a:extLst>
              <a:ext uri="{FF2B5EF4-FFF2-40B4-BE49-F238E27FC236}">
                <a16:creationId xmlns:a16="http://schemas.microsoft.com/office/drawing/2014/main" id="{9DC22195-24AA-40DE-92C4-42FD0A1FF513}"/>
              </a:ext>
            </a:extLst>
          </p:cNvPr>
          <p:cNvCxnSpPr>
            <a:cxnSpLocks/>
          </p:cNvCxnSpPr>
          <p:nvPr/>
        </p:nvCxnSpPr>
        <p:spPr>
          <a:xfrm flipV="1">
            <a:off x="5897880" y="2674621"/>
            <a:ext cx="2956929" cy="294131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rundade hörn 17">
            <a:extLst>
              <a:ext uri="{FF2B5EF4-FFF2-40B4-BE49-F238E27FC236}">
                <a16:creationId xmlns:a16="http://schemas.microsoft.com/office/drawing/2014/main" id="{48998F3B-1D57-46FB-A428-24EF2CED0FB1}"/>
              </a:ext>
            </a:extLst>
          </p:cNvPr>
          <p:cNvSpPr/>
          <p:nvPr/>
        </p:nvSpPr>
        <p:spPr>
          <a:xfrm>
            <a:off x="6550594" y="2749005"/>
            <a:ext cx="337886" cy="17103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ktangel: rundade hörn 44">
            <a:extLst>
              <a:ext uri="{FF2B5EF4-FFF2-40B4-BE49-F238E27FC236}">
                <a16:creationId xmlns:a16="http://schemas.microsoft.com/office/drawing/2014/main" id="{97982765-2C6F-4CFD-A0A1-9A42A931402C}"/>
              </a:ext>
            </a:extLst>
          </p:cNvPr>
          <p:cNvSpPr/>
          <p:nvPr/>
        </p:nvSpPr>
        <p:spPr>
          <a:xfrm>
            <a:off x="6550594" y="3268113"/>
            <a:ext cx="337886" cy="17103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Rektangel: rundade hörn 48">
            <a:extLst>
              <a:ext uri="{FF2B5EF4-FFF2-40B4-BE49-F238E27FC236}">
                <a16:creationId xmlns:a16="http://schemas.microsoft.com/office/drawing/2014/main" id="{4D2D2F06-8778-4C95-83CF-1117F0DD4C19}"/>
              </a:ext>
            </a:extLst>
          </p:cNvPr>
          <p:cNvSpPr/>
          <p:nvPr/>
        </p:nvSpPr>
        <p:spPr>
          <a:xfrm>
            <a:off x="6550594" y="3795514"/>
            <a:ext cx="337886" cy="17103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Rak pilkoppling 23">
            <a:extLst>
              <a:ext uri="{FF2B5EF4-FFF2-40B4-BE49-F238E27FC236}">
                <a16:creationId xmlns:a16="http://schemas.microsoft.com/office/drawing/2014/main" id="{06718D93-0B69-4BF5-93CC-BC1FCD1DD5C8}"/>
              </a:ext>
            </a:extLst>
          </p:cNvPr>
          <p:cNvCxnSpPr>
            <a:cxnSpLocks/>
            <a:endCxn id="18" idx="1"/>
          </p:cNvCxnSpPr>
          <p:nvPr/>
        </p:nvCxnSpPr>
        <p:spPr>
          <a:xfrm flipV="1">
            <a:off x="5897880" y="2834522"/>
            <a:ext cx="652714" cy="2232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Rak pilkoppling 49">
            <a:extLst>
              <a:ext uri="{FF2B5EF4-FFF2-40B4-BE49-F238E27FC236}">
                <a16:creationId xmlns:a16="http://schemas.microsoft.com/office/drawing/2014/main" id="{A56808D2-333C-427C-9679-9224654036C6}"/>
              </a:ext>
            </a:extLst>
          </p:cNvPr>
          <p:cNvCxnSpPr>
            <a:cxnSpLocks/>
            <a:endCxn id="45" idx="1"/>
          </p:cNvCxnSpPr>
          <p:nvPr/>
        </p:nvCxnSpPr>
        <p:spPr>
          <a:xfrm flipV="1">
            <a:off x="5887654" y="3353630"/>
            <a:ext cx="662940" cy="1748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Rak pilkoppling 51">
            <a:extLst>
              <a:ext uri="{FF2B5EF4-FFF2-40B4-BE49-F238E27FC236}">
                <a16:creationId xmlns:a16="http://schemas.microsoft.com/office/drawing/2014/main" id="{FF6E3418-96FA-43D6-AB8D-5202F0B81C25}"/>
              </a:ext>
            </a:extLst>
          </p:cNvPr>
          <p:cNvCxnSpPr>
            <a:cxnSpLocks/>
            <a:endCxn id="49" idx="1"/>
          </p:cNvCxnSpPr>
          <p:nvPr/>
        </p:nvCxnSpPr>
        <p:spPr>
          <a:xfrm flipV="1">
            <a:off x="5897880" y="3881031"/>
            <a:ext cx="652714" cy="1220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43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9A877E74-5464-439E-9E1D-3C247E86563D}"/>
              </a:ext>
            </a:extLst>
          </p:cNvPr>
          <p:cNvGraphicFramePr>
            <a:graphicFrameLocks noChangeAspect="1"/>
          </p:cNvGraphicFramePr>
          <p:nvPr>
            <p:custDataLst>
              <p:tags r:id="rId2"/>
            </p:custDataLst>
            <p:extLst>
              <p:ext uri="{D42A27DB-BD31-4B8C-83A1-F6EECF244321}">
                <p14:modId xmlns:p14="http://schemas.microsoft.com/office/powerpoint/2010/main" val="2983470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360" imgH="360" progId="TCLayout.ActiveDocument.1">
                  <p:embed/>
                </p:oleObj>
              </mc:Choice>
              <mc:Fallback>
                <p:oleObj name="think-cell Slide" r:id="rId5" imgW="360" imgH="360" progId="TCLayout.ActiveDocument.1">
                  <p:embed/>
                  <p:pic>
                    <p:nvPicPr>
                      <p:cNvPr id="13" name="Objekt 12" hidden="1">
                        <a:extLst>
                          <a:ext uri="{FF2B5EF4-FFF2-40B4-BE49-F238E27FC236}">
                            <a16:creationId xmlns:a16="http://schemas.microsoft.com/office/drawing/2014/main" id="{9A877E74-5464-439E-9E1D-3C247E86563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0DBDE740-9E9E-423D-A99C-80490C3611B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800" b="1">
              <a:latin typeface="Arial" panose="020B0604020202020204" pitchFamily="34" charset="0"/>
              <a:ea typeface="+mj-ea"/>
              <a:cs typeface="+mj-cs"/>
              <a:sym typeface="Arial" panose="020B0604020202020204" pitchFamily="34" charset="0"/>
            </a:endParaRPr>
          </a:p>
        </p:txBody>
      </p:sp>
      <p:sp>
        <p:nvSpPr>
          <p:cNvPr id="2" name="Rubrik 1">
            <a:extLst>
              <a:ext uri="{FF2B5EF4-FFF2-40B4-BE49-F238E27FC236}">
                <a16:creationId xmlns:a16="http://schemas.microsoft.com/office/drawing/2014/main" id="{2112EE7F-0493-4027-BE76-995502704710}"/>
              </a:ext>
            </a:extLst>
          </p:cNvPr>
          <p:cNvSpPr>
            <a:spLocks noGrp="1"/>
          </p:cNvSpPr>
          <p:nvPr>
            <p:ph type="title"/>
          </p:nvPr>
        </p:nvSpPr>
        <p:spPr/>
        <p:txBody>
          <a:bodyPr/>
          <a:lstStyle/>
          <a:p>
            <a:r>
              <a:rPr lang="en-GB" err="1"/>
              <a:t>Vår</a:t>
            </a:r>
            <a:r>
              <a:rPr lang="en-GB"/>
              <a:t> form – </a:t>
            </a:r>
            <a:r>
              <a:rPr lang="en-GB" err="1"/>
              <a:t>Hexagonen</a:t>
            </a:r>
            <a:r>
              <a:rPr lang="en-GB"/>
              <a:t>  </a:t>
            </a:r>
          </a:p>
        </p:txBody>
      </p:sp>
      <p:sp>
        <p:nvSpPr>
          <p:cNvPr id="4" name="Sexhörning 3">
            <a:extLst>
              <a:ext uri="{FF2B5EF4-FFF2-40B4-BE49-F238E27FC236}">
                <a16:creationId xmlns:a16="http://schemas.microsoft.com/office/drawing/2014/main" id="{BFA30C63-D176-4911-BDB8-EEC78CC2A02B}"/>
              </a:ext>
            </a:extLst>
          </p:cNvPr>
          <p:cNvSpPr/>
          <p:nvPr/>
        </p:nvSpPr>
        <p:spPr>
          <a:xfrm>
            <a:off x="659094" y="3619559"/>
            <a:ext cx="1826768" cy="15748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a:t>1.</a:t>
            </a:r>
          </a:p>
        </p:txBody>
      </p:sp>
      <p:sp>
        <p:nvSpPr>
          <p:cNvPr id="5" name="Sexhörning 4">
            <a:extLst>
              <a:ext uri="{FF2B5EF4-FFF2-40B4-BE49-F238E27FC236}">
                <a16:creationId xmlns:a16="http://schemas.microsoft.com/office/drawing/2014/main" id="{CF5821FF-15DA-4AC6-9C4E-388178992D2D}"/>
              </a:ext>
            </a:extLst>
          </p:cNvPr>
          <p:cNvSpPr/>
          <p:nvPr/>
        </p:nvSpPr>
        <p:spPr>
          <a:xfrm>
            <a:off x="3037189" y="3674770"/>
            <a:ext cx="1826768" cy="1574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xhörning 5">
            <a:extLst>
              <a:ext uri="{FF2B5EF4-FFF2-40B4-BE49-F238E27FC236}">
                <a16:creationId xmlns:a16="http://schemas.microsoft.com/office/drawing/2014/main" id="{6F91A7DF-C17C-4591-BE4B-D016082D37D1}"/>
              </a:ext>
            </a:extLst>
          </p:cNvPr>
          <p:cNvSpPr/>
          <p:nvPr/>
        </p:nvSpPr>
        <p:spPr>
          <a:xfrm>
            <a:off x="4115426" y="2925787"/>
            <a:ext cx="1537654" cy="1325564"/>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exhörning 6">
            <a:extLst>
              <a:ext uri="{FF2B5EF4-FFF2-40B4-BE49-F238E27FC236}">
                <a16:creationId xmlns:a16="http://schemas.microsoft.com/office/drawing/2014/main" id="{FF131104-2552-41D0-936B-4A67C7D5F7F1}"/>
              </a:ext>
            </a:extLst>
          </p:cNvPr>
          <p:cNvSpPr/>
          <p:nvPr/>
        </p:nvSpPr>
        <p:spPr>
          <a:xfrm>
            <a:off x="1982306" y="4956940"/>
            <a:ext cx="1273175" cy="109756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t>1.</a:t>
            </a:r>
          </a:p>
        </p:txBody>
      </p:sp>
      <p:sp>
        <p:nvSpPr>
          <p:cNvPr id="8" name="Sexhörning 7">
            <a:extLst>
              <a:ext uri="{FF2B5EF4-FFF2-40B4-BE49-F238E27FC236}">
                <a16:creationId xmlns:a16="http://schemas.microsoft.com/office/drawing/2014/main" id="{EEF701C4-F583-4A7D-8587-A1F42EB0BA83}"/>
              </a:ext>
            </a:extLst>
          </p:cNvPr>
          <p:cNvSpPr/>
          <p:nvPr/>
        </p:nvSpPr>
        <p:spPr>
          <a:xfrm>
            <a:off x="7499765" y="2373323"/>
            <a:ext cx="1944421" cy="167622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xhörning 8">
            <a:extLst>
              <a:ext uri="{FF2B5EF4-FFF2-40B4-BE49-F238E27FC236}">
                <a16:creationId xmlns:a16="http://schemas.microsoft.com/office/drawing/2014/main" id="{65CC5EFD-0C12-44BF-ADC9-E572D37A247F}"/>
              </a:ext>
            </a:extLst>
          </p:cNvPr>
          <p:cNvSpPr/>
          <p:nvPr/>
        </p:nvSpPr>
        <p:spPr>
          <a:xfrm>
            <a:off x="6059847" y="2013769"/>
            <a:ext cx="1439918" cy="12413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xhörning 9">
            <a:extLst>
              <a:ext uri="{FF2B5EF4-FFF2-40B4-BE49-F238E27FC236}">
                <a16:creationId xmlns:a16="http://schemas.microsoft.com/office/drawing/2014/main" id="{16472320-B5CF-4DA3-8F6C-9E83B66BED2C}"/>
              </a:ext>
            </a:extLst>
          </p:cNvPr>
          <p:cNvSpPr/>
          <p:nvPr/>
        </p:nvSpPr>
        <p:spPr>
          <a:xfrm>
            <a:off x="664594" y="1798303"/>
            <a:ext cx="1826768" cy="1574800"/>
          </a:xfrm>
          <a:prstGeom prst="hexagon">
            <a:avLst/>
          </a:prstGeom>
          <a:solidFill>
            <a:srgbClr val="3B577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11" name="Sexhörning 10">
            <a:extLst>
              <a:ext uri="{FF2B5EF4-FFF2-40B4-BE49-F238E27FC236}">
                <a16:creationId xmlns:a16="http://schemas.microsoft.com/office/drawing/2014/main" id="{44A96149-6941-4C5D-B606-4DE09D65DB9A}"/>
              </a:ext>
            </a:extLst>
          </p:cNvPr>
          <p:cNvSpPr/>
          <p:nvPr/>
        </p:nvSpPr>
        <p:spPr>
          <a:xfrm>
            <a:off x="9607118" y="2013769"/>
            <a:ext cx="1439918" cy="124130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7FB46B8F-8511-4129-B4F8-F6277FE0CD93}"/>
              </a:ext>
            </a:extLst>
          </p:cNvPr>
          <p:cNvSpPr txBox="1"/>
          <p:nvPr/>
        </p:nvSpPr>
        <p:spPr>
          <a:xfrm>
            <a:off x="8574693" y="4395490"/>
            <a:ext cx="2828018" cy="738664"/>
          </a:xfrm>
          <a:prstGeom prst="rect">
            <a:avLst/>
          </a:prstGeom>
          <a:noFill/>
        </p:spPr>
        <p:txBody>
          <a:bodyPr wrap="none" rtlCol="0">
            <a:spAutoFit/>
          </a:bodyPr>
          <a:lstStyle/>
          <a:p>
            <a:r>
              <a:rPr lang="sv-SE" sz="1050" b="1"/>
              <a:t>ALTERNATIV TILL FYLLNING</a:t>
            </a:r>
          </a:p>
          <a:p>
            <a:pPr marL="285750" indent="-285750">
              <a:buFont typeface="Arial" panose="020B0604020202020204" pitchFamily="34" charset="0"/>
              <a:buChar char="•"/>
            </a:pPr>
            <a:r>
              <a:rPr lang="sv-SE" sz="1050"/>
              <a:t>Tom med färgad kantlinje</a:t>
            </a:r>
          </a:p>
          <a:p>
            <a:pPr marL="285750" indent="-285750">
              <a:buFont typeface="Arial" panose="020B0604020202020204" pitchFamily="34" charset="0"/>
              <a:buChar char="•"/>
            </a:pPr>
            <a:r>
              <a:rPr lang="sv-SE" sz="1050"/>
              <a:t>Fylld med 100% färg</a:t>
            </a:r>
          </a:p>
          <a:p>
            <a:pPr marL="285750" indent="-285750">
              <a:buFont typeface="Arial" panose="020B0604020202020204" pitchFamily="34" charset="0"/>
              <a:buChar char="•"/>
            </a:pPr>
            <a:r>
              <a:rPr lang="sv-SE" sz="1050"/>
              <a:t>Fylld med färg i semitransparens (20%)</a:t>
            </a:r>
          </a:p>
        </p:txBody>
      </p:sp>
      <p:sp>
        <p:nvSpPr>
          <p:cNvPr id="14" name="textruta 13">
            <a:extLst>
              <a:ext uri="{FF2B5EF4-FFF2-40B4-BE49-F238E27FC236}">
                <a16:creationId xmlns:a16="http://schemas.microsoft.com/office/drawing/2014/main" id="{07F62C68-97AA-4FFD-898D-85CD18867D38}"/>
              </a:ext>
            </a:extLst>
          </p:cNvPr>
          <p:cNvSpPr txBox="1"/>
          <p:nvPr/>
        </p:nvSpPr>
        <p:spPr>
          <a:xfrm>
            <a:off x="5148576" y="4395490"/>
            <a:ext cx="3306511" cy="1708160"/>
          </a:xfrm>
          <a:prstGeom prst="rect">
            <a:avLst/>
          </a:prstGeom>
          <a:noFill/>
        </p:spPr>
        <p:txBody>
          <a:bodyPr wrap="square" rtlCol="0">
            <a:spAutoFit/>
          </a:bodyPr>
          <a:lstStyle/>
          <a:p>
            <a:r>
              <a:rPr lang="sv-SE" sz="1050" b="1"/>
              <a:t>GÖR SÅ HÄR</a:t>
            </a:r>
          </a:p>
          <a:p>
            <a:pPr marL="285750" indent="-285750">
              <a:buFont typeface="Arial" panose="020B0604020202020204" pitchFamily="34" charset="0"/>
              <a:buChar char="•"/>
            </a:pPr>
            <a:r>
              <a:rPr lang="sv-SE" sz="1050"/>
              <a:t>Alt 1: Kopiera och klistra in från dessa</a:t>
            </a:r>
          </a:p>
          <a:p>
            <a:pPr marL="285750" indent="-285750">
              <a:buFont typeface="Arial" panose="020B0604020202020204" pitchFamily="34" charset="0"/>
              <a:buChar char="•"/>
            </a:pPr>
            <a:r>
              <a:rPr lang="sv-SE" sz="1050"/>
              <a:t>Alt 2: Lägg in ny genom att välja dessa under ”Infoga/”Former”/”Standardformer”/”Sexhörning” – håller ner </a:t>
            </a:r>
            <a:r>
              <a:rPr lang="sv-SE" sz="1050" err="1"/>
              <a:t>shift</a:t>
            </a:r>
            <a:r>
              <a:rPr lang="sv-SE" sz="1050"/>
              <a:t>-tangenten när du ritar formen så får den rätt proportioner</a:t>
            </a:r>
          </a:p>
          <a:p>
            <a:pPr marL="285750" indent="-285750">
              <a:buFont typeface="Arial" panose="020B0604020202020204" pitchFamily="34" charset="0"/>
              <a:buChar char="•"/>
            </a:pPr>
            <a:r>
              <a:rPr lang="sv-SE" sz="1050"/>
              <a:t>Minska/förstora genom att dra i figurens hörn (aktivera figuren genom att klicka på den, en ruta med små cirklar syns, använd någon av cirklarna i ”hörnen”)</a:t>
            </a:r>
          </a:p>
        </p:txBody>
      </p:sp>
      <p:sp>
        <p:nvSpPr>
          <p:cNvPr id="15" name="Sexhörning 14">
            <a:extLst>
              <a:ext uri="{FF2B5EF4-FFF2-40B4-BE49-F238E27FC236}">
                <a16:creationId xmlns:a16="http://schemas.microsoft.com/office/drawing/2014/main" id="{BE78082B-4D12-4DBC-839E-B13029B10006}"/>
              </a:ext>
            </a:extLst>
          </p:cNvPr>
          <p:cNvSpPr/>
          <p:nvPr/>
        </p:nvSpPr>
        <p:spPr>
          <a:xfrm>
            <a:off x="2125726" y="2013769"/>
            <a:ext cx="1826768" cy="1574800"/>
          </a:xfrm>
          <a:prstGeom prst="hexagon">
            <a:avLst/>
          </a:prstGeom>
          <a:solidFill>
            <a:srgbClr val="3B577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Tree>
    <p:extLst>
      <p:ext uri="{BB962C8B-B14F-4D97-AF65-F5344CB8AC3E}">
        <p14:creationId xmlns:p14="http://schemas.microsoft.com/office/powerpoint/2010/main" val="418875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D525ED7-C6C9-4E49-8843-B8100E2DDF52}"/>
              </a:ext>
            </a:extLst>
          </p:cNvPr>
          <p:cNvGraphicFramePr>
            <a:graphicFrameLocks noChangeAspect="1"/>
          </p:cNvGraphicFramePr>
          <p:nvPr>
            <p:custDataLst>
              <p:tags r:id="rId2"/>
            </p:custDataLst>
            <p:extLst>
              <p:ext uri="{D42A27DB-BD31-4B8C-83A1-F6EECF244321}">
                <p14:modId xmlns:p14="http://schemas.microsoft.com/office/powerpoint/2010/main" val="3740785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360" imgH="360" progId="TCLayout.ActiveDocument.1">
                  <p:embed/>
                </p:oleObj>
              </mc:Choice>
              <mc:Fallback>
                <p:oleObj name="think-cell Slide" r:id="rId5" imgW="360" imgH="360" progId="TCLayout.ActiveDocument.1">
                  <p:embed/>
                  <p:pic>
                    <p:nvPicPr>
                      <p:cNvPr id="7" name="Objekt 6" hidden="1">
                        <a:extLst>
                          <a:ext uri="{FF2B5EF4-FFF2-40B4-BE49-F238E27FC236}">
                            <a16:creationId xmlns:a16="http://schemas.microsoft.com/office/drawing/2014/main" id="{1D525ED7-C6C9-4E49-8843-B8100E2DDF5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2DD6156B-864D-4650-90C5-A52EF84B74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sv-SE" sz="2800" b="1">
              <a:latin typeface="Arial" panose="020B0604020202020204" pitchFamily="34" charset="0"/>
              <a:ea typeface="+mj-ea"/>
              <a:cs typeface="+mj-cs"/>
              <a:sym typeface="Arial" panose="020B0604020202020204" pitchFamily="34" charset="0"/>
            </a:endParaRPr>
          </a:p>
        </p:txBody>
      </p:sp>
      <p:sp>
        <p:nvSpPr>
          <p:cNvPr id="2" name="Rubrik 1">
            <a:extLst>
              <a:ext uri="{FF2B5EF4-FFF2-40B4-BE49-F238E27FC236}">
                <a16:creationId xmlns:a16="http://schemas.microsoft.com/office/drawing/2014/main" id="{4913910A-4419-4E1A-8C1D-D690A0E7A0A3}"/>
              </a:ext>
            </a:extLst>
          </p:cNvPr>
          <p:cNvSpPr>
            <a:spLocks noGrp="1"/>
          </p:cNvSpPr>
          <p:nvPr>
            <p:ph type="title"/>
          </p:nvPr>
        </p:nvSpPr>
        <p:spPr/>
        <p:txBody>
          <a:bodyPr/>
          <a:lstStyle/>
          <a:p>
            <a:r>
              <a:rPr lang="sv-SE"/>
              <a:t>Ikoner att klippa och klistra ifrån</a:t>
            </a:r>
          </a:p>
        </p:txBody>
      </p:sp>
      <p:sp>
        <p:nvSpPr>
          <p:cNvPr id="151" name="textruta 150">
            <a:extLst>
              <a:ext uri="{FF2B5EF4-FFF2-40B4-BE49-F238E27FC236}">
                <a16:creationId xmlns:a16="http://schemas.microsoft.com/office/drawing/2014/main" id="{C229C3C0-4368-4D20-834C-16A68CE45D89}"/>
              </a:ext>
            </a:extLst>
          </p:cNvPr>
          <p:cNvSpPr txBox="1"/>
          <p:nvPr/>
        </p:nvSpPr>
        <p:spPr>
          <a:xfrm>
            <a:off x="9962044" y="3089596"/>
            <a:ext cx="599523" cy="200055"/>
          </a:xfrm>
          <a:prstGeom prst="rect">
            <a:avLst/>
          </a:prstGeom>
          <a:noFill/>
        </p:spPr>
        <p:txBody>
          <a:bodyPr wrap="none" lIns="0" rIns="0" rtlCol="0">
            <a:spAutoFit/>
          </a:bodyPr>
          <a:lstStyle/>
          <a:p>
            <a:r>
              <a:rPr lang="sv-SE" sz="700"/>
              <a:t>Kluster nätverk</a:t>
            </a:r>
          </a:p>
        </p:txBody>
      </p:sp>
      <p:sp>
        <p:nvSpPr>
          <p:cNvPr id="152" name="textruta 151">
            <a:extLst>
              <a:ext uri="{FF2B5EF4-FFF2-40B4-BE49-F238E27FC236}">
                <a16:creationId xmlns:a16="http://schemas.microsoft.com/office/drawing/2014/main" id="{CBB3612D-876E-4417-9655-FEB3ACA5A3DB}"/>
              </a:ext>
            </a:extLst>
          </p:cNvPr>
          <p:cNvSpPr txBox="1"/>
          <p:nvPr/>
        </p:nvSpPr>
        <p:spPr>
          <a:xfrm>
            <a:off x="9949605" y="3866917"/>
            <a:ext cx="540212" cy="200055"/>
          </a:xfrm>
          <a:prstGeom prst="rect">
            <a:avLst/>
          </a:prstGeom>
          <a:noFill/>
        </p:spPr>
        <p:txBody>
          <a:bodyPr wrap="none" lIns="0" rIns="0" rtlCol="0">
            <a:spAutoFit/>
          </a:bodyPr>
          <a:lstStyle/>
          <a:p>
            <a:r>
              <a:rPr lang="sv-SE" sz="700"/>
              <a:t>Lås, säkerhet</a:t>
            </a:r>
          </a:p>
        </p:txBody>
      </p:sp>
      <p:sp>
        <p:nvSpPr>
          <p:cNvPr id="153" name="textruta 152">
            <a:extLst>
              <a:ext uri="{FF2B5EF4-FFF2-40B4-BE49-F238E27FC236}">
                <a16:creationId xmlns:a16="http://schemas.microsoft.com/office/drawing/2014/main" id="{E9353404-9FCF-4F35-907E-CBBA4D91D82D}"/>
              </a:ext>
            </a:extLst>
          </p:cNvPr>
          <p:cNvSpPr txBox="1"/>
          <p:nvPr/>
        </p:nvSpPr>
        <p:spPr>
          <a:xfrm>
            <a:off x="9962045" y="4653762"/>
            <a:ext cx="629222" cy="307777"/>
          </a:xfrm>
          <a:prstGeom prst="rect">
            <a:avLst/>
          </a:prstGeom>
          <a:noFill/>
        </p:spPr>
        <p:txBody>
          <a:bodyPr wrap="square" lIns="0" rIns="0" rtlCol="0">
            <a:spAutoFit/>
          </a:bodyPr>
          <a:lstStyle/>
          <a:p>
            <a:r>
              <a:rPr lang="sv-SE" sz="700"/>
              <a:t>Pratbubblor, dialog</a:t>
            </a:r>
          </a:p>
        </p:txBody>
      </p:sp>
      <p:sp>
        <p:nvSpPr>
          <p:cNvPr id="166" name="textruta 165">
            <a:extLst>
              <a:ext uri="{FF2B5EF4-FFF2-40B4-BE49-F238E27FC236}">
                <a16:creationId xmlns:a16="http://schemas.microsoft.com/office/drawing/2014/main" id="{0A3753E5-BEBD-4014-B563-22CDB21A1639}"/>
              </a:ext>
            </a:extLst>
          </p:cNvPr>
          <p:cNvSpPr txBox="1"/>
          <p:nvPr/>
        </p:nvSpPr>
        <p:spPr>
          <a:xfrm>
            <a:off x="9962044" y="2316116"/>
            <a:ext cx="588303" cy="200055"/>
          </a:xfrm>
          <a:prstGeom prst="rect">
            <a:avLst/>
          </a:prstGeom>
          <a:noFill/>
        </p:spPr>
        <p:txBody>
          <a:bodyPr wrap="none" lIns="0" rIns="0" rtlCol="0">
            <a:spAutoFit/>
          </a:bodyPr>
          <a:lstStyle/>
          <a:p>
            <a:r>
              <a:rPr lang="sv-SE" sz="700"/>
              <a:t>Fabrik, industri</a:t>
            </a:r>
          </a:p>
        </p:txBody>
      </p:sp>
      <p:sp>
        <p:nvSpPr>
          <p:cNvPr id="167" name="textruta 166">
            <a:extLst>
              <a:ext uri="{FF2B5EF4-FFF2-40B4-BE49-F238E27FC236}">
                <a16:creationId xmlns:a16="http://schemas.microsoft.com/office/drawing/2014/main" id="{3850AE99-5F1A-45CC-8512-C2763275D6E5}"/>
              </a:ext>
            </a:extLst>
          </p:cNvPr>
          <p:cNvSpPr txBox="1"/>
          <p:nvPr/>
        </p:nvSpPr>
        <p:spPr>
          <a:xfrm>
            <a:off x="9962044" y="5459236"/>
            <a:ext cx="749877" cy="200055"/>
          </a:xfrm>
          <a:prstGeom prst="rect">
            <a:avLst/>
          </a:prstGeom>
          <a:noFill/>
        </p:spPr>
        <p:txBody>
          <a:bodyPr wrap="square" lIns="0" rIns="0" rtlCol="0">
            <a:spAutoFit/>
          </a:bodyPr>
          <a:lstStyle/>
          <a:p>
            <a:r>
              <a:rPr lang="sv-SE" sz="700"/>
              <a:t>Turism</a:t>
            </a:r>
          </a:p>
        </p:txBody>
      </p:sp>
      <p:sp>
        <p:nvSpPr>
          <p:cNvPr id="170" name="textruta 169">
            <a:extLst>
              <a:ext uri="{FF2B5EF4-FFF2-40B4-BE49-F238E27FC236}">
                <a16:creationId xmlns:a16="http://schemas.microsoft.com/office/drawing/2014/main" id="{F37B7028-58D3-4A6F-AFEA-7E4911615576}"/>
              </a:ext>
            </a:extLst>
          </p:cNvPr>
          <p:cNvSpPr txBox="1"/>
          <p:nvPr/>
        </p:nvSpPr>
        <p:spPr>
          <a:xfrm>
            <a:off x="10722348" y="3089596"/>
            <a:ext cx="493725" cy="200055"/>
          </a:xfrm>
          <a:prstGeom prst="rect">
            <a:avLst/>
          </a:prstGeom>
          <a:noFill/>
        </p:spPr>
        <p:txBody>
          <a:bodyPr wrap="none" lIns="0" rIns="0" rtlCol="0">
            <a:spAutoFit/>
          </a:bodyPr>
          <a:lstStyle/>
          <a:p>
            <a:r>
              <a:rPr lang="sv-SE" sz="700"/>
              <a:t>Lönesumma</a:t>
            </a:r>
          </a:p>
        </p:txBody>
      </p:sp>
      <p:sp>
        <p:nvSpPr>
          <p:cNvPr id="171" name="textruta 170">
            <a:extLst>
              <a:ext uri="{FF2B5EF4-FFF2-40B4-BE49-F238E27FC236}">
                <a16:creationId xmlns:a16="http://schemas.microsoft.com/office/drawing/2014/main" id="{163190E0-7DED-4236-990D-A08F917944FF}"/>
              </a:ext>
            </a:extLst>
          </p:cNvPr>
          <p:cNvSpPr txBox="1"/>
          <p:nvPr/>
        </p:nvSpPr>
        <p:spPr>
          <a:xfrm>
            <a:off x="10709909" y="3866917"/>
            <a:ext cx="498534" cy="200055"/>
          </a:xfrm>
          <a:prstGeom prst="rect">
            <a:avLst/>
          </a:prstGeom>
          <a:noFill/>
        </p:spPr>
        <p:txBody>
          <a:bodyPr wrap="none" lIns="0" rIns="0" rtlCol="0">
            <a:spAutoFit/>
          </a:bodyPr>
          <a:lstStyle/>
          <a:p>
            <a:r>
              <a:rPr lang="sv-SE" sz="700"/>
              <a:t>Arbetslöshet</a:t>
            </a:r>
          </a:p>
        </p:txBody>
      </p:sp>
      <p:sp>
        <p:nvSpPr>
          <p:cNvPr id="172" name="textruta 171">
            <a:extLst>
              <a:ext uri="{FF2B5EF4-FFF2-40B4-BE49-F238E27FC236}">
                <a16:creationId xmlns:a16="http://schemas.microsoft.com/office/drawing/2014/main" id="{7415DCDF-0F23-46C9-9239-E5E8D599D948}"/>
              </a:ext>
            </a:extLst>
          </p:cNvPr>
          <p:cNvSpPr txBox="1"/>
          <p:nvPr/>
        </p:nvSpPr>
        <p:spPr>
          <a:xfrm>
            <a:off x="10722348" y="4653762"/>
            <a:ext cx="749877" cy="307777"/>
          </a:xfrm>
          <a:prstGeom prst="rect">
            <a:avLst/>
          </a:prstGeom>
          <a:noFill/>
        </p:spPr>
        <p:txBody>
          <a:bodyPr wrap="square" lIns="0" rIns="0" rtlCol="0">
            <a:spAutoFit/>
          </a:bodyPr>
          <a:lstStyle/>
          <a:p>
            <a:r>
              <a:rPr lang="sv-SE" sz="700"/>
              <a:t>Internationell handel</a:t>
            </a:r>
          </a:p>
        </p:txBody>
      </p:sp>
      <p:sp>
        <p:nvSpPr>
          <p:cNvPr id="173" name="textruta 172">
            <a:extLst>
              <a:ext uri="{FF2B5EF4-FFF2-40B4-BE49-F238E27FC236}">
                <a16:creationId xmlns:a16="http://schemas.microsoft.com/office/drawing/2014/main" id="{54E21F6B-7770-4E2F-8E7F-C172834E2310}"/>
              </a:ext>
            </a:extLst>
          </p:cNvPr>
          <p:cNvSpPr txBox="1"/>
          <p:nvPr/>
        </p:nvSpPr>
        <p:spPr>
          <a:xfrm>
            <a:off x="10722348" y="2316116"/>
            <a:ext cx="237244" cy="200055"/>
          </a:xfrm>
          <a:prstGeom prst="rect">
            <a:avLst/>
          </a:prstGeom>
          <a:noFill/>
        </p:spPr>
        <p:txBody>
          <a:bodyPr wrap="none" lIns="0" rIns="0" rtlCol="0">
            <a:spAutoFit/>
          </a:bodyPr>
          <a:lstStyle/>
          <a:p>
            <a:r>
              <a:rPr lang="sv-SE" sz="700"/>
              <a:t>Familj</a:t>
            </a:r>
          </a:p>
        </p:txBody>
      </p:sp>
      <p:sp>
        <p:nvSpPr>
          <p:cNvPr id="176" name="textruta 175">
            <a:extLst>
              <a:ext uri="{FF2B5EF4-FFF2-40B4-BE49-F238E27FC236}">
                <a16:creationId xmlns:a16="http://schemas.microsoft.com/office/drawing/2014/main" id="{2648BCEC-0AEB-4CCD-890D-409016709691}"/>
              </a:ext>
            </a:extLst>
          </p:cNvPr>
          <p:cNvSpPr txBox="1"/>
          <p:nvPr/>
        </p:nvSpPr>
        <p:spPr>
          <a:xfrm>
            <a:off x="9201737" y="3089596"/>
            <a:ext cx="588303" cy="200055"/>
          </a:xfrm>
          <a:prstGeom prst="rect">
            <a:avLst/>
          </a:prstGeom>
          <a:noFill/>
        </p:spPr>
        <p:txBody>
          <a:bodyPr wrap="none" lIns="0" rIns="0" rtlCol="0">
            <a:spAutoFit/>
          </a:bodyPr>
          <a:lstStyle/>
          <a:p>
            <a:r>
              <a:rPr lang="sv-SE" sz="700"/>
              <a:t>Kluster, kapital</a:t>
            </a:r>
          </a:p>
        </p:txBody>
      </p:sp>
      <p:sp>
        <p:nvSpPr>
          <p:cNvPr id="177" name="textruta 176">
            <a:extLst>
              <a:ext uri="{FF2B5EF4-FFF2-40B4-BE49-F238E27FC236}">
                <a16:creationId xmlns:a16="http://schemas.microsoft.com/office/drawing/2014/main" id="{BBC4ADEA-282E-4C86-A612-7F1B46659337}"/>
              </a:ext>
            </a:extLst>
          </p:cNvPr>
          <p:cNvSpPr txBox="1"/>
          <p:nvPr/>
        </p:nvSpPr>
        <p:spPr>
          <a:xfrm>
            <a:off x="9189298" y="3866917"/>
            <a:ext cx="642770" cy="307777"/>
          </a:xfrm>
          <a:prstGeom prst="rect">
            <a:avLst/>
          </a:prstGeom>
          <a:noFill/>
        </p:spPr>
        <p:txBody>
          <a:bodyPr wrap="square" lIns="0" rIns="0" rtlCol="0">
            <a:spAutoFit/>
          </a:bodyPr>
          <a:lstStyle/>
          <a:p>
            <a:r>
              <a:rPr lang="sv-SE" sz="700"/>
              <a:t>Kultur, kreativa näringar</a:t>
            </a:r>
          </a:p>
        </p:txBody>
      </p:sp>
      <p:sp>
        <p:nvSpPr>
          <p:cNvPr id="178" name="textruta 177">
            <a:extLst>
              <a:ext uri="{FF2B5EF4-FFF2-40B4-BE49-F238E27FC236}">
                <a16:creationId xmlns:a16="http://schemas.microsoft.com/office/drawing/2014/main" id="{9555939B-D07F-40BD-8863-2FC118D3878A}"/>
              </a:ext>
            </a:extLst>
          </p:cNvPr>
          <p:cNvSpPr txBox="1"/>
          <p:nvPr/>
        </p:nvSpPr>
        <p:spPr>
          <a:xfrm>
            <a:off x="9201737" y="4653762"/>
            <a:ext cx="749877" cy="200055"/>
          </a:xfrm>
          <a:prstGeom prst="rect">
            <a:avLst/>
          </a:prstGeom>
          <a:noFill/>
        </p:spPr>
        <p:txBody>
          <a:bodyPr wrap="square" lIns="0" rIns="0" rtlCol="0">
            <a:spAutoFit/>
          </a:bodyPr>
          <a:lstStyle/>
          <a:p>
            <a:r>
              <a:rPr lang="sv-SE" sz="700"/>
              <a:t>Park, natur</a:t>
            </a:r>
          </a:p>
        </p:txBody>
      </p:sp>
      <p:sp>
        <p:nvSpPr>
          <p:cNvPr id="179" name="textruta 178">
            <a:extLst>
              <a:ext uri="{FF2B5EF4-FFF2-40B4-BE49-F238E27FC236}">
                <a16:creationId xmlns:a16="http://schemas.microsoft.com/office/drawing/2014/main" id="{541816C6-8AFF-4BE0-BEF7-A7D6387778BB}"/>
              </a:ext>
            </a:extLst>
          </p:cNvPr>
          <p:cNvSpPr txBox="1"/>
          <p:nvPr/>
        </p:nvSpPr>
        <p:spPr>
          <a:xfrm>
            <a:off x="9201737" y="2316116"/>
            <a:ext cx="694101" cy="200055"/>
          </a:xfrm>
          <a:prstGeom prst="rect">
            <a:avLst/>
          </a:prstGeom>
          <a:noFill/>
        </p:spPr>
        <p:txBody>
          <a:bodyPr wrap="none" lIns="0" rIns="0" rtlCol="0">
            <a:spAutoFit/>
          </a:bodyPr>
          <a:lstStyle/>
          <a:p>
            <a:r>
              <a:rPr lang="sv-SE" sz="700"/>
              <a:t>Dokument, skriva</a:t>
            </a:r>
          </a:p>
        </p:txBody>
      </p:sp>
      <p:sp>
        <p:nvSpPr>
          <p:cNvPr id="180" name="textruta 179">
            <a:extLst>
              <a:ext uri="{FF2B5EF4-FFF2-40B4-BE49-F238E27FC236}">
                <a16:creationId xmlns:a16="http://schemas.microsoft.com/office/drawing/2014/main" id="{34A798DC-5373-424A-829E-9C92AFAD18F7}"/>
              </a:ext>
            </a:extLst>
          </p:cNvPr>
          <p:cNvSpPr txBox="1"/>
          <p:nvPr/>
        </p:nvSpPr>
        <p:spPr>
          <a:xfrm>
            <a:off x="9201737" y="5459236"/>
            <a:ext cx="749877" cy="200055"/>
          </a:xfrm>
          <a:prstGeom prst="rect">
            <a:avLst/>
          </a:prstGeom>
          <a:noFill/>
        </p:spPr>
        <p:txBody>
          <a:bodyPr wrap="square" lIns="0" rIns="0" rtlCol="0">
            <a:spAutoFit/>
          </a:bodyPr>
          <a:lstStyle/>
          <a:p>
            <a:r>
              <a:rPr lang="sv-SE" sz="700"/>
              <a:t>Tillstånd, regler</a:t>
            </a:r>
          </a:p>
        </p:txBody>
      </p:sp>
      <p:sp>
        <p:nvSpPr>
          <p:cNvPr id="182" name="textruta 181">
            <a:extLst>
              <a:ext uri="{FF2B5EF4-FFF2-40B4-BE49-F238E27FC236}">
                <a16:creationId xmlns:a16="http://schemas.microsoft.com/office/drawing/2014/main" id="{FDFC2F7F-5CF9-498F-A176-397BCD6244FD}"/>
              </a:ext>
            </a:extLst>
          </p:cNvPr>
          <p:cNvSpPr txBox="1"/>
          <p:nvPr/>
        </p:nvSpPr>
        <p:spPr>
          <a:xfrm>
            <a:off x="8441430" y="3089596"/>
            <a:ext cx="694101" cy="200055"/>
          </a:xfrm>
          <a:prstGeom prst="rect">
            <a:avLst/>
          </a:prstGeom>
          <a:noFill/>
        </p:spPr>
        <p:txBody>
          <a:bodyPr wrap="none" lIns="0" rIns="0" rtlCol="0">
            <a:spAutoFit/>
          </a:bodyPr>
          <a:lstStyle/>
          <a:p>
            <a:r>
              <a:rPr lang="sv-SE" sz="700"/>
              <a:t>Kluster, forskning</a:t>
            </a:r>
          </a:p>
        </p:txBody>
      </p:sp>
      <p:sp>
        <p:nvSpPr>
          <p:cNvPr id="183" name="textruta 182">
            <a:extLst>
              <a:ext uri="{FF2B5EF4-FFF2-40B4-BE49-F238E27FC236}">
                <a16:creationId xmlns:a16="http://schemas.microsoft.com/office/drawing/2014/main" id="{60FF327F-6C1C-4514-AA70-7F997E08D346}"/>
              </a:ext>
            </a:extLst>
          </p:cNvPr>
          <p:cNvSpPr txBox="1"/>
          <p:nvPr/>
        </p:nvSpPr>
        <p:spPr>
          <a:xfrm>
            <a:off x="8428991" y="3866917"/>
            <a:ext cx="448841" cy="200055"/>
          </a:xfrm>
          <a:prstGeom prst="rect">
            <a:avLst/>
          </a:prstGeom>
          <a:noFill/>
        </p:spPr>
        <p:txBody>
          <a:bodyPr wrap="none" lIns="0" rIns="0" rtlCol="0">
            <a:spAutoFit/>
          </a:bodyPr>
          <a:lstStyle/>
          <a:p>
            <a:r>
              <a:rPr lang="sv-SE" sz="700"/>
              <a:t>Kontorsstol</a:t>
            </a:r>
          </a:p>
        </p:txBody>
      </p:sp>
      <p:sp>
        <p:nvSpPr>
          <p:cNvPr id="184" name="textruta 183">
            <a:extLst>
              <a:ext uri="{FF2B5EF4-FFF2-40B4-BE49-F238E27FC236}">
                <a16:creationId xmlns:a16="http://schemas.microsoft.com/office/drawing/2014/main" id="{50037D60-AA8B-4ED6-8437-1682D8D01DC9}"/>
              </a:ext>
            </a:extLst>
          </p:cNvPr>
          <p:cNvSpPr txBox="1"/>
          <p:nvPr/>
        </p:nvSpPr>
        <p:spPr>
          <a:xfrm>
            <a:off x="8441430" y="4653762"/>
            <a:ext cx="749877" cy="200055"/>
          </a:xfrm>
          <a:prstGeom prst="rect">
            <a:avLst/>
          </a:prstGeom>
          <a:noFill/>
        </p:spPr>
        <p:txBody>
          <a:bodyPr wrap="square" lIns="0" rIns="0" rtlCol="0">
            <a:spAutoFit/>
          </a:bodyPr>
          <a:lstStyle/>
          <a:p>
            <a:r>
              <a:rPr lang="sv-SE" sz="700"/>
              <a:t>Okat resultat</a:t>
            </a:r>
          </a:p>
        </p:txBody>
      </p:sp>
      <p:sp>
        <p:nvSpPr>
          <p:cNvPr id="185" name="textruta 184">
            <a:extLst>
              <a:ext uri="{FF2B5EF4-FFF2-40B4-BE49-F238E27FC236}">
                <a16:creationId xmlns:a16="http://schemas.microsoft.com/office/drawing/2014/main" id="{9181B1CF-4E42-4A2B-A8C7-1874A85DDDBE}"/>
              </a:ext>
            </a:extLst>
          </p:cNvPr>
          <p:cNvSpPr txBox="1"/>
          <p:nvPr/>
        </p:nvSpPr>
        <p:spPr>
          <a:xfrm>
            <a:off x="8441430" y="2316116"/>
            <a:ext cx="509755" cy="200055"/>
          </a:xfrm>
          <a:prstGeom prst="rect">
            <a:avLst/>
          </a:prstGeom>
          <a:noFill/>
        </p:spPr>
        <p:txBody>
          <a:bodyPr wrap="none" lIns="0" rIns="0" rtlCol="0">
            <a:spAutoFit/>
          </a:bodyPr>
          <a:lstStyle/>
          <a:p>
            <a:r>
              <a:rPr lang="sv-SE" sz="700"/>
              <a:t>Digitalisering</a:t>
            </a:r>
          </a:p>
        </p:txBody>
      </p:sp>
      <p:sp>
        <p:nvSpPr>
          <p:cNvPr id="186" name="textruta 185">
            <a:extLst>
              <a:ext uri="{FF2B5EF4-FFF2-40B4-BE49-F238E27FC236}">
                <a16:creationId xmlns:a16="http://schemas.microsoft.com/office/drawing/2014/main" id="{8D8BCB86-D9A1-44DC-9A96-95EFE812116B}"/>
              </a:ext>
            </a:extLst>
          </p:cNvPr>
          <p:cNvSpPr txBox="1"/>
          <p:nvPr/>
        </p:nvSpPr>
        <p:spPr>
          <a:xfrm>
            <a:off x="8441430" y="5459236"/>
            <a:ext cx="749877" cy="200055"/>
          </a:xfrm>
          <a:prstGeom prst="rect">
            <a:avLst/>
          </a:prstGeom>
          <a:noFill/>
        </p:spPr>
        <p:txBody>
          <a:bodyPr wrap="square" lIns="0" rIns="0" rtlCol="0">
            <a:spAutoFit/>
          </a:bodyPr>
          <a:lstStyle/>
          <a:p>
            <a:r>
              <a:rPr lang="sv-SE" sz="700"/>
              <a:t>Telefon</a:t>
            </a:r>
          </a:p>
        </p:txBody>
      </p:sp>
      <p:sp>
        <p:nvSpPr>
          <p:cNvPr id="188" name="textruta 187">
            <a:extLst>
              <a:ext uri="{FF2B5EF4-FFF2-40B4-BE49-F238E27FC236}">
                <a16:creationId xmlns:a16="http://schemas.microsoft.com/office/drawing/2014/main" id="{6EA6C8D1-F5A1-4669-BE19-C6179513A6B1}"/>
              </a:ext>
            </a:extLst>
          </p:cNvPr>
          <p:cNvSpPr txBox="1"/>
          <p:nvPr/>
        </p:nvSpPr>
        <p:spPr>
          <a:xfrm>
            <a:off x="7681123" y="3089596"/>
            <a:ext cx="610745" cy="200055"/>
          </a:xfrm>
          <a:prstGeom prst="rect">
            <a:avLst/>
          </a:prstGeom>
          <a:noFill/>
        </p:spPr>
        <p:txBody>
          <a:bodyPr wrap="none" lIns="0" rIns="0" rtlCol="0">
            <a:spAutoFit/>
          </a:bodyPr>
          <a:lstStyle/>
          <a:p>
            <a:r>
              <a:rPr lang="sv-SE" sz="700"/>
              <a:t>Kluster, företag</a:t>
            </a:r>
          </a:p>
        </p:txBody>
      </p:sp>
      <p:sp>
        <p:nvSpPr>
          <p:cNvPr id="189" name="textruta 188">
            <a:extLst>
              <a:ext uri="{FF2B5EF4-FFF2-40B4-BE49-F238E27FC236}">
                <a16:creationId xmlns:a16="http://schemas.microsoft.com/office/drawing/2014/main" id="{08125C9E-6176-4457-A50C-92C07166793E}"/>
              </a:ext>
            </a:extLst>
          </p:cNvPr>
          <p:cNvSpPr txBox="1"/>
          <p:nvPr/>
        </p:nvSpPr>
        <p:spPr>
          <a:xfrm>
            <a:off x="7668684" y="3866917"/>
            <a:ext cx="553037" cy="200055"/>
          </a:xfrm>
          <a:prstGeom prst="rect">
            <a:avLst/>
          </a:prstGeom>
          <a:noFill/>
        </p:spPr>
        <p:txBody>
          <a:bodyPr wrap="none" lIns="0" rIns="0" rtlCol="0">
            <a:spAutoFit/>
          </a:bodyPr>
          <a:lstStyle/>
          <a:p>
            <a:r>
              <a:rPr lang="sv-SE" sz="700"/>
              <a:t>Kontorslampa</a:t>
            </a:r>
          </a:p>
        </p:txBody>
      </p:sp>
      <p:sp>
        <p:nvSpPr>
          <p:cNvPr id="190" name="textruta 189">
            <a:extLst>
              <a:ext uri="{FF2B5EF4-FFF2-40B4-BE49-F238E27FC236}">
                <a16:creationId xmlns:a16="http://schemas.microsoft.com/office/drawing/2014/main" id="{AE858CBA-9BB7-4AE6-8DEB-ED2418031B3C}"/>
              </a:ext>
            </a:extLst>
          </p:cNvPr>
          <p:cNvSpPr txBox="1"/>
          <p:nvPr/>
        </p:nvSpPr>
        <p:spPr>
          <a:xfrm>
            <a:off x="7681123" y="4653762"/>
            <a:ext cx="749877" cy="200055"/>
          </a:xfrm>
          <a:prstGeom prst="rect">
            <a:avLst/>
          </a:prstGeom>
          <a:noFill/>
        </p:spPr>
        <p:txBody>
          <a:bodyPr wrap="square" lIns="0" rIns="0" rtlCol="0">
            <a:spAutoFit/>
          </a:bodyPr>
          <a:lstStyle/>
          <a:p>
            <a:r>
              <a:rPr lang="sv-SE" sz="700"/>
              <a:t>Nätverk</a:t>
            </a:r>
          </a:p>
        </p:txBody>
      </p:sp>
      <p:sp>
        <p:nvSpPr>
          <p:cNvPr id="191" name="textruta 190">
            <a:extLst>
              <a:ext uri="{FF2B5EF4-FFF2-40B4-BE49-F238E27FC236}">
                <a16:creationId xmlns:a16="http://schemas.microsoft.com/office/drawing/2014/main" id="{8EF5ABCB-54A7-4793-8154-F3E06EC29B0D}"/>
              </a:ext>
            </a:extLst>
          </p:cNvPr>
          <p:cNvSpPr txBox="1"/>
          <p:nvPr/>
        </p:nvSpPr>
        <p:spPr>
          <a:xfrm>
            <a:off x="7681123" y="2316116"/>
            <a:ext cx="509755" cy="200055"/>
          </a:xfrm>
          <a:prstGeom prst="rect">
            <a:avLst/>
          </a:prstGeom>
          <a:noFill/>
        </p:spPr>
        <p:txBody>
          <a:bodyPr wrap="none" lIns="0" rIns="0" rtlCol="0">
            <a:spAutoFit/>
          </a:bodyPr>
          <a:lstStyle/>
          <a:p>
            <a:r>
              <a:rPr lang="sv-SE" sz="700"/>
              <a:t>Digitalisering</a:t>
            </a:r>
          </a:p>
        </p:txBody>
      </p:sp>
      <p:sp>
        <p:nvSpPr>
          <p:cNvPr id="192" name="textruta 191">
            <a:extLst>
              <a:ext uri="{FF2B5EF4-FFF2-40B4-BE49-F238E27FC236}">
                <a16:creationId xmlns:a16="http://schemas.microsoft.com/office/drawing/2014/main" id="{1869546D-6173-43DD-B8C7-66FC1083E470}"/>
              </a:ext>
            </a:extLst>
          </p:cNvPr>
          <p:cNvSpPr txBox="1"/>
          <p:nvPr/>
        </p:nvSpPr>
        <p:spPr>
          <a:xfrm>
            <a:off x="7681123" y="5459236"/>
            <a:ext cx="749877" cy="200055"/>
          </a:xfrm>
          <a:prstGeom prst="rect">
            <a:avLst/>
          </a:prstGeom>
          <a:noFill/>
        </p:spPr>
        <p:txBody>
          <a:bodyPr wrap="square" lIns="0" rIns="0" rtlCol="0">
            <a:spAutoFit/>
          </a:bodyPr>
          <a:lstStyle/>
          <a:p>
            <a:r>
              <a:rPr lang="sv-SE" sz="700"/>
              <a:t>Tekopp, fika</a:t>
            </a:r>
          </a:p>
        </p:txBody>
      </p:sp>
      <p:sp>
        <p:nvSpPr>
          <p:cNvPr id="194" name="textruta 193">
            <a:extLst>
              <a:ext uri="{FF2B5EF4-FFF2-40B4-BE49-F238E27FC236}">
                <a16:creationId xmlns:a16="http://schemas.microsoft.com/office/drawing/2014/main" id="{4C7FF669-79C7-4B9A-85B3-BC9E70154227}"/>
              </a:ext>
            </a:extLst>
          </p:cNvPr>
          <p:cNvSpPr txBox="1"/>
          <p:nvPr/>
        </p:nvSpPr>
        <p:spPr>
          <a:xfrm>
            <a:off x="6920816" y="3089596"/>
            <a:ext cx="293350" cy="200055"/>
          </a:xfrm>
          <a:prstGeom prst="rect">
            <a:avLst/>
          </a:prstGeom>
          <a:noFill/>
        </p:spPr>
        <p:txBody>
          <a:bodyPr wrap="none" lIns="0" rIns="0" rtlCol="0">
            <a:spAutoFit/>
          </a:bodyPr>
          <a:lstStyle/>
          <a:p>
            <a:r>
              <a:rPr lang="sv-SE" sz="700"/>
              <a:t>Klocka </a:t>
            </a:r>
          </a:p>
        </p:txBody>
      </p:sp>
      <p:sp>
        <p:nvSpPr>
          <p:cNvPr id="195" name="textruta 194">
            <a:extLst>
              <a:ext uri="{FF2B5EF4-FFF2-40B4-BE49-F238E27FC236}">
                <a16:creationId xmlns:a16="http://schemas.microsoft.com/office/drawing/2014/main" id="{485FF96A-BA38-4355-BFAB-B70800568F2F}"/>
              </a:ext>
            </a:extLst>
          </p:cNvPr>
          <p:cNvSpPr txBox="1"/>
          <p:nvPr/>
        </p:nvSpPr>
        <p:spPr>
          <a:xfrm>
            <a:off x="6908378" y="3866917"/>
            <a:ext cx="807530" cy="307777"/>
          </a:xfrm>
          <a:prstGeom prst="rect">
            <a:avLst/>
          </a:prstGeom>
          <a:noFill/>
        </p:spPr>
        <p:txBody>
          <a:bodyPr wrap="square" lIns="0" rIns="0" rtlCol="0">
            <a:spAutoFit/>
          </a:bodyPr>
          <a:lstStyle/>
          <a:p>
            <a:r>
              <a:rPr lang="sv-SE" sz="700"/>
              <a:t>Kontor, tjänsteman/ kvinna</a:t>
            </a:r>
          </a:p>
        </p:txBody>
      </p:sp>
      <p:sp>
        <p:nvSpPr>
          <p:cNvPr id="196" name="textruta 195">
            <a:extLst>
              <a:ext uri="{FF2B5EF4-FFF2-40B4-BE49-F238E27FC236}">
                <a16:creationId xmlns:a16="http://schemas.microsoft.com/office/drawing/2014/main" id="{CC0339B4-50C7-4CA1-8BD3-D557066A8E60}"/>
              </a:ext>
            </a:extLst>
          </p:cNvPr>
          <p:cNvSpPr txBox="1"/>
          <p:nvPr/>
        </p:nvSpPr>
        <p:spPr>
          <a:xfrm>
            <a:off x="6920816" y="4653762"/>
            <a:ext cx="749877" cy="307777"/>
          </a:xfrm>
          <a:prstGeom prst="rect">
            <a:avLst/>
          </a:prstGeom>
          <a:noFill/>
        </p:spPr>
        <p:txBody>
          <a:bodyPr wrap="square" lIns="0" rIns="0" rtlCol="0">
            <a:spAutoFit/>
          </a:bodyPr>
          <a:lstStyle/>
          <a:p>
            <a:r>
              <a:rPr lang="sv-SE" sz="700"/>
              <a:t>Mobil tyst, vibration</a:t>
            </a:r>
          </a:p>
        </p:txBody>
      </p:sp>
      <p:sp>
        <p:nvSpPr>
          <p:cNvPr id="197" name="textruta 196">
            <a:extLst>
              <a:ext uri="{FF2B5EF4-FFF2-40B4-BE49-F238E27FC236}">
                <a16:creationId xmlns:a16="http://schemas.microsoft.com/office/drawing/2014/main" id="{AF7CC7EE-8D9A-4583-A989-5FB789ABC84A}"/>
              </a:ext>
            </a:extLst>
          </p:cNvPr>
          <p:cNvSpPr txBox="1"/>
          <p:nvPr/>
        </p:nvSpPr>
        <p:spPr>
          <a:xfrm>
            <a:off x="6920817" y="2316115"/>
            <a:ext cx="795090" cy="307777"/>
          </a:xfrm>
          <a:prstGeom prst="rect">
            <a:avLst/>
          </a:prstGeom>
          <a:noFill/>
        </p:spPr>
        <p:txBody>
          <a:bodyPr wrap="square" lIns="0" rIns="0" rtlCol="0">
            <a:spAutoFit/>
          </a:bodyPr>
          <a:lstStyle/>
          <a:p>
            <a:r>
              <a:rPr lang="sv-SE" sz="700"/>
              <a:t>Detaljhandel, servicepersonal</a:t>
            </a:r>
          </a:p>
        </p:txBody>
      </p:sp>
      <p:sp>
        <p:nvSpPr>
          <p:cNvPr id="198" name="textruta 197">
            <a:extLst>
              <a:ext uri="{FF2B5EF4-FFF2-40B4-BE49-F238E27FC236}">
                <a16:creationId xmlns:a16="http://schemas.microsoft.com/office/drawing/2014/main" id="{27B97E67-42D1-4CEE-9FBE-0FDE12B8BB8B}"/>
              </a:ext>
            </a:extLst>
          </p:cNvPr>
          <p:cNvSpPr txBox="1"/>
          <p:nvPr/>
        </p:nvSpPr>
        <p:spPr>
          <a:xfrm>
            <a:off x="6920816" y="5459236"/>
            <a:ext cx="749877" cy="307777"/>
          </a:xfrm>
          <a:prstGeom prst="rect">
            <a:avLst/>
          </a:prstGeom>
          <a:noFill/>
        </p:spPr>
        <p:txBody>
          <a:bodyPr wrap="square" lIns="0" rIns="0" rtlCol="0">
            <a:spAutoFit/>
          </a:bodyPr>
          <a:lstStyle/>
          <a:p>
            <a:r>
              <a:rPr lang="sv-SE" sz="700"/>
              <a:t>Statistik, konjunktur</a:t>
            </a:r>
          </a:p>
        </p:txBody>
      </p:sp>
      <p:sp>
        <p:nvSpPr>
          <p:cNvPr id="200" name="textruta 199">
            <a:extLst>
              <a:ext uri="{FF2B5EF4-FFF2-40B4-BE49-F238E27FC236}">
                <a16:creationId xmlns:a16="http://schemas.microsoft.com/office/drawing/2014/main" id="{CA5BF328-19C2-4141-9EDC-893625D8AAAD}"/>
              </a:ext>
            </a:extLst>
          </p:cNvPr>
          <p:cNvSpPr txBox="1"/>
          <p:nvPr/>
        </p:nvSpPr>
        <p:spPr>
          <a:xfrm>
            <a:off x="6160509" y="3089596"/>
            <a:ext cx="594715" cy="200055"/>
          </a:xfrm>
          <a:prstGeom prst="rect">
            <a:avLst/>
          </a:prstGeom>
          <a:noFill/>
        </p:spPr>
        <p:txBody>
          <a:bodyPr wrap="none" lIns="0" rIns="0" rtlCol="0">
            <a:spAutoFit/>
          </a:bodyPr>
          <a:lstStyle/>
          <a:p>
            <a:r>
              <a:rPr lang="sv-SE" sz="700"/>
              <a:t>Kaffekopp, fika</a:t>
            </a:r>
          </a:p>
        </p:txBody>
      </p:sp>
      <p:sp>
        <p:nvSpPr>
          <p:cNvPr id="201" name="textruta 200">
            <a:extLst>
              <a:ext uri="{FF2B5EF4-FFF2-40B4-BE49-F238E27FC236}">
                <a16:creationId xmlns:a16="http://schemas.microsoft.com/office/drawing/2014/main" id="{095F3738-0FB3-4FD4-9593-47EA39379311}"/>
              </a:ext>
            </a:extLst>
          </p:cNvPr>
          <p:cNvSpPr txBox="1"/>
          <p:nvPr/>
        </p:nvSpPr>
        <p:spPr>
          <a:xfrm>
            <a:off x="6148070" y="3866917"/>
            <a:ext cx="665247" cy="200055"/>
          </a:xfrm>
          <a:prstGeom prst="rect">
            <a:avLst/>
          </a:prstGeom>
          <a:noFill/>
        </p:spPr>
        <p:txBody>
          <a:bodyPr wrap="none" lIns="0" rIns="0" rtlCol="0">
            <a:spAutoFit/>
          </a:bodyPr>
          <a:lstStyle/>
          <a:p>
            <a:r>
              <a:rPr lang="sv-SE" sz="700"/>
              <a:t>Kontor, förvaring</a:t>
            </a:r>
          </a:p>
        </p:txBody>
      </p:sp>
      <p:sp>
        <p:nvSpPr>
          <p:cNvPr id="202" name="textruta 201">
            <a:extLst>
              <a:ext uri="{FF2B5EF4-FFF2-40B4-BE49-F238E27FC236}">
                <a16:creationId xmlns:a16="http://schemas.microsoft.com/office/drawing/2014/main" id="{10AC417B-6456-44DF-863D-C55C889095D9}"/>
              </a:ext>
            </a:extLst>
          </p:cNvPr>
          <p:cNvSpPr txBox="1"/>
          <p:nvPr/>
        </p:nvSpPr>
        <p:spPr>
          <a:xfrm>
            <a:off x="6160509" y="4653762"/>
            <a:ext cx="749877" cy="200055"/>
          </a:xfrm>
          <a:prstGeom prst="rect">
            <a:avLst/>
          </a:prstGeom>
          <a:noFill/>
        </p:spPr>
        <p:txBody>
          <a:bodyPr wrap="square" lIns="0" rIns="0" rtlCol="0">
            <a:spAutoFit/>
          </a:bodyPr>
          <a:lstStyle/>
          <a:p>
            <a:r>
              <a:rPr lang="sv-SE" sz="700"/>
              <a:t>Mobil tyst</a:t>
            </a:r>
          </a:p>
        </p:txBody>
      </p:sp>
      <p:sp>
        <p:nvSpPr>
          <p:cNvPr id="203" name="textruta 202">
            <a:extLst>
              <a:ext uri="{FF2B5EF4-FFF2-40B4-BE49-F238E27FC236}">
                <a16:creationId xmlns:a16="http://schemas.microsoft.com/office/drawing/2014/main" id="{8F960E8E-F314-4B53-867D-2725422F9DF8}"/>
              </a:ext>
            </a:extLst>
          </p:cNvPr>
          <p:cNvSpPr txBox="1"/>
          <p:nvPr/>
        </p:nvSpPr>
        <p:spPr>
          <a:xfrm>
            <a:off x="6160509" y="2316116"/>
            <a:ext cx="219612" cy="200055"/>
          </a:xfrm>
          <a:prstGeom prst="rect">
            <a:avLst/>
          </a:prstGeom>
          <a:noFill/>
        </p:spPr>
        <p:txBody>
          <a:bodyPr wrap="none" lIns="0" rIns="0" rtlCol="0">
            <a:spAutoFit/>
          </a:bodyPr>
          <a:lstStyle/>
          <a:p>
            <a:r>
              <a:rPr lang="sv-SE" sz="700"/>
              <a:t>Dator</a:t>
            </a:r>
          </a:p>
        </p:txBody>
      </p:sp>
      <p:sp>
        <p:nvSpPr>
          <p:cNvPr id="204" name="textruta 203">
            <a:extLst>
              <a:ext uri="{FF2B5EF4-FFF2-40B4-BE49-F238E27FC236}">
                <a16:creationId xmlns:a16="http://schemas.microsoft.com/office/drawing/2014/main" id="{E2A6D5CD-4ACB-42D2-8678-3A46830CF98B}"/>
              </a:ext>
            </a:extLst>
          </p:cNvPr>
          <p:cNvSpPr txBox="1"/>
          <p:nvPr/>
        </p:nvSpPr>
        <p:spPr>
          <a:xfrm>
            <a:off x="6160509" y="5459236"/>
            <a:ext cx="749877" cy="200055"/>
          </a:xfrm>
          <a:prstGeom prst="rect">
            <a:avLst/>
          </a:prstGeom>
          <a:noFill/>
        </p:spPr>
        <p:txBody>
          <a:bodyPr wrap="square" lIns="0" rIns="0" rtlCol="0">
            <a:spAutoFit/>
          </a:bodyPr>
          <a:lstStyle/>
          <a:p>
            <a:r>
              <a:rPr lang="sv-SE" sz="700"/>
              <a:t>Statistik</a:t>
            </a:r>
          </a:p>
        </p:txBody>
      </p:sp>
      <p:sp>
        <p:nvSpPr>
          <p:cNvPr id="206" name="textruta 205">
            <a:extLst>
              <a:ext uri="{FF2B5EF4-FFF2-40B4-BE49-F238E27FC236}">
                <a16:creationId xmlns:a16="http://schemas.microsoft.com/office/drawing/2014/main" id="{0A9BF983-316C-4BD8-8692-84670E4FCA1E}"/>
              </a:ext>
            </a:extLst>
          </p:cNvPr>
          <p:cNvSpPr txBox="1"/>
          <p:nvPr/>
        </p:nvSpPr>
        <p:spPr>
          <a:xfrm>
            <a:off x="5400202" y="3089596"/>
            <a:ext cx="482504" cy="200055"/>
          </a:xfrm>
          <a:prstGeom prst="rect">
            <a:avLst/>
          </a:prstGeom>
          <a:noFill/>
        </p:spPr>
        <p:txBody>
          <a:bodyPr wrap="none" lIns="0" rIns="0" rtlCol="0">
            <a:spAutoFit/>
          </a:bodyPr>
          <a:lstStyle/>
          <a:p>
            <a:r>
              <a:rPr lang="sv-SE" sz="700"/>
              <a:t>Infrastruktur</a:t>
            </a:r>
          </a:p>
        </p:txBody>
      </p:sp>
      <p:sp>
        <p:nvSpPr>
          <p:cNvPr id="207" name="textruta 206">
            <a:extLst>
              <a:ext uri="{FF2B5EF4-FFF2-40B4-BE49-F238E27FC236}">
                <a16:creationId xmlns:a16="http://schemas.microsoft.com/office/drawing/2014/main" id="{DF2DED4A-CB17-43CF-91E9-4235990F11BD}"/>
              </a:ext>
            </a:extLst>
          </p:cNvPr>
          <p:cNvSpPr txBox="1"/>
          <p:nvPr/>
        </p:nvSpPr>
        <p:spPr>
          <a:xfrm>
            <a:off x="5387763" y="3866917"/>
            <a:ext cx="673261" cy="200055"/>
          </a:xfrm>
          <a:prstGeom prst="rect">
            <a:avLst/>
          </a:prstGeom>
          <a:noFill/>
        </p:spPr>
        <p:txBody>
          <a:bodyPr wrap="none" lIns="0" rIns="0" rtlCol="0">
            <a:spAutoFit/>
          </a:bodyPr>
          <a:lstStyle/>
          <a:p>
            <a:r>
              <a:rPr lang="sv-SE" sz="700"/>
              <a:t>Kompetens, jobb</a:t>
            </a:r>
          </a:p>
        </p:txBody>
      </p:sp>
      <p:sp>
        <p:nvSpPr>
          <p:cNvPr id="208" name="textruta 207">
            <a:extLst>
              <a:ext uri="{FF2B5EF4-FFF2-40B4-BE49-F238E27FC236}">
                <a16:creationId xmlns:a16="http://schemas.microsoft.com/office/drawing/2014/main" id="{2FF106BB-C188-4CAE-9775-172171E5E63F}"/>
              </a:ext>
            </a:extLst>
          </p:cNvPr>
          <p:cNvSpPr txBox="1"/>
          <p:nvPr/>
        </p:nvSpPr>
        <p:spPr>
          <a:xfrm>
            <a:off x="5400202" y="4653762"/>
            <a:ext cx="749877" cy="200055"/>
          </a:xfrm>
          <a:prstGeom prst="rect">
            <a:avLst/>
          </a:prstGeom>
          <a:noFill/>
        </p:spPr>
        <p:txBody>
          <a:bodyPr wrap="square" lIns="0" rIns="0" rtlCol="0">
            <a:spAutoFit/>
          </a:bodyPr>
          <a:lstStyle/>
          <a:p>
            <a:r>
              <a:rPr lang="sv-SE" sz="700"/>
              <a:t>Mobil ljud</a:t>
            </a:r>
          </a:p>
        </p:txBody>
      </p:sp>
      <p:sp>
        <p:nvSpPr>
          <p:cNvPr id="209" name="textruta 208">
            <a:extLst>
              <a:ext uri="{FF2B5EF4-FFF2-40B4-BE49-F238E27FC236}">
                <a16:creationId xmlns:a16="http://schemas.microsoft.com/office/drawing/2014/main" id="{A17736D0-EF5D-40FC-B7B1-8A7CB6CD83A4}"/>
              </a:ext>
            </a:extLst>
          </p:cNvPr>
          <p:cNvSpPr txBox="1"/>
          <p:nvPr/>
        </p:nvSpPr>
        <p:spPr>
          <a:xfrm>
            <a:off x="5400202" y="2316116"/>
            <a:ext cx="472886" cy="200055"/>
          </a:xfrm>
          <a:prstGeom prst="rect">
            <a:avLst/>
          </a:prstGeom>
          <a:noFill/>
        </p:spPr>
        <p:txBody>
          <a:bodyPr wrap="none" lIns="0" rIns="0" rtlCol="0">
            <a:spAutoFit/>
          </a:bodyPr>
          <a:lstStyle/>
          <a:p>
            <a:r>
              <a:rPr lang="sv-SE" sz="700"/>
              <a:t>City, handel</a:t>
            </a:r>
          </a:p>
        </p:txBody>
      </p:sp>
      <p:sp>
        <p:nvSpPr>
          <p:cNvPr id="210" name="textruta 209">
            <a:extLst>
              <a:ext uri="{FF2B5EF4-FFF2-40B4-BE49-F238E27FC236}">
                <a16:creationId xmlns:a16="http://schemas.microsoft.com/office/drawing/2014/main" id="{FCE6355E-4D2C-4B51-A0DB-81528842BFF9}"/>
              </a:ext>
            </a:extLst>
          </p:cNvPr>
          <p:cNvSpPr txBox="1"/>
          <p:nvPr/>
        </p:nvSpPr>
        <p:spPr>
          <a:xfrm>
            <a:off x="5400202" y="5459236"/>
            <a:ext cx="749877" cy="200055"/>
          </a:xfrm>
          <a:prstGeom prst="rect">
            <a:avLst/>
          </a:prstGeom>
          <a:noFill/>
        </p:spPr>
        <p:txBody>
          <a:bodyPr wrap="square" lIns="0" rIns="0" rtlCol="0">
            <a:spAutoFit/>
          </a:bodyPr>
          <a:lstStyle/>
          <a:p>
            <a:r>
              <a:rPr lang="sv-SE" sz="700"/>
              <a:t>Stadsutveckling</a:t>
            </a:r>
          </a:p>
        </p:txBody>
      </p:sp>
      <p:sp>
        <p:nvSpPr>
          <p:cNvPr id="212" name="textruta 211">
            <a:extLst>
              <a:ext uri="{FF2B5EF4-FFF2-40B4-BE49-F238E27FC236}">
                <a16:creationId xmlns:a16="http://schemas.microsoft.com/office/drawing/2014/main" id="{C34F3345-97E7-45BA-80A9-F6C1CFA9706E}"/>
              </a:ext>
            </a:extLst>
          </p:cNvPr>
          <p:cNvSpPr txBox="1"/>
          <p:nvPr/>
        </p:nvSpPr>
        <p:spPr>
          <a:xfrm>
            <a:off x="4639895" y="3089596"/>
            <a:ext cx="205184" cy="200055"/>
          </a:xfrm>
          <a:prstGeom prst="rect">
            <a:avLst/>
          </a:prstGeom>
          <a:noFill/>
        </p:spPr>
        <p:txBody>
          <a:bodyPr wrap="none" lIns="0" rIns="0" rtlCol="0">
            <a:spAutoFit/>
          </a:bodyPr>
          <a:lstStyle/>
          <a:p>
            <a:r>
              <a:rPr lang="sv-SE" sz="700"/>
              <a:t>Idéer</a:t>
            </a:r>
          </a:p>
        </p:txBody>
      </p:sp>
      <p:sp>
        <p:nvSpPr>
          <p:cNvPr id="213" name="textruta 212">
            <a:extLst>
              <a:ext uri="{FF2B5EF4-FFF2-40B4-BE49-F238E27FC236}">
                <a16:creationId xmlns:a16="http://schemas.microsoft.com/office/drawing/2014/main" id="{6573000F-4433-4C43-A606-C41DE51B36BE}"/>
              </a:ext>
            </a:extLst>
          </p:cNvPr>
          <p:cNvSpPr txBox="1"/>
          <p:nvPr/>
        </p:nvSpPr>
        <p:spPr>
          <a:xfrm>
            <a:off x="4627456" y="3866917"/>
            <a:ext cx="527388" cy="200055"/>
          </a:xfrm>
          <a:prstGeom prst="rect">
            <a:avLst/>
          </a:prstGeom>
          <a:noFill/>
        </p:spPr>
        <p:txBody>
          <a:bodyPr wrap="none" lIns="0" rIns="0" rtlCol="0">
            <a:spAutoFit/>
          </a:bodyPr>
          <a:lstStyle/>
          <a:p>
            <a:r>
              <a:rPr lang="sv-SE" sz="700"/>
              <a:t>Kollektivtrafik</a:t>
            </a:r>
          </a:p>
        </p:txBody>
      </p:sp>
      <p:sp>
        <p:nvSpPr>
          <p:cNvPr id="214" name="textruta 213">
            <a:extLst>
              <a:ext uri="{FF2B5EF4-FFF2-40B4-BE49-F238E27FC236}">
                <a16:creationId xmlns:a16="http://schemas.microsoft.com/office/drawing/2014/main" id="{804985A9-D5D0-46EC-B871-EF8B58936293}"/>
              </a:ext>
            </a:extLst>
          </p:cNvPr>
          <p:cNvSpPr txBox="1"/>
          <p:nvPr/>
        </p:nvSpPr>
        <p:spPr>
          <a:xfrm>
            <a:off x="4639895" y="4653762"/>
            <a:ext cx="749877" cy="200055"/>
          </a:xfrm>
          <a:prstGeom prst="rect">
            <a:avLst/>
          </a:prstGeom>
          <a:noFill/>
        </p:spPr>
        <p:txBody>
          <a:bodyPr wrap="square" lIns="0" rIns="0" rtlCol="0">
            <a:spAutoFit/>
          </a:bodyPr>
          <a:lstStyle/>
          <a:p>
            <a:r>
              <a:rPr lang="sv-SE" sz="700"/>
              <a:t>Maritima näringar</a:t>
            </a:r>
          </a:p>
        </p:txBody>
      </p:sp>
      <p:sp>
        <p:nvSpPr>
          <p:cNvPr id="215" name="textruta 214">
            <a:extLst>
              <a:ext uri="{FF2B5EF4-FFF2-40B4-BE49-F238E27FC236}">
                <a16:creationId xmlns:a16="http://schemas.microsoft.com/office/drawing/2014/main" id="{2F78FFFD-2647-4D11-A5F5-D69CD2E9FECD}"/>
              </a:ext>
            </a:extLst>
          </p:cNvPr>
          <p:cNvSpPr txBox="1"/>
          <p:nvPr/>
        </p:nvSpPr>
        <p:spPr>
          <a:xfrm>
            <a:off x="4639895" y="2316116"/>
            <a:ext cx="702658" cy="307777"/>
          </a:xfrm>
          <a:prstGeom prst="rect">
            <a:avLst/>
          </a:prstGeom>
          <a:noFill/>
        </p:spPr>
        <p:txBody>
          <a:bodyPr wrap="square" lIns="0" rIns="0" rtlCol="0">
            <a:spAutoFit/>
          </a:bodyPr>
          <a:lstStyle/>
          <a:p>
            <a:r>
              <a:rPr lang="sv-SE" sz="700" err="1"/>
              <a:t>Byggnadsing</a:t>
            </a:r>
            <a:r>
              <a:rPr lang="sv-SE" sz="700"/>
              <a:t>., </a:t>
            </a:r>
            <a:br>
              <a:rPr lang="sv-SE" sz="700"/>
            </a:br>
            <a:r>
              <a:rPr lang="sv-SE" sz="700"/>
              <a:t>arkitekt, </a:t>
            </a:r>
            <a:r>
              <a:rPr lang="sv-SE" sz="700" err="1"/>
              <a:t>byggarb</a:t>
            </a:r>
            <a:r>
              <a:rPr lang="sv-SE" sz="700"/>
              <a:t>.</a:t>
            </a:r>
          </a:p>
        </p:txBody>
      </p:sp>
      <p:sp>
        <p:nvSpPr>
          <p:cNvPr id="218" name="textruta 217">
            <a:extLst>
              <a:ext uri="{FF2B5EF4-FFF2-40B4-BE49-F238E27FC236}">
                <a16:creationId xmlns:a16="http://schemas.microsoft.com/office/drawing/2014/main" id="{7A3DF77E-6F19-4507-A5CE-D1E1BECE90EC}"/>
              </a:ext>
            </a:extLst>
          </p:cNvPr>
          <p:cNvSpPr txBox="1"/>
          <p:nvPr/>
        </p:nvSpPr>
        <p:spPr>
          <a:xfrm>
            <a:off x="3879589" y="3089595"/>
            <a:ext cx="724082" cy="307777"/>
          </a:xfrm>
          <a:prstGeom prst="rect">
            <a:avLst/>
          </a:prstGeom>
          <a:noFill/>
        </p:spPr>
        <p:txBody>
          <a:bodyPr wrap="square" lIns="0" rIns="0" rtlCol="0">
            <a:spAutoFit/>
          </a:bodyPr>
          <a:lstStyle/>
          <a:p>
            <a:r>
              <a:rPr lang="sv-SE" sz="700"/>
              <a:t>Grävskopa, </a:t>
            </a:r>
            <a:r>
              <a:rPr lang="sv-SE" sz="700" err="1"/>
              <a:t>konstruktionsarb</a:t>
            </a:r>
            <a:r>
              <a:rPr lang="sv-SE" sz="700"/>
              <a:t>.</a:t>
            </a:r>
          </a:p>
        </p:txBody>
      </p:sp>
      <p:sp>
        <p:nvSpPr>
          <p:cNvPr id="219" name="textruta 218">
            <a:extLst>
              <a:ext uri="{FF2B5EF4-FFF2-40B4-BE49-F238E27FC236}">
                <a16:creationId xmlns:a16="http://schemas.microsoft.com/office/drawing/2014/main" id="{7E0602FD-AEFF-4161-BECE-1426407F854A}"/>
              </a:ext>
            </a:extLst>
          </p:cNvPr>
          <p:cNvSpPr txBox="1"/>
          <p:nvPr/>
        </p:nvSpPr>
        <p:spPr>
          <a:xfrm>
            <a:off x="3867149" y="3866917"/>
            <a:ext cx="711733" cy="200055"/>
          </a:xfrm>
          <a:prstGeom prst="rect">
            <a:avLst/>
          </a:prstGeom>
          <a:noFill/>
        </p:spPr>
        <p:txBody>
          <a:bodyPr wrap="none" lIns="0" rIns="0" rtlCol="0">
            <a:spAutoFit/>
          </a:bodyPr>
          <a:lstStyle/>
          <a:p>
            <a:r>
              <a:rPr lang="sv-SE" sz="700"/>
              <a:t>Kluster, utbildning</a:t>
            </a:r>
          </a:p>
        </p:txBody>
      </p:sp>
      <p:sp>
        <p:nvSpPr>
          <p:cNvPr id="220" name="textruta 219">
            <a:extLst>
              <a:ext uri="{FF2B5EF4-FFF2-40B4-BE49-F238E27FC236}">
                <a16:creationId xmlns:a16="http://schemas.microsoft.com/office/drawing/2014/main" id="{1D43FFD6-3C65-4057-8F9B-B501A8B2E830}"/>
              </a:ext>
            </a:extLst>
          </p:cNvPr>
          <p:cNvSpPr txBox="1"/>
          <p:nvPr/>
        </p:nvSpPr>
        <p:spPr>
          <a:xfrm>
            <a:off x="3879588" y="4653762"/>
            <a:ext cx="749877" cy="200055"/>
          </a:xfrm>
          <a:prstGeom prst="rect">
            <a:avLst/>
          </a:prstGeom>
          <a:noFill/>
        </p:spPr>
        <p:txBody>
          <a:bodyPr wrap="square" lIns="0" rIns="0" rtlCol="0">
            <a:spAutoFit/>
          </a:bodyPr>
          <a:lstStyle/>
          <a:p>
            <a:r>
              <a:rPr lang="sv-SE" sz="700"/>
              <a:t>Maritima näringar</a:t>
            </a:r>
          </a:p>
        </p:txBody>
      </p:sp>
      <p:sp>
        <p:nvSpPr>
          <p:cNvPr id="221" name="textruta 220">
            <a:extLst>
              <a:ext uri="{FF2B5EF4-FFF2-40B4-BE49-F238E27FC236}">
                <a16:creationId xmlns:a16="http://schemas.microsoft.com/office/drawing/2014/main" id="{1EECDF3A-140D-4E5D-8D5C-CDCC6D61166E}"/>
              </a:ext>
            </a:extLst>
          </p:cNvPr>
          <p:cNvSpPr txBox="1"/>
          <p:nvPr/>
        </p:nvSpPr>
        <p:spPr>
          <a:xfrm>
            <a:off x="3879588" y="2316116"/>
            <a:ext cx="278923" cy="200055"/>
          </a:xfrm>
          <a:prstGeom prst="rect">
            <a:avLst/>
          </a:prstGeom>
          <a:noFill/>
        </p:spPr>
        <p:txBody>
          <a:bodyPr wrap="none" lIns="0" rIns="0" rtlCol="0">
            <a:spAutoFit/>
          </a:bodyPr>
          <a:lstStyle/>
          <a:p>
            <a:r>
              <a:rPr lang="sv-SE" sz="700"/>
              <a:t>Bostad</a:t>
            </a:r>
          </a:p>
        </p:txBody>
      </p:sp>
      <p:sp>
        <p:nvSpPr>
          <p:cNvPr id="222" name="textruta 221">
            <a:extLst>
              <a:ext uri="{FF2B5EF4-FFF2-40B4-BE49-F238E27FC236}">
                <a16:creationId xmlns:a16="http://schemas.microsoft.com/office/drawing/2014/main" id="{2DE30EE5-B9F3-4BFB-A43F-A67ADF92BEDA}"/>
              </a:ext>
            </a:extLst>
          </p:cNvPr>
          <p:cNvSpPr txBox="1"/>
          <p:nvPr/>
        </p:nvSpPr>
        <p:spPr>
          <a:xfrm>
            <a:off x="3879588" y="5459236"/>
            <a:ext cx="749877" cy="200055"/>
          </a:xfrm>
          <a:prstGeom prst="rect">
            <a:avLst/>
          </a:prstGeom>
          <a:noFill/>
        </p:spPr>
        <p:txBody>
          <a:bodyPr wrap="square" lIns="0" rIns="0" rtlCol="0">
            <a:spAutoFit/>
          </a:bodyPr>
          <a:lstStyle/>
          <a:p>
            <a:r>
              <a:rPr lang="sv-SE" sz="700"/>
              <a:t>Skräp, frukt</a:t>
            </a:r>
          </a:p>
        </p:txBody>
      </p:sp>
      <p:sp>
        <p:nvSpPr>
          <p:cNvPr id="224" name="textruta 223">
            <a:extLst>
              <a:ext uri="{FF2B5EF4-FFF2-40B4-BE49-F238E27FC236}">
                <a16:creationId xmlns:a16="http://schemas.microsoft.com/office/drawing/2014/main" id="{75237465-40CE-4072-AF8B-6AFA8149868A}"/>
              </a:ext>
            </a:extLst>
          </p:cNvPr>
          <p:cNvSpPr txBox="1"/>
          <p:nvPr/>
        </p:nvSpPr>
        <p:spPr>
          <a:xfrm>
            <a:off x="3119281" y="3089596"/>
            <a:ext cx="511358" cy="200055"/>
          </a:xfrm>
          <a:prstGeom prst="rect">
            <a:avLst/>
          </a:prstGeom>
          <a:noFill/>
        </p:spPr>
        <p:txBody>
          <a:bodyPr wrap="none" lIns="0" rIns="0" rtlCol="0">
            <a:spAutoFit/>
          </a:bodyPr>
          <a:lstStyle/>
          <a:p>
            <a:r>
              <a:rPr lang="sv-SE" sz="700"/>
              <a:t>Förslagslåda</a:t>
            </a:r>
          </a:p>
        </p:txBody>
      </p:sp>
      <p:sp>
        <p:nvSpPr>
          <p:cNvPr id="225" name="textruta 224">
            <a:extLst>
              <a:ext uri="{FF2B5EF4-FFF2-40B4-BE49-F238E27FC236}">
                <a16:creationId xmlns:a16="http://schemas.microsoft.com/office/drawing/2014/main" id="{8B38CC35-7AE7-47CE-B79C-A02F5BA8CEC4}"/>
              </a:ext>
            </a:extLst>
          </p:cNvPr>
          <p:cNvSpPr txBox="1"/>
          <p:nvPr/>
        </p:nvSpPr>
        <p:spPr>
          <a:xfrm>
            <a:off x="3106842" y="3866917"/>
            <a:ext cx="670055" cy="200055"/>
          </a:xfrm>
          <a:prstGeom prst="rect">
            <a:avLst/>
          </a:prstGeom>
          <a:noFill/>
        </p:spPr>
        <p:txBody>
          <a:bodyPr wrap="none" lIns="0" rIns="0" rtlCol="0">
            <a:spAutoFit/>
          </a:bodyPr>
          <a:lstStyle/>
          <a:p>
            <a:r>
              <a:rPr lang="sv-SE" sz="700"/>
              <a:t>Kluster, </a:t>
            </a:r>
            <a:r>
              <a:rPr lang="sv-SE" sz="700" err="1"/>
              <a:t>testbeds</a:t>
            </a:r>
            <a:endParaRPr lang="sv-SE" sz="700"/>
          </a:p>
        </p:txBody>
      </p:sp>
      <p:sp>
        <p:nvSpPr>
          <p:cNvPr id="226" name="textruta 225">
            <a:extLst>
              <a:ext uri="{FF2B5EF4-FFF2-40B4-BE49-F238E27FC236}">
                <a16:creationId xmlns:a16="http://schemas.microsoft.com/office/drawing/2014/main" id="{48CF7B46-832F-4737-B7E9-1AF4A0A44410}"/>
              </a:ext>
            </a:extLst>
          </p:cNvPr>
          <p:cNvSpPr txBox="1"/>
          <p:nvPr/>
        </p:nvSpPr>
        <p:spPr>
          <a:xfrm>
            <a:off x="3119281" y="4653762"/>
            <a:ext cx="749877" cy="200055"/>
          </a:xfrm>
          <a:prstGeom prst="rect">
            <a:avLst/>
          </a:prstGeom>
          <a:noFill/>
        </p:spPr>
        <p:txBody>
          <a:bodyPr wrap="square" lIns="0" rIns="0" rtlCol="0">
            <a:spAutoFit/>
          </a:bodyPr>
          <a:lstStyle/>
          <a:p>
            <a:r>
              <a:rPr lang="sv-SE" sz="700"/>
              <a:t>Människor, par</a:t>
            </a:r>
          </a:p>
        </p:txBody>
      </p:sp>
      <p:sp>
        <p:nvSpPr>
          <p:cNvPr id="227" name="textruta 226">
            <a:extLst>
              <a:ext uri="{FF2B5EF4-FFF2-40B4-BE49-F238E27FC236}">
                <a16:creationId xmlns:a16="http://schemas.microsoft.com/office/drawing/2014/main" id="{BC3DB793-8229-4BE0-995B-1C68BD388435}"/>
              </a:ext>
            </a:extLst>
          </p:cNvPr>
          <p:cNvSpPr txBox="1"/>
          <p:nvPr/>
        </p:nvSpPr>
        <p:spPr>
          <a:xfrm>
            <a:off x="3119281" y="2316116"/>
            <a:ext cx="419987" cy="307777"/>
          </a:xfrm>
          <a:prstGeom prst="rect">
            <a:avLst/>
          </a:prstGeom>
          <a:noFill/>
        </p:spPr>
        <p:txBody>
          <a:bodyPr wrap="none" lIns="0" rIns="0" rtlCol="0">
            <a:spAutoFit/>
          </a:bodyPr>
          <a:lstStyle/>
          <a:p>
            <a:r>
              <a:rPr lang="sv-SE" sz="700"/>
              <a:t>Besök/</a:t>
            </a:r>
            <a:br>
              <a:rPr lang="sv-SE" sz="700"/>
            </a:br>
            <a:r>
              <a:rPr lang="sv-SE" sz="700"/>
              <a:t>passerkort</a:t>
            </a:r>
          </a:p>
        </p:txBody>
      </p:sp>
      <p:sp>
        <p:nvSpPr>
          <p:cNvPr id="228" name="textruta 227">
            <a:extLst>
              <a:ext uri="{FF2B5EF4-FFF2-40B4-BE49-F238E27FC236}">
                <a16:creationId xmlns:a16="http://schemas.microsoft.com/office/drawing/2014/main" id="{921BCCED-1339-4C2E-98E6-C31EC16544FD}"/>
              </a:ext>
            </a:extLst>
          </p:cNvPr>
          <p:cNvSpPr txBox="1"/>
          <p:nvPr/>
        </p:nvSpPr>
        <p:spPr>
          <a:xfrm>
            <a:off x="3119281" y="5459236"/>
            <a:ext cx="749877" cy="307777"/>
          </a:xfrm>
          <a:prstGeom prst="rect">
            <a:avLst/>
          </a:prstGeom>
          <a:noFill/>
        </p:spPr>
        <p:txBody>
          <a:bodyPr wrap="square" lIns="0" rIns="0" rtlCol="0">
            <a:spAutoFit/>
          </a:bodyPr>
          <a:lstStyle/>
          <a:p>
            <a:r>
              <a:rPr lang="sv-SE" sz="700"/>
              <a:t>Sjukvård, sjukvårdspersonal</a:t>
            </a:r>
          </a:p>
        </p:txBody>
      </p:sp>
      <p:sp>
        <p:nvSpPr>
          <p:cNvPr id="230" name="textruta 229">
            <a:extLst>
              <a:ext uri="{FF2B5EF4-FFF2-40B4-BE49-F238E27FC236}">
                <a16:creationId xmlns:a16="http://schemas.microsoft.com/office/drawing/2014/main" id="{9989B2BD-A40C-47F5-83D9-BE1FB27F1201}"/>
              </a:ext>
            </a:extLst>
          </p:cNvPr>
          <p:cNvSpPr txBox="1"/>
          <p:nvPr/>
        </p:nvSpPr>
        <p:spPr>
          <a:xfrm>
            <a:off x="2358974" y="3089596"/>
            <a:ext cx="387927" cy="307777"/>
          </a:xfrm>
          <a:prstGeom prst="rect">
            <a:avLst/>
          </a:prstGeom>
          <a:noFill/>
        </p:spPr>
        <p:txBody>
          <a:bodyPr wrap="none" lIns="0" rIns="0" rtlCol="0">
            <a:spAutoFit/>
          </a:bodyPr>
          <a:lstStyle/>
          <a:p>
            <a:r>
              <a:rPr lang="sv-SE" sz="700"/>
              <a:t>Flygplan, </a:t>
            </a:r>
            <a:br>
              <a:rPr lang="sv-SE" sz="700"/>
            </a:br>
            <a:r>
              <a:rPr lang="sv-SE" sz="700"/>
              <a:t>resande</a:t>
            </a:r>
          </a:p>
        </p:txBody>
      </p:sp>
      <p:sp>
        <p:nvSpPr>
          <p:cNvPr id="231" name="textruta 230">
            <a:extLst>
              <a:ext uri="{FF2B5EF4-FFF2-40B4-BE49-F238E27FC236}">
                <a16:creationId xmlns:a16="http://schemas.microsoft.com/office/drawing/2014/main" id="{19D173A0-0B39-4759-8D29-7DC066F5A318}"/>
              </a:ext>
            </a:extLst>
          </p:cNvPr>
          <p:cNvSpPr txBox="1"/>
          <p:nvPr/>
        </p:nvSpPr>
        <p:spPr>
          <a:xfrm>
            <a:off x="2346535" y="3866917"/>
            <a:ext cx="649293" cy="307777"/>
          </a:xfrm>
          <a:prstGeom prst="rect">
            <a:avLst/>
          </a:prstGeom>
          <a:noFill/>
        </p:spPr>
        <p:txBody>
          <a:bodyPr wrap="square" lIns="0" rIns="0" rtlCol="0">
            <a:spAutoFit/>
          </a:bodyPr>
          <a:lstStyle/>
          <a:p>
            <a:r>
              <a:rPr lang="sv-SE" sz="700"/>
              <a:t>Kluster, science parks, </a:t>
            </a:r>
          </a:p>
        </p:txBody>
      </p:sp>
      <p:sp>
        <p:nvSpPr>
          <p:cNvPr id="232" name="textruta 231">
            <a:extLst>
              <a:ext uri="{FF2B5EF4-FFF2-40B4-BE49-F238E27FC236}">
                <a16:creationId xmlns:a16="http://schemas.microsoft.com/office/drawing/2014/main" id="{9E6DEA72-379C-41A2-907B-94BD8404346E}"/>
              </a:ext>
            </a:extLst>
          </p:cNvPr>
          <p:cNvSpPr txBox="1"/>
          <p:nvPr/>
        </p:nvSpPr>
        <p:spPr>
          <a:xfrm>
            <a:off x="2358974" y="4653762"/>
            <a:ext cx="749877" cy="200055"/>
          </a:xfrm>
          <a:prstGeom prst="rect">
            <a:avLst/>
          </a:prstGeom>
          <a:noFill/>
        </p:spPr>
        <p:txBody>
          <a:bodyPr wrap="square" lIns="0" rIns="0" rtlCol="0">
            <a:spAutoFit/>
          </a:bodyPr>
          <a:lstStyle/>
          <a:p>
            <a:r>
              <a:rPr lang="sv-SE" sz="700"/>
              <a:t>Människa</a:t>
            </a:r>
          </a:p>
        </p:txBody>
      </p:sp>
      <p:sp>
        <p:nvSpPr>
          <p:cNvPr id="233" name="textruta 232">
            <a:extLst>
              <a:ext uri="{FF2B5EF4-FFF2-40B4-BE49-F238E27FC236}">
                <a16:creationId xmlns:a16="http://schemas.microsoft.com/office/drawing/2014/main" id="{60463CD7-4C43-4808-84E9-3CCC9F678FE2}"/>
              </a:ext>
            </a:extLst>
          </p:cNvPr>
          <p:cNvSpPr txBox="1"/>
          <p:nvPr/>
        </p:nvSpPr>
        <p:spPr>
          <a:xfrm>
            <a:off x="2358974" y="2316116"/>
            <a:ext cx="392736" cy="307777"/>
          </a:xfrm>
          <a:prstGeom prst="rect">
            <a:avLst/>
          </a:prstGeom>
          <a:noFill/>
        </p:spPr>
        <p:txBody>
          <a:bodyPr wrap="none" lIns="0" rIns="0" rtlCol="0">
            <a:spAutoFit/>
          </a:bodyPr>
          <a:lstStyle/>
          <a:p>
            <a:r>
              <a:rPr lang="sv-SE" sz="700"/>
              <a:t>Ekologi, </a:t>
            </a:r>
            <a:br>
              <a:rPr lang="sv-SE" sz="700"/>
            </a:br>
            <a:r>
              <a:rPr lang="sv-SE" sz="700"/>
              <a:t>hållbarhet</a:t>
            </a:r>
          </a:p>
        </p:txBody>
      </p:sp>
      <p:sp>
        <p:nvSpPr>
          <p:cNvPr id="234" name="textruta 233">
            <a:extLst>
              <a:ext uri="{FF2B5EF4-FFF2-40B4-BE49-F238E27FC236}">
                <a16:creationId xmlns:a16="http://schemas.microsoft.com/office/drawing/2014/main" id="{9E471A05-3D2F-4AD5-93C4-454EC30D67EE}"/>
              </a:ext>
            </a:extLst>
          </p:cNvPr>
          <p:cNvSpPr txBox="1"/>
          <p:nvPr/>
        </p:nvSpPr>
        <p:spPr>
          <a:xfrm>
            <a:off x="2358974" y="5459236"/>
            <a:ext cx="749877" cy="200055"/>
          </a:xfrm>
          <a:prstGeom prst="rect">
            <a:avLst/>
          </a:prstGeom>
          <a:noFill/>
        </p:spPr>
        <p:txBody>
          <a:bodyPr wrap="square" lIns="0" rIns="0" rtlCol="0">
            <a:spAutoFit/>
          </a:bodyPr>
          <a:lstStyle/>
          <a:p>
            <a:r>
              <a:rPr lang="sv-SE" sz="700"/>
              <a:t>Sjuk, feber</a:t>
            </a:r>
          </a:p>
        </p:txBody>
      </p:sp>
      <p:sp>
        <p:nvSpPr>
          <p:cNvPr id="236" name="textruta 235">
            <a:extLst>
              <a:ext uri="{FF2B5EF4-FFF2-40B4-BE49-F238E27FC236}">
                <a16:creationId xmlns:a16="http://schemas.microsoft.com/office/drawing/2014/main" id="{141ACB1B-D5F7-4F5C-A983-015586028485}"/>
              </a:ext>
            </a:extLst>
          </p:cNvPr>
          <p:cNvSpPr txBox="1"/>
          <p:nvPr/>
        </p:nvSpPr>
        <p:spPr>
          <a:xfrm>
            <a:off x="1598667" y="3089596"/>
            <a:ext cx="347852" cy="200055"/>
          </a:xfrm>
          <a:prstGeom prst="rect">
            <a:avLst/>
          </a:prstGeom>
          <a:noFill/>
        </p:spPr>
        <p:txBody>
          <a:bodyPr wrap="none" lIns="0" rIns="0" rtlCol="0">
            <a:spAutoFit/>
          </a:bodyPr>
          <a:lstStyle/>
          <a:p>
            <a:r>
              <a:rPr lang="sv-SE" sz="700"/>
              <a:t>Fikabröd</a:t>
            </a:r>
          </a:p>
        </p:txBody>
      </p:sp>
      <p:sp>
        <p:nvSpPr>
          <p:cNvPr id="237" name="textruta 236">
            <a:extLst>
              <a:ext uri="{FF2B5EF4-FFF2-40B4-BE49-F238E27FC236}">
                <a16:creationId xmlns:a16="http://schemas.microsoft.com/office/drawing/2014/main" id="{FC2815C9-7773-4371-9134-21EC71642C05}"/>
              </a:ext>
            </a:extLst>
          </p:cNvPr>
          <p:cNvSpPr txBox="1"/>
          <p:nvPr/>
        </p:nvSpPr>
        <p:spPr>
          <a:xfrm>
            <a:off x="1586228" y="3866917"/>
            <a:ext cx="658841" cy="307777"/>
          </a:xfrm>
          <a:prstGeom prst="rect">
            <a:avLst/>
          </a:prstGeom>
          <a:noFill/>
        </p:spPr>
        <p:txBody>
          <a:bodyPr wrap="square" lIns="0" rIns="0" rtlCol="0">
            <a:spAutoFit/>
          </a:bodyPr>
          <a:lstStyle/>
          <a:p>
            <a:r>
              <a:rPr lang="sv-SE" sz="700"/>
              <a:t>Kluster samhällsaktörer</a:t>
            </a:r>
          </a:p>
        </p:txBody>
      </p:sp>
      <p:sp>
        <p:nvSpPr>
          <p:cNvPr id="238" name="textruta 237">
            <a:extLst>
              <a:ext uri="{FF2B5EF4-FFF2-40B4-BE49-F238E27FC236}">
                <a16:creationId xmlns:a16="http://schemas.microsoft.com/office/drawing/2014/main" id="{D7F11B8F-9749-4A8E-9E52-D3F1BF3E6D89}"/>
              </a:ext>
            </a:extLst>
          </p:cNvPr>
          <p:cNvSpPr txBox="1"/>
          <p:nvPr/>
        </p:nvSpPr>
        <p:spPr>
          <a:xfrm>
            <a:off x="1598667" y="4653762"/>
            <a:ext cx="749877" cy="307777"/>
          </a:xfrm>
          <a:prstGeom prst="rect">
            <a:avLst/>
          </a:prstGeom>
          <a:noFill/>
        </p:spPr>
        <p:txBody>
          <a:bodyPr wrap="square" lIns="0" rIns="0" rtlCol="0">
            <a:spAutoFit/>
          </a:bodyPr>
          <a:lstStyle/>
          <a:p>
            <a:r>
              <a:rPr lang="sv-SE" sz="700"/>
              <a:t>Mail, korrespondens</a:t>
            </a:r>
          </a:p>
        </p:txBody>
      </p:sp>
      <p:sp>
        <p:nvSpPr>
          <p:cNvPr id="239" name="textruta 238">
            <a:extLst>
              <a:ext uri="{FF2B5EF4-FFF2-40B4-BE49-F238E27FC236}">
                <a16:creationId xmlns:a16="http://schemas.microsoft.com/office/drawing/2014/main" id="{8E2FA1E1-D9AB-4C69-B79C-4D46D0B80E2A}"/>
              </a:ext>
            </a:extLst>
          </p:cNvPr>
          <p:cNvSpPr txBox="1"/>
          <p:nvPr/>
        </p:nvSpPr>
        <p:spPr>
          <a:xfrm>
            <a:off x="1598667" y="2316116"/>
            <a:ext cx="663643" cy="200055"/>
          </a:xfrm>
          <a:prstGeom prst="rect">
            <a:avLst/>
          </a:prstGeom>
          <a:noFill/>
        </p:spPr>
        <p:txBody>
          <a:bodyPr wrap="none" lIns="0" rIns="0" rtlCol="0">
            <a:spAutoFit/>
          </a:bodyPr>
          <a:lstStyle/>
          <a:p>
            <a:r>
              <a:rPr lang="sv-SE" sz="700"/>
              <a:t>Växkraft, ekologi</a:t>
            </a:r>
          </a:p>
        </p:txBody>
      </p:sp>
      <p:sp>
        <p:nvSpPr>
          <p:cNvPr id="240" name="textruta 239">
            <a:extLst>
              <a:ext uri="{FF2B5EF4-FFF2-40B4-BE49-F238E27FC236}">
                <a16:creationId xmlns:a16="http://schemas.microsoft.com/office/drawing/2014/main" id="{6FCAD7A0-7174-493F-87C7-103BA99B0924}"/>
              </a:ext>
            </a:extLst>
          </p:cNvPr>
          <p:cNvSpPr txBox="1"/>
          <p:nvPr/>
        </p:nvSpPr>
        <p:spPr>
          <a:xfrm>
            <a:off x="1598667" y="5459236"/>
            <a:ext cx="749877" cy="307777"/>
          </a:xfrm>
          <a:prstGeom prst="rect">
            <a:avLst/>
          </a:prstGeom>
          <a:noFill/>
        </p:spPr>
        <p:txBody>
          <a:bodyPr wrap="square" lIns="0" rIns="0" rtlCol="0">
            <a:spAutoFit/>
          </a:bodyPr>
          <a:lstStyle/>
          <a:p>
            <a:r>
              <a:rPr lang="sv-SE" sz="700"/>
              <a:t>Samarbete, överenskommelse</a:t>
            </a:r>
          </a:p>
        </p:txBody>
      </p:sp>
      <p:sp>
        <p:nvSpPr>
          <p:cNvPr id="242" name="textruta 241">
            <a:extLst>
              <a:ext uri="{FF2B5EF4-FFF2-40B4-BE49-F238E27FC236}">
                <a16:creationId xmlns:a16="http://schemas.microsoft.com/office/drawing/2014/main" id="{4FE0366B-D26B-4ACC-BB11-5422795C7089}"/>
              </a:ext>
            </a:extLst>
          </p:cNvPr>
          <p:cNvSpPr txBox="1"/>
          <p:nvPr/>
        </p:nvSpPr>
        <p:spPr>
          <a:xfrm>
            <a:off x="838360" y="3089596"/>
            <a:ext cx="237244" cy="200055"/>
          </a:xfrm>
          <a:prstGeom prst="rect">
            <a:avLst/>
          </a:prstGeom>
          <a:noFill/>
        </p:spPr>
        <p:txBody>
          <a:bodyPr wrap="none" lIns="0" rIns="0" rtlCol="0">
            <a:spAutoFit/>
          </a:bodyPr>
          <a:lstStyle/>
          <a:p>
            <a:r>
              <a:rPr lang="sv-SE" sz="700"/>
              <a:t>Familj</a:t>
            </a:r>
          </a:p>
        </p:txBody>
      </p:sp>
      <p:sp>
        <p:nvSpPr>
          <p:cNvPr id="243" name="textruta 242">
            <a:extLst>
              <a:ext uri="{FF2B5EF4-FFF2-40B4-BE49-F238E27FC236}">
                <a16:creationId xmlns:a16="http://schemas.microsoft.com/office/drawing/2014/main" id="{7ECA0853-2F3A-45EA-BE65-F6909C232874}"/>
              </a:ext>
            </a:extLst>
          </p:cNvPr>
          <p:cNvSpPr txBox="1"/>
          <p:nvPr/>
        </p:nvSpPr>
        <p:spPr>
          <a:xfrm>
            <a:off x="825921" y="3866917"/>
            <a:ext cx="597921" cy="307777"/>
          </a:xfrm>
          <a:prstGeom prst="rect">
            <a:avLst/>
          </a:prstGeom>
          <a:noFill/>
        </p:spPr>
        <p:txBody>
          <a:bodyPr wrap="square" lIns="0" rIns="0" rtlCol="0">
            <a:spAutoFit/>
          </a:bodyPr>
          <a:lstStyle/>
          <a:p>
            <a:r>
              <a:rPr lang="sv-SE" sz="700"/>
              <a:t>Kluster, samarbetsord</a:t>
            </a:r>
          </a:p>
        </p:txBody>
      </p:sp>
      <p:sp>
        <p:nvSpPr>
          <p:cNvPr id="244" name="textruta 243">
            <a:extLst>
              <a:ext uri="{FF2B5EF4-FFF2-40B4-BE49-F238E27FC236}">
                <a16:creationId xmlns:a16="http://schemas.microsoft.com/office/drawing/2014/main" id="{D3912900-A882-4A47-8F31-720A9DFEF225}"/>
              </a:ext>
            </a:extLst>
          </p:cNvPr>
          <p:cNvSpPr txBox="1"/>
          <p:nvPr/>
        </p:nvSpPr>
        <p:spPr>
          <a:xfrm>
            <a:off x="838360" y="4653762"/>
            <a:ext cx="749877" cy="200055"/>
          </a:xfrm>
          <a:prstGeom prst="rect">
            <a:avLst/>
          </a:prstGeom>
          <a:noFill/>
        </p:spPr>
        <p:txBody>
          <a:bodyPr wrap="square" lIns="0" rIns="0" rtlCol="0">
            <a:spAutoFit/>
          </a:bodyPr>
          <a:lstStyle/>
          <a:p>
            <a:r>
              <a:rPr lang="sv-SE" sz="700"/>
              <a:t>Life science</a:t>
            </a:r>
          </a:p>
        </p:txBody>
      </p:sp>
      <p:sp>
        <p:nvSpPr>
          <p:cNvPr id="245" name="textruta 244">
            <a:extLst>
              <a:ext uri="{FF2B5EF4-FFF2-40B4-BE49-F238E27FC236}">
                <a16:creationId xmlns:a16="http://schemas.microsoft.com/office/drawing/2014/main" id="{AE3197F8-A62C-4450-9FD9-DD54112CABC8}"/>
              </a:ext>
            </a:extLst>
          </p:cNvPr>
          <p:cNvSpPr txBox="1"/>
          <p:nvPr/>
        </p:nvSpPr>
        <p:spPr>
          <a:xfrm>
            <a:off x="838360" y="2316116"/>
            <a:ext cx="302968" cy="200055"/>
          </a:xfrm>
          <a:prstGeom prst="rect">
            <a:avLst/>
          </a:prstGeom>
          <a:noFill/>
        </p:spPr>
        <p:txBody>
          <a:bodyPr wrap="none" lIns="0" rIns="0" rtlCol="0">
            <a:spAutoFit/>
          </a:bodyPr>
          <a:lstStyle/>
          <a:p>
            <a:r>
              <a:rPr lang="sv-SE" sz="700"/>
              <a:t>Logistik</a:t>
            </a:r>
          </a:p>
        </p:txBody>
      </p:sp>
      <p:sp>
        <p:nvSpPr>
          <p:cNvPr id="246" name="textruta 245">
            <a:extLst>
              <a:ext uri="{FF2B5EF4-FFF2-40B4-BE49-F238E27FC236}">
                <a16:creationId xmlns:a16="http://schemas.microsoft.com/office/drawing/2014/main" id="{8CE0EA1C-AFD1-4440-A9F9-7DB7673385D8}"/>
              </a:ext>
            </a:extLst>
          </p:cNvPr>
          <p:cNvSpPr txBox="1"/>
          <p:nvPr/>
        </p:nvSpPr>
        <p:spPr>
          <a:xfrm>
            <a:off x="838360" y="5459236"/>
            <a:ext cx="749877" cy="200055"/>
          </a:xfrm>
          <a:prstGeom prst="rect">
            <a:avLst/>
          </a:prstGeom>
          <a:noFill/>
        </p:spPr>
        <p:txBody>
          <a:bodyPr wrap="square" lIns="0" rIns="0" rtlCol="0">
            <a:spAutoFit/>
          </a:bodyPr>
          <a:lstStyle/>
          <a:p>
            <a:r>
              <a:rPr lang="sv-SE" sz="700"/>
              <a:t>Produktion</a:t>
            </a:r>
          </a:p>
        </p:txBody>
      </p:sp>
      <p:pic>
        <p:nvPicPr>
          <p:cNvPr id="4" name="Bildobjekt 3">
            <a:extLst>
              <a:ext uri="{FF2B5EF4-FFF2-40B4-BE49-F238E27FC236}">
                <a16:creationId xmlns:a16="http://schemas.microsoft.com/office/drawing/2014/main" id="{6B329660-E93C-42CE-BB3C-DF975AC80B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1544" y="1702672"/>
            <a:ext cx="720000" cy="720000"/>
          </a:xfrm>
          <a:prstGeom prst="rect">
            <a:avLst/>
          </a:prstGeom>
        </p:spPr>
      </p:pic>
      <p:pic>
        <p:nvPicPr>
          <p:cNvPr id="6" name="Bildobjekt 5">
            <a:extLst>
              <a:ext uri="{FF2B5EF4-FFF2-40B4-BE49-F238E27FC236}">
                <a16:creationId xmlns:a16="http://schemas.microsoft.com/office/drawing/2014/main" id="{DA2728DD-B154-4BD7-A9B2-14F4094FDE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1822" y="1702672"/>
            <a:ext cx="720000" cy="720000"/>
          </a:xfrm>
          <a:prstGeom prst="rect">
            <a:avLst/>
          </a:prstGeom>
        </p:spPr>
      </p:pic>
      <p:pic>
        <p:nvPicPr>
          <p:cNvPr id="8" name="Bildobjekt 7">
            <a:extLst>
              <a:ext uri="{FF2B5EF4-FFF2-40B4-BE49-F238E27FC236}">
                <a16:creationId xmlns:a16="http://schemas.microsoft.com/office/drawing/2014/main" id="{DC20236F-A709-4955-A424-1BF0D5AD01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100" y="1702672"/>
            <a:ext cx="720000" cy="720000"/>
          </a:xfrm>
          <a:prstGeom prst="rect">
            <a:avLst/>
          </a:prstGeom>
        </p:spPr>
      </p:pic>
      <p:pic>
        <p:nvPicPr>
          <p:cNvPr id="10" name="Bildobjekt 9">
            <a:extLst>
              <a:ext uri="{FF2B5EF4-FFF2-40B4-BE49-F238E27FC236}">
                <a16:creationId xmlns:a16="http://schemas.microsoft.com/office/drawing/2014/main" id="{46727F15-12C7-459E-B92C-72A536CA40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2378" y="1702672"/>
            <a:ext cx="720000" cy="720000"/>
          </a:xfrm>
          <a:prstGeom prst="rect">
            <a:avLst/>
          </a:prstGeom>
        </p:spPr>
      </p:pic>
      <p:pic>
        <p:nvPicPr>
          <p:cNvPr id="12" name="Bildobjekt 11">
            <a:extLst>
              <a:ext uri="{FF2B5EF4-FFF2-40B4-BE49-F238E27FC236}">
                <a16:creationId xmlns:a16="http://schemas.microsoft.com/office/drawing/2014/main" id="{E1D5681B-F4B4-4D18-A4E7-56895E9E1E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2656" y="1702672"/>
            <a:ext cx="720000" cy="720000"/>
          </a:xfrm>
          <a:prstGeom prst="rect">
            <a:avLst/>
          </a:prstGeom>
        </p:spPr>
      </p:pic>
      <p:pic>
        <p:nvPicPr>
          <p:cNvPr id="15" name="Bildobjekt 14">
            <a:extLst>
              <a:ext uri="{FF2B5EF4-FFF2-40B4-BE49-F238E27FC236}">
                <a16:creationId xmlns:a16="http://schemas.microsoft.com/office/drawing/2014/main" id="{F3EEDE13-DC49-4191-AE74-66117EF48F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2934" y="1702672"/>
            <a:ext cx="720000" cy="720000"/>
          </a:xfrm>
          <a:prstGeom prst="rect">
            <a:avLst/>
          </a:prstGeom>
        </p:spPr>
      </p:pic>
      <p:pic>
        <p:nvPicPr>
          <p:cNvPr id="19" name="Bildobjekt 18">
            <a:extLst>
              <a:ext uri="{FF2B5EF4-FFF2-40B4-BE49-F238E27FC236}">
                <a16:creationId xmlns:a16="http://schemas.microsoft.com/office/drawing/2014/main" id="{70AF0393-43AC-4458-8513-356245C08A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3212" y="1702672"/>
            <a:ext cx="720000" cy="720000"/>
          </a:xfrm>
          <a:prstGeom prst="rect">
            <a:avLst/>
          </a:prstGeom>
        </p:spPr>
      </p:pic>
      <p:pic>
        <p:nvPicPr>
          <p:cNvPr id="23" name="Bildobjekt 22">
            <a:extLst>
              <a:ext uri="{FF2B5EF4-FFF2-40B4-BE49-F238E27FC236}">
                <a16:creationId xmlns:a16="http://schemas.microsoft.com/office/drawing/2014/main" id="{772253A7-9861-4955-8460-AA6A770C24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23490" y="1702672"/>
            <a:ext cx="720000" cy="720000"/>
          </a:xfrm>
          <a:prstGeom prst="rect">
            <a:avLst/>
          </a:prstGeom>
        </p:spPr>
      </p:pic>
      <p:pic>
        <p:nvPicPr>
          <p:cNvPr id="27" name="Bildobjekt 26">
            <a:extLst>
              <a:ext uri="{FF2B5EF4-FFF2-40B4-BE49-F238E27FC236}">
                <a16:creationId xmlns:a16="http://schemas.microsoft.com/office/drawing/2014/main" id="{5D43177C-AEB1-4438-B133-3A4A3D315D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93768" y="1702672"/>
            <a:ext cx="720000" cy="720000"/>
          </a:xfrm>
          <a:prstGeom prst="rect">
            <a:avLst/>
          </a:prstGeom>
        </p:spPr>
      </p:pic>
      <p:pic>
        <p:nvPicPr>
          <p:cNvPr id="31" name="Bildobjekt 30">
            <a:extLst>
              <a:ext uri="{FF2B5EF4-FFF2-40B4-BE49-F238E27FC236}">
                <a16:creationId xmlns:a16="http://schemas.microsoft.com/office/drawing/2014/main" id="{50B14E52-B59F-462A-A334-DEE5464EEA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1266" y="1702672"/>
            <a:ext cx="720000" cy="720000"/>
          </a:xfrm>
          <a:prstGeom prst="rect">
            <a:avLst/>
          </a:prstGeom>
        </p:spPr>
      </p:pic>
      <p:pic>
        <p:nvPicPr>
          <p:cNvPr id="235" name="Bildobjekt 234">
            <a:extLst>
              <a:ext uri="{FF2B5EF4-FFF2-40B4-BE49-F238E27FC236}">
                <a16:creationId xmlns:a16="http://schemas.microsoft.com/office/drawing/2014/main" id="{C51881EC-A29C-44CA-BC1E-DDD12D3A81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4046" y="1702672"/>
            <a:ext cx="720000" cy="720000"/>
          </a:xfrm>
          <a:prstGeom prst="rect">
            <a:avLst/>
          </a:prstGeom>
        </p:spPr>
      </p:pic>
      <p:pic>
        <p:nvPicPr>
          <p:cNvPr id="247" name="Bildobjekt 246">
            <a:extLst>
              <a:ext uri="{FF2B5EF4-FFF2-40B4-BE49-F238E27FC236}">
                <a16:creationId xmlns:a16="http://schemas.microsoft.com/office/drawing/2014/main" id="{EF09AC65-4046-4187-851D-043A7DCD1D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34321" y="1702672"/>
            <a:ext cx="720000" cy="720000"/>
          </a:xfrm>
          <a:prstGeom prst="rect">
            <a:avLst/>
          </a:prstGeom>
        </p:spPr>
      </p:pic>
      <p:pic>
        <p:nvPicPr>
          <p:cNvPr id="249" name="Bildobjekt 248">
            <a:extLst>
              <a:ext uri="{FF2B5EF4-FFF2-40B4-BE49-F238E27FC236}">
                <a16:creationId xmlns:a16="http://schemas.microsoft.com/office/drawing/2014/main" id="{37C2B1C3-F8DB-4FBB-906A-DD66DEBD4B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0290" y="2458872"/>
            <a:ext cx="720000" cy="720000"/>
          </a:xfrm>
          <a:prstGeom prst="rect">
            <a:avLst/>
          </a:prstGeom>
        </p:spPr>
      </p:pic>
      <p:pic>
        <p:nvPicPr>
          <p:cNvPr id="251" name="Bildobjekt 250">
            <a:extLst>
              <a:ext uri="{FF2B5EF4-FFF2-40B4-BE49-F238E27FC236}">
                <a16:creationId xmlns:a16="http://schemas.microsoft.com/office/drawing/2014/main" id="{3B383B57-2E32-43DB-A34F-A182B49D2A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47353" y="2458872"/>
            <a:ext cx="720000" cy="720000"/>
          </a:xfrm>
          <a:prstGeom prst="rect">
            <a:avLst/>
          </a:prstGeom>
        </p:spPr>
      </p:pic>
      <p:pic>
        <p:nvPicPr>
          <p:cNvPr id="253" name="Bildobjekt 252">
            <a:extLst>
              <a:ext uri="{FF2B5EF4-FFF2-40B4-BE49-F238E27FC236}">
                <a16:creationId xmlns:a16="http://schemas.microsoft.com/office/drawing/2014/main" id="{AA07B3F3-3A52-4A2B-9EBE-3201C2C2F8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14416" y="2458872"/>
            <a:ext cx="720000" cy="720000"/>
          </a:xfrm>
          <a:prstGeom prst="rect">
            <a:avLst/>
          </a:prstGeom>
        </p:spPr>
      </p:pic>
      <p:pic>
        <p:nvPicPr>
          <p:cNvPr id="255" name="Bildobjekt 254">
            <a:extLst>
              <a:ext uri="{FF2B5EF4-FFF2-40B4-BE49-F238E27FC236}">
                <a16:creationId xmlns:a16="http://schemas.microsoft.com/office/drawing/2014/main" id="{52828061-CC78-488B-A84C-FE9FC8B562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81479" y="2458872"/>
            <a:ext cx="720000" cy="720000"/>
          </a:xfrm>
          <a:prstGeom prst="rect">
            <a:avLst/>
          </a:prstGeom>
        </p:spPr>
      </p:pic>
      <p:pic>
        <p:nvPicPr>
          <p:cNvPr id="35" name="Bildobjekt 34">
            <a:extLst>
              <a:ext uri="{FF2B5EF4-FFF2-40B4-BE49-F238E27FC236}">
                <a16:creationId xmlns:a16="http://schemas.microsoft.com/office/drawing/2014/main" id="{B868FAC0-3A56-4700-8802-3FF52485BEE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48542" y="2458872"/>
            <a:ext cx="720000" cy="720000"/>
          </a:xfrm>
          <a:prstGeom prst="rect">
            <a:avLst/>
          </a:prstGeom>
        </p:spPr>
      </p:pic>
      <p:pic>
        <p:nvPicPr>
          <p:cNvPr id="39" name="Bildobjekt 38">
            <a:extLst>
              <a:ext uri="{FF2B5EF4-FFF2-40B4-BE49-F238E27FC236}">
                <a16:creationId xmlns:a16="http://schemas.microsoft.com/office/drawing/2014/main" id="{E3557888-1F9F-4E9A-A8EB-980AD77DC82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15605" y="2458872"/>
            <a:ext cx="720000" cy="720000"/>
          </a:xfrm>
          <a:prstGeom prst="rect">
            <a:avLst/>
          </a:prstGeom>
        </p:spPr>
      </p:pic>
      <p:pic>
        <p:nvPicPr>
          <p:cNvPr id="43" name="Bildobjekt 42">
            <a:extLst>
              <a:ext uri="{FF2B5EF4-FFF2-40B4-BE49-F238E27FC236}">
                <a16:creationId xmlns:a16="http://schemas.microsoft.com/office/drawing/2014/main" id="{5E0D9AFA-D6B3-45AF-9308-95DA9D1F889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82668" y="2458872"/>
            <a:ext cx="720000" cy="720000"/>
          </a:xfrm>
          <a:prstGeom prst="rect">
            <a:avLst/>
          </a:prstGeom>
        </p:spPr>
      </p:pic>
      <p:pic>
        <p:nvPicPr>
          <p:cNvPr id="47" name="Bildobjekt 46">
            <a:extLst>
              <a:ext uri="{FF2B5EF4-FFF2-40B4-BE49-F238E27FC236}">
                <a16:creationId xmlns:a16="http://schemas.microsoft.com/office/drawing/2014/main" id="{E11F3AE7-907C-40D7-B2BF-178EB8E0DD2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49731" y="2458872"/>
            <a:ext cx="720000" cy="720000"/>
          </a:xfrm>
          <a:prstGeom prst="rect">
            <a:avLst/>
          </a:prstGeom>
        </p:spPr>
      </p:pic>
      <p:pic>
        <p:nvPicPr>
          <p:cNvPr id="51" name="Bildobjekt 50" descr="En bild som visar objekt&#10;&#10;Automatiskt genererad beskrivning">
            <a:extLst>
              <a:ext uri="{FF2B5EF4-FFF2-40B4-BE49-F238E27FC236}">
                <a16:creationId xmlns:a16="http://schemas.microsoft.com/office/drawing/2014/main" id="{9FD41C8F-B8B5-4E62-8774-BA81F0E7714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816794" y="2458872"/>
            <a:ext cx="720000" cy="720000"/>
          </a:xfrm>
          <a:prstGeom prst="rect">
            <a:avLst/>
          </a:prstGeom>
        </p:spPr>
      </p:pic>
      <p:pic>
        <p:nvPicPr>
          <p:cNvPr id="55" name="Bildobjekt 54">
            <a:extLst>
              <a:ext uri="{FF2B5EF4-FFF2-40B4-BE49-F238E27FC236}">
                <a16:creationId xmlns:a16="http://schemas.microsoft.com/office/drawing/2014/main" id="{49F71347-2732-4236-8041-0E76B020D43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583857" y="2458872"/>
            <a:ext cx="720000" cy="720000"/>
          </a:xfrm>
          <a:prstGeom prst="rect">
            <a:avLst/>
          </a:prstGeom>
        </p:spPr>
      </p:pic>
      <p:pic>
        <p:nvPicPr>
          <p:cNvPr id="59" name="Bildobjekt 58">
            <a:extLst>
              <a:ext uri="{FF2B5EF4-FFF2-40B4-BE49-F238E27FC236}">
                <a16:creationId xmlns:a16="http://schemas.microsoft.com/office/drawing/2014/main" id="{37354AE9-61FB-472C-8DA4-58333008542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350920" y="2458872"/>
            <a:ext cx="720000" cy="720000"/>
          </a:xfrm>
          <a:prstGeom prst="rect">
            <a:avLst/>
          </a:prstGeom>
        </p:spPr>
      </p:pic>
      <p:pic>
        <p:nvPicPr>
          <p:cNvPr id="63" name="Bildobjekt 62">
            <a:extLst>
              <a:ext uri="{FF2B5EF4-FFF2-40B4-BE49-F238E27FC236}">
                <a16:creationId xmlns:a16="http://schemas.microsoft.com/office/drawing/2014/main" id="{8C5740D7-15AD-4CA7-93CF-663E2700A8B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17983" y="2458872"/>
            <a:ext cx="720000" cy="720000"/>
          </a:xfrm>
          <a:prstGeom prst="rect">
            <a:avLst/>
          </a:prstGeom>
        </p:spPr>
      </p:pic>
      <p:pic>
        <p:nvPicPr>
          <p:cNvPr id="67" name="Bildobjekt 66">
            <a:extLst>
              <a:ext uri="{FF2B5EF4-FFF2-40B4-BE49-F238E27FC236}">
                <a16:creationId xmlns:a16="http://schemas.microsoft.com/office/drawing/2014/main" id="{7ADD5DED-AB79-4CF3-8933-FF49B85F62F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85046" y="2458872"/>
            <a:ext cx="720000" cy="720000"/>
          </a:xfrm>
          <a:prstGeom prst="rect">
            <a:avLst/>
          </a:prstGeom>
        </p:spPr>
      </p:pic>
      <p:pic>
        <p:nvPicPr>
          <p:cNvPr id="71" name="Bildobjekt 70">
            <a:extLst>
              <a:ext uri="{FF2B5EF4-FFF2-40B4-BE49-F238E27FC236}">
                <a16:creationId xmlns:a16="http://schemas.microsoft.com/office/drawing/2014/main" id="{5ED354E7-4AC2-4125-A24C-BA10E2B30B0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28057" y="3257971"/>
            <a:ext cx="720000" cy="720000"/>
          </a:xfrm>
          <a:prstGeom prst="rect">
            <a:avLst/>
          </a:prstGeom>
        </p:spPr>
      </p:pic>
      <p:pic>
        <p:nvPicPr>
          <p:cNvPr id="75" name="Bildobjekt 74">
            <a:extLst>
              <a:ext uri="{FF2B5EF4-FFF2-40B4-BE49-F238E27FC236}">
                <a16:creationId xmlns:a16="http://schemas.microsoft.com/office/drawing/2014/main" id="{D8629373-B02C-4E3F-A1F4-97D55670AC2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492337" y="3257971"/>
            <a:ext cx="720000" cy="720000"/>
          </a:xfrm>
          <a:prstGeom prst="rect">
            <a:avLst/>
          </a:prstGeom>
        </p:spPr>
      </p:pic>
      <p:pic>
        <p:nvPicPr>
          <p:cNvPr id="79" name="Bildobjekt 78">
            <a:extLst>
              <a:ext uri="{FF2B5EF4-FFF2-40B4-BE49-F238E27FC236}">
                <a16:creationId xmlns:a16="http://schemas.microsoft.com/office/drawing/2014/main" id="{2029D3FB-3294-4A08-97F2-40464F1E2CB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256617" y="3257971"/>
            <a:ext cx="720000" cy="720000"/>
          </a:xfrm>
          <a:prstGeom prst="rect">
            <a:avLst/>
          </a:prstGeom>
        </p:spPr>
      </p:pic>
      <p:pic>
        <p:nvPicPr>
          <p:cNvPr id="83" name="Bildobjekt 82" descr="En bild som visar objekt, klocka&#10;&#10;Automatiskt genererad beskrivning">
            <a:extLst>
              <a:ext uri="{FF2B5EF4-FFF2-40B4-BE49-F238E27FC236}">
                <a16:creationId xmlns:a16="http://schemas.microsoft.com/office/drawing/2014/main" id="{1AE25B80-A25E-4A93-95FB-F85EC844E19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020897" y="3257971"/>
            <a:ext cx="720000" cy="720000"/>
          </a:xfrm>
          <a:prstGeom prst="rect">
            <a:avLst/>
          </a:prstGeom>
        </p:spPr>
      </p:pic>
      <p:pic>
        <p:nvPicPr>
          <p:cNvPr id="87" name="Bildobjekt 86" descr="En bild som visar objekt&#10;&#10;Automatiskt genererad beskrivning">
            <a:extLst>
              <a:ext uri="{FF2B5EF4-FFF2-40B4-BE49-F238E27FC236}">
                <a16:creationId xmlns:a16="http://schemas.microsoft.com/office/drawing/2014/main" id="{743C7BB0-4D2E-429B-8B31-4782B2BB4ED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785177" y="3257971"/>
            <a:ext cx="720000" cy="720000"/>
          </a:xfrm>
          <a:prstGeom prst="rect">
            <a:avLst/>
          </a:prstGeom>
        </p:spPr>
      </p:pic>
      <p:pic>
        <p:nvPicPr>
          <p:cNvPr id="91" name="Bildobjekt 90">
            <a:extLst>
              <a:ext uri="{FF2B5EF4-FFF2-40B4-BE49-F238E27FC236}">
                <a16:creationId xmlns:a16="http://schemas.microsoft.com/office/drawing/2014/main" id="{5B28C453-F9D4-48F8-BF29-9B35EFB2251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549457" y="3257971"/>
            <a:ext cx="720000" cy="720000"/>
          </a:xfrm>
          <a:prstGeom prst="rect">
            <a:avLst/>
          </a:prstGeom>
        </p:spPr>
      </p:pic>
      <p:pic>
        <p:nvPicPr>
          <p:cNvPr id="95" name="Bildobjekt 94">
            <a:extLst>
              <a:ext uri="{FF2B5EF4-FFF2-40B4-BE49-F238E27FC236}">
                <a16:creationId xmlns:a16="http://schemas.microsoft.com/office/drawing/2014/main" id="{E901BDF0-CD03-4AC9-84D6-FF1D46DBD9B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313737" y="3257971"/>
            <a:ext cx="720000" cy="720000"/>
          </a:xfrm>
          <a:prstGeom prst="rect">
            <a:avLst/>
          </a:prstGeom>
        </p:spPr>
      </p:pic>
      <p:pic>
        <p:nvPicPr>
          <p:cNvPr id="99" name="Bildobjekt 98">
            <a:extLst>
              <a:ext uri="{FF2B5EF4-FFF2-40B4-BE49-F238E27FC236}">
                <a16:creationId xmlns:a16="http://schemas.microsoft.com/office/drawing/2014/main" id="{DE640CCF-D79C-4C89-9E1C-65718A4C7E3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078017" y="3257971"/>
            <a:ext cx="720000" cy="720000"/>
          </a:xfrm>
          <a:prstGeom prst="rect">
            <a:avLst/>
          </a:prstGeom>
        </p:spPr>
      </p:pic>
      <p:pic>
        <p:nvPicPr>
          <p:cNvPr id="103" name="Bildobjekt 102">
            <a:extLst>
              <a:ext uri="{FF2B5EF4-FFF2-40B4-BE49-F238E27FC236}">
                <a16:creationId xmlns:a16="http://schemas.microsoft.com/office/drawing/2014/main" id="{D3C1FEB5-9E70-46BF-B8D2-7D8C75370A9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842297" y="3257971"/>
            <a:ext cx="720000" cy="720000"/>
          </a:xfrm>
          <a:prstGeom prst="rect">
            <a:avLst/>
          </a:prstGeom>
        </p:spPr>
      </p:pic>
      <p:pic>
        <p:nvPicPr>
          <p:cNvPr id="107" name="Bildobjekt 106">
            <a:extLst>
              <a:ext uri="{FF2B5EF4-FFF2-40B4-BE49-F238E27FC236}">
                <a16:creationId xmlns:a16="http://schemas.microsoft.com/office/drawing/2014/main" id="{747B2673-2351-4A91-A642-5A1C4193EA1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606577" y="3257971"/>
            <a:ext cx="720000" cy="720000"/>
          </a:xfrm>
          <a:prstGeom prst="rect">
            <a:avLst/>
          </a:prstGeom>
        </p:spPr>
      </p:pic>
      <p:pic>
        <p:nvPicPr>
          <p:cNvPr id="111" name="Bildobjekt 110">
            <a:extLst>
              <a:ext uri="{FF2B5EF4-FFF2-40B4-BE49-F238E27FC236}">
                <a16:creationId xmlns:a16="http://schemas.microsoft.com/office/drawing/2014/main" id="{AE48CC26-06C2-4D3D-AB68-22167A90DC3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370857" y="3257971"/>
            <a:ext cx="720000" cy="720000"/>
          </a:xfrm>
          <a:prstGeom prst="rect">
            <a:avLst/>
          </a:prstGeom>
        </p:spPr>
      </p:pic>
      <p:pic>
        <p:nvPicPr>
          <p:cNvPr id="115" name="Bildobjekt 114">
            <a:extLst>
              <a:ext uri="{FF2B5EF4-FFF2-40B4-BE49-F238E27FC236}">
                <a16:creationId xmlns:a16="http://schemas.microsoft.com/office/drawing/2014/main" id="{DB2024D5-D826-4B21-8F9D-31722DA4989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135137" y="3257971"/>
            <a:ext cx="720000" cy="720000"/>
          </a:xfrm>
          <a:prstGeom prst="rect">
            <a:avLst/>
          </a:prstGeom>
        </p:spPr>
      </p:pic>
      <p:pic>
        <p:nvPicPr>
          <p:cNvPr id="119" name="Bildobjekt 118">
            <a:extLst>
              <a:ext uri="{FF2B5EF4-FFF2-40B4-BE49-F238E27FC236}">
                <a16:creationId xmlns:a16="http://schemas.microsoft.com/office/drawing/2014/main" id="{6C065EE3-A1D1-4392-8686-0081BBE9640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899414" y="3257971"/>
            <a:ext cx="720000" cy="720000"/>
          </a:xfrm>
          <a:prstGeom prst="rect">
            <a:avLst/>
          </a:prstGeom>
        </p:spPr>
      </p:pic>
      <p:pic>
        <p:nvPicPr>
          <p:cNvPr id="123" name="Bildobjekt 122">
            <a:extLst>
              <a:ext uri="{FF2B5EF4-FFF2-40B4-BE49-F238E27FC236}">
                <a16:creationId xmlns:a16="http://schemas.microsoft.com/office/drawing/2014/main" id="{3C8ABAC2-3A26-434F-95C6-2D193936305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89178" y="4113294"/>
            <a:ext cx="720000" cy="720000"/>
          </a:xfrm>
          <a:prstGeom prst="rect">
            <a:avLst/>
          </a:prstGeom>
        </p:spPr>
      </p:pic>
      <p:pic>
        <p:nvPicPr>
          <p:cNvPr id="127" name="Bildobjekt 126" descr="En bild som visar objekt&#10;&#10;Automatiskt genererad beskrivning">
            <a:extLst>
              <a:ext uri="{FF2B5EF4-FFF2-40B4-BE49-F238E27FC236}">
                <a16:creationId xmlns:a16="http://schemas.microsoft.com/office/drawing/2014/main" id="{20463DEF-7FD3-4745-8A7D-A0162284145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56450" y="1690688"/>
            <a:ext cx="720000" cy="720000"/>
          </a:xfrm>
          <a:prstGeom prst="rect">
            <a:avLst/>
          </a:prstGeom>
        </p:spPr>
      </p:pic>
      <p:pic>
        <p:nvPicPr>
          <p:cNvPr id="131" name="Bildobjekt 130">
            <a:extLst>
              <a:ext uri="{FF2B5EF4-FFF2-40B4-BE49-F238E27FC236}">
                <a16:creationId xmlns:a16="http://schemas.microsoft.com/office/drawing/2014/main" id="{194C751B-A3D8-462E-B3F7-1A1D9D2BABE8}"/>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449130" y="4113294"/>
            <a:ext cx="720000" cy="720000"/>
          </a:xfrm>
          <a:prstGeom prst="rect">
            <a:avLst/>
          </a:prstGeom>
        </p:spPr>
      </p:pic>
      <p:pic>
        <p:nvPicPr>
          <p:cNvPr id="135" name="Bildobjekt 134">
            <a:extLst>
              <a:ext uri="{FF2B5EF4-FFF2-40B4-BE49-F238E27FC236}">
                <a16:creationId xmlns:a16="http://schemas.microsoft.com/office/drawing/2014/main" id="{209BFA07-CA05-4222-B1BC-82A2CDCC570D}"/>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209082" y="4113294"/>
            <a:ext cx="720000" cy="720000"/>
          </a:xfrm>
          <a:prstGeom prst="rect">
            <a:avLst/>
          </a:prstGeom>
        </p:spPr>
      </p:pic>
      <p:pic>
        <p:nvPicPr>
          <p:cNvPr id="139" name="Bildobjekt 138">
            <a:extLst>
              <a:ext uri="{FF2B5EF4-FFF2-40B4-BE49-F238E27FC236}">
                <a16:creationId xmlns:a16="http://schemas.microsoft.com/office/drawing/2014/main" id="{061A4339-646B-4539-937C-6762C7AF9BFC}"/>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969034" y="4113294"/>
            <a:ext cx="720000" cy="720000"/>
          </a:xfrm>
          <a:prstGeom prst="rect">
            <a:avLst/>
          </a:prstGeom>
        </p:spPr>
      </p:pic>
      <p:pic>
        <p:nvPicPr>
          <p:cNvPr id="143" name="Bildobjekt 142">
            <a:extLst>
              <a:ext uri="{FF2B5EF4-FFF2-40B4-BE49-F238E27FC236}">
                <a16:creationId xmlns:a16="http://schemas.microsoft.com/office/drawing/2014/main" id="{F5C0AC3E-A1F7-403D-B2A6-73CBEFCB51A6}"/>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728986" y="4113294"/>
            <a:ext cx="720000" cy="720000"/>
          </a:xfrm>
          <a:prstGeom prst="rect">
            <a:avLst/>
          </a:prstGeom>
        </p:spPr>
      </p:pic>
      <p:pic>
        <p:nvPicPr>
          <p:cNvPr id="146" name="Bildobjekt 145">
            <a:extLst>
              <a:ext uri="{FF2B5EF4-FFF2-40B4-BE49-F238E27FC236}">
                <a16:creationId xmlns:a16="http://schemas.microsoft.com/office/drawing/2014/main" id="{DA337D6B-1425-43EB-9AC3-E8C211E464A8}"/>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646535" y="4113294"/>
            <a:ext cx="720000" cy="720000"/>
          </a:xfrm>
          <a:prstGeom prst="rect">
            <a:avLst/>
          </a:prstGeom>
        </p:spPr>
      </p:pic>
      <p:pic>
        <p:nvPicPr>
          <p:cNvPr id="148" name="Bildobjekt 147" descr="En bild som visar elektronik&#10;&#10;Automatiskt genererad beskrivning">
            <a:extLst>
              <a:ext uri="{FF2B5EF4-FFF2-40B4-BE49-F238E27FC236}">
                <a16:creationId xmlns:a16="http://schemas.microsoft.com/office/drawing/2014/main" id="{1CC42FF4-A631-4D44-A577-3FD2C1824B95}"/>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248890" y="4113294"/>
            <a:ext cx="720000" cy="720000"/>
          </a:xfrm>
          <a:prstGeom prst="rect">
            <a:avLst/>
          </a:prstGeom>
        </p:spPr>
      </p:pic>
      <p:pic>
        <p:nvPicPr>
          <p:cNvPr id="150" name="Bildobjekt 149">
            <a:extLst>
              <a:ext uri="{FF2B5EF4-FFF2-40B4-BE49-F238E27FC236}">
                <a16:creationId xmlns:a16="http://schemas.microsoft.com/office/drawing/2014/main" id="{20F70DBC-DE02-429C-A5D3-7C410A074820}"/>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008842" y="4113294"/>
            <a:ext cx="720000" cy="720000"/>
          </a:xfrm>
          <a:prstGeom prst="rect">
            <a:avLst/>
          </a:prstGeom>
        </p:spPr>
      </p:pic>
      <p:pic>
        <p:nvPicPr>
          <p:cNvPr id="158" name="Bildobjekt 157" descr="En bild som visar objekt&#10;&#10;Automatiskt genererad beskrivning">
            <a:extLst>
              <a:ext uri="{FF2B5EF4-FFF2-40B4-BE49-F238E27FC236}">
                <a16:creationId xmlns:a16="http://schemas.microsoft.com/office/drawing/2014/main" id="{574361E8-5A7A-4568-88A6-18825067A8AE}"/>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6768794" y="4113294"/>
            <a:ext cx="720000" cy="720000"/>
          </a:xfrm>
          <a:prstGeom prst="rect">
            <a:avLst/>
          </a:prstGeom>
        </p:spPr>
      </p:pic>
      <p:pic>
        <p:nvPicPr>
          <p:cNvPr id="160" name="Bildobjekt 159">
            <a:extLst>
              <a:ext uri="{FF2B5EF4-FFF2-40B4-BE49-F238E27FC236}">
                <a16:creationId xmlns:a16="http://schemas.microsoft.com/office/drawing/2014/main" id="{25B312CD-2F76-492A-99EB-1F54FCEC2D65}"/>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7528746" y="4113294"/>
            <a:ext cx="720000" cy="720000"/>
          </a:xfrm>
          <a:prstGeom prst="rect">
            <a:avLst/>
          </a:prstGeom>
        </p:spPr>
      </p:pic>
      <p:pic>
        <p:nvPicPr>
          <p:cNvPr id="162" name="Bildobjekt 161">
            <a:extLst>
              <a:ext uri="{FF2B5EF4-FFF2-40B4-BE49-F238E27FC236}">
                <a16:creationId xmlns:a16="http://schemas.microsoft.com/office/drawing/2014/main" id="{10BAE651-DF8F-48EA-8D52-A537294906B0}"/>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288698" y="4113294"/>
            <a:ext cx="720000" cy="720000"/>
          </a:xfrm>
          <a:prstGeom prst="rect">
            <a:avLst/>
          </a:prstGeom>
        </p:spPr>
      </p:pic>
      <p:pic>
        <p:nvPicPr>
          <p:cNvPr id="164" name="Bildobjekt 163">
            <a:extLst>
              <a:ext uri="{FF2B5EF4-FFF2-40B4-BE49-F238E27FC236}">
                <a16:creationId xmlns:a16="http://schemas.microsoft.com/office/drawing/2014/main" id="{E7FB9F81-050F-41EA-B9C5-858764DEC53D}"/>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048650" y="4113294"/>
            <a:ext cx="720000" cy="720000"/>
          </a:xfrm>
          <a:prstGeom prst="rect">
            <a:avLst/>
          </a:prstGeom>
        </p:spPr>
      </p:pic>
      <p:pic>
        <p:nvPicPr>
          <p:cNvPr id="168" name="Bildobjekt 167">
            <a:extLst>
              <a:ext uri="{FF2B5EF4-FFF2-40B4-BE49-F238E27FC236}">
                <a16:creationId xmlns:a16="http://schemas.microsoft.com/office/drawing/2014/main" id="{FBA456BE-7922-4236-9ADF-082F26364AA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808602" y="4113294"/>
            <a:ext cx="720000" cy="720000"/>
          </a:xfrm>
          <a:prstGeom prst="rect">
            <a:avLst/>
          </a:prstGeom>
        </p:spPr>
      </p:pic>
      <p:pic>
        <p:nvPicPr>
          <p:cNvPr id="174" name="Bildobjekt 173">
            <a:extLst>
              <a:ext uri="{FF2B5EF4-FFF2-40B4-BE49-F238E27FC236}">
                <a16:creationId xmlns:a16="http://schemas.microsoft.com/office/drawing/2014/main" id="{A5C345E8-E5F3-41FD-B3BF-EEDF99592031}"/>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36055" y="4878629"/>
            <a:ext cx="720000" cy="720000"/>
          </a:xfrm>
          <a:prstGeom prst="rect">
            <a:avLst/>
          </a:prstGeom>
        </p:spPr>
      </p:pic>
      <p:pic>
        <p:nvPicPr>
          <p:cNvPr id="181" name="Bildobjekt 180">
            <a:extLst>
              <a:ext uri="{FF2B5EF4-FFF2-40B4-BE49-F238E27FC236}">
                <a16:creationId xmlns:a16="http://schemas.microsoft.com/office/drawing/2014/main" id="{2A0562F5-74B3-47EF-A0F1-950D34EC09E7}"/>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558360" y="4878629"/>
            <a:ext cx="720000" cy="720000"/>
          </a:xfrm>
          <a:prstGeom prst="rect">
            <a:avLst/>
          </a:prstGeom>
        </p:spPr>
      </p:pic>
      <p:pic>
        <p:nvPicPr>
          <p:cNvPr id="193" name="Bildobjekt 192">
            <a:extLst>
              <a:ext uri="{FF2B5EF4-FFF2-40B4-BE49-F238E27FC236}">
                <a16:creationId xmlns:a16="http://schemas.microsoft.com/office/drawing/2014/main" id="{DC6773CF-BD04-4BF6-A971-E3FAEB26311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179803" y="4878629"/>
            <a:ext cx="720000" cy="720000"/>
          </a:xfrm>
          <a:prstGeom prst="rect">
            <a:avLst/>
          </a:prstGeom>
        </p:spPr>
      </p:pic>
      <p:pic>
        <p:nvPicPr>
          <p:cNvPr id="205" name="Bildobjekt 204">
            <a:extLst>
              <a:ext uri="{FF2B5EF4-FFF2-40B4-BE49-F238E27FC236}">
                <a16:creationId xmlns:a16="http://schemas.microsoft.com/office/drawing/2014/main" id="{995CB640-A4EB-4B5B-9618-C21304B2A24B}"/>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938804" y="4878629"/>
            <a:ext cx="720000" cy="720000"/>
          </a:xfrm>
          <a:prstGeom prst="rect">
            <a:avLst/>
          </a:prstGeom>
        </p:spPr>
      </p:pic>
      <p:pic>
        <p:nvPicPr>
          <p:cNvPr id="217" name="Bildobjekt 216">
            <a:extLst>
              <a:ext uri="{FF2B5EF4-FFF2-40B4-BE49-F238E27FC236}">
                <a16:creationId xmlns:a16="http://schemas.microsoft.com/office/drawing/2014/main" id="{85EAE02D-6D3D-4B90-8F6B-53D190E1B015}"/>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3726495" y="4878629"/>
            <a:ext cx="720000" cy="720000"/>
          </a:xfrm>
          <a:prstGeom prst="rect">
            <a:avLst/>
          </a:prstGeom>
        </p:spPr>
      </p:pic>
      <p:pic>
        <p:nvPicPr>
          <p:cNvPr id="256" name="Bildobjekt 255">
            <a:extLst>
              <a:ext uri="{FF2B5EF4-FFF2-40B4-BE49-F238E27FC236}">
                <a16:creationId xmlns:a16="http://schemas.microsoft.com/office/drawing/2014/main" id="{6517B6E1-B483-44FD-BC47-09D57BB46717}"/>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456806" y="4878629"/>
            <a:ext cx="720000" cy="720000"/>
          </a:xfrm>
          <a:prstGeom prst="rect">
            <a:avLst/>
          </a:prstGeom>
        </p:spPr>
      </p:pic>
      <p:pic>
        <p:nvPicPr>
          <p:cNvPr id="258" name="Bildobjekt 257">
            <a:extLst>
              <a:ext uri="{FF2B5EF4-FFF2-40B4-BE49-F238E27FC236}">
                <a16:creationId xmlns:a16="http://schemas.microsoft.com/office/drawing/2014/main" id="{191198D8-B785-461F-9F7E-7168656F0C2E}"/>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215807" y="4878629"/>
            <a:ext cx="720000" cy="720000"/>
          </a:xfrm>
          <a:prstGeom prst="rect">
            <a:avLst/>
          </a:prstGeom>
        </p:spPr>
      </p:pic>
      <p:pic>
        <p:nvPicPr>
          <p:cNvPr id="260" name="Bildobjekt 259">
            <a:extLst>
              <a:ext uri="{FF2B5EF4-FFF2-40B4-BE49-F238E27FC236}">
                <a16:creationId xmlns:a16="http://schemas.microsoft.com/office/drawing/2014/main" id="{293F7B6C-E656-43A0-8C44-AE0A7BB44111}"/>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5974808" y="4878629"/>
            <a:ext cx="720000" cy="720000"/>
          </a:xfrm>
          <a:prstGeom prst="rect">
            <a:avLst/>
          </a:prstGeom>
        </p:spPr>
      </p:pic>
      <p:pic>
        <p:nvPicPr>
          <p:cNvPr id="262" name="Bildobjekt 261">
            <a:extLst>
              <a:ext uri="{FF2B5EF4-FFF2-40B4-BE49-F238E27FC236}">
                <a16:creationId xmlns:a16="http://schemas.microsoft.com/office/drawing/2014/main" id="{84A1DFF1-C42D-4D51-B26D-870D1EF1CECF}"/>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6733809" y="4878629"/>
            <a:ext cx="720000" cy="720000"/>
          </a:xfrm>
          <a:prstGeom prst="rect">
            <a:avLst/>
          </a:prstGeom>
        </p:spPr>
      </p:pic>
      <p:pic>
        <p:nvPicPr>
          <p:cNvPr id="264" name="Bildobjekt 263">
            <a:extLst>
              <a:ext uri="{FF2B5EF4-FFF2-40B4-BE49-F238E27FC236}">
                <a16:creationId xmlns:a16="http://schemas.microsoft.com/office/drawing/2014/main" id="{D7AB1BBE-8574-4DD3-8ECA-E10573C6D5B6}"/>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7619125" y="4878629"/>
            <a:ext cx="720000" cy="720000"/>
          </a:xfrm>
          <a:prstGeom prst="rect">
            <a:avLst/>
          </a:prstGeom>
        </p:spPr>
      </p:pic>
      <p:pic>
        <p:nvPicPr>
          <p:cNvPr id="266" name="Bildobjekt 265" descr="En bild som visar elektronik&#10;&#10;Automatiskt genererad beskrivning">
            <a:extLst>
              <a:ext uri="{FF2B5EF4-FFF2-40B4-BE49-F238E27FC236}">
                <a16:creationId xmlns:a16="http://schemas.microsoft.com/office/drawing/2014/main" id="{F60EEDBA-D96C-4B1A-9CB0-A6B035A3A1FA}"/>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8251811" y="4878629"/>
            <a:ext cx="720000" cy="720000"/>
          </a:xfrm>
          <a:prstGeom prst="rect">
            <a:avLst/>
          </a:prstGeom>
        </p:spPr>
      </p:pic>
      <p:pic>
        <p:nvPicPr>
          <p:cNvPr id="268" name="Bildobjekt 267">
            <a:extLst>
              <a:ext uri="{FF2B5EF4-FFF2-40B4-BE49-F238E27FC236}">
                <a16:creationId xmlns:a16="http://schemas.microsoft.com/office/drawing/2014/main" id="{0EE6160C-E71C-4C30-BB2B-BAEC98E45CE4}"/>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9135137" y="4878629"/>
            <a:ext cx="720000" cy="720000"/>
          </a:xfrm>
          <a:prstGeom prst="rect">
            <a:avLst/>
          </a:prstGeom>
        </p:spPr>
      </p:pic>
      <p:pic>
        <p:nvPicPr>
          <p:cNvPr id="270" name="Bildobjekt 269">
            <a:extLst>
              <a:ext uri="{FF2B5EF4-FFF2-40B4-BE49-F238E27FC236}">
                <a16:creationId xmlns:a16="http://schemas.microsoft.com/office/drawing/2014/main" id="{4A82EFF7-13CE-4735-993D-62A99F19C091}"/>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769817" y="4878629"/>
            <a:ext cx="720000" cy="720000"/>
          </a:xfrm>
          <a:prstGeom prst="rect">
            <a:avLst/>
          </a:prstGeom>
        </p:spPr>
      </p:pic>
      <p:pic>
        <p:nvPicPr>
          <p:cNvPr id="272" name="Bildobjekt 271">
            <a:extLst>
              <a:ext uri="{FF2B5EF4-FFF2-40B4-BE49-F238E27FC236}">
                <a16:creationId xmlns:a16="http://schemas.microsoft.com/office/drawing/2014/main" id="{C02A4EA8-AD8A-48A3-B566-8044ABFA31CA}"/>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490988" y="1702672"/>
            <a:ext cx="720000" cy="720000"/>
          </a:xfrm>
          <a:prstGeom prst="rect">
            <a:avLst/>
          </a:prstGeom>
        </p:spPr>
      </p:pic>
      <p:pic>
        <p:nvPicPr>
          <p:cNvPr id="274" name="Bildobjekt 273">
            <a:extLst>
              <a:ext uri="{FF2B5EF4-FFF2-40B4-BE49-F238E27FC236}">
                <a16:creationId xmlns:a16="http://schemas.microsoft.com/office/drawing/2014/main" id="{94630ABC-E97A-4582-AA98-B69800F38930}"/>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0591267" y="3278493"/>
            <a:ext cx="720000" cy="720000"/>
          </a:xfrm>
          <a:prstGeom prst="rect">
            <a:avLst/>
          </a:prstGeom>
        </p:spPr>
      </p:pic>
      <p:pic>
        <p:nvPicPr>
          <p:cNvPr id="276" name="Bildobjekt 275">
            <a:extLst>
              <a:ext uri="{FF2B5EF4-FFF2-40B4-BE49-F238E27FC236}">
                <a16:creationId xmlns:a16="http://schemas.microsoft.com/office/drawing/2014/main" id="{D13AE834-8570-4DE5-9E3C-E27603A201F7}"/>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0568559" y="4113294"/>
            <a:ext cx="720000" cy="720000"/>
          </a:xfrm>
          <a:prstGeom prst="rect">
            <a:avLst/>
          </a:prstGeom>
        </p:spPr>
      </p:pic>
      <p:pic>
        <p:nvPicPr>
          <p:cNvPr id="278" name="Bildobjekt 277">
            <a:extLst>
              <a:ext uri="{FF2B5EF4-FFF2-40B4-BE49-F238E27FC236}">
                <a16:creationId xmlns:a16="http://schemas.microsoft.com/office/drawing/2014/main" id="{057E7697-D4CE-4E22-B398-C253318A7951}"/>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0591267" y="2479012"/>
            <a:ext cx="720000" cy="720000"/>
          </a:xfrm>
          <a:prstGeom prst="rect">
            <a:avLst/>
          </a:prstGeom>
        </p:spPr>
      </p:pic>
      <p:sp>
        <p:nvSpPr>
          <p:cNvPr id="216" name="textruta 215">
            <a:extLst>
              <a:ext uri="{FF2B5EF4-FFF2-40B4-BE49-F238E27FC236}">
                <a16:creationId xmlns:a16="http://schemas.microsoft.com/office/drawing/2014/main" id="{486B1CD4-D512-4DE3-B1B0-1ACFA66B6A82}"/>
              </a:ext>
            </a:extLst>
          </p:cNvPr>
          <p:cNvSpPr txBox="1"/>
          <p:nvPr/>
        </p:nvSpPr>
        <p:spPr>
          <a:xfrm>
            <a:off x="4639895" y="5459236"/>
            <a:ext cx="749877" cy="200055"/>
          </a:xfrm>
          <a:prstGeom prst="rect">
            <a:avLst/>
          </a:prstGeom>
          <a:noFill/>
        </p:spPr>
        <p:txBody>
          <a:bodyPr wrap="square" lIns="0" rIns="0" rtlCol="0">
            <a:spAutoFit/>
          </a:bodyPr>
          <a:lstStyle/>
          <a:p>
            <a:r>
              <a:rPr lang="sv-SE" sz="700"/>
              <a:t>Sparande</a:t>
            </a:r>
          </a:p>
        </p:txBody>
      </p:sp>
      <p:pic>
        <p:nvPicPr>
          <p:cNvPr id="9" name="Bildobjekt 8">
            <a:extLst>
              <a:ext uri="{FF2B5EF4-FFF2-40B4-BE49-F238E27FC236}">
                <a16:creationId xmlns:a16="http://schemas.microsoft.com/office/drawing/2014/main" id="{1B4189AF-825B-4B27-B0C7-EC3EBA9D39F2}"/>
              </a:ext>
            </a:extLst>
          </p:cNvPr>
          <p:cNvPicPr>
            <a:picLocks noChangeAspect="1"/>
          </p:cNvPicPr>
          <p:nvPr/>
        </p:nvPicPr>
        <p:blipFill rotWithShape="1">
          <a:blip r:embed="rId76"/>
          <a:srcRect l="10371" t="26340" r="11198" b="26943"/>
          <a:stretch/>
        </p:blipFill>
        <p:spPr>
          <a:xfrm>
            <a:off x="10562069" y="5007043"/>
            <a:ext cx="778396" cy="463646"/>
          </a:xfrm>
          <a:prstGeom prst="rect">
            <a:avLst/>
          </a:prstGeom>
        </p:spPr>
      </p:pic>
      <p:pic>
        <p:nvPicPr>
          <p:cNvPr id="13" name="Bildobjekt 12">
            <a:extLst>
              <a:ext uri="{FF2B5EF4-FFF2-40B4-BE49-F238E27FC236}">
                <a16:creationId xmlns:a16="http://schemas.microsoft.com/office/drawing/2014/main" id="{857772DF-7941-4BDE-BC7C-776CC1F5E306}"/>
              </a:ext>
            </a:extLst>
          </p:cNvPr>
          <p:cNvPicPr>
            <a:picLocks noChangeAspect="1"/>
          </p:cNvPicPr>
          <p:nvPr/>
        </p:nvPicPr>
        <p:blipFill rotWithShape="1">
          <a:blip r:embed="rId77"/>
          <a:srcRect l="5591" t="29094" r="2889" b="27974"/>
          <a:stretch/>
        </p:blipFill>
        <p:spPr>
          <a:xfrm>
            <a:off x="838200" y="5813812"/>
            <a:ext cx="908312" cy="426086"/>
          </a:xfrm>
          <a:prstGeom prst="rect">
            <a:avLst/>
          </a:prstGeom>
        </p:spPr>
      </p:pic>
      <p:sp>
        <p:nvSpPr>
          <p:cNvPr id="147" name="textruta 146">
            <a:extLst>
              <a:ext uri="{FF2B5EF4-FFF2-40B4-BE49-F238E27FC236}">
                <a16:creationId xmlns:a16="http://schemas.microsoft.com/office/drawing/2014/main" id="{B9BE36EE-A3AD-43BF-9708-34E51D346BB0}"/>
              </a:ext>
            </a:extLst>
          </p:cNvPr>
          <p:cNvSpPr txBox="1"/>
          <p:nvPr/>
        </p:nvSpPr>
        <p:spPr>
          <a:xfrm>
            <a:off x="10593333" y="5459236"/>
            <a:ext cx="749877" cy="200055"/>
          </a:xfrm>
          <a:prstGeom prst="rect">
            <a:avLst/>
          </a:prstGeom>
          <a:noFill/>
        </p:spPr>
        <p:txBody>
          <a:bodyPr wrap="square" lIns="0" rIns="0" rtlCol="0">
            <a:spAutoFit/>
          </a:bodyPr>
          <a:lstStyle/>
          <a:p>
            <a:r>
              <a:rPr lang="sv-SE" sz="700"/>
              <a:t>Bil</a:t>
            </a:r>
          </a:p>
        </p:txBody>
      </p:sp>
      <p:sp>
        <p:nvSpPr>
          <p:cNvPr id="149" name="textruta 148">
            <a:extLst>
              <a:ext uri="{FF2B5EF4-FFF2-40B4-BE49-F238E27FC236}">
                <a16:creationId xmlns:a16="http://schemas.microsoft.com/office/drawing/2014/main" id="{939B3280-3C7A-45D8-95C6-0D65F942FD93}"/>
              </a:ext>
            </a:extLst>
          </p:cNvPr>
          <p:cNvSpPr txBox="1"/>
          <p:nvPr/>
        </p:nvSpPr>
        <p:spPr>
          <a:xfrm>
            <a:off x="848790" y="6183628"/>
            <a:ext cx="749877" cy="200055"/>
          </a:xfrm>
          <a:prstGeom prst="rect">
            <a:avLst/>
          </a:prstGeom>
          <a:noFill/>
        </p:spPr>
        <p:txBody>
          <a:bodyPr wrap="square" lIns="0" rIns="0" rtlCol="0">
            <a:spAutoFit/>
          </a:bodyPr>
          <a:lstStyle/>
          <a:p>
            <a:r>
              <a:rPr lang="sv-SE" sz="700"/>
              <a:t>Lastbil</a:t>
            </a:r>
          </a:p>
        </p:txBody>
      </p:sp>
    </p:spTree>
    <p:extLst>
      <p:ext uri="{BB962C8B-B14F-4D97-AF65-F5344CB8AC3E}">
        <p14:creationId xmlns:p14="http://schemas.microsoft.com/office/powerpoint/2010/main" val="173492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Rektangel 77">
            <a:extLst>
              <a:ext uri="{FF2B5EF4-FFF2-40B4-BE49-F238E27FC236}">
                <a16:creationId xmlns:a16="http://schemas.microsoft.com/office/drawing/2014/main" id="{A482DB58-AF6A-4B61-9045-5E6BD419E503}"/>
              </a:ext>
            </a:extLst>
          </p:cNvPr>
          <p:cNvSpPr/>
          <p:nvPr/>
        </p:nvSpPr>
        <p:spPr>
          <a:xfrm>
            <a:off x="10109200" y="5372100"/>
            <a:ext cx="2082800" cy="148590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9" name="Grupp 48">
            <a:extLst>
              <a:ext uri="{FF2B5EF4-FFF2-40B4-BE49-F238E27FC236}">
                <a16:creationId xmlns:a16="http://schemas.microsoft.com/office/drawing/2014/main" id="{FD9E7B75-EB4D-491D-9333-C243F151D6A9}"/>
              </a:ext>
            </a:extLst>
          </p:cNvPr>
          <p:cNvGrpSpPr/>
          <p:nvPr/>
        </p:nvGrpSpPr>
        <p:grpSpPr>
          <a:xfrm>
            <a:off x="838200" y="4283288"/>
            <a:ext cx="10514013" cy="1908175"/>
            <a:chOff x="838200" y="2001193"/>
            <a:chExt cx="12388429" cy="1908175"/>
          </a:xfrm>
        </p:grpSpPr>
        <p:sp>
          <p:nvSpPr>
            <p:cNvPr id="50" name="Rektangel 49">
              <a:extLst>
                <a:ext uri="{FF2B5EF4-FFF2-40B4-BE49-F238E27FC236}">
                  <a16:creationId xmlns:a16="http://schemas.microsoft.com/office/drawing/2014/main" id="{8F63ED3F-78F4-4BE9-A349-CBF2E5DBABB8}"/>
                </a:ext>
              </a:extLst>
            </p:cNvPr>
            <p:cNvSpPr/>
            <p:nvPr/>
          </p:nvSpPr>
          <p:spPr>
            <a:xfrm>
              <a:off x="838200"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ktangel 50">
              <a:extLst>
                <a:ext uri="{FF2B5EF4-FFF2-40B4-BE49-F238E27FC236}">
                  <a16:creationId xmlns:a16="http://schemas.microsoft.com/office/drawing/2014/main" id="{D11A98C8-6DE9-4975-B717-79A4EE24933E}"/>
                </a:ext>
              </a:extLst>
            </p:cNvPr>
            <p:cNvSpPr/>
            <p:nvPr/>
          </p:nvSpPr>
          <p:spPr>
            <a:xfrm>
              <a:off x="2937426"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ktangel 51">
              <a:extLst>
                <a:ext uri="{FF2B5EF4-FFF2-40B4-BE49-F238E27FC236}">
                  <a16:creationId xmlns:a16="http://schemas.microsoft.com/office/drawing/2014/main" id="{43F7A548-8C6D-4F09-A337-11B1E3A98D92}"/>
                </a:ext>
              </a:extLst>
            </p:cNvPr>
            <p:cNvSpPr/>
            <p:nvPr/>
          </p:nvSpPr>
          <p:spPr>
            <a:xfrm>
              <a:off x="5036652"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ktangel 52">
              <a:extLst>
                <a:ext uri="{FF2B5EF4-FFF2-40B4-BE49-F238E27FC236}">
                  <a16:creationId xmlns:a16="http://schemas.microsoft.com/office/drawing/2014/main" id="{249171C1-7CEA-4501-A9A8-8C2B9CF2302D}"/>
                </a:ext>
              </a:extLst>
            </p:cNvPr>
            <p:cNvSpPr/>
            <p:nvPr/>
          </p:nvSpPr>
          <p:spPr>
            <a:xfrm>
              <a:off x="7135878"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53">
              <a:extLst>
                <a:ext uri="{FF2B5EF4-FFF2-40B4-BE49-F238E27FC236}">
                  <a16:creationId xmlns:a16="http://schemas.microsoft.com/office/drawing/2014/main" id="{E947C9C2-F830-446B-BB08-752AC19D3589}"/>
                </a:ext>
              </a:extLst>
            </p:cNvPr>
            <p:cNvSpPr/>
            <p:nvPr/>
          </p:nvSpPr>
          <p:spPr>
            <a:xfrm>
              <a:off x="9235104"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Rektangel 54">
              <a:extLst>
                <a:ext uri="{FF2B5EF4-FFF2-40B4-BE49-F238E27FC236}">
                  <a16:creationId xmlns:a16="http://schemas.microsoft.com/office/drawing/2014/main" id="{7FE88BDA-1C14-4FA4-8B8D-40BE0433D8FE}"/>
                </a:ext>
              </a:extLst>
            </p:cNvPr>
            <p:cNvSpPr/>
            <p:nvPr/>
          </p:nvSpPr>
          <p:spPr>
            <a:xfrm>
              <a:off x="11334329"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4" name="Grupp 33">
            <a:extLst>
              <a:ext uri="{FF2B5EF4-FFF2-40B4-BE49-F238E27FC236}">
                <a16:creationId xmlns:a16="http://schemas.microsoft.com/office/drawing/2014/main" id="{FB619361-D450-4FD8-B966-A260440AA6F3}"/>
              </a:ext>
            </a:extLst>
          </p:cNvPr>
          <p:cNvGrpSpPr/>
          <p:nvPr/>
        </p:nvGrpSpPr>
        <p:grpSpPr>
          <a:xfrm>
            <a:off x="838200" y="2001193"/>
            <a:ext cx="10514013" cy="1908175"/>
            <a:chOff x="838200" y="2001193"/>
            <a:chExt cx="12388429" cy="1908175"/>
          </a:xfrm>
        </p:grpSpPr>
        <p:sp>
          <p:nvSpPr>
            <p:cNvPr id="12" name="Rektangel 11">
              <a:extLst>
                <a:ext uri="{FF2B5EF4-FFF2-40B4-BE49-F238E27FC236}">
                  <a16:creationId xmlns:a16="http://schemas.microsoft.com/office/drawing/2014/main" id="{1A35B19F-3D61-41FD-AC20-097EF96D14E6}"/>
                </a:ext>
              </a:extLst>
            </p:cNvPr>
            <p:cNvSpPr/>
            <p:nvPr/>
          </p:nvSpPr>
          <p:spPr>
            <a:xfrm>
              <a:off x="838200"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5" name="Rektangel 14">
              <a:extLst>
                <a:ext uri="{FF2B5EF4-FFF2-40B4-BE49-F238E27FC236}">
                  <a16:creationId xmlns:a16="http://schemas.microsoft.com/office/drawing/2014/main" id="{6918C7EE-EDDC-4AC0-B420-ED2C6704E824}"/>
                </a:ext>
              </a:extLst>
            </p:cNvPr>
            <p:cNvSpPr/>
            <p:nvPr/>
          </p:nvSpPr>
          <p:spPr>
            <a:xfrm>
              <a:off x="2937426"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6" name="Rektangel 15">
              <a:extLst>
                <a:ext uri="{FF2B5EF4-FFF2-40B4-BE49-F238E27FC236}">
                  <a16:creationId xmlns:a16="http://schemas.microsoft.com/office/drawing/2014/main" id="{41A7CA63-3997-4006-A122-31FA707F0F2C}"/>
                </a:ext>
              </a:extLst>
            </p:cNvPr>
            <p:cNvSpPr/>
            <p:nvPr/>
          </p:nvSpPr>
          <p:spPr>
            <a:xfrm>
              <a:off x="5036652"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7" name="Rektangel 16">
              <a:extLst>
                <a:ext uri="{FF2B5EF4-FFF2-40B4-BE49-F238E27FC236}">
                  <a16:creationId xmlns:a16="http://schemas.microsoft.com/office/drawing/2014/main" id="{8B114904-4FD2-403E-970C-4A5FFB07539E}"/>
                </a:ext>
              </a:extLst>
            </p:cNvPr>
            <p:cNvSpPr/>
            <p:nvPr/>
          </p:nvSpPr>
          <p:spPr>
            <a:xfrm>
              <a:off x="7135878"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8" name="Rektangel 17">
              <a:extLst>
                <a:ext uri="{FF2B5EF4-FFF2-40B4-BE49-F238E27FC236}">
                  <a16:creationId xmlns:a16="http://schemas.microsoft.com/office/drawing/2014/main" id="{78FFB0EF-A3F8-4FF6-9322-929F531C7CFB}"/>
                </a:ext>
              </a:extLst>
            </p:cNvPr>
            <p:cNvSpPr/>
            <p:nvPr/>
          </p:nvSpPr>
          <p:spPr>
            <a:xfrm>
              <a:off x="9235104"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3" name="Rektangel 32">
              <a:extLst>
                <a:ext uri="{FF2B5EF4-FFF2-40B4-BE49-F238E27FC236}">
                  <a16:creationId xmlns:a16="http://schemas.microsoft.com/office/drawing/2014/main" id="{E7F514EA-E56D-46EA-98D3-740E5666C455}"/>
                </a:ext>
              </a:extLst>
            </p:cNvPr>
            <p:cNvSpPr/>
            <p:nvPr/>
          </p:nvSpPr>
          <p:spPr>
            <a:xfrm>
              <a:off x="11334329" y="2001193"/>
              <a:ext cx="1892300" cy="190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grpSp>
      <p:sp>
        <p:nvSpPr>
          <p:cNvPr id="2" name="Rubrik 1">
            <a:extLst>
              <a:ext uri="{FF2B5EF4-FFF2-40B4-BE49-F238E27FC236}">
                <a16:creationId xmlns:a16="http://schemas.microsoft.com/office/drawing/2014/main" id="{1162DFB8-18A6-4AF6-B6AE-950BAE179CD3}"/>
              </a:ext>
            </a:extLst>
          </p:cNvPr>
          <p:cNvSpPr>
            <a:spLocks noGrp="1"/>
          </p:cNvSpPr>
          <p:nvPr>
            <p:ph type="title"/>
          </p:nvPr>
        </p:nvSpPr>
        <p:spPr/>
        <p:txBody>
          <a:bodyPr/>
          <a:lstStyle/>
          <a:p>
            <a:r>
              <a:rPr lang="sv-SE"/>
              <a:t>Kartor att klippa och klistra ifrån</a:t>
            </a:r>
          </a:p>
        </p:txBody>
      </p:sp>
      <p:pic>
        <p:nvPicPr>
          <p:cNvPr id="9" name="Bildobjekt 8" descr="En bild som visar karta&#10;&#10;Automatiskt genererad beskrivning">
            <a:extLst>
              <a:ext uri="{FF2B5EF4-FFF2-40B4-BE49-F238E27FC236}">
                <a16:creationId xmlns:a16="http://schemas.microsoft.com/office/drawing/2014/main" id="{6A50024C-4049-4389-BEB6-1146737F8721}"/>
              </a:ext>
            </a:extLst>
          </p:cNvPr>
          <p:cNvPicPr>
            <a:picLocks noChangeAspect="1"/>
          </p:cNvPicPr>
          <p:nvPr/>
        </p:nvPicPr>
        <p:blipFill>
          <a:blip r:embed="rId2"/>
          <a:stretch>
            <a:fillRect/>
          </a:stretch>
        </p:blipFill>
        <p:spPr>
          <a:xfrm>
            <a:off x="920627" y="2149198"/>
            <a:ext cx="1473200" cy="1579944"/>
          </a:xfrm>
          <a:prstGeom prst="rect">
            <a:avLst/>
          </a:prstGeom>
        </p:spPr>
      </p:pic>
      <p:sp>
        <p:nvSpPr>
          <p:cNvPr id="14" name="textruta 13">
            <a:extLst>
              <a:ext uri="{FF2B5EF4-FFF2-40B4-BE49-F238E27FC236}">
                <a16:creationId xmlns:a16="http://schemas.microsoft.com/office/drawing/2014/main" id="{BEEE52CB-B18C-4F6A-AFAF-B8FB872AF1CB}"/>
              </a:ext>
            </a:extLst>
          </p:cNvPr>
          <p:cNvSpPr txBox="1"/>
          <p:nvPr/>
        </p:nvSpPr>
        <p:spPr>
          <a:xfrm>
            <a:off x="749300" y="1739583"/>
            <a:ext cx="1467068" cy="230832"/>
          </a:xfrm>
          <a:prstGeom prst="rect">
            <a:avLst/>
          </a:prstGeom>
          <a:noFill/>
        </p:spPr>
        <p:txBody>
          <a:bodyPr wrap="none" rtlCol="0">
            <a:spAutoFit/>
          </a:bodyPr>
          <a:lstStyle/>
          <a:p>
            <a:r>
              <a:rPr lang="sv-SE" sz="900"/>
              <a:t>Regionkarta med text blå</a:t>
            </a:r>
          </a:p>
        </p:txBody>
      </p:sp>
      <p:sp>
        <p:nvSpPr>
          <p:cNvPr id="19" name="textruta 18">
            <a:extLst>
              <a:ext uri="{FF2B5EF4-FFF2-40B4-BE49-F238E27FC236}">
                <a16:creationId xmlns:a16="http://schemas.microsoft.com/office/drawing/2014/main" id="{B0C1A750-D410-465D-AD26-E5EE4D41D9D0}"/>
              </a:ext>
            </a:extLst>
          </p:cNvPr>
          <p:cNvSpPr txBox="1"/>
          <p:nvPr/>
        </p:nvSpPr>
        <p:spPr>
          <a:xfrm>
            <a:off x="2542839" y="1739583"/>
            <a:ext cx="1544012" cy="230832"/>
          </a:xfrm>
          <a:prstGeom prst="rect">
            <a:avLst/>
          </a:prstGeom>
          <a:noFill/>
        </p:spPr>
        <p:txBody>
          <a:bodyPr wrap="none" rtlCol="0">
            <a:spAutoFit/>
          </a:bodyPr>
          <a:lstStyle/>
          <a:p>
            <a:r>
              <a:rPr lang="sv-SE" sz="900"/>
              <a:t>Regionkarta med text grön</a:t>
            </a:r>
          </a:p>
        </p:txBody>
      </p:sp>
      <p:sp>
        <p:nvSpPr>
          <p:cNvPr id="20" name="textruta 19">
            <a:extLst>
              <a:ext uri="{FF2B5EF4-FFF2-40B4-BE49-F238E27FC236}">
                <a16:creationId xmlns:a16="http://schemas.microsoft.com/office/drawing/2014/main" id="{FBE3A4A3-0D43-4EB6-9AE1-A318D9688B22}"/>
              </a:ext>
            </a:extLst>
          </p:cNvPr>
          <p:cNvSpPr txBox="1"/>
          <p:nvPr/>
        </p:nvSpPr>
        <p:spPr>
          <a:xfrm>
            <a:off x="4328725" y="1739583"/>
            <a:ext cx="1479892" cy="230832"/>
          </a:xfrm>
          <a:prstGeom prst="rect">
            <a:avLst/>
          </a:prstGeom>
          <a:noFill/>
        </p:spPr>
        <p:txBody>
          <a:bodyPr wrap="none" rtlCol="0">
            <a:spAutoFit/>
          </a:bodyPr>
          <a:lstStyle/>
          <a:p>
            <a:r>
              <a:rPr lang="sv-SE" sz="900"/>
              <a:t>Regionkarta med text röd</a:t>
            </a:r>
          </a:p>
        </p:txBody>
      </p:sp>
      <p:sp>
        <p:nvSpPr>
          <p:cNvPr id="21" name="textruta 20">
            <a:extLst>
              <a:ext uri="{FF2B5EF4-FFF2-40B4-BE49-F238E27FC236}">
                <a16:creationId xmlns:a16="http://schemas.microsoft.com/office/drawing/2014/main" id="{9A10B007-96B2-4F04-8EB3-640269370426}"/>
              </a:ext>
            </a:extLst>
          </p:cNvPr>
          <p:cNvSpPr txBox="1"/>
          <p:nvPr/>
        </p:nvSpPr>
        <p:spPr>
          <a:xfrm>
            <a:off x="6090385" y="1739583"/>
            <a:ext cx="1467068" cy="230832"/>
          </a:xfrm>
          <a:prstGeom prst="rect">
            <a:avLst/>
          </a:prstGeom>
          <a:noFill/>
        </p:spPr>
        <p:txBody>
          <a:bodyPr wrap="none" rtlCol="0">
            <a:spAutoFit/>
          </a:bodyPr>
          <a:lstStyle/>
          <a:p>
            <a:r>
              <a:rPr lang="sv-SE" sz="900"/>
              <a:t>Regionkarta utan text blå</a:t>
            </a:r>
          </a:p>
        </p:txBody>
      </p:sp>
      <p:sp>
        <p:nvSpPr>
          <p:cNvPr id="22" name="textruta 21">
            <a:extLst>
              <a:ext uri="{FF2B5EF4-FFF2-40B4-BE49-F238E27FC236}">
                <a16:creationId xmlns:a16="http://schemas.microsoft.com/office/drawing/2014/main" id="{9C266143-37DB-4805-8AB0-FEF75C1C1512}"/>
              </a:ext>
            </a:extLst>
          </p:cNvPr>
          <p:cNvSpPr txBox="1"/>
          <p:nvPr/>
        </p:nvSpPr>
        <p:spPr>
          <a:xfrm>
            <a:off x="7885532" y="1739583"/>
            <a:ext cx="1544012" cy="230832"/>
          </a:xfrm>
          <a:prstGeom prst="rect">
            <a:avLst/>
          </a:prstGeom>
          <a:noFill/>
        </p:spPr>
        <p:txBody>
          <a:bodyPr wrap="none" rtlCol="0">
            <a:spAutoFit/>
          </a:bodyPr>
          <a:lstStyle/>
          <a:p>
            <a:r>
              <a:rPr lang="sv-SE" sz="900"/>
              <a:t>Regionkarta utan text grön</a:t>
            </a:r>
          </a:p>
        </p:txBody>
      </p:sp>
      <p:pic>
        <p:nvPicPr>
          <p:cNvPr id="24" name="Bildobjekt 23" descr="En bild som visar text, karta&#10;&#10;Automatiskt genererad beskrivning">
            <a:extLst>
              <a:ext uri="{FF2B5EF4-FFF2-40B4-BE49-F238E27FC236}">
                <a16:creationId xmlns:a16="http://schemas.microsoft.com/office/drawing/2014/main" id="{2AFE707A-4702-473D-9693-017E2C1A226F}"/>
              </a:ext>
            </a:extLst>
          </p:cNvPr>
          <p:cNvPicPr>
            <a:picLocks noChangeAspect="1"/>
          </p:cNvPicPr>
          <p:nvPr/>
        </p:nvPicPr>
        <p:blipFill>
          <a:blip r:embed="rId3"/>
          <a:stretch>
            <a:fillRect/>
          </a:stretch>
        </p:blipFill>
        <p:spPr>
          <a:xfrm>
            <a:off x="2675106" y="2149198"/>
            <a:ext cx="1499375" cy="1597948"/>
          </a:xfrm>
          <a:prstGeom prst="rect">
            <a:avLst/>
          </a:prstGeom>
        </p:spPr>
      </p:pic>
      <p:pic>
        <p:nvPicPr>
          <p:cNvPr id="26" name="Bildobjekt 25" descr="En bild som visar text&#10;&#10;Automatiskt genererad beskrivning">
            <a:extLst>
              <a:ext uri="{FF2B5EF4-FFF2-40B4-BE49-F238E27FC236}">
                <a16:creationId xmlns:a16="http://schemas.microsoft.com/office/drawing/2014/main" id="{621D7E0D-9B57-4FBC-A816-54C54F745C84}"/>
              </a:ext>
            </a:extLst>
          </p:cNvPr>
          <p:cNvPicPr>
            <a:picLocks noChangeAspect="1"/>
          </p:cNvPicPr>
          <p:nvPr/>
        </p:nvPicPr>
        <p:blipFill>
          <a:blip r:embed="rId4"/>
          <a:stretch>
            <a:fillRect/>
          </a:stretch>
        </p:blipFill>
        <p:spPr>
          <a:xfrm>
            <a:off x="4471793" y="2149198"/>
            <a:ext cx="1499375" cy="1597948"/>
          </a:xfrm>
          <a:prstGeom prst="rect">
            <a:avLst/>
          </a:prstGeom>
        </p:spPr>
      </p:pic>
      <p:pic>
        <p:nvPicPr>
          <p:cNvPr id="28" name="Bildobjekt 27" descr="En bild som visar natur&#10;&#10;Automatiskt genererad beskrivning">
            <a:extLst>
              <a:ext uri="{FF2B5EF4-FFF2-40B4-BE49-F238E27FC236}">
                <a16:creationId xmlns:a16="http://schemas.microsoft.com/office/drawing/2014/main" id="{AD51DE23-24EB-4D75-B646-0771DCE0DBE8}"/>
              </a:ext>
            </a:extLst>
          </p:cNvPr>
          <p:cNvPicPr>
            <a:picLocks noChangeAspect="1"/>
          </p:cNvPicPr>
          <p:nvPr/>
        </p:nvPicPr>
        <p:blipFill>
          <a:blip r:embed="rId5"/>
          <a:stretch>
            <a:fillRect/>
          </a:stretch>
        </p:blipFill>
        <p:spPr>
          <a:xfrm>
            <a:off x="6268480" y="2149198"/>
            <a:ext cx="1483952" cy="1597948"/>
          </a:xfrm>
          <a:prstGeom prst="rect">
            <a:avLst/>
          </a:prstGeom>
        </p:spPr>
      </p:pic>
      <p:pic>
        <p:nvPicPr>
          <p:cNvPr id="30" name="Bildobjekt 29">
            <a:extLst>
              <a:ext uri="{FF2B5EF4-FFF2-40B4-BE49-F238E27FC236}">
                <a16:creationId xmlns:a16="http://schemas.microsoft.com/office/drawing/2014/main" id="{371FD98C-346A-461A-8C83-E958B1D0999E}"/>
              </a:ext>
            </a:extLst>
          </p:cNvPr>
          <p:cNvPicPr>
            <a:picLocks noChangeAspect="1"/>
          </p:cNvPicPr>
          <p:nvPr/>
        </p:nvPicPr>
        <p:blipFill>
          <a:blip r:embed="rId6"/>
          <a:stretch>
            <a:fillRect/>
          </a:stretch>
        </p:blipFill>
        <p:spPr>
          <a:xfrm>
            <a:off x="8049744" y="2149198"/>
            <a:ext cx="1484623" cy="1597948"/>
          </a:xfrm>
          <a:prstGeom prst="rect">
            <a:avLst/>
          </a:prstGeom>
        </p:spPr>
      </p:pic>
      <p:pic>
        <p:nvPicPr>
          <p:cNvPr id="32" name="Bildobjekt 31">
            <a:extLst>
              <a:ext uri="{FF2B5EF4-FFF2-40B4-BE49-F238E27FC236}">
                <a16:creationId xmlns:a16="http://schemas.microsoft.com/office/drawing/2014/main" id="{BEFA7770-EA0C-4D43-8B4D-D50DB656929D}"/>
              </a:ext>
            </a:extLst>
          </p:cNvPr>
          <p:cNvPicPr>
            <a:picLocks noChangeAspect="1"/>
          </p:cNvPicPr>
          <p:nvPr/>
        </p:nvPicPr>
        <p:blipFill>
          <a:blip r:embed="rId7"/>
          <a:stretch>
            <a:fillRect/>
          </a:stretch>
        </p:blipFill>
        <p:spPr>
          <a:xfrm>
            <a:off x="9831678" y="2149198"/>
            <a:ext cx="1439695" cy="1597948"/>
          </a:xfrm>
          <a:prstGeom prst="rect">
            <a:avLst/>
          </a:prstGeom>
        </p:spPr>
      </p:pic>
      <p:sp>
        <p:nvSpPr>
          <p:cNvPr id="35" name="textruta 34">
            <a:extLst>
              <a:ext uri="{FF2B5EF4-FFF2-40B4-BE49-F238E27FC236}">
                <a16:creationId xmlns:a16="http://schemas.microsoft.com/office/drawing/2014/main" id="{6951EB3F-6D1B-4243-B5F3-7B6DB2AF4243}"/>
              </a:ext>
            </a:extLst>
          </p:cNvPr>
          <p:cNvSpPr txBox="1"/>
          <p:nvPr/>
        </p:nvSpPr>
        <p:spPr>
          <a:xfrm>
            <a:off x="9666605" y="1734251"/>
            <a:ext cx="1479892" cy="230832"/>
          </a:xfrm>
          <a:prstGeom prst="rect">
            <a:avLst/>
          </a:prstGeom>
          <a:noFill/>
        </p:spPr>
        <p:txBody>
          <a:bodyPr wrap="none" rtlCol="0">
            <a:spAutoFit/>
          </a:bodyPr>
          <a:lstStyle/>
          <a:p>
            <a:r>
              <a:rPr lang="sv-SE" sz="900"/>
              <a:t>Regionkarta utan text röd</a:t>
            </a:r>
          </a:p>
        </p:txBody>
      </p:sp>
      <p:pic>
        <p:nvPicPr>
          <p:cNvPr id="37" name="Bildobjekt 36" descr="En bild som visar träd, himmel&#10;&#10;Automatiskt genererad beskrivning">
            <a:extLst>
              <a:ext uri="{FF2B5EF4-FFF2-40B4-BE49-F238E27FC236}">
                <a16:creationId xmlns:a16="http://schemas.microsoft.com/office/drawing/2014/main" id="{DC50B94C-4045-4946-800B-7D0EC9A80DD6}"/>
              </a:ext>
            </a:extLst>
          </p:cNvPr>
          <p:cNvPicPr>
            <a:picLocks noChangeAspect="1"/>
          </p:cNvPicPr>
          <p:nvPr/>
        </p:nvPicPr>
        <p:blipFill>
          <a:blip r:embed="rId8"/>
          <a:stretch>
            <a:fillRect/>
          </a:stretch>
        </p:blipFill>
        <p:spPr>
          <a:xfrm>
            <a:off x="6268480" y="4734136"/>
            <a:ext cx="1358053" cy="1006476"/>
          </a:xfrm>
          <a:prstGeom prst="rect">
            <a:avLst/>
          </a:prstGeom>
        </p:spPr>
      </p:pic>
      <p:pic>
        <p:nvPicPr>
          <p:cNvPr id="39" name="Bildobjekt 38" descr="En bild som visar träd, himmel&#10;&#10;Automatiskt genererad beskrivning">
            <a:extLst>
              <a:ext uri="{FF2B5EF4-FFF2-40B4-BE49-F238E27FC236}">
                <a16:creationId xmlns:a16="http://schemas.microsoft.com/office/drawing/2014/main" id="{07D7200D-9DCA-4F49-8159-10DD2F4FD2E6}"/>
              </a:ext>
            </a:extLst>
          </p:cNvPr>
          <p:cNvPicPr>
            <a:picLocks noChangeAspect="1"/>
          </p:cNvPicPr>
          <p:nvPr/>
        </p:nvPicPr>
        <p:blipFill>
          <a:blip r:embed="rId9"/>
          <a:stretch>
            <a:fillRect/>
          </a:stretch>
        </p:blipFill>
        <p:spPr>
          <a:xfrm>
            <a:off x="8049043" y="4744437"/>
            <a:ext cx="1358053" cy="1006476"/>
          </a:xfrm>
          <a:prstGeom prst="rect">
            <a:avLst/>
          </a:prstGeom>
        </p:spPr>
      </p:pic>
      <p:pic>
        <p:nvPicPr>
          <p:cNvPr id="41" name="Bildobjekt 40" descr="En bild som visar träd, himmel&#10;&#10;Automatiskt genererad beskrivning">
            <a:extLst>
              <a:ext uri="{FF2B5EF4-FFF2-40B4-BE49-F238E27FC236}">
                <a16:creationId xmlns:a16="http://schemas.microsoft.com/office/drawing/2014/main" id="{B6F9EEF6-6D7F-43CB-AB10-6421A3E501A5}"/>
              </a:ext>
            </a:extLst>
          </p:cNvPr>
          <p:cNvPicPr>
            <a:picLocks noChangeAspect="1"/>
          </p:cNvPicPr>
          <p:nvPr/>
        </p:nvPicPr>
        <p:blipFill>
          <a:blip r:embed="rId10"/>
          <a:stretch>
            <a:fillRect/>
          </a:stretch>
        </p:blipFill>
        <p:spPr>
          <a:xfrm>
            <a:off x="9831678" y="4744437"/>
            <a:ext cx="1358053" cy="1006476"/>
          </a:xfrm>
          <a:prstGeom prst="rect">
            <a:avLst/>
          </a:prstGeom>
        </p:spPr>
      </p:pic>
      <p:sp>
        <p:nvSpPr>
          <p:cNvPr id="56" name="textruta 55">
            <a:extLst>
              <a:ext uri="{FF2B5EF4-FFF2-40B4-BE49-F238E27FC236}">
                <a16:creationId xmlns:a16="http://schemas.microsoft.com/office/drawing/2014/main" id="{98945581-5282-4D6D-8E50-7C6E7A275B45}"/>
              </a:ext>
            </a:extLst>
          </p:cNvPr>
          <p:cNvSpPr txBox="1"/>
          <p:nvPr/>
        </p:nvSpPr>
        <p:spPr>
          <a:xfrm>
            <a:off x="749300" y="4021678"/>
            <a:ext cx="1691489" cy="230832"/>
          </a:xfrm>
          <a:prstGeom prst="rect">
            <a:avLst/>
          </a:prstGeom>
          <a:noFill/>
        </p:spPr>
        <p:txBody>
          <a:bodyPr wrap="none" rtlCol="0">
            <a:spAutoFit/>
          </a:bodyPr>
          <a:lstStyle/>
          <a:p>
            <a:r>
              <a:rPr lang="sv-SE" sz="900"/>
              <a:t>Regionkarta stor med text blå</a:t>
            </a:r>
          </a:p>
        </p:txBody>
      </p:sp>
      <p:sp>
        <p:nvSpPr>
          <p:cNvPr id="57" name="textruta 56">
            <a:extLst>
              <a:ext uri="{FF2B5EF4-FFF2-40B4-BE49-F238E27FC236}">
                <a16:creationId xmlns:a16="http://schemas.microsoft.com/office/drawing/2014/main" id="{694E3CA4-799B-4E8E-9842-685D8600F42C}"/>
              </a:ext>
            </a:extLst>
          </p:cNvPr>
          <p:cNvSpPr txBox="1"/>
          <p:nvPr/>
        </p:nvSpPr>
        <p:spPr>
          <a:xfrm>
            <a:off x="2542839" y="4021678"/>
            <a:ext cx="1768433" cy="230832"/>
          </a:xfrm>
          <a:prstGeom prst="rect">
            <a:avLst/>
          </a:prstGeom>
          <a:noFill/>
        </p:spPr>
        <p:txBody>
          <a:bodyPr wrap="none" rtlCol="0">
            <a:spAutoFit/>
          </a:bodyPr>
          <a:lstStyle/>
          <a:p>
            <a:r>
              <a:rPr lang="sv-SE" sz="900"/>
              <a:t>Regionkarta stor med text grön</a:t>
            </a:r>
          </a:p>
        </p:txBody>
      </p:sp>
      <p:sp>
        <p:nvSpPr>
          <p:cNvPr id="58" name="textruta 57">
            <a:extLst>
              <a:ext uri="{FF2B5EF4-FFF2-40B4-BE49-F238E27FC236}">
                <a16:creationId xmlns:a16="http://schemas.microsoft.com/office/drawing/2014/main" id="{7F547935-0DC8-42E0-B160-A2BB136B46CB}"/>
              </a:ext>
            </a:extLst>
          </p:cNvPr>
          <p:cNvSpPr txBox="1"/>
          <p:nvPr/>
        </p:nvSpPr>
        <p:spPr>
          <a:xfrm>
            <a:off x="4328725" y="4021678"/>
            <a:ext cx="1704313" cy="230832"/>
          </a:xfrm>
          <a:prstGeom prst="rect">
            <a:avLst/>
          </a:prstGeom>
          <a:noFill/>
        </p:spPr>
        <p:txBody>
          <a:bodyPr wrap="none" rtlCol="0">
            <a:spAutoFit/>
          </a:bodyPr>
          <a:lstStyle/>
          <a:p>
            <a:r>
              <a:rPr lang="sv-SE" sz="900"/>
              <a:t>Regionkarta stor med text röd</a:t>
            </a:r>
          </a:p>
        </p:txBody>
      </p:sp>
      <p:sp>
        <p:nvSpPr>
          <p:cNvPr id="59" name="textruta 58">
            <a:extLst>
              <a:ext uri="{FF2B5EF4-FFF2-40B4-BE49-F238E27FC236}">
                <a16:creationId xmlns:a16="http://schemas.microsoft.com/office/drawing/2014/main" id="{8A5D4A21-5384-4FA5-A7D3-AD37EAE94F03}"/>
              </a:ext>
            </a:extLst>
          </p:cNvPr>
          <p:cNvSpPr txBox="1"/>
          <p:nvPr/>
        </p:nvSpPr>
        <p:spPr>
          <a:xfrm>
            <a:off x="6090385" y="4021678"/>
            <a:ext cx="998991" cy="230832"/>
          </a:xfrm>
          <a:prstGeom prst="rect">
            <a:avLst/>
          </a:prstGeom>
          <a:noFill/>
        </p:spPr>
        <p:txBody>
          <a:bodyPr wrap="none" rtlCol="0">
            <a:spAutoFit/>
          </a:bodyPr>
          <a:lstStyle/>
          <a:p>
            <a:r>
              <a:rPr lang="sv-SE" sz="900"/>
              <a:t>Europakarta blå</a:t>
            </a:r>
          </a:p>
        </p:txBody>
      </p:sp>
      <p:sp>
        <p:nvSpPr>
          <p:cNvPr id="60" name="textruta 59">
            <a:extLst>
              <a:ext uri="{FF2B5EF4-FFF2-40B4-BE49-F238E27FC236}">
                <a16:creationId xmlns:a16="http://schemas.microsoft.com/office/drawing/2014/main" id="{8026EFA1-684D-43A8-8D86-26B052EEFC96}"/>
              </a:ext>
            </a:extLst>
          </p:cNvPr>
          <p:cNvSpPr txBox="1"/>
          <p:nvPr/>
        </p:nvSpPr>
        <p:spPr>
          <a:xfrm>
            <a:off x="7885532" y="4021678"/>
            <a:ext cx="1075936" cy="230832"/>
          </a:xfrm>
          <a:prstGeom prst="rect">
            <a:avLst/>
          </a:prstGeom>
          <a:noFill/>
        </p:spPr>
        <p:txBody>
          <a:bodyPr wrap="none" rtlCol="0">
            <a:spAutoFit/>
          </a:bodyPr>
          <a:lstStyle/>
          <a:p>
            <a:r>
              <a:rPr lang="sv-SE" sz="900"/>
              <a:t>Europakarta grön</a:t>
            </a:r>
          </a:p>
        </p:txBody>
      </p:sp>
      <p:sp>
        <p:nvSpPr>
          <p:cNvPr id="61" name="textruta 60">
            <a:extLst>
              <a:ext uri="{FF2B5EF4-FFF2-40B4-BE49-F238E27FC236}">
                <a16:creationId xmlns:a16="http://schemas.microsoft.com/office/drawing/2014/main" id="{78344268-F192-4F6A-9AC1-8CE1155AD296}"/>
              </a:ext>
            </a:extLst>
          </p:cNvPr>
          <p:cNvSpPr txBox="1"/>
          <p:nvPr/>
        </p:nvSpPr>
        <p:spPr>
          <a:xfrm>
            <a:off x="9666605" y="4016346"/>
            <a:ext cx="1011815" cy="230832"/>
          </a:xfrm>
          <a:prstGeom prst="rect">
            <a:avLst/>
          </a:prstGeom>
          <a:noFill/>
        </p:spPr>
        <p:txBody>
          <a:bodyPr wrap="none" rtlCol="0">
            <a:spAutoFit/>
          </a:bodyPr>
          <a:lstStyle/>
          <a:p>
            <a:r>
              <a:rPr lang="sv-SE" sz="900"/>
              <a:t>Europakarta röd</a:t>
            </a:r>
          </a:p>
        </p:txBody>
      </p:sp>
      <p:pic>
        <p:nvPicPr>
          <p:cNvPr id="73" name="Bildobjekt 72">
            <a:extLst>
              <a:ext uri="{FF2B5EF4-FFF2-40B4-BE49-F238E27FC236}">
                <a16:creationId xmlns:a16="http://schemas.microsoft.com/office/drawing/2014/main" id="{F638B2DA-7560-42CC-9B90-AF468736DB96}"/>
              </a:ext>
            </a:extLst>
          </p:cNvPr>
          <p:cNvPicPr>
            <a:picLocks noChangeAspect="1"/>
          </p:cNvPicPr>
          <p:nvPr/>
        </p:nvPicPr>
        <p:blipFill>
          <a:blip r:embed="rId11"/>
          <a:stretch>
            <a:fillRect/>
          </a:stretch>
        </p:blipFill>
        <p:spPr>
          <a:xfrm>
            <a:off x="1002142" y="4385761"/>
            <a:ext cx="1497364" cy="1703226"/>
          </a:xfrm>
          <a:prstGeom prst="rect">
            <a:avLst/>
          </a:prstGeom>
        </p:spPr>
      </p:pic>
      <p:pic>
        <p:nvPicPr>
          <p:cNvPr id="75" name="Bildobjekt 74" descr="En bild som visar natur&#10;&#10;Automatiskt genererad beskrivning">
            <a:extLst>
              <a:ext uri="{FF2B5EF4-FFF2-40B4-BE49-F238E27FC236}">
                <a16:creationId xmlns:a16="http://schemas.microsoft.com/office/drawing/2014/main" id="{CB1D108F-83AE-4EB1-86A5-6E5706C8CCD8}"/>
              </a:ext>
            </a:extLst>
          </p:cNvPr>
          <p:cNvPicPr>
            <a:picLocks noChangeAspect="1"/>
          </p:cNvPicPr>
          <p:nvPr/>
        </p:nvPicPr>
        <p:blipFill>
          <a:blip r:embed="rId12"/>
          <a:stretch>
            <a:fillRect/>
          </a:stretch>
        </p:blipFill>
        <p:spPr>
          <a:xfrm>
            <a:off x="2689875" y="4494392"/>
            <a:ext cx="1465847" cy="1594595"/>
          </a:xfrm>
          <a:prstGeom prst="rect">
            <a:avLst/>
          </a:prstGeom>
        </p:spPr>
      </p:pic>
      <p:pic>
        <p:nvPicPr>
          <p:cNvPr id="77" name="Bildobjekt 76" descr="En bild som visar natur&#10;&#10;Automatiskt genererad beskrivning">
            <a:extLst>
              <a:ext uri="{FF2B5EF4-FFF2-40B4-BE49-F238E27FC236}">
                <a16:creationId xmlns:a16="http://schemas.microsoft.com/office/drawing/2014/main" id="{44C4845C-5C3B-4142-BEF4-D68CDED4D9FC}"/>
              </a:ext>
            </a:extLst>
          </p:cNvPr>
          <p:cNvPicPr>
            <a:picLocks noChangeAspect="1"/>
          </p:cNvPicPr>
          <p:nvPr/>
        </p:nvPicPr>
        <p:blipFill>
          <a:blip r:embed="rId13"/>
          <a:stretch>
            <a:fillRect/>
          </a:stretch>
        </p:blipFill>
        <p:spPr>
          <a:xfrm>
            <a:off x="4475665" y="4442759"/>
            <a:ext cx="1513457" cy="1646228"/>
          </a:xfrm>
          <a:prstGeom prst="rect">
            <a:avLst/>
          </a:prstGeom>
        </p:spPr>
      </p:pic>
      <p:sp>
        <p:nvSpPr>
          <p:cNvPr id="79" name="Rektangel 78">
            <a:extLst>
              <a:ext uri="{FF2B5EF4-FFF2-40B4-BE49-F238E27FC236}">
                <a16:creationId xmlns:a16="http://schemas.microsoft.com/office/drawing/2014/main" id="{B5E43358-63FF-43C1-B301-1D1A39785811}"/>
              </a:ext>
            </a:extLst>
          </p:cNvPr>
          <p:cNvSpPr/>
          <p:nvPr/>
        </p:nvSpPr>
        <p:spPr>
          <a:xfrm>
            <a:off x="9665938" y="606366"/>
            <a:ext cx="1686275" cy="9984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a:t>VIKTIGT</a:t>
            </a:r>
            <a:r>
              <a:rPr lang="sv-SE" sz="1100"/>
              <a:t> </a:t>
            </a:r>
          </a:p>
          <a:p>
            <a:pPr algn="ctr"/>
            <a:r>
              <a:rPr lang="sv-SE" sz="1100"/>
              <a:t>Se till att kartorna ligger på vid platta så att alla delar på kartan syns</a:t>
            </a:r>
          </a:p>
        </p:txBody>
      </p:sp>
    </p:spTree>
    <p:extLst>
      <p:ext uri="{BB962C8B-B14F-4D97-AF65-F5344CB8AC3E}">
        <p14:creationId xmlns:p14="http://schemas.microsoft.com/office/powerpoint/2010/main" val="3515628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555487" y="576120"/>
            <a:ext cx="4470401" cy="2169082"/>
          </a:xfrm>
        </p:spPr>
        <p:txBody>
          <a:bodyPr/>
          <a:lstStyle/>
          <a:p>
            <a:r>
              <a:rPr lang="sv-SE"/>
              <a:t>Önskat läge för företagsklimatet</a:t>
            </a:r>
          </a:p>
        </p:txBody>
      </p:sp>
      <p:sp>
        <p:nvSpPr>
          <p:cNvPr id="9" name="Platshållare för text 8"/>
          <p:cNvSpPr>
            <a:spLocks noGrp="1"/>
          </p:cNvSpPr>
          <p:nvPr>
            <p:ph type="body" sz="quarter" idx="10"/>
          </p:nvPr>
        </p:nvSpPr>
        <p:spPr>
          <a:xfrm>
            <a:off x="1555487" y="2831117"/>
            <a:ext cx="4470401" cy="2350246"/>
          </a:xfrm>
        </p:spPr>
        <p:txBody>
          <a:bodyPr/>
          <a:lstStyle/>
          <a:p>
            <a:pPr marL="0" indent="0">
              <a:buNone/>
            </a:pPr>
            <a:r>
              <a:rPr lang="sv-SE"/>
              <a:t>Göteborgs Stad och Göteborgsregionen ska ha bäst företagsklimat bland de svenska storstäderna respektive storstadsregionerna enligt både INSIKT och Svenskt Näringslivs sammanfattande omdöme.</a:t>
            </a:r>
          </a:p>
          <a:p>
            <a:endParaRPr lang="sv-SE"/>
          </a:p>
        </p:txBody>
      </p:sp>
      <p:pic>
        <p:nvPicPr>
          <p:cNvPr id="7" name="Platshållare för bild 6" descr="En bild som visar utomhus, vatten, båt, hamn&#10;&#10;Automatiskt genererad beskrivning">
            <a:extLst>
              <a:ext uri="{FF2B5EF4-FFF2-40B4-BE49-F238E27FC236}">
                <a16:creationId xmlns:a16="http://schemas.microsoft.com/office/drawing/2014/main" id="{2DD4DC86-6B4D-42B6-89BA-E0C3DC5192FA}"/>
              </a:ext>
            </a:extLst>
          </p:cNvPr>
          <p:cNvPicPr>
            <a:picLocks noGrp="1" noChangeAspect="1"/>
          </p:cNvPicPr>
          <p:nvPr>
            <p:ph type="pic" sz="quarter" idx="15"/>
          </p:nvPr>
        </p:nvPicPr>
        <p:blipFill rotWithShape="1">
          <a:blip r:embed="rId2"/>
          <a:srcRect l="485" t="769" r="32604" b="542"/>
          <a:stretch/>
        </p:blipFill>
        <p:spPr>
          <a:xfrm>
            <a:off x="6129094" y="1447800"/>
            <a:ext cx="4564063" cy="3867150"/>
          </a:xfrm>
        </p:spPr>
      </p:pic>
    </p:spTree>
    <p:extLst>
      <p:ext uri="{BB962C8B-B14F-4D97-AF65-F5344CB8AC3E}">
        <p14:creationId xmlns:p14="http://schemas.microsoft.com/office/powerpoint/2010/main" val="233932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Right"/>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a:ln>
                  <a:noFill/>
                </a:ln>
                <a:solidFill>
                  <a:srgbClr val="000000"/>
                </a:solidFill>
                <a:effectLst/>
                <a:uLnTx/>
                <a:uFillTx/>
                <a:latin typeface="Lab Grotesque" panose="00000500000000000000" pitchFamily="50" charset="0"/>
                <a:ea typeface="+mn-ea"/>
                <a:cs typeface="+mn-cs"/>
              </a:rPr>
              <a:t>Göteborgsregionen</a:t>
            </a:r>
            <a:endParaRPr kumimoji="0" lang="en-GB" sz="1353" b="1" i="0" u="none" strike="noStrike" kern="1200" cap="none" spc="0" normalizeH="0" baseline="0" noProof="0" dirty="0">
              <a:ln>
                <a:noFill/>
              </a:ln>
              <a:solidFill>
                <a:srgbClr val="000000"/>
              </a:solidFill>
              <a:effectLst/>
              <a:uLnTx/>
              <a:uFillTx/>
              <a:latin typeface="Lab Grotesque" panose="00000500000000000000" pitchFamily="50" charset="0"/>
              <a:ea typeface="+mn-ea"/>
              <a:cs typeface="+mn-cs"/>
            </a:endParaRPr>
          </a:p>
        </p:txBody>
      </p:sp>
      <p:sp>
        <p:nvSpPr>
          <p:cNvPr id="20" name="o1">
            <a:extLst>
              <a:ext uri="{FF2B5EF4-FFF2-40B4-BE49-F238E27FC236}">
                <a16:creationId xmlns:a16="http://schemas.microsoft.com/office/drawing/2014/main" id="{95348F1C-DF4B-4FF6-8437-FC20A2C7ED85}"/>
              </a:ext>
            </a:extLst>
          </p:cNvPr>
          <p:cNvSpPr txBox="1">
            <a:spLocks/>
          </p:cNvSpPr>
          <p:nvPr/>
        </p:nvSpPr>
        <p:spPr>
          <a:xfrm>
            <a:off x="803276" y="707876"/>
            <a:ext cx="11170438"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Om undersökningen i Göteborgsregionen</a:t>
            </a:r>
          </a:p>
        </p:txBody>
      </p:sp>
      <p:graphicFrame>
        <p:nvGraphicFramePr>
          <p:cNvPr id="23" name="o5">
            <a:extLst>
              <a:ext uri="{FF2B5EF4-FFF2-40B4-BE49-F238E27FC236}">
                <a16:creationId xmlns:a16="http://schemas.microsoft.com/office/drawing/2014/main" id="{5CED2EE4-F4DA-4D86-9CDF-C78D268F402B}"/>
              </a:ext>
            </a:extLst>
          </p:cNvPr>
          <p:cNvGraphicFramePr>
            <a:graphicFrameLocks noChangeAspect="1"/>
          </p:cNvGraphicFramePr>
          <p:nvPr/>
        </p:nvGraphicFramePr>
        <p:xfrm>
          <a:off x="5900133" y="2023879"/>
          <a:ext cx="5037498" cy="4005812"/>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10">
            <a:extLst>
              <a:ext uri="{FF2B5EF4-FFF2-40B4-BE49-F238E27FC236}">
                <a16:creationId xmlns:a16="http://schemas.microsoft.com/office/drawing/2014/main" id="{97E508DB-2DEC-4BC0-A399-4A8DFD5BD96C}"/>
              </a:ext>
            </a:extLst>
          </p:cNvPr>
          <p:cNvSpPr txBox="1"/>
          <p:nvPr/>
        </p:nvSpPr>
        <p:spPr>
          <a:xfrm>
            <a:off x="7588825" y="1945632"/>
            <a:ext cx="38908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Antal anställda bland svarande företag i GR</a:t>
            </a:r>
          </a:p>
        </p:txBody>
      </p:sp>
      <p:sp>
        <p:nvSpPr>
          <p:cNvPr id="2" name="o2">
            <a:extLst>
              <a:ext uri="{FF2B5EF4-FFF2-40B4-BE49-F238E27FC236}">
                <a16:creationId xmlns:a16="http://schemas.microsoft.com/office/drawing/2014/main" id="{2496E7D4-D71E-4201-9447-A9A2661DA34E}"/>
              </a:ext>
            </a:extLst>
          </p:cNvPr>
          <p:cNvSpPr/>
          <p:nvPr/>
        </p:nvSpPr>
        <p:spPr>
          <a:xfrm>
            <a:off x="1839145" y="2084131"/>
            <a:ext cx="4362637"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Svarsfrekvens</a:t>
            </a:r>
            <a: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 48 % </a:t>
            </a:r>
            <a:b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br>
            <a: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(40 % i Göteborgs Stad)</a:t>
            </a:r>
          </a:p>
        </p:txBody>
      </p:sp>
      <p:sp>
        <p:nvSpPr>
          <p:cNvPr id="13" name="o3">
            <a:extLst>
              <a:ext uri="{FF2B5EF4-FFF2-40B4-BE49-F238E27FC236}">
                <a16:creationId xmlns:a16="http://schemas.microsoft.com/office/drawing/2014/main" id="{091EC61C-CA26-460D-961B-A779A6C34B29}"/>
              </a:ext>
            </a:extLst>
          </p:cNvPr>
          <p:cNvSpPr/>
          <p:nvPr/>
        </p:nvSpPr>
        <p:spPr>
          <a:xfrm>
            <a:off x="1839145" y="3240144"/>
            <a:ext cx="4362637"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Antal svar</a:t>
            </a:r>
            <a: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 1823</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33414E"/>
                </a:solidFill>
                <a:latin typeface="Lab Grotesque" panose="00000500000000000000" pitchFamily="50" charset="0"/>
              </a:rPr>
              <a:t>(varav 223 i Göteborgs Stad)</a:t>
            </a:r>
            <a:endPar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p:txBody>
      </p:sp>
      <p:sp>
        <p:nvSpPr>
          <p:cNvPr id="15" name="o4">
            <a:extLst>
              <a:ext uri="{FF2B5EF4-FFF2-40B4-BE49-F238E27FC236}">
                <a16:creationId xmlns:a16="http://schemas.microsoft.com/office/drawing/2014/main" id="{51AAAA77-13A0-4B33-804D-BDAEDE785B03}"/>
              </a:ext>
            </a:extLst>
          </p:cNvPr>
          <p:cNvSpPr/>
          <p:nvPr/>
        </p:nvSpPr>
        <p:spPr>
          <a:xfrm>
            <a:off x="1839145" y="4396157"/>
            <a:ext cx="4362637"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Andel medlemsföretag bland svarande</a:t>
            </a:r>
            <a: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 64 %</a:t>
            </a:r>
            <a:b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br>
            <a:r>
              <a:rPr kumimoji="0" lang="sv-SE" sz="18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(100 % i Göteborgs Stad)</a:t>
            </a:r>
          </a:p>
        </p:txBody>
      </p:sp>
      <p:grpSp>
        <p:nvGrpSpPr>
          <p:cNvPr id="22" name="Grupp 21">
            <a:extLst>
              <a:ext uri="{FF2B5EF4-FFF2-40B4-BE49-F238E27FC236}">
                <a16:creationId xmlns:a16="http://schemas.microsoft.com/office/drawing/2014/main" id="{7AA5F998-339C-4FAC-B755-241A48BFCF78}"/>
              </a:ext>
            </a:extLst>
          </p:cNvPr>
          <p:cNvGrpSpPr/>
          <p:nvPr/>
        </p:nvGrpSpPr>
        <p:grpSpPr>
          <a:xfrm>
            <a:off x="812129" y="3240144"/>
            <a:ext cx="1022400" cy="1022484"/>
            <a:chOff x="790062" y="3240144"/>
            <a:chExt cx="1022400" cy="1022484"/>
          </a:xfrm>
        </p:grpSpPr>
        <p:sp>
          <p:nvSpPr>
            <p:cNvPr id="14" name="Rektangel 13">
              <a:extLst>
                <a:ext uri="{FF2B5EF4-FFF2-40B4-BE49-F238E27FC236}">
                  <a16:creationId xmlns:a16="http://schemas.microsoft.com/office/drawing/2014/main" id="{3DAE3AAC-6F2C-4DF2-ABA8-985806D2C4D8}"/>
                </a:ext>
              </a:extLst>
            </p:cNvPr>
            <p:cNvSpPr/>
            <p:nvPr/>
          </p:nvSpPr>
          <p:spPr>
            <a:xfrm>
              <a:off x="790062" y="3240144"/>
              <a:ext cx="1022400" cy="1022484"/>
            </a:xfrm>
            <a:prstGeom prst="rect">
              <a:avLst/>
            </a:prstGeom>
            <a:solidFill>
              <a:srgbClr val="33414E"/>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7" name="Bildobjekt 6">
              <a:extLst>
                <a:ext uri="{FF2B5EF4-FFF2-40B4-BE49-F238E27FC236}">
                  <a16:creationId xmlns:a16="http://schemas.microsoft.com/office/drawing/2014/main" id="{584FE7D7-FE57-4C78-876A-1A34DA7A8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34" y="3398227"/>
              <a:ext cx="535255" cy="706318"/>
            </a:xfrm>
            <a:prstGeom prst="rect">
              <a:avLst/>
            </a:prstGeom>
          </p:spPr>
        </p:pic>
      </p:grpSp>
      <p:grpSp>
        <p:nvGrpSpPr>
          <p:cNvPr id="21" name="Grupp 20">
            <a:extLst>
              <a:ext uri="{FF2B5EF4-FFF2-40B4-BE49-F238E27FC236}">
                <a16:creationId xmlns:a16="http://schemas.microsoft.com/office/drawing/2014/main" id="{36870103-3B89-45F4-A396-A01728CAF104}"/>
              </a:ext>
            </a:extLst>
          </p:cNvPr>
          <p:cNvGrpSpPr/>
          <p:nvPr/>
        </p:nvGrpSpPr>
        <p:grpSpPr>
          <a:xfrm>
            <a:off x="812129" y="2084131"/>
            <a:ext cx="1022400" cy="1022484"/>
            <a:chOff x="790062" y="2084131"/>
            <a:chExt cx="1022400" cy="1022484"/>
          </a:xfrm>
        </p:grpSpPr>
        <p:sp>
          <p:nvSpPr>
            <p:cNvPr id="12" name="Rektangel 11">
              <a:extLst>
                <a:ext uri="{FF2B5EF4-FFF2-40B4-BE49-F238E27FC236}">
                  <a16:creationId xmlns:a16="http://schemas.microsoft.com/office/drawing/2014/main" id="{B363C63A-18B9-4BA6-BCD1-D3ED8D968A89}"/>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19" name="Bildobjekt 18" descr="En bild som visar text&#10;&#10;Automatiskt genererad beskrivning">
              <a:extLst>
                <a:ext uri="{FF2B5EF4-FFF2-40B4-BE49-F238E27FC236}">
                  <a16:creationId xmlns:a16="http://schemas.microsoft.com/office/drawing/2014/main" id="{3D0826B8-3951-4709-9117-E94E7912F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3" name="Grupp 2">
            <a:extLst>
              <a:ext uri="{FF2B5EF4-FFF2-40B4-BE49-F238E27FC236}">
                <a16:creationId xmlns:a16="http://schemas.microsoft.com/office/drawing/2014/main" id="{109A149B-F660-4861-AB77-276569682D3E}"/>
              </a:ext>
            </a:extLst>
          </p:cNvPr>
          <p:cNvGrpSpPr/>
          <p:nvPr/>
        </p:nvGrpSpPr>
        <p:grpSpPr>
          <a:xfrm>
            <a:off x="812129" y="4396157"/>
            <a:ext cx="1022400" cy="1022484"/>
            <a:chOff x="790062" y="4396157"/>
            <a:chExt cx="1022400" cy="1022484"/>
          </a:xfrm>
        </p:grpSpPr>
        <p:sp>
          <p:nvSpPr>
            <p:cNvPr id="16" name="Rektangel 15">
              <a:extLst>
                <a:ext uri="{FF2B5EF4-FFF2-40B4-BE49-F238E27FC236}">
                  <a16:creationId xmlns:a16="http://schemas.microsoft.com/office/drawing/2014/main" id="{BC8E87D3-AADF-438B-AD03-5541E85A6376}"/>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27" name="Bildobjekt 26">
              <a:extLst>
                <a:ext uri="{FF2B5EF4-FFF2-40B4-BE49-F238E27FC236}">
                  <a16:creationId xmlns:a16="http://schemas.microsoft.com/office/drawing/2014/main" id="{7C7B241F-EDAE-485C-AACF-C2578C1C95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29" name="Platshållare för datum 1">
            <a:extLst>
              <a:ext uri="{FF2B5EF4-FFF2-40B4-BE49-F238E27FC236}">
                <a16:creationId xmlns:a16="http://schemas.microsoft.com/office/drawing/2014/main" id="{5AFBC527-4318-498F-B5CC-BBD48616C8D0}"/>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2021-06-01</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30" name="Platshållare för bildnummer 2">
            <a:extLst>
              <a:ext uri="{FF2B5EF4-FFF2-40B4-BE49-F238E27FC236}">
                <a16:creationId xmlns:a16="http://schemas.microsoft.com/office/drawing/2014/main" id="{C84D7ABD-6DEF-4948-A363-78AC1158968A}"/>
              </a:ext>
            </a:extLst>
          </p:cNvPr>
          <p:cNvSpPr txBox="1">
            <a:spLocks/>
          </p:cNvSpPr>
          <p:nvPr/>
        </p:nvSpPr>
        <p:spPr>
          <a:xfrm>
            <a:off x="11541409" y="114651"/>
            <a:ext cx="334697" cy="18256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Tree>
    <p:extLst>
      <p:ext uri="{BB962C8B-B14F-4D97-AF65-F5344CB8AC3E}">
        <p14:creationId xmlns:p14="http://schemas.microsoft.com/office/powerpoint/2010/main" val="262274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60DA4C7-0CB5-4E56-992C-7DF8C73AB326}"/>
              </a:ext>
            </a:extLst>
          </p:cNvPr>
          <p:cNvSpPr>
            <a:spLocks noGrp="1"/>
          </p:cNvSpPr>
          <p:nvPr>
            <p:ph type="title"/>
          </p:nvPr>
        </p:nvSpPr>
        <p:spPr>
          <a:xfrm>
            <a:off x="838200" y="365125"/>
            <a:ext cx="10719062" cy="1325563"/>
          </a:xfrm>
        </p:spPr>
        <p:txBody>
          <a:bodyPr/>
          <a:lstStyle/>
          <a:p>
            <a:r>
              <a:rPr lang="sv-SE" dirty="0"/>
              <a:t>Företagsklimatet i Göteborgsregionen fortsätter att förbättras</a:t>
            </a:r>
            <a:br>
              <a:rPr lang="sv-SE" dirty="0"/>
            </a:br>
            <a:endParaRPr lang="sv-SE" dirty="0"/>
          </a:p>
        </p:txBody>
      </p:sp>
      <p:sp>
        <p:nvSpPr>
          <p:cNvPr id="8" name="textruta 7">
            <a:extLst>
              <a:ext uri="{FF2B5EF4-FFF2-40B4-BE49-F238E27FC236}">
                <a16:creationId xmlns:a16="http://schemas.microsoft.com/office/drawing/2014/main" id="{ED4F4AAE-3B03-468C-9F78-08F8246DC97B}"/>
              </a:ext>
            </a:extLst>
          </p:cNvPr>
          <p:cNvSpPr txBox="1"/>
          <p:nvPr/>
        </p:nvSpPr>
        <p:spPr>
          <a:xfrm>
            <a:off x="1894787" y="1690688"/>
            <a:ext cx="10071755" cy="646331"/>
          </a:xfrm>
          <a:prstGeom prst="rect">
            <a:avLst/>
          </a:prstGeom>
          <a:noFill/>
        </p:spPr>
        <p:txBody>
          <a:bodyPr wrap="square" rtlCol="0">
            <a:spAutoFit/>
          </a:bodyPr>
          <a:lstStyle/>
          <a:p>
            <a:r>
              <a:rPr lang="sv-SE" sz="1200" b="1" dirty="0"/>
              <a:t>VILKET SAMMANFATTANDE OMDÖME VILL DU GE FÖRETAGSKLIMATET I REGIONEN </a:t>
            </a:r>
            <a:br>
              <a:rPr lang="sv-SE" sz="1200" b="1" dirty="0"/>
            </a:br>
            <a:r>
              <a:rPr lang="sv-SE" sz="1200" b="1" dirty="0"/>
              <a:t>(VIKTAT UTIFRÅN KOMMUNERNAS FOLKMÄNGD I REGIONEN)?</a:t>
            </a:r>
            <a:endParaRPr lang="sv-SE" sz="1200" dirty="0"/>
          </a:p>
          <a:p>
            <a:endParaRPr lang="sv-SE" sz="1200" dirty="0"/>
          </a:p>
        </p:txBody>
      </p:sp>
      <p:graphicFrame>
        <p:nvGraphicFramePr>
          <p:cNvPr id="9" name="Diagram 8">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1174259272"/>
              </p:ext>
            </p:extLst>
          </p:nvPr>
        </p:nvGraphicFramePr>
        <p:xfrm>
          <a:off x="1715678" y="2336191"/>
          <a:ext cx="8581535" cy="37440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57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B5C887-9746-4834-95D5-518DE93E07DE}"/>
              </a:ext>
            </a:extLst>
          </p:cNvPr>
          <p:cNvSpPr>
            <a:spLocks noGrp="1"/>
          </p:cNvSpPr>
          <p:nvPr>
            <p:ph type="title"/>
          </p:nvPr>
        </p:nvSpPr>
        <p:spPr/>
        <p:txBody>
          <a:bodyPr/>
          <a:lstStyle/>
          <a:p>
            <a:r>
              <a:rPr lang="sv-SE" dirty="0"/>
              <a:t>Samtliga kommuner bidrar till lyftet</a:t>
            </a:r>
          </a:p>
        </p:txBody>
      </p:sp>
      <p:graphicFrame>
        <p:nvGraphicFramePr>
          <p:cNvPr id="5" name="Tabell 4">
            <a:extLst>
              <a:ext uri="{FF2B5EF4-FFF2-40B4-BE49-F238E27FC236}">
                <a16:creationId xmlns:a16="http://schemas.microsoft.com/office/drawing/2014/main" id="{55AB8B16-0D8F-494E-949E-3363D8EBF24F}"/>
              </a:ext>
            </a:extLst>
          </p:cNvPr>
          <p:cNvGraphicFramePr>
            <a:graphicFrameLocks noGrp="1"/>
          </p:cNvGraphicFramePr>
          <p:nvPr>
            <p:extLst>
              <p:ext uri="{D42A27DB-BD31-4B8C-83A1-F6EECF244321}">
                <p14:modId xmlns:p14="http://schemas.microsoft.com/office/powerpoint/2010/main" val="4192257393"/>
              </p:ext>
            </p:extLst>
          </p:nvPr>
        </p:nvGraphicFramePr>
        <p:xfrm>
          <a:off x="970961" y="1898261"/>
          <a:ext cx="9398524" cy="4176954"/>
        </p:xfrm>
        <a:graphic>
          <a:graphicData uri="http://schemas.openxmlformats.org/drawingml/2006/table">
            <a:tbl>
              <a:tblPr/>
              <a:tblGrid>
                <a:gridCol w="2278430">
                  <a:extLst>
                    <a:ext uri="{9D8B030D-6E8A-4147-A177-3AD203B41FA5}">
                      <a16:colId xmlns:a16="http://schemas.microsoft.com/office/drawing/2014/main" val="490867492"/>
                    </a:ext>
                  </a:extLst>
                </a:gridCol>
                <a:gridCol w="3536314">
                  <a:extLst>
                    <a:ext uri="{9D8B030D-6E8A-4147-A177-3AD203B41FA5}">
                      <a16:colId xmlns:a16="http://schemas.microsoft.com/office/drawing/2014/main" val="2446861754"/>
                    </a:ext>
                  </a:extLst>
                </a:gridCol>
                <a:gridCol w="1068014">
                  <a:extLst>
                    <a:ext uri="{9D8B030D-6E8A-4147-A177-3AD203B41FA5}">
                      <a16:colId xmlns:a16="http://schemas.microsoft.com/office/drawing/2014/main" val="1807799724"/>
                    </a:ext>
                  </a:extLst>
                </a:gridCol>
                <a:gridCol w="2515766">
                  <a:extLst>
                    <a:ext uri="{9D8B030D-6E8A-4147-A177-3AD203B41FA5}">
                      <a16:colId xmlns:a16="http://schemas.microsoft.com/office/drawing/2014/main" val="2430081961"/>
                    </a:ext>
                  </a:extLst>
                </a:gridCol>
              </a:tblGrid>
              <a:tr h="216029">
                <a:tc>
                  <a:txBody>
                    <a:bodyPr/>
                    <a:lstStyle/>
                    <a:p>
                      <a:pPr algn="l" fontAlgn="b"/>
                      <a:r>
                        <a:rPr lang="sv-SE" sz="1600" b="1" i="0" u="none" strike="noStrike">
                          <a:solidFill>
                            <a:srgbClr val="FFFFFF"/>
                          </a:solidFill>
                          <a:effectLst/>
                          <a:latin typeface="Calibri" panose="020F0502020204030204" pitchFamily="34" charset="0"/>
                        </a:rPr>
                        <a:t>Kommun</a:t>
                      </a:r>
                    </a:p>
                  </a:txBody>
                  <a:tcPr marL="7620" marR="7620" marT="7620" marB="0" anchor="b">
                    <a:lnL>
                      <a:noFill/>
                    </a:lnL>
                    <a:lnR>
                      <a:noFill/>
                    </a:lnR>
                    <a:lnT>
                      <a:noFill/>
                    </a:lnT>
                    <a:lnB>
                      <a:noFill/>
                    </a:lnB>
                    <a:solidFill>
                      <a:srgbClr val="333F4F"/>
                    </a:solidFill>
                  </a:tcPr>
                </a:tc>
                <a:tc>
                  <a:txBody>
                    <a:bodyPr/>
                    <a:lstStyle/>
                    <a:p>
                      <a:pPr algn="l" fontAlgn="b"/>
                      <a:r>
                        <a:rPr lang="sv-SE" sz="1600" b="1" i="0" u="none" strike="noStrike">
                          <a:solidFill>
                            <a:srgbClr val="FFFFFF"/>
                          </a:solidFill>
                          <a:effectLst/>
                          <a:latin typeface="Calibri" panose="020F0502020204030204" pitchFamily="34" charset="0"/>
                        </a:rPr>
                        <a:t>Sammanfattande omdöme 2021</a:t>
                      </a:r>
                    </a:p>
                  </a:txBody>
                  <a:tcPr marL="7620" marR="7620" marT="7620" marB="0" anchor="b">
                    <a:lnL>
                      <a:noFill/>
                    </a:lnL>
                    <a:lnR>
                      <a:noFill/>
                    </a:lnR>
                    <a:lnT>
                      <a:noFill/>
                    </a:lnT>
                    <a:lnB>
                      <a:noFill/>
                    </a:lnB>
                    <a:solidFill>
                      <a:srgbClr val="333F4F"/>
                    </a:solidFill>
                  </a:tcPr>
                </a:tc>
                <a:tc>
                  <a:txBody>
                    <a:bodyPr/>
                    <a:lstStyle/>
                    <a:p>
                      <a:pPr algn="l" fontAlgn="b"/>
                      <a:r>
                        <a:rPr lang="sv-SE" sz="1600" b="1" i="0" u="none" strike="noStrike">
                          <a:solidFill>
                            <a:srgbClr val="FFFFFF"/>
                          </a:solidFill>
                          <a:effectLst/>
                          <a:latin typeface="Calibri" panose="020F0502020204030204" pitchFamily="34" charset="0"/>
                        </a:rPr>
                        <a:t>Jmf 2020</a:t>
                      </a:r>
                    </a:p>
                  </a:txBody>
                  <a:tcPr marL="7620" marR="7620" marT="7620" marB="0" anchor="b">
                    <a:lnL>
                      <a:noFill/>
                    </a:lnL>
                    <a:lnR>
                      <a:noFill/>
                    </a:lnR>
                    <a:lnT>
                      <a:noFill/>
                    </a:lnT>
                    <a:lnB>
                      <a:noFill/>
                    </a:lnB>
                    <a:solidFill>
                      <a:srgbClr val="333F4F"/>
                    </a:solidFill>
                  </a:tcPr>
                </a:tc>
                <a:tc>
                  <a:txBody>
                    <a:bodyPr/>
                    <a:lstStyle/>
                    <a:p>
                      <a:pPr algn="l" fontAlgn="b"/>
                      <a:r>
                        <a:rPr lang="sv-SE" sz="1600" b="1" i="0" u="none" strike="noStrike">
                          <a:solidFill>
                            <a:srgbClr val="FFFFFF"/>
                          </a:solidFill>
                          <a:effectLst/>
                          <a:latin typeface="Calibri" panose="020F0502020204030204" pitchFamily="34" charset="0"/>
                        </a:rPr>
                        <a:t>Ratio delfrågor (+/-) *</a:t>
                      </a:r>
                    </a:p>
                  </a:txBody>
                  <a:tcPr marL="7620" marR="7620" marT="7620" marB="0" anchor="b">
                    <a:lnL>
                      <a:noFill/>
                    </a:lnL>
                    <a:lnR>
                      <a:noFill/>
                    </a:lnR>
                    <a:lnT>
                      <a:noFill/>
                    </a:lnT>
                    <a:lnB>
                      <a:noFill/>
                    </a:lnB>
                    <a:solidFill>
                      <a:srgbClr val="333F4F"/>
                    </a:solidFill>
                  </a:tcPr>
                </a:tc>
                <a:extLst>
                  <a:ext uri="{0D108BD9-81ED-4DB2-BD59-A6C34878D82A}">
                    <a16:rowId xmlns:a16="http://schemas.microsoft.com/office/drawing/2014/main" val="1358412653"/>
                  </a:ext>
                </a:extLst>
              </a:tr>
              <a:tr h="216029">
                <a:tc>
                  <a:txBody>
                    <a:bodyPr/>
                    <a:lstStyle/>
                    <a:p>
                      <a:pPr algn="l" fontAlgn="b"/>
                      <a:r>
                        <a:rPr lang="sv-SE" sz="1600" b="0" i="0" u="none" strike="noStrike">
                          <a:solidFill>
                            <a:srgbClr val="000000"/>
                          </a:solidFill>
                          <a:effectLst/>
                          <a:latin typeface="Calibri" panose="020F0502020204030204" pitchFamily="34" charset="0"/>
                        </a:rPr>
                        <a:t>Göteborgsregionen</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3,27</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0,07</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13/0</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3241617242"/>
                  </a:ext>
                </a:extLst>
              </a:tr>
              <a:tr h="216029">
                <a:tc>
                  <a:txBody>
                    <a:bodyPr/>
                    <a:lstStyle/>
                    <a:p>
                      <a:pPr algn="l" fontAlgn="b"/>
                      <a:r>
                        <a:rPr lang="sv-SE" sz="1600" b="0" i="0" u="none" strike="noStrike">
                          <a:solidFill>
                            <a:srgbClr val="000000"/>
                          </a:solidFill>
                          <a:effectLst/>
                          <a:latin typeface="Calibri" panose="020F0502020204030204" pitchFamily="34" charset="0"/>
                        </a:rPr>
                        <a:t>Härryda</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4,21</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0,29</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15/0</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67518687"/>
                  </a:ext>
                </a:extLst>
              </a:tr>
              <a:tr h="216029">
                <a:tc>
                  <a:txBody>
                    <a:bodyPr/>
                    <a:lstStyle/>
                    <a:p>
                      <a:pPr algn="l" fontAlgn="b"/>
                      <a:r>
                        <a:rPr lang="sv-SE" sz="1600" b="0" i="0" u="none" strike="noStrike">
                          <a:solidFill>
                            <a:srgbClr val="000000"/>
                          </a:solidFill>
                          <a:effectLst/>
                          <a:latin typeface="Calibri" panose="020F0502020204030204" pitchFamily="34" charset="0"/>
                        </a:rPr>
                        <a:t>Öckerö</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4,04</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0,27</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15/0</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1535437521"/>
                  </a:ext>
                </a:extLst>
              </a:tr>
              <a:tr h="216029">
                <a:tc>
                  <a:txBody>
                    <a:bodyPr/>
                    <a:lstStyle/>
                    <a:p>
                      <a:pPr algn="l" fontAlgn="b"/>
                      <a:r>
                        <a:rPr lang="sv-SE" sz="1600" b="0" i="0" u="none" strike="noStrike">
                          <a:solidFill>
                            <a:srgbClr val="000000"/>
                          </a:solidFill>
                          <a:effectLst/>
                          <a:latin typeface="Calibri" panose="020F0502020204030204" pitchFamily="34" charset="0"/>
                        </a:rPr>
                        <a:t>Partille</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3,93</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0,13</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6/5</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293480353"/>
                  </a:ext>
                </a:extLst>
              </a:tr>
              <a:tr h="216029">
                <a:tc>
                  <a:txBody>
                    <a:bodyPr/>
                    <a:lstStyle/>
                    <a:p>
                      <a:pPr algn="l" fontAlgn="b"/>
                      <a:r>
                        <a:rPr lang="sv-SE" sz="1600" b="0" i="0" u="none" strike="noStrike">
                          <a:solidFill>
                            <a:srgbClr val="000000"/>
                          </a:solidFill>
                          <a:effectLst/>
                          <a:latin typeface="Calibri" panose="020F0502020204030204" pitchFamily="34" charset="0"/>
                        </a:rPr>
                        <a:t>Mölndal</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3,68</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0,21</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dirty="0">
                          <a:solidFill>
                            <a:srgbClr val="000000"/>
                          </a:solidFill>
                          <a:effectLst/>
                          <a:latin typeface="Calibri" panose="020F0502020204030204" pitchFamily="34" charset="0"/>
                        </a:rPr>
                        <a:t>11/2</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883563850"/>
                  </a:ext>
                </a:extLst>
              </a:tr>
              <a:tr h="216029">
                <a:tc>
                  <a:txBody>
                    <a:bodyPr/>
                    <a:lstStyle/>
                    <a:p>
                      <a:pPr algn="l" fontAlgn="b"/>
                      <a:r>
                        <a:rPr lang="sv-SE" sz="1600" b="0" i="0" u="none" strike="noStrike">
                          <a:solidFill>
                            <a:srgbClr val="000000"/>
                          </a:solidFill>
                          <a:effectLst/>
                          <a:latin typeface="Calibri" panose="020F0502020204030204" pitchFamily="34" charset="0"/>
                        </a:rPr>
                        <a:t>Stenungsund</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3,55</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0,24</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10/4</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965411341"/>
                  </a:ext>
                </a:extLst>
              </a:tr>
              <a:tr h="216029">
                <a:tc>
                  <a:txBody>
                    <a:bodyPr/>
                    <a:lstStyle/>
                    <a:p>
                      <a:pPr algn="l" fontAlgn="b"/>
                      <a:r>
                        <a:rPr lang="sv-SE" sz="1600" b="0" i="0" u="none" strike="noStrike">
                          <a:solidFill>
                            <a:srgbClr val="000000"/>
                          </a:solidFill>
                          <a:effectLst/>
                          <a:latin typeface="Calibri" panose="020F0502020204030204" pitchFamily="34" charset="0"/>
                        </a:rPr>
                        <a:t>Kungsbacka</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dirty="0">
                          <a:solidFill>
                            <a:srgbClr val="000000"/>
                          </a:solidFill>
                          <a:effectLst/>
                          <a:latin typeface="Calibri" panose="020F0502020204030204" pitchFamily="34" charset="0"/>
                        </a:rPr>
                        <a:t>3,48</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0,14</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10/1</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2008610469"/>
                  </a:ext>
                </a:extLst>
              </a:tr>
              <a:tr h="216029">
                <a:tc>
                  <a:txBody>
                    <a:bodyPr/>
                    <a:lstStyle/>
                    <a:p>
                      <a:pPr algn="l" fontAlgn="b"/>
                      <a:r>
                        <a:rPr lang="sv-SE" sz="1600" b="0" i="0" u="none" strike="noStrike">
                          <a:solidFill>
                            <a:srgbClr val="000000"/>
                          </a:solidFill>
                          <a:effectLst/>
                          <a:latin typeface="Calibri" panose="020F0502020204030204" pitchFamily="34" charset="0"/>
                        </a:rPr>
                        <a:t>Lerum</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3,42</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0,02</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7/2</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149188379"/>
                  </a:ext>
                </a:extLst>
              </a:tr>
              <a:tr h="216029">
                <a:tc>
                  <a:txBody>
                    <a:bodyPr/>
                    <a:lstStyle/>
                    <a:p>
                      <a:pPr algn="l" fontAlgn="b"/>
                      <a:r>
                        <a:rPr lang="sv-SE" sz="1600" b="0" i="0" u="none" strike="noStrike">
                          <a:solidFill>
                            <a:srgbClr val="000000"/>
                          </a:solidFill>
                          <a:effectLst/>
                          <a:latin typeface="Calibri" panose="020F0502020204030204" pitchFamily="34" charset="0"/>
                        </a:rPr>
                        <a:t>Ale</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3,28</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0,05</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8/1</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1851349929"/>
                  </a:ext>
                </a:extLst>
              </a:tr>
              <a:tr h="183511">
                <a:tc>
                  <a:txBody>
                    <a:bodyPr/>
                    <a:lstStyle/>
                    <a:p>
                      <a:pPr algn="l" fontAlgn="b"/>
                      <a:r>
                        <a:rPr lang="sv-SE" sz="1600" b="0" i="0" u="none" strike="noStrike">
                          <a:solidFill>
                            <a:srgbClr val="000000"/>
                          </a:solidFill>
                          <a:effectLst/>
                          <a:latin typeface="Calibri" panose="020F0502020204030204" pitchFamily="34" charset="0"/>
                        </a:rPr>
                        <a:t>Tjörn</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3,27</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0,14</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12/1</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975711679"/>
                  </a:ext>
                </a:extLst>
              </a:tr>
              <a:tr h="216029">
                <a:tc>
                  <a:txBody>
                    <a:bodyPr/>
                    <a:lstStyle/>
                    <a:p>
                      <a:pPr algn="l" fontAlgn="b"/>
                      <a:r>
                        <a:rPr lang="sv-SE" sz="1600" b="0" i="0" u="none" strike="noStrike">
                          <a:solidFill>
                            <a:srgbClr val="000000"/>
                          </a:solidFill>
                          <a:effectLst/>
                          <a:latin typeface="Calibri" panose="020F0502020204030204" pitchFamily="34" charset="0"/>
                        </a:rPr>
                        <a:t>Göteborg</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3,09</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0,01</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9/3</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2432758852"/>
                  </a:ext>
                </a:extLst>
              </a:tr>
              <a:tr h="216029">
                <a:tc>
                  <a:txBody>
                    <a:bodyPr/>
                    <a:lstStyle/>
                    <a:p>
                      <a:pPr algn="l" fontAlgn="b"/>
                      <a:r>
                        <a:rPr lang="sv-SE" sz="1600" b="0" i="0" u="none" strike="noStrike">
                          <a:solidFill>
                            <a:srgbClr val="000000"/>
                          </a:solidFill>
                          <a:effectLst/>
                          <a:latin typeface="Calibri" panose="020F0502020204030204" pitchFamily="34" charset="0"/>
                        </a:rPr>
                        <a:t>Kungälv</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3,09</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0,05</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7/3</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72976345"/>
                  </a:ext>
                </a:extLst>
              </a:tr>
              <a:tr h="216029">
                <a:tc>
                  <a:txBody>
                    <a:bodyPr/>
                    <a:lstStyle/>
                    <a:p>
                      <a:pPr algn="l" fontAlgn="b"/>
                      <a:r>
                        <a:rPr lang="sv-SE" sz="1600" b="0" i="0" u="none" strike="noStrike">
                          <a:solidFill>
                            <a:srgbClr val="000000"/>
                          </a:solidFill>
                          <a:effectLst/>
                          <a:latin typeface="Calibri" panose="020F0502020204030204" pitchFamily="34" charset="0"/>
                        </a:rPr>
                        <a:t>Lilla Edet</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3,07</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0,13</a:t>
                      </a:r>
                    </a:p>
                  </a:txBody>
                  <a:tcPr marL="7620" marR="7620" marT="7620" marB="0" anchor="b">
                    <a:lnL>
                      <a:noFill/>
                    </a:lnL>
                    <a:lnR>
                      <a:noFill/>
                    </a:lnR>
                    <a:lnT>
                      <a:noFill/>
                    </a:lnT>
                    <a:lnB>
                      <a:noFill/>
                    </a:lnB>
                    <a:solidFill>
                      <a:srgbClr val="D6DCE4"/>
                    </a:solidFill>
                  </a:tcPr>
                </a:tc>
                <a:tc>
                  <a:txBody>
                    <a:bodyPr/>
                    <a:lstStyle/>
                    <a:p>
                      <a:pPr algn="l" fontAlgn="b"/>
                      <a:r>
                        <a:rPr lang="sv-SE" sz="1600" b="0" i="0" u="none" strike="noStrike">
                          <a:solidFill>
                            <a:srgbClr val="000000"/>
                          </a:solidFill>
                          <a:effectLst/>
                          <a:latin typeface="Calibri" panose="020F0502020204030204" pitchFamily="34" charset="0"/>
                        </a:rPr>
                        <a:t>11/1</a:t>
                      </a:r>
                    </a:p>
                  </a:txBody>
                  <a:tcPr marL="7620" marR="7620" marT="7620" marB="0" anchor="b">
                    <a:lnL>
                      <a:noFill/>
                    </a:lnL>
                    <a:lnR>
                      <a:noFill/>
                    </a:lnR>
                    <a:lnT>
                      <a:noFill/>
                    </a:lnT>
                    <a:lnB>
                      <a:noFill/>
                    </a:lnB>
                    <a:solidFill>
                      <a:srgbClr val="D6DCE4"/>
                    </a:solidFill>
                  </a:tcPr>
                </a:tc>
                <a:extLst>
                  <a:ext uri="{0D108BD9-81ED-4DB2-BD59-A6C34878D82A}">
                    <a16:rowId xmlns:a16="http://schemas.microsoft.com/office/drawing/2014/main" val="852378082"/>
                  </a:ext>
                </a:extLst>
              </a:tr>
              <a:tr h="216029">
                <a:tc>
                  <a:txBody>
                    <a:bodyPr/>
                    <a:lstStyle/>
                    <a:p>
                      <a:pPr algn="l" fontAlgn="b"/>
                      <a:r>
                        <a:rPr lang="sv-SE" sz="1600" b="0" i="0" u="none" strike="noStrike">
                          <a:solidFill>
                            <a:srgbClr val="000000"/>
                          </a:solidFill>
                          <a:effectLst/>
                          <a:latin typeface="Calibri" panose="020F0502020204030204" pitchFamily="34" charset="0"/>
                        </a:rPr>
                        <a:t>Alingsås</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2,91</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0,05</a:t>
                      </a:r>
                    </a:p>
                  </a:txBody>
                  <a:tcPr marL="7620" marR="7620" marT="7620" marB="0" anchor="b">
                    <a:lnL>
                      <a:noFill/>
                    </a:lnL>
                    <a:lnR>
                      <a:noFill/>
                    </a:lnR>
                    <a:lnT>
                      <a:noFill/>
                    </a:lnT>
                    <a:lnB>
                      <a:noFill/>
                    </a:lnB>
                    <a:solidFill>
                      <a:srgbClr val="ACB9CA"/>
                    </a:solidFill>
                  </a:tcPr>
                </a:tc>
                <a:tc>
                  <a:txBody>
                    <a:bodyPr/>
                    <a:lstStyle/>
                    <a:p>
                      <a:pPr algn="l" fontAlgn="b"/>
                      <a:r>
                        <a:rPr lang="sv-SE" sz="1600" b="0" i="0" u="none" strike="noStrike">
                          <a:solidFill>
                            <a:srgbClr val="000000"/>
                          </a:solidFill>
                          <a:effectLst/>
                          <a:latin typeface="Calibri" panose="020F0502020204030204" pitchFamily="34" charset="0"/>
                        </a:rPr>
                        <a:t>11/0</a:t>
                      </a:r>
                    </a:p>
                  </a:txBody>
                  <a:tcPr marL="7620" marR="7620" marT="7620" marB="0" anchor="b">
                    <a:lnL>
                      <a:noFill/>
                    </a:lnL>
                    <a:lnR>
                      <a:noFill/>
                    </a:lnR>
                    <a:lnT>
                      <a:noFill/>
                    </a:lnT>
                    <a:lnB>
                      <a:noFill/>
                    </a:lnB>
                    <a:solidFill>
                      <a:srgbClr val="ACB9CA"/>
                    </a:solidFill>
                  </a:tcPr>
                </a:tc>
                <a:extLst>
                  <a:ext uri="{0D108BD9-81ED-4DB2-BD59-A6C34878D82A}">
                    <a16:rowId xmlns:a16="http://schemas.microsoft.com/office/drawing/2014/main" val="2826886504"/>
                  </a:ext>
                </a:extLst>
              </a:tr>
              <a:tr h="405054">
                <a:tc gridSpan="4">
                  <a:txBody>
                    <a:bodyPr/>
                    <a:lstStyle/>
                    <a:p>
                      <a:pPr algn="l" fontAlgn="b"/>
                      <a:r>
                        <a:rPr lang="sv-SE" sz="1200" b="0" i="0" u="none" strike="noStrike" dirty="0">
                          <a:solidFill>
                            <a:srgbClr val="000000"/>
                          </a:solidFill>
                          <a:effectLst/>
                          <a:latin typeface="Calibri" panose="020F0502020204030204" pitchFamily="34" charset="0"/>
                        </a:rPr>
                        <a:t>*anger hur många av de 15 delfrågorna som förbättrats </a:t>
                      </a:r>
                      <a:r>
                        <a:rPr lang="sv-SE" sz="1200" b="0" i="0" u="none" strike="noStrike" dirty="0" err="1">
                          <a:solidFill>
                            <a:srgbClr val="000000"/>
                          </a:solidFill>
                          <a:effectLst/>
                          <a:latin typeface="Calibri" panose="020F0502020204030204" pitchFamily="34" charset="0"/>
                        </a:rPr>
                        <a:t>resp</a:t>
                      </a:r>
                      <a:r>
                        <a:rPr lang="sv-SE" sz="1200" b="0" i="0" u="none" strike="noStrike" dirty="0">
                          <a:solidFill>
                            <a:srgbClr val="000000"/>
                          </a:solidFill>
                          <a:effectLst/>
                          <a:latin typeface="Calibri" panose="020F0502020204030204" pitchFamily="34" charset="0"/>
                        </a:rPr>
                        <a:t> försämrats jämfört med förra året</a:t>
                      </a:r>
                    </a:p>
                  </a:txBody>
                  <a:tcPr marL="7620" marR="7620" marT="7620" marB="0" anchor="b">
                    <a:lnL>
                      <a:noFill/>
                    </a:lnL>
                    <a:lnR>
                      <a:noFill/>
                    </a:lnR>
                    <a:lnT>
                      <a:noFill/>
                    </a:lnT>
                    <a:lnB>
                      <a:noFill/>
                    </a:lnB>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710675145"/>
                  </a:ext>
                </a:extLst>
              </a:tr>
            </a:tbl>
          </a:graphicData>
        </a:graphic>
      </p:graphicFrame>
    </p:spTree>
    <p:extLst>
      <p:ext uri="{BB962C8B-B14F-4D97-AF65-F5344CB8AC3E}">
        <p14:creationId xmlns:p14="http://schemas.microsoft.com/office/powerpoint/2010/main" val="186742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Right"/>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a:ln>
                  <a:noFill/>
                </a:ln>
                <a:solidFill>
                  <a:srgbClr val="000000"/>
                </a:solidFill>
                <a:effectLst/>
                <a:uLnTx/>
                <a:uFillTx/>
                <a:latin typeface="Lab Grotesque" panose="00000500000000000000" pitchFamily="50" charset="0"/>
                <a:ea typeface="+mn-ea"/>
                <a:cs typeface="+mn-cs"/>
              </a:rPr>
              <a:t>Göteborgsregionen</a:t>
            </a:r>
            <a:endParaRPr kumimoji="0" lang="en-GB" sz="1353" b="1" i="0" u="none" strike="noStrike" kern="1200" cap="none" spc="0" normalizeH="0" baseline="0" noProof="0" dirty="0">
              <a:ln>
                <a:noFill/>
              </a:ln>
              <a:solidFill>
                <a:srgbClr val="000000"/>
              </a:solidFill>
              <a:effectLst/>
              <a:uLnTx/>
              <a:uFillTx/>
              <a:latin typeface="Lab Grotesque" panose="00000500000000000000" pitchFamily="50" charset="0"/>
              <a:ea typeface="+mn-ea"/>
              <a:cs typeface="+mn-cs"/>
            </a:endParaRPr>
          </a:p>
        </p:txBody>
      </p:sp>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26" name="TextBox 25"/>
          <p:cNvSpPr txBox="1"/>
          <p:nvPr/>
        </p:nvSpPr>
        <p:spPr>
          <a:xfrm>
            <a:off x="680661" y="6169412"/>
            <a:ext cx="10665099" cy="584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 </a:t>
            </a: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Företagarnas betyg sätts på skalan: 1 = Dåligt 2 = Inte helt godtagbart 3 = Godtagbart 4 = Bra 5 = Mycket bra 6 = Utmärkt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*Skala: 1 = I mycket hög utsträckning 2 = I ganska hög utsträckning 3 = I varken hög eller låg utsträckning 4 = I ganska låg utsträckning 5 = I mycket låg utsträckning 6 = Inte 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**Frågan omformulerades 2020</a:t>
            </a:r>
          </a:p>
        </p:txBody>
      </p:sp>
      <p:graphicFrame>
        <p:nvGraphicFramePr>
          <p:cNvPr id="27" name="o2"/>
          <p:cNvGraphicFramePr>
            <a:graphicFrameLocks noGrp="1"/>
          </p:cNvGraphicFramePr>
          <p:nvPr/>
        </p:nvGraphicFramePr>
        <p:xfrm>
          <a:off x="803274" y="1448305"/>
          <a:ext cx="9026525" cy="4559491"/>
        </p:xfrm>
        <a:graphic>
          <a:graphicData uri="http://schemas.openxmlformats.org/drawingml/2006/table">
            <a:tbl>
              <a:tblPr firstRow="1" bandRow="1">
                <a:effectLst/>
              </a:tblPr>
              <a:tblGrid>
                <a:gridCol w="6703476">
                  <a:extLst>
                    <a:ext uri="{9D8B030D-6E8A-4147-A177-3AD203B41FA5}">
                      <a16:colId xmlns:a16="http://schemas.microsoft.com/office/drawing/2014/main" val="20000"/>
                    </a:ext>
                  </a:extLst>
                </a:gridCol>
                <a:gridCol w="1185235">
                  <a:extLst>
                    <a:ext uri="{9D8B030D-6E8A-4147-A177-3AD203B41FA5}">
                      <a16:colId xmlns:a16="http://schemas.microsoft.com/office/drawing/2014/main" val="20001"/>
                    </a:ext>
                  </a:extLst>
                </a:gridCol>
                <a:gridCol w="1137814">
                  <a:extLst>
                    <a:ext uri="{9D8B030D-6E8A-4147-A177-3AD203B41FA5}">
                      <a16:colId xmlns:a16="http://schemas.microsoft.com/office/drawing/2014/main" val="20005"/>
                    </a:ext>
                  </a:extLst>
                </a:gridCol>
              </a:tblGrid>
              <a:tr h="5760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Enkätfråga</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Betyg 2021</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Jämfört med 2020</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extLst>
                  <a:ext uri="{0D108BD9-81ED-4DB2-BD59-A6C34878D82A}">
                    <a16:rowId xmlns:a16="http://schemas.microsoft.com/office/drawing/2014/main" val="10000"/>
                  </a:ext>
                </a:extLst>
              </a:tr>
              <a:tr h="264809">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Sammanfattande omdöme</a:t>
                      </a:r>
                      <a:endParaRPr kumimoji="0" lang="sv-SE" sz="16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5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3,4</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1"/>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Mobilnät och bredband **</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4,1</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2"/>
                  </a:ext>
                </a:extLst>
              </a:tr>
              <a:tr h="243840">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Allmänhetens attityder</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4,0</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3"/>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Konkurrens från kommunens verksamheter *</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3,8</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+0,2</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4"/>
                  </a:ext>
                </a:extLst>
              </a:tr>
              <a:tr h="281091">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Vägnät, tåg- och flygförbindelser</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3,8</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5"/>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Påverkan av brottslighet/otrygghet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3,7</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+0,2</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6"/>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Företagens engagemang för företagsklimatet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3,5</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FF">
                        <a:alpha val="25000"/>
                      </a:srgbClr>
                    </a:solidFill>
                  </a:tcPr>
                </a:tc>
                <a:extLst>
                  <a:ext uri="{0D108BD9-81ED-4DB2-BD59-A6C34878D82A}">
                    <a16:rowId xmlns:a16="http://schemas.microsoft.com/office/drawing/2014/main" val="10007"/>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Tillgång på relevant kompetens</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09"/>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Kommunpolitikers attityder</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FF">
                        <a:alpha val="25000"/>
                      </a:srgbClr>
                    </a:solidFill>
                  </a:tcPr>
                </a:tc>
                <a:extLst>
                  <a:ext uri="{0D108BD9-81ED-4DB2-BD59-A6C34878D82A}">
                    <a16:rowId xmlns:a16="http://schemas.microsoft.com/office/drawing/2014/main" val="10010"/>
                  </a:ext>
                </a:extLst>
              </a:tr>
              <a:tr h="264809">
                <a:tc>
                  <a:txBody>
                    <a:bodyPr/>
                    <a:lstStyle/>
                    <a:p>
                      <a:pPr algn="l" rtl="0" fontAlgn="b"/>
                      <a:r>
                        <a:rPr lang="sv-SE" sz="1600" b="0" i="0" u="none" strike="noStrike">
                          <a:solidFill>
                            <a:schemeClr val="tx1"/>
                          </a:solidFill>
                          <a:latin typeface="Lab Grotesque" panose="00000500000000000000" pitchFamily="50" charset="0"/>
                        </a:rPr>
                        <a:t>Kommunens service och bemötande **</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3,1</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12"/>
                  </a:ext>
                </a:extLst>
              </a:tr>
              <a:tr h="26480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Tjänstemännens attityder</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3,0</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13"/>
                  </a:ext>
                </a:extLst>
              </a:tr>
              <a:tr h="264809">
                <a:tc>
                  <a:txBody>
                    <a:bodyPr/>
                    <a:lstStyle/>
                    <a:p>
                      <a:pPr algn="l" rtl="0" fontAlgn="b"/>
                      <a:r>
                        <a:rPr lang="sv-SE" sz="1600" b="0" i="0" u="none" strike="noStrike">
                          <a:solidFill>
                            <a:schemeClr val="tx1"/>
                          </a:solidFill>
                          <a:latin typeface="Lab Grotesque" panose="00000500000000000000" pitchFamily="50" charset="0"/>
                        </a:rPr>
                        <a:t>Skolans kontakter med lokala näringslivet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3,0</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14"/>
                  </a:ext>
                </a:extLst>
              </a:tr>
              <a:tr h="28082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Information till företagen</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2,9</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15"/>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Dialogen med kommunens beslutsfattare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2,9</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10016"/>
                  </a:ext>
                </a:extLst>
              </a:tr>
              <a:tr h="26480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Upphandling</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2,6</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extLst>
                  <a:ext uri="{0D108BD9-81ED-4DB2-BD59-A6C34878D82A}">
                    <a16:rowId xmlns:a16="http://schemas.microsoft.com/office/drawing/2014/main" val="2970296180"/>
                  </a:ext>
                </a:extLst>
              </a:tr>
            </a:tbl>
          </a:graphicData>
        </a:graphic>
      </p:graphicFrame>
      <p:sp>
        <p:nvSpPr>
          <p:cNvPr id="8" name="o1">
            <a:extLst>
              <a:ext uri="{FF2B5EF4-FFF2-40B4-BE49-F238E27FC236}">
                <a16:creationId xmlns:a16="http://schemas.microsoft.com/office/drawing/2014/main" id="{D3A50E73-395B-40AC-B716-E98D0E1E2928}"/>
              </a:ext>
            </a:extLst>
          </p:cNvPr>
          <p:cNvSpPr txBox="1">
            <a:spLocks/>
          </p:cNvSpPr>
          <p:nvPr/>
        </p:nvSpPr>
        <p:spPr>
          <a:xfrm>
            <a:off x="803275" y="707876"/>
            <a:ext cx="11200347"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Alla enkätfrågor för Göteborgsregionen</a:t>
            </a:r>
          </a:p>
        </p:txBody>
      </p:sp>
      <p:sp>
        <p:nvSpPr>
          <p:cNvPr id="7" name="Platshållare för datum 1">
            <a:extLst>
              <a:ext uri="{FF2B5EF4-FFF2-40B4-BE49-F238E27FC236}">
                <a16:creationId xmlns:a16="http://schemas.microsoft.com/office/drawing/2014/main" id="{BD40DA01-E5B0-409E-AF6F-5D95D2AD24F6}"/>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2021-06-01</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Tree>
    <p:extLst>
      <p:ext uri="{BB962C8B-B14F-4D97-AF65-F5344CB8AC3E}">
        <p14:creationId xmlns:p14="http://schemas.microsoft.com/office/powerpoint/2010/main" val="384833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60DA4C7-0CB5-4E56-992C-7DF8C73AB326}"/>
              </a:ext>
            </a:extLst>
          </p:cNvPr>
          <p:cNvSpPr>
            <a:spLocks noGrp="1"/>
          </p:cNvSpPr>
          <p:nvPr>
            <p:ph type="title"/>
          </p:nvPr>
        </p:nvSpPr>
        <p:spPr>
          <a:xfrm>
            <a:off x="838200" y="365125"/>
            <a:ext cx="11128342" cy="1325563"/>
          </a:xfrm>
        </p:spPr>
        <p:txBody>
          <a:bodyPr>
            <a:normAutofit/>
          </a:bodyPr>
          <a:lstStyle/>
          <a:p>
            <a:r>
              <a:rPr lang="sv-SE" dirty="0"/>
              <a:t>Trenden planar ut i Göteborg</a:t>
            </a:r>
            <a:br>
              <a:rPr lang="sv-SE" dirty="0"/>
            </a:br>
            <a:endParaRPr lang="sv-SE" dirty="0"/>
          </a:p>
        </p:txBody>
      </p:sp>
      <p:sp>
        <p:nvSpPr>
          <p:cNvPr id="8" name="textruta 7">
            <a:extLst>
              <a:ext uri="{FF2B5EF4-FFF2-40B4-BE49-F238E27FC236}">
                <a16:creationId xmlns:a16="http://schemas.microsoft.com/office/drawing/2014/main" id="{ED4F4AAE-3B03-468C-9F78-08F8246DC97B}"/>
              </a:ext>
            </a:extLst>
          </p:cNvPr>
          <p:cNvSpPr txBox="1"/>
          <p:nvPr/>
        </p:nvSpPr>
        <p:spPr>
          <a:xfrm>
            <a:off x="1894787" y="1690688"/>
            <a:ext cx="10071755" cy="646331"/>
          </a:xfrm>
          <a:prstGeom prst="rect">
            <a:avLst/>
          </a:prstGeom>
          <a:noFill/>
        </p:spPr>
        <p:txBody>
          <a:bodyPr wrap="square" rtlCol="0">
            <a:spAutoFit/>
          </a:bodyPr>
          <a:lstStyle/>
          <a:p>
            <a:r>
              <a:rPr lang="sv-SE" sz="1200" b="1" dirty="0"/>
              <a:t>VILKET SAMMANFATTANDE OMDÖME VILL DU GE FÖRETAGSKLIMATET I KOMMUNEN </a:t>
            </a:r>
            <a:br>
              <a:rPr lang="sv-SE" sz="1200" b="1" dirty="0"/>
            </a:br>
            <a:r>
              <a:rPr lang="sv-SE" sz="1200" b="1" dirty="0"/>
              <a:t>(VIKTAT UTIFRÅN KOMMUNERNAS FOLKMÄNGD I REGIONEN)?</a:t>
            </a:r>
            <a:endParaRPr lang="sv-SE" sz="1200" dirty="0"/>
          </a:p>
          <a:p>
            <a:endParaRPr lang="sv-SE" sz="1200" dirty="0"/>
          </a:p>
        </p:txBody>
      </p:sp>
      <p:graphicFrame>
        <p:nvGraphicFramePr>
          <p:cNvPr id="6" name="Diagram 5">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94933184"/>
              </p:ext>
            </p:extLst>
          </p:nvPr>
        </p:nvGraphicFramePr>
        <p:xfrm>
          <a:off x="1894787" y="2196481"/>
          <a:ext cx="8129755" cy="37989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024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26" name="TextBox 25"/>
          <p:cNvSpPr txBox="1"/>
          <p:nvPr/>
        </p:nvSpPr>
        <p:spPr>
          <a:xfrm>
            <a:off x="680661" y="6169412"/>
            <a:ext cx="10665099" cy="584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 </a:t>
            </a: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Företagarnas betyg sätts på skalan: 1 = Dåligt 2 = Inte helt godtagbart 3 = Godtagbart 4 = Bra 5 = Mycket bra 6 = Utmärkt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*Skala: 1 = I mycket hög utsträckning 2 = I ganska hög utsträckning 3 = I varken hög eller låg utsträckning 4 = I ganska låg utsträckning 5 = I mycket låg utsträckning 6 = Inte 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67" b="0"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**Frågan omformulerades 2020</a:t>
            </a:r>
          </a:p>
        </p:txBody>
      </p:sp>
      <p:graphicFrame>
        <p:nvGraphicFramePr>
          <p:cNvPr id="27" name="o2"/>
          <p:cNvGraphicFramePr>
            <a:graphicFrameLocks noGrp="1"/>
          </p:cNvGraphicFramePr>
          <p:nvPr/>
        </p:nvGraphicFramePr>
        <p:xfrm>
          <a:off x="803275" y="1448305"/>
          <a:ext cx="10404120" cy="4559491"/>
        </p:xfrm>
        <a:graphic>
          <a:graphicData uri="http://schemas.openxmlformats.org/drawingml/2006/table">
            <a:tbl>
              <a:tblPr firstRow="1" bandRow="1">
                <a:effectLst/>
              </a:tblPr>
              <a:tblGrid>
                <a:gridCol w="5579145">
                  <a:extLst>
                    <a:ext uri="{9D8B030D-6E8A-4147-A177-3AD203B41FA5}">
                      <a16:colId xmlns:a16="http://schemas.microsoft.com/office/drawing/2014/main" val="20000"/>
                    </a:ext>
                  </a:extLst>
                </a:gridCol>
                <a:gridCol w="986443">
                  <a:extLst>
                    <a:ext uri="{9D8B030D-6E8A-4147-A177-3AD203B41FA5}">
                      <a16:colId xmlns:a16="http://schemas.microsoft.com/office/drawing/2014/main" val="20001"/>
                    </a:ext>
                  </a:extLst>
                </a:gridCol>
                <a:gridCol w="325892">
                  <a:extLst>
                    <a:ext uri="{9D8B030D-6E8A-4147-A177-3AD203B41FA5}">
                      <a16:colId xmlns:a16="http://schemas.microsoft.com/office/drawing/2014/main" val="20002"/>
                    </a:ext>
                  </a:extLst>
                </a:gridCol>
                <a:gridCol w="996313">
                  <a:extLst>
                    <a:ext uri="{9D8B030D-6E8A-4147-A177-3AD203B41FA5}">
                      <a16:colId xmlns:a16="http://schemas.microsoft.com/office/drawing/2014/main" val="20003"/>
                    </a:ext>
                  </a:extLst>
                </a:gridCol>
                <a:gridCol w="325892">
                  <a:extLst>
                    <a:ext uri="{9D8B030D-6E8A-4147-A177-3AD203B41FA5}">
                      <a16:colId xmlns:a16="http://schemas.microsoft.com/office/drawing/2014/main" val="20004"/>
                    </a:ext>
                  </a:extLst>
                </a:gridCol>
                <a:gridCol w="946976">
                  <a:extLst>
                    <a:ext uri="{9D8B030D-6E8A-4147-A177-3AD203B41FA5}">
                      <a16:colId xmlns:a16="http://schemas.microsoft.com/office/drawing/2014/main" val="20005"/>
                    </a:ext>
                  </a:extLst>
                </a:gridCol>
                <a:gridCol w="325892">
                  <a:extLst>
                    <a:ext uri="{9D8B030D-6E8A-4147-A177-3AD203B41FA5}">
                      <a16:colId xmlns:a16="http://schemas.microsoft.com/office/drawing/2014/main" val="20006"/>
                    </a:ext>
                  </a:extLst>
                </a:gridCol>
                <a:gridCol w="917567">
                  <a:extLst>
                    <a:ext uri="{9D8B030D-6E8A-4147-A177-3AD203B41FA5}">
                      <a16:colId xmlns:a16="http://schemas.microsoft.com/office/drawing/2014/main" val="20008"/>
                    </a:ext>
                  </a:extLst>
                </a:gridCol>
              </a:tblGrid>
              <a:tr h="5760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Enkätfråga</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Betyg 2021</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0" i="0" u="none" strike="noStrike" kern="1200" cap="none" spc="0" normalizeH="0" baseline="0" noProof="0">
                        <a:ln>
                          <a:noFill/>
                        </a:ln>
                        <a:solidFill>
                          <a:schemeClr val="accent3"/>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Jämfört med Sverige</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0" i="0" u="none" strike="noStrike" kern="1200" cap="none" spc="0" normalizeH="0" baseline="0" noProof="0">
                        <a:ln>
                          <a:noFill/>
                        </a:ln>
                        <a:solidFill>
                          <a:schemeClr val="accent3"/>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Jämfört med 2020</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Politikers betyg</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extLst>
                  <a:ext uri="{0D108BD9-81ED-4DB2-BD59-A6C34878D82A}">
                    <a16:rowId xmlns:a16="http://schemas.microsoft.com/office/drawing/2014/main" val="10000"/>
                  </a:ext>
                </a:extLst>
              </a:tr>
              <a:tr h="264809">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Sammanfattande omdöme</a:t>
                      </a:r>
                      <a:endParaRPr kumimoji="0" lang="sv-SE" sz="16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5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3,1</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marL="0" algn="ctr" defTabSz="914400" rtl="0" eaLnBrk="1" latinLnBrk="0" hangingPunct="1"/>
                      <a:endPar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25000"/>
                      </a:srgbClr>
                    </a:solidFill>
                  </a:tcPr>
                </a:tc>
                <a:tc>
                  <a:txBody>
                    <a:bodyPr/>
                    <a:lstStyle/>
                    <a:p>
                      <a:pPr marL="0" algn="ctr" defTabSz="914400" rtl="0" eaLnBrk="1" latinLnBrk="0" hangingPunct="1"/>
                      <a:endPar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5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3,5</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Mobilnät och bredband **</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4,3</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FFFFFF">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4,6</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3840">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Allmänhetens attityder</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3,7</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-0,2</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4,0</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Företagens engagemang för företagsklimatet **</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3,5</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FF">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3,7</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1091">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rtl="0" fontAlgn="b"/>
                      <a:r>
                        <a:rPr lang="sv-SE" sz="1600" b="0" i="0" u="none" strike="noStrike">
                          <a:solidFill>
                            <a:schemeClr val="tx1"/>
                          </a:solidFill>
                          <a:latin typeface="Lab Grotesque" panose="00000500000000000000" pitchFamily="50" charset="0"/>
                        </a:rPr>
                        <a:t>Konkurrens från kommunens verksamheter *</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3,4</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Tillgång på relevant kompetens</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+0,2</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3,7</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Påverkan av brottslighet/otrygghet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-0,6</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2,4</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Vägnät, tåg- och flygförbindelser</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-0,2</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Skolans kontakter med lokala näringslivet **</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3,0</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FFFF">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254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4809">
                <a:tc>
                  <a:txBody>
                    <a:bodyPr/>
                    <a:lstStyle/>
                    <a:p>
                      <a:pPr algn="l" rtl="0" fontAlgn="b"/>
                      <a:r>
                        <a:rPr lang="sv-SE" sz="1600" b="0" i="0" u="none" strike="noStrike">
                          <a:solidFill>
                            <a:schemeClr val="tx1"/>
                          </a:solidFill>
                          <a:latin typeface="Lab Grotesque" panose="00000500000000000000" pitchFamily="50" charset="0"/>
                        </a:rPr>
                        <a:t>Kommunens service och bemötande **</a:t>
                      </a:r>
                      <a:endParaRPr lang="sv-SE" sz="1600" b="0" i="0" u="none" strike="noStrike" dirty="0">
                        <a:solidFill>
                          <a:schemeClr val="tx1"/>
                        </a:solidFill>
                        <a:latin typeface="Lab Grotesque" panose="00000500000000000000" pitchFamily="50" charset="0"/>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2,9</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solidFill>
                        <a:srgbClr val="FF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6480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Kommunpolitikers attityder</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2,6</a:t>
                      </a:r>
                      <a:endPar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-0,7</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3,6</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4809">
                <a:tc>
                  <a:txBody>
                    <a:bodyPr/>
                    <a:lstStyle/>
                    <a:p>
                      <a:pPr algn="l" rtl="0" fontAlgn="b"/>
                      <a:r>
                        <a:rPr lang="sv-SE" sz="1600" b="0" i="0" u="none" strike="noStrike">
                          <a:solidFill>
                            <a:schemeClr val="tx1"/>
                          </a:solidFill>
                          <a:latin typeface="Lab Grotesque" panose="00000500000000000000" pitchFamily="50" charset="0"/>
                        </a:rPr>
                        <a:t>Tjänstemännens attityder</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2,5</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-0,6</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3,2</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082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Information till företagen</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2,5</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-0,5</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FF">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3,4</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64809">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Dialogen med kommunens beslutsfattare **</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2,5</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-0,5</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008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3,5</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64809">
                <a:tc>
                  <a:txBody>
                    <a:bodyPr/>
                    <a:lstStyle/>
                    <a:p>
                      <a:r>
                        <a:rPr kumimoji="0" lang="sv-SE" sz="16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Upphandling</a:t>
                      </a:r>
                      <a:endParaRPr kumimoji="0" lang="sv-SE" sz="16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1"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2,3</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-0,4</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-0,1</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C00000">
                        <a:alpha val="25000"/>
                      </a:srgbClr>
                    </a:solidFill>
                  </a:tcPr>
                </a:tc>
                <a:tc>
                  <a:txBody>
                    <a:bodyPr/>
                    <a:lstStyle/>
                    <a:p>
                      <a:pPr algn="ctr"/>
                      <a:endPar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3,0</a:t>
                      </a:r>
                      <a:endPar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0296180"/>
                  </a:ext>
                </a:extLst>
              </a:tr>
            </a:tbl>
          </a:graphicData>
        </a:graphic>
      </p:graphicFrame>
      <p:sp>
        <p:nvSpPr>
          <p:cNvPr id="8" name="o1">
            <a:extLst>
              <a:ext uri="{FF2B5EF4-FFF2-40B4-BE49-F238E27FC236}">
                <a16:creationId xmlns:a16="http://schemas.microsoft.com/office/drawing/2014/main" id="{D3A50E73-395B-40AC-B716-E98D0E1E2928}"/>
              </a:ext>
            </a:extLst>
          </p:cNvPr>
          <p:cNvSpPr txBox="1">
            <a:spLocks/>
          </p:cNvSpPr>
          <p:nvPr/>
        </p:nvSpPr>
        <p:spPr>
          <a:xfrm>
            <a:off x="803275" y="707876"/>
            <a:ext cx="11200347"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Alla enkätfrågor för Göteborgs Stad</a:t>
            </a:r>
          </a:p>
        </p:txBody>
      </p:sp>
      <p:sp>
        <p:nvSpPr>
          <p:cNvPr id="7" name="Platshållare för datum 1">
            <a:extLst>
              <a:ext uri="{FF2B5EF4-FFF2-40B4-BE49-F238E27FC236}">
                <a16:creationId xmlns:a16="http://schemas.microsoft.com/office/drawing/2014/main" id="{BD40DA01-E5B0-409E-AF6F-5D95D2AD24F6}"/>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2021-06-01</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10" name="FooterRight">
            <a:extLst>
              <a:ext uri="{FF2B5EF4-FFF2-40B4-BE49-F238E27FC236}">
                <a16:creationId xmlns:a16="http://schemas.microsoft.com/office/drawing/2014/main" id="{59347D47-EAA4-444C-B6DD-67D8E1457248}"/>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a:ln>
                  <a:noFill/>
                </a:ln>
                <a:solidFill>
                  <a:prstClr val="black"/>
                </a:solidFill>
                <a:effectLst/>
                <a:uLnTx/>
                <a:uFillTx/>
                <a:latin typeface="Lab Grotesque" panose="00000500000000000000" pitchFamily="50" charset="0"/>
                <a:ea typeface="+mn-ea"/>
                <a:cs typeface="+mn-cs"/>
              </a:rPr>
              <a:t>Göteborg</a:t>
            </a:r>
            <a:endParaRPr kumimoji="0" lang="en-GB" sz="1353" b="1"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endParaRPr>
          </a:p>
        </p:txBody>
      </p:sp>
    </p:spTree>
    <p:extLst>
      <p:ext uri="{BB962C8B-B14F-4D97-AF65-F5344CB8AC3E}">
        <p14:creationId xmlns:p14="http://schemas.microsoft.com/office/powerpoint/2010/main" val="131443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D927D2-AAB6-4023-B4C7-CB99168BD582}"/>
              </a:ext>
            </a:extLst>
          </p:cNvPr>
          <p:cNvSpPr>
            <a:spLocks noGrp="1"/>
          </p:cNvSpPr>
          <p:nvPr>
            <p:ph type="title"/>
          </p:nvPr>
        </p:nvSpPr>
        <p:spPr/>
        <p:txBody>
          <a:bodyPr/>
          <a:lstStyle/>
          <a:p>
            <a:r>
              <a:rPr lang="sv-SE" dirty="0"/>
              <a:t>Så kan företagsklimatet förbättras – företagens prioriterade områden</a:t>
            </a:r>
          </a:p>
        </p:txBody>
      </p:sp>
      <p:sp>
        <p:nvSpPr>
          <p:cNvPr id="4" name="Platshållare för innehåll 3">
            <a:extLst>
              <a:ext uri="{FF2B5EF4-FFF2-40B4-BE49-F238E27FC236}">
                <a16:creationId xmlns:a16="http://schemas.microsoft.com/office/drawing/2014/main" id="{2C9C2773-F604-479D-A20F-DDEBE617775F}"/>
              </a:ext>
            </a:extLst>
          </p:cNvPr>
          <p:cNvSpPr>
            <a:spLocks noGrp="1"/>
          </p:cNvSpPr>
          <p:nvPr>
            <p:ph sz="half" idx="1"/>
          </p:nvPr>
        </p:nvSpPr>
        <p:spPr/>
        <p:txBody>
          <a:bodyPr/>
          <a:lstStyle/>
          <a:p>
            <a:pPr marL="0" indent="0">
              <a:buNone/>
            </a:pPr>
            <a:r>
              <a:rPr lang="sv-SE" dirty="0"/>
              <a:t>Göteborgsregionen</a:t>
            </a:r>
          </a:p>
          <a:p>
            <a:pPr marL="0" indent="0">
              <a:buNone/>
            </a:pPr>
            <a:endParaRPr lang="sv-SE" dirty="0"/>
          </a:p>
        </p:txBody>
      </p:sp>
      <p:sp>
        <p:nvSpPr>
          <p:cNvPr id="5" name="Platshållare för innehåll 4">
            <a:extLst>
              <a:ext uri="{FF2B5EF4-FFF2-40B4-BE49-F238E27FC236}">
                <a16:creationId xmlns:a16="http://schemas.microsoft.com/office/drawing/2014/main" id="{1BEFA8A7-515F-4A96-83FC-C521F6CC957E}"/>
              </a:ext>
            </a:extLst>
          </p:cNvPr>
          <p:cNvSpPr>
            <a:spLocks noGrp="1"/>
          </p:cNvSpPr>
          <p:nvPr>
            <p:ph sz="half" idx="2"/>
          </p:nvPr>
        </p:nvSpPr>
        <p:spPr/>
        <p:txBody>
          <a:bodyPr/>
          <a:lstStyle/>
          <a:p>
            <a:pPr marL="0" indent="0">
              <a:buNone/>
            </a:pPr>
            <a:r>
              <a:rPr lang="sv-SE" dirty="0"/>
              <a:t>Göteborgs Stad</a:t>
            </a:r>
          </a:p>
        </p:txBody>
      </p:sp>
      <p:graphicFrame>
        <p:nvGraphicFramePr>
          <p:cNvPr id="14" name="Diagram 13">
            <a:extLst>
              <a:ext uri="{FF2B5EF4-FFF2-40B4-BE49-F238E27FC236}">
                <a16:creationId xmlns:a16="http://schemas.microsoft.com/office/drawing/2014/main" id="{92DBBA93-42B9-44DA-B66B-40BBE29D1381}"/>
              </a:ext>
            </a:extLst>
          </p:cNvPr>
          <p:cNvGraphicFramePr>
            <a:graphicFrameLocks/>
          </p:cNvGraphicFramePr>
          <p:nvPr>
            <p:extLst>
              <p:ext uri="{D42A27DB-BD31-4B8C-83A1-F6EECF244321}">
                <p14:modId xmlns:p14="http://schemas.microsoft.com/office/powerpoint/2010/main" val="2845823545"/>
              </p:ext>
            </p:extLst>
          </p:nvPr>
        </p:nvGraphicFramePr>
        <p:xfrm>
          <a:off x="838199" y="2306187"/>
          <a:ext cx="5027627" cy="3110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a:extLst>
              <a:ext uri="{FF2B5EF4-FFF2-40B4-BE49-F238E27FC236}">
                <a16:creationId xmlns:a16="http://schemas.microsoft.com/office/drawing/2014/main" id="{A515B131-D75B-4359-A35C-35BBCE8AC728}"/>
              </a:ext>
            </a:extLst>
          </p:cNvPr>
          <p:cNvGraphicFramePr>
            <a:graphicFrameLocks/>
          </p:cNvGraphicFramePr>
          <p:nvPr>
            <p:extLst>
              <p:ext uri="{D42A27DB-BD31-4B8C-83A1-F6EECF244321}">
                <p14:modId xmlns:p14="http://schemas.microsoft.com/office/powerpoint/2010/main" val="1349605578"/>
              </p:ext>
            </p:extLst>
          </p:nvPr>
        </p:nvGraphicFramePr>
        <p:xfrm>
          <a:off x="6095999" y="2306187"/>
          <a:ext cx="5027629" cy="3110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001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zRPglhp_Xw7NTWDzOU6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3NYjnmOCrjbpcSL6YX_2j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lD7eaTPC9eSb7xAkz6fTA"/>
</p:tagLst>
</file>

<file path=ppt/theme/theme1.xml><?xml version="1.0" encoding="utf-8"?>
<a:theme xmlns:a="http://schemas.openxmlformats.org/drawingml/2006/main" name="BRG Basic">
  <a:themeElements>
    <a:clrScheme name="Anpassat 106">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7DB094"/>
      </a:accent5>
      <a:accent6>
        <a:srgbClr val="909090"/>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DDC2BCFA-9A53-4902-BE0C-BE297FF3B5A9}"/>
    </a:ext>
  </a:extLst>
</a:theme>
</file>

<file path=ppt/theme/theme2.xml><?xml version="1.0" encoding="utf-8"?>
<a:theme xmlns:a="http://schemas.openxmlformats.org/drawingml/2006/main" name="BRG Blue">
  <a:themeElements>
    <a:clrScheme name="Anpassat 104">
      <a:dk1>
        <a:sysClr val="windowText" lastClr="000000"/>
      </a:dk1>
      <a:lt1>
        <a:sysClr val="window" lastClr="FFFFFF"/>
      </a:lt1>
      <a:dk2>
        <a:srgbClr val="D36248"/>
      </a:dk2>
      <a:lt2>
        <a:srgbClr val="E7B39E"/>
      </a:lt2>
      <a:accent1>
        <a:srgbClr val="C6D7E2"/>
      </a:accent1>
      <a:accent2>
        <a:srgbClr val="8AAEC4"/>
      </a:accent2>
      <a:accent3>
        <a:srgbClr val="6997B3"/>
      </a:accent3>
      <a:accent4>
        <a:srgbClr val="47748F"/>
      </a:accent4>
      <a:accent5>
        <a:srgbClr val="335367"/>
      </a:accent5>
      <a:accent6>
        <a:srgbClr val="223542"/>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16C99662-BD46-436F-821A-66824B2F3367}"/>
    </a:ext>
  </a:extLst>
</a:theme>
</file>

<file path=ppt/theme/theme3.xml><?xml version="1.0" encoding="utf-8"?>
<a:theme xmlns:a="http://schemas.openxmlformats.org/drawingml/2006/main" name="BRG Green">
  <a:themeElements>
    <a:clrScheme name="Anpassat 101">
      <a:dk1>
        <a:sysClr val="windowText" lastClr="000000"/>
      </a:dk1>
      <a:lt1>
        <a:sysClr val="window" lastClr="FFFFFF"/>
      </a:lt1>
      <a:dk2>
        <a:srgbClr val="D36248"/>
      </a:dk2>
      <a:lt2>
        <a:srgbClr val="E7B39E"/>
      </a:lt2>
      <a:accent1>
        <a:srgbClr val="B7D1C0"/>
      </a:accent1>
      <a:accent2>
        <a:srgbClr val="8FBB9F"/>
      </a:accent2>
      <a:accent3>
        <a:srgbClr val="6AA27E"/>
      </a:accent3>
      <a:accent4>
        <a:srgbClr val="548666"/>
      </a:accent4>
      <a:accent5>
        <a:srgbClr val="2C5A58"/>
      </a:accent5>
      <a:accent6>
        <a:srgbClr val="1B3235"/>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3306ED6A-1664-4732-9192-47A1979A9627}"/>
    </a:ext>
  </a:extLst>
</a:theme>
</file>

<file path=ppt/theme/theme4.xml><?xml version="1.0" encoding="utf-8"?>
<a:theme xmlns:a="http://schemas.openxmlformats.org/drawingml/2006/main" name="BRG Red">
  <a:themeElements>
    <a:clrScheme name="Anpassat 105">
      <a:dk1>
        <a:sysClr val="windowText" lastClr="000000"/>
      </a:dk1>
      <a:lt1>
        <a:sysClr val="window" lastClr="FFFFFF"/>
      </a:lt1>
      <a:dk2>
        <a:srgbClr val="2B4158"/>
      </a:dk2>
      <a:lt2>
        <a:srgbClr val="7899BC"/>
      </a:lt2>
      <a:accent1>
        <a:srgbClr val="EEC7B8"/>
      </a:accent1>
      <a:accent2>
        <a:srgbClr val="E2A38A"/>
      </a:accent2>
      <a:accent3>
        <a:srgbClr val="DB8B6B"/>
      </a:accent3>
      <a:accent4>
        <a:srgbClr val="CD5F33"/>
      </a:accent4>
      <a:accent5>
        <a:srgbClr val="9B4826"/>
      </a:accent5>
      <a:accent6>
        <a:srgbClr val="722B1B"/>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9A94F675-6BC0-400A-B0CB-130DA95789E5}"/>
    </a:ext>
  </a:extLst>
</a:theme>
</file>

<file path=ppt/theme/theme5.xml><?xml version="1.0" encoding="utf-8"?>
<a:theme xmlns:a="http://schemas.openxmlformats.org/drawingml/2006/main" name="BRG Advanced">
  <a:themeElements>
    <a:clrScheme name="BRG">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98ADAE"/>
      </a:accent5>
      <a:accent6>
        <a:srgbClr val="E5EDF2"/>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5E7054B6-B624-489E-9A3B-C618394B5944}"/>
    </a:ext>
  </a:extLst>
</a:theme>
</file>

<file path=ppt/theme/theme6.xml><?xml version="1.0" encoding="utf-8"?>
<a:theme xmlns:a="http://schemas.openxmlformats.org/drawingml/2006/main" name="BRG Utfallande bild">
  <a:themeElements>
    <a:clrScheme name="BRG">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98ADAE"/>
      </a:accent5>
      <a:accent6>
        <a:srgbClr val="E5EDF2"/>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potx" id="{431757C3-2CB9-42E5-A312-9E227955CC5C}" vid="{E9931B19-2F70-45CF-B58A-C94907540A5A}"/>
    </a:ext>
  </a:extLst>
</a:theme>
</file>

<file path=ppt/theme/theme7.xml><?xml version="1.0" encoding="utf-8"?>
<a:theme xmlns:a="http://schemas.openxmlformats.org/drawingml/2006/main" name="1_BRG Blue">
  <a:themeElements>
    <a:clrScheme name="Anpassat 104">
      <a:dk1>
        <a:sysClr val="windowText" lastClr="000000"/>
      </a:dk1>
      <a:lt1>
        <a:sysClr val="window" lastClr="FFFFFF"/>
      </a:lt1>
      <a:dk2>
        <a:srgbClr val="D36248"/>
      </a:dk2>
      <a:lt2>
        <a:srgbClr val="E7B39E"/>
      </a:lt2>
      <a:accent1>
        <a:srgbClr val="C6D7E2"/>
      </a:accent1>
      <a:accent2>
        <a:srgbClr val="8AAEC4"/>
      </a:accent2>
      <a:accent3>
        <a:srgbClr val="6997B3"/>
      </a:accent3>
      <a:accent4>
        <a:srgbClr val="47748F"/>
      </a:accent4>
      <a:accent5>
        <a:srgbClr val="335367"/>
      </a:accent5>
      <a:accent6>
        <a:srgbClr val="223542"/>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ikt 2018 översiktlig presentation av resultaten i GR" id="{9779B908-4CCE-4821-A457-A63EC8F54032}" vid="{6446469A-5229-4B19-AD5C-B83E86065386}"/>
    </a:ext>
  </a:extLst>
</a:theme>
</file>

<file path=ppt/theme/theme8.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BEB9673F-DAD8-6449-BE3F-1F838C9C6A6B}"/>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passat 1">
    <a:dk1>
      <a:sysClr val="windowText" lastClr="000000"/>
    </a:dk1>
    <a:lt1>
      <a:sysClr val="window" lastClr="FFFFFF"/>
    </a:lt1>
    <a:dk2>
      <a:srgbClr val="595959"/>
    </a:dk2>
    <a:lt2>
      <a:srgbClr val="E7E6E6"/>
    </a:lt2>
    <a:accent1>
      <a:srgbClr val="3B5776"/>
    </a:accent1>
    <a:accent2>
      <a:srgbClr val="366D6B"/>
    </a:accent2>
    <a:accent3>
      <a:srgbClr val="D36248"/>
    </a:accent3>
    <a:accent4>
      <a:srgbClr val="8FB8CA"/>
    </a:accent4>
    <a:accent5>
      <a:srgbClr val="7DB094"/>
    </a:accent5>
    <a:accent6>
      <a:srgbClr val="EAB39E"/>
    </a:accent6>
    <a:hlink>
      <a:srgbClr val="EAB39E"/>
    </a:hlink>
    <a:folHlink>
      <a:srgbClr val="954F7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npassat 1">
    <a:dk1>
      <a:sysClr val="windowText" lastClr="000000"/>
    </a:dk1>
    <a:lt1>
      <a:sysClr val="window" lastClr="FFFFFF"/>
    </a:lt1>
    <a:dk2>
      <a:srgbClr val="595959"/>
    </a:dk2>
    <a:lt2>
      <a:srgbClr val="E7E6E6"/>
    </a:lt2>
    <a:accent1>
      <a:srgbClr val="3B5776"/>
    </a:accent1>
    <a:accent2>
      <a:srgbClr val="366D6B"/>
    </a:accent2>
    <a:accent3>
      <a:srgbClr val="D36248"/>
    </a:accent3>
    <a:accent4>
      <a:srgbClr val="8FB8CA"/>
    </a:accent4>
    <a:accent5>
      <a:srgbClr val="7DB094"/>
    </a:accent5>
    <a:accent6>
      <a:srgbClr val="EAB39E"/>
    </a:accent6>
    <a:hlink>
      <a:srgbClr val="EAB39E"/>
    </a:hlink>
    <a:folHlink>
      <a:srgbClr val="954F7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um xmlns="544ed455-2304-41e4-8425-360ddd3f2b9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2E3414E3239574BA418E4EFB53068FE" ma:contentTypeVersion="13" ma:contentTypeDescription="Skapa ett nytt dokument." ma:contentTypeScope="" ma:versionID="74a6f170978d65a5f43478ec1279d6ac">
  <xsd:schema xmlns:xsd="http://www.w3.org/2001/XMLSchema" xmlns:xs="http://www.w3.org/2001/XMLSchema" xmlns:p="http://schemas.microsoft.com/office/2006/metadata/properties" xmlns:ns2="544ed455-2304-41e4-8425-360ddd3f2b92" xmlns:ns3="4af0e314-ca46-4d76-af73-16c4137eef8a" targetNamespace="http://schemas.microsoft.com/office/2006/metadata/properties" ma:root="true" ma:fieldsID="1380542a520d893851a10ed01387755d" ns2:_="" ns3:_="">
    <xsd:import namespace="544ed455-2304-41e4-8425-360ddd3f2b92"/>
    <xsd:import namespace="4af0e314-ca46-4d76-af73-16c4137eef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Datum"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ed455-2304-41e4-8425-360ddd3f2b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Datum" ma:index="16" nillable="true" ma:displayName="Datum" ma:format="DateOnly" ma:internalName="Datum">
      <xsd:simpleType>
        <xsd:restriction base="dms:DateTim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f0e314-ca46-4d76-af73-16c4137eef8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CF81DB-CF1A-41A4-AF13-FEAE97A3282D}">
  <ds:schemaRef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544ed455-2304-41e4-8425-360ddd3f2b92"/>
    <ds:schemaRef ds:uri="http://purl.org/dc/elements/1.1/"/>
    <ds:schemaRef ds:uri="http://schemas.microsoft.com/office/infopath/2007/PartnerControls"/>
    <ds:schemaRef ds:uri="4af0e314-ca46-4d76-af73-16c4137eef8a"/>
    <ds:schemaRef ds:uri="http://purl.org/dc/terms/"/>
  </ds:schemaRefs>
</ds:datastoreItem>
</file>

<file path=customXml/itemProps2.xml><?xml version="1.0" encoding="utf-8"?>
<ds:datastoreItem xmlns:ds="http://schemas.openxmlformats.org/officeDocument/2006/customXml" ds:itemID="{53762FEB-5E19-4B20-BF9C-996D0DB15112}">
  <ds:schemaRefs>
    <ds:schemaRef ds:uri="http://schemas.microsoft.com/sharepoint/v3/contenttype/forms"/>
  </ds:schemaRefs>
</ds:datastoreItem>
</file>

<file path=customXml/itemProps3.xml><?xml version="1.0" encoding="utf-8"?>
<ds:datastoreItem xmlns:ds="http://schemas.openxmlformats.org/officeDocument/2006/customXml" ds:itemID="{6BEE79CF-7C16-497B-BB91-E0101A244F9B}">
  <ds:schemaRefs>
    <ds:schemaRef ds:uri="4af0e314-ca46-4d76-af73-16c4137eef8a"/>
    <ds:schemaRef ds:uri="544ed455-2304-41e4-8425-360ddd3f2b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BRG_Mallsidor</Template>
  <TotalTime>0</TotalTime>
  <Words>1937</Words>
  <Application>Microsoft Office PowerPoint</Application>
  <PresentationFormat>Bredbild</PresentationFormat>
  <Paragraphs>390</Paragraphs>
  <Slides>15</Slides>
  <Notes>3</Notes>
  <HiddenSlides>4</HiddenSlides>
  <MMClips>0</MMClips>
  <ScaleCrop>false</ScaleCrop>
  <HeadingPairs>
    <vt:vector size="8" baseType="variant">
      <vt:variant>
        <vt:lpstr>Använt teckensnitt</vt:lpstr>
      </vt:variant>
      <vt:variant>
        <vt:i4>5</vt:i4>
      </vt:variant>
      <vt:variant>
        <vt:lpstr>Tema</vt:lpstr>
      </vt:variant>
      <vt:variant>
        <vt:i4>8</vt:i4>
      </vt:variant>
      <vt:variant>
        <vt:lpstr>Serverprogram för OLE-inbäddning</vt:lpstr>
      </vt:variant>
      <vt:variant>
        <vt:i4>1</vt:i4>
      </vt:variant>
      <vt:variant>
        <vt:lpstr>Bildrubriker</vt:lpstr>
      </vt:variant>
      <vt:variant>
        <vt:i4>15</vt:i4>
      </vt:variant>
    </vt:vector>
  </HeadingPairs>
  <TitlesOfParts>
    <vt:vector size="29" baseType="lpstr">
      <vt:lpstr>Arial</vt:lpstr>
      <vt:lpstr>Calibri</vt:lpstr>
      <vt:lpstr>Lab Grotesque</vt:lpstr>
      <vt:lpstr>Lab Grotesque Black</vt:lpstr>
      <vt:lpstr>Times New Roman</vt:lpstr>
      <vt:lpstr>BRG Basic</vt:lpstr>
      <vt:lpstr>BRG Blue</vt:lpstr>
      <vt:lpstr>BRG Green</vt:lpstr>
      <vt:lpstr>BRG Red</vt:lpstr>
      <vt:lpstr>BRG Advanced</vt:lpstr>
      <vt:lpstr>BRG Utfallande bild</vt:lpstr>
      <vt:lpstr>1_BRG Blue</vt:lpstr>
      <vt:lpstr>Favoriter</vt:lpstr>
      <vt:lpstr>think-cell Slide</vt:lpstr>
      <vt:lpstr>Lokalt företagsklimat Svenskt Näringsliv</vt:lpstr>
      <vt:lpstr>Önskat läge för företagsklimatet</vt:lpstr>
      <vt:lpstr>PowerPoint-presentation</vt:lpstr>
      <vt:lpstr>Företagsklimatet i Göteborgsregionen fortsätter att förbättras </vt:lpstr>
      <vt:lpstr>Samtliga kommuner bidrar till lyftet</vt:lpstr>
      <vt:lpstr>PowerPoint-presentation</vt:lpstr>
      <vt:lpstr>Trenden planar ut i Göteborg </vt:lpstr>
      <vt:lpstr>PowerPoint-presentation</vt:lpstr>
      <vt:lpstr>Så kan företagsklimatet förbättras – företagens prioriterade områden</vt:lpstr>
      <vt:lpstr>Så jobbar vi vidare regionalt </vt:lpstr>
      <vt:lpstr>PowerPoint-presentation</vt:lpstr>
      <vt:lpstr>Instruktion: PowerPoint-mall </vt:lpstr>
      <vt:lpstr>Vår form – Hexagonen  </vt:lpstr>
      <vt:lpstr>Ikoner att klippa och klistra ifrån</vt:lpstr>
      <vt:lpstr>Kartor att klippa och klistra ifrån</vt:lpstr>
    </vt:vector>
  </TitlesOfParts>
  <Company>Business Region Göteborg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 PowerPoint-mall</dc:title>
  <dc:creator>Kajsa Dahlsten</dc:creator>
  <cp:lastModifiedBy>Kajsa Dahlsten</cp:lastModifiedBy>
  <cp:revision>4</cp:revision>
  <cp:lastPrinted>2019-03-29T12:26:32Z</cp:lastPrinted>
  <dcterms:created xsi:type="dcterms:W3CDTF">2019-06-18T08:08:38Z</dcterms:created>
  <dcterms:modified xsi:type="dcterms:W3CDTF">2021-06-01T08:30:07Z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0x01010052E3414E3239574BA418E4EFB53068FE</vt:lpwstr>
  </property>
</Properties>
</file>