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2.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7.xml" ContentType="application/vnd.openxmlformats-officedocument.theme+xml"/>
  <Override PartName="/ppt/tags/tag71.xml" ContentType="application/vnd.openxmlformats-officedocument.presentationml.tags+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8.xml" ContentType="application/vnd.openxmlformats-officedocument.theme+xml"/>
  <Override PartName="/ppt/tags/tag72.xml" ContentType="application/vnd.openxmlformats-officedocument.presentationml.tags+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theme/theme12.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theme/theme13.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tags/tag80.xml" ContentType="application/vnd.openxmlformats-officedocument.presentationml.tags+xml"/>
  <Override PartName="/ppt/notesSlides/notesSlide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xml" ContentType="application/vnd.openxmlformats-officedocument.presentationml.notesSlide+xml"/>
  <Override PartName="/ppt/tags/tag85.xml" ContentType="application/vnd.openxmlformats-officedocument.presentationml.tags+xml"/>
  <Override PartName="/ppt/notesSlides/notesSlide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5.xml" ContentType="application/vnd.openxmlformats-officedocument.presentationml.notesSlide+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notesSlides/notesSlide7.xml" ContentType="application/vnd.openxmlformats-officedocument.presentationml.notesSlide+xml"/>
  <Override PartName="/ppt/tags/tag90.xml" ContentType="application/vnd.openxmlformats-officedocument.presentationml.tags+xml"/>
  <Override PartName="/ppt/notesSlides/notesSlide8.xml" ContentType="application/vnd.openxmlformats-officedocument.presentationml.notesSlide+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notesSlides/notesSlide10.xml" ContentType="application/vnd.openxmlformats-officedocument.presentationml.notesSlide+xml"/>
  <Override PartName="/ppt/tags/tag93.xml" ContentType="application/vnd.openxmlformats-officedocument.presentationml.tags+xml"/>
  <Override PartName="/ppt/notesSlides/notesSlide11.xml" ContentType="application/vnd.openxmlformats-officedocument.presentationml.notesSlide+xml"/>
  <Override PartName="/ppt/tags/tag94.xml" ContentType="application/vnd.openxmlformats-officedocument.presentationml.tags+xml"/>
  <Override PartName="/ppt/notesSlides/notesSlide12.xml" ContentType="application/vnd.openxmlformats-officedocument.presentationml.notesSlide+xml"/>
  <Override PartName="/ppt/tags/tag95.xml" ContentType="application/vnd.openxmlformats-officedocument.presentationml.tags+xml"/>
  <Override PartName="/ppt/notesSlides/notesSlide13.xml" ContentType="application/vnd.openxmlformats-officedocument.presentationml.notesSlide+xml"/>
  <Override PartName="/ppt/tags/tag96.xml" ContentType="application/vnd.openxmlformats-officedocument.presentationml.tags+xml"/>
  <Override PartName="/ppt/notesSlides/notesSlide14.xml" ContentType="application/vnd.openxmlformats-officedocument.presentationml.notesSlide+xml"/>
  <Override PartName="/ppt/tags/tag97.xml" ContentType="application/vnd.openxmlformats-officedocument.presentationml.tags+xml"/>
  <Override PartName="/ppt/notesSlides/notesSlide15.xml" ContentType="application/vnd.openxmlformats-officedocument.presentationml.notesSlide+xml"/>
  <Override PartName="/ppt/tags/tag98.xml" ContentType="application/vnd.openxmlformats-officedocument.presentationml.tags+xml"/>
  <Override PartName="/ppt/notesSlides/notesSlide16.xml" ContentType="application/vnd.openxmlformats-officedocument.presentationml.notesSlide+xml"/>
  <Override PartName="/ppt/tags/tag99.xml" ContentType="application/vnd.openxmlformats-officedocument.presentationml.tags+xml"/>
  <Override PartName="/ppt/notesSlides/notesSlide17.xml" ContentType="application/vnd.openxmlformats-officedocument.presentationml.notesSlide+xml"/>
  <Override PartName="/ppt/tags/tag100.xml" ContentType="application/vnd.openxmlformats-officedocument.presentationml.tags+xml"/>
  <Override PartName="/ppt/notesSlides/notesSlide18.xml" ContentType="application/vnd.openxmlformats-officedocument.presentationml.notesSlide+xml"/>
  <Override PartName="/ppt/tags/tag101.xml" ContentType="application/vnd.openxmlformats-officedocument.presentationml.tags+xml"/>
  <Override PartName="/ppt/notesSlides/notesSlide19.xml" ContentType="application/vnd.openxmlformats-officedocument.presentationml.notesSlide+xml"/>
  <Override PartName="/ppt/tags/tag102.xml" ContentType="application/vnd.openxmlformats-officedocument.presentationml.tags+xml"/>
  <Override PartName="/ppt/notesSlides/notesSlide20.xml" ContentType="application/vnd.openxmlformats-officedocument.presentationml.notesSlide+xml"/>
  <Override PartName="/ppt/tags/tag103.xml" ContentType="application/vnd.openxmlformats-officedocument.presentationml.tags+xml"/>
  <Override PartName="/ppt/notesSlides/notesSlide21.xml" ContentType="application/vnd.openxmlformats-officedocument.presentationml.notesSlide+xml"/>
  <Override PartName="/ppt/tags/tag104.xml" ContentType="application/vnd.openxmlformats-officedocument.presentationml.tags+xml"/>
  <Override PartName="/ppt/notesSlides/notesSlide22.xml" ContentType="application/vnd.openxmlformats-officedocument.presentationml.notesSlide+xml"/>
  <Override PartName="/ppt/tags/tag105.xml" ContentType="application/vnd.openxmlformats-officedocument.presentationml.tags+xml"/>
  <Override PartName="/ppt/notesSlides/notesSlide23.xml" ContentType="application/vnd.openxmlformats-officedocument.presentationml.notesSlide+xml"/>
  <Override PartName="/ppt/tags/tag106.xml" ContentType="application/vnd.openxmlformats-officedocument.presentationml.tags+xml"/>
  <Override PartName="/ppt/notesSlides/notesSlide24.xml" ContentType="application/vnd.openxmlformats-officedocument.presentationml.notesSlide+xml"/>
  <Override PartName="/ppt/tags/tag107.xml" ContentType="application/vnd.openxmlformats-officedocument.presentationml.tags+xml"/>
  <Override PartName="/ppt/notesSlides/notesSlide25.xml" ContentType="application/vnd.openxmlformats-officedocument.presentationml.notesSlide+xml"/>
  <Override PartName="/ppt/tags/tag108.xml" ContentType="application/vnd.openxmlformats-officedocument.presentationml.tags+xml"/>
  <Override PartName="/ppt/notesSlides/notesSlide26.xml" ContentType="application/vnd.openxmlformats-officedocument.presentationml.notesSlide+xml"/>
  <Override PartName="/ppt/tags/tag109.xml" ContentType="application/vnd.openxmlformats-officedocument.presentationml.tags+xml"/>
  <Override PartName="/ppt/notesSlides/notesSlide27.xml" ContentType="application/vnd.openxmlformats-officedocument.presentationml.notesSlide+xml"/>
  <Override PartName="/ppt/tags/tag110.xml" ContentType="application/vnd.openxmlformats-officedocument.presentationml.tags+xml"/>
  <Override PartName="/ppt/notesSlides/notesSlide28.xml" ContentType="application/vnd.openxmlformats-officedocument.presentationml.notesSlide+xml"/>
  <Override PartName="/ppt/tags/tag111.xml" ContentType="application/vnd.openxmlformats-officedocument.presentationml.tags+xml"/>
  <Override PartName="/ppt/notesSlides/notesSlide29.xml" ContentType="application/vnd.openxmlformats-officedocument.presentationml.notesSlide+xml"/>
  <Override PartName="/ppt/tags/tag112.xml" ContentType="application/vnd.openxmlformats-officedocument.presentationml.tags+xml"/>
  <Override PartName="/ppt/notesSlides/notesSlide30.xml" ContentType="application/vnd.openxmlformats-officedocument.presentationml.notesSlide+xml"/>
  <Override PartName="/ppt/tags/tag113.xml" ContentType="application/vnd.openxmlformats-officedocument.presentationml.tags+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4"/>
    <p:sldMasterId id="2147483704" r:id="rId15"/>
    <p:sldMasterId id="2147483761" r:id="rId16"/>
    <p:sldMasterId id="2147483818" r:id="rId17"/>
    <p:sldMasterId id="2147483876" r:id="rId18"/>
    <p:sldMasterId id="2147483940" r:id="rId19"/>
    <p:sldMasterId id="2147483998" r:id="rId20"/>
    <p:sldMasterId id="2147484055" r:id="rId21"/>
    <p:sldMasterId id="2147484111" r:id="rId22"/>
    <p:sldMasterId id="2147484167" r:id="rId23"/>
    <p:sldMasterId id="2147484223" r:id="rId24"/>
    <p:sldMasterId id="2147484279" r:id="rId25"/>
    <p:sldMasterId id="2147484337" r:id="rId26"/>
  </p:sldMasterIdLst>
  <p:notesMasterIdLst>
    <p:notesMasterId r:id="rId72"/>
  </p:notesMasterIdLst>
  <p:handoutMasterIdLst>
    <p:handoutMasterId r:id="rId73"/>
  </p:handoutMasterIdLst>
  <p:sldIdLst>
    <p:sldId id="2147474740" r:id="rId27"/>
    <p:sldId id="2147475574" r:id="rId28"/>
    <p:sldId id="2147475816" r:id="rId29"/>
    <p:sldId id="2147475403" r:id="rId30"/>
    <p:sldId id="2147475115" r:id="rId31"/>
    <p:sldId id="2147475671" r:id="rId32"/>
    <p:sldId id="2147476076" r:id="rId33"/>
    <p:sldId id="2147475512" r:id="rId34"/>
    <p:sldId id="2147476077" r:id="rId35"/>
    <p:sldId id="2147476100" r:id="rId36"/>
    <p:sldId id="2147476102" r:id="rId37"/>
    <p:sldId id="2147476103" r:id="rId38"/>
    <p:sldId id="2147476137" r:id="rId39"/>
    <p:sldId id="2147476144" r:id="rId40"/>
    <p:sldId id="2147476046" r:id="rId41"/>
    <p:sldId id="2147476090" r:id="rId42"/>
    <p:sldId id="2147476073" r:id="rId43"/>
    <p:sldId id="2147476052" r:id="rId44"/>
    <p:sldId id="2147476112" r:id="rId45"/>
    <p:sldId id="2147476113" r:id="rId46"/>
    <p:sldId id="2147476075" r:id="rId47"/>
    <p:sldId id="2147476114" r:id="rId48"/>
    <p:sldId id="2147476109" r:id="rId49"/>
    <p:sldId id="2147476115" r:id="rId50"/>
    <p:sldId id="2147476116" r:id="rId51"/>
    <p:sldId id="2147476117" r:id="rId52"/>
    <p:sldId id="2147476118" r:id="rId53"/>
    <p:sldId id="2147476119" r:id="rId54"/>
    <p:sldId id="2147476120" r:id="rId55"/>
    <p:sldId id="2147476121" r:id="rId56"/>
    <p:sldId id="2147476122" r:id="rId57"/>
    <p:sldId id="2147476123" r:id="rId58"/>
    <p:sldId id="2147476124" r:id="rId59"/>
    <p:sldId id="2147476125" r:id="rId60"/>
    <p:sldId id="2147476126" r:id="rId61"/>
    <p:sldId id="2147476127" r:id="rId62"/>
    <p:sldId id="2147476098" r:id="rId63"/>
    <p:sldId id="2147476130" r:id="rId64"/>
    <p:sldId id="2147476131" r:id="rId65"/>
    <p:sldId id="2147476132" r:id="rId66"/>
    <p:sldId id="2147476133" r:id="rId67"/>
    <p:sldId id="2147476134" r:id="rId68"/>
    <p:sldId id="2147476135" r:id="rId69"/>
    <p:sldId id="2147476136" r:id="rId70"/>
    <p:sldId id="2147476057" r:id="rId71"/>
  </p:sldIdLst>
  <p:sldSz cx="12192000" cy="6858000"/>
  <p:notesSz cx="6858000" cy="91440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51434A-AF9F-425B-A2D3-F634BB616EBC}">
          <p14:sldIdLst>
            <p14:sldId id="2147474740"/>
            <p14:sldId id="2147475574"/>
            <p14:sldId id="2147475816"/>
            <p14:sldId id="2147475403"/>
            <p14:sldId id="2147475115"/>
            <p14:sldId id="2147475671"/>
            <p14:sldId id="2147476076"/>
            <p14:sldId id="2147475512"/>
            <p14:sldId id="2147476077"/>
            <p14:sldId id="2147476100"/>
            <p14:sldId id="2147476102"/>
            <p14:sldId id="2147476103"/>
            <p14:sldId id="2147476137"/>
            <p14:sldId id="2147476144"/>
            <p14:sldId id="2147476046"/>
            <p14:sldId id="2147476090"/>
            <p14:sldId id="2147476073"/>
            <p14:sldId id="2147476052"/>
            <p14:sldId id="2147476112"/>
            <p14:sldId id="2147476113"/>
            <p14:sldId id="2147476075"/>
            <p14:sldId id="2147476114"/>
            <p14:sldId id="2147476109"/>
            <p14:sldId id="2147476115"/>
            <p14:sldId id="2147476116"/>
            <p14:sldId id="2147476117"/>
            <p14:sldId id="2147476118"/>
            <p14:sldId id="2147476119"/>
            <p14:sldId id="2147476120"/>
            <p14:sldId id="2147476121"/>
            <p14:sldId id="2147476122"/>
            <p14:sldId id="2147476123"/>
            <p14:sldId id="2147476124"/>
            <p14:sldId id="2147476125"/>
            <p14:sldId id="2147476126"/>
            <p14:sldId id="2147476127"/>
            <p14:sldId id="2147476098"/>
            <p14:sldId id="2147476130"/>
            <p14:sldId id="2147476131"/>
            <p14:sldId id="2147476132"/>
            <p14:sldId id="2147476133"/>
            <p14:sldId id="2147476134"/>
            <p14:sldId id="2147476135"/>
            <p14:sldId id="2147476136"/>
            <p14:sldId id="21474760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1D8"/>
    <a:srgbClr val="D0CDBE"/>
    <a:srgbClr val="C7D1DF"/>
    <a:srgbClr val="9BADC5"/>
    <a:srgbClr val="CBDBD6"/>
    <a:srgbClr val="A0BDB3"/>
    <a:srgbClr val="B9CFC8"/>
    <a:srgbClr val="F1DFEA"/>
    <a:srgbClr val="F3FB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CCAD3-DDCF-4239-9341-C8159F69500F}" v="64" dt="2025-09-01T09:14:41.055"/>
    <p1510:client id="{5FA4299C-52E1-4602-519E-88BA26364727}" v="29" dt="2025-09-01T07:54:53.094"/>
    <p1510:client id="{B7324C3B-BB83-F3F8-B4E9-5198ED431F88}" v="15" dt="2025-09-01T07:16:41.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432"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13.xml"/><Relationship Id="rId21" Type="http://schemas.openxmlformats.org/officeDocument/2006/relationships/slideMaster" Target="slideMasters/slideMaster8.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16" Type="http://schemas.openxmlformats.org/officeDocument/2006/relationships/slideMaster" Target="slideMasters/slideMaster3.xml"/><Relationship Id="rId11" Type="http://schemas.openxmlformats.org/officeDocument/2006/relationships/customXml" Target="../customXml/item11.xml"/><Relationship Id="rId24"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tags" Target="tags/tag1.xml"/><Relationship Id="rId79" Type="http://schemas.microsoft.com/office/2015/10/relationships/revisionInfo" Target="revisionInfo.xml"/><Relationship Id="rId5" Type="http://schemas.openxmlformats.org/officeDocument/2006/relationships/customXml" Target="../customXml/item5.xml"/><Relationship Id="rId61" Type="http://schemas.openxmlformats.org/officeDocument/2006/relationships/slide" Target="slides/slide35.xml"/><Relationship Id="rId19" Type="http://schemas.openxmlformats.org/officeDocument/2006/relationships/slideMaster" Target="slideMasters/slideMaster6.xml"/><Relationship Id="rId14" Type="http://schemas.openxmlformats.org/officeDocument/2006/relationships/slideMaster" Target="slideMasters/slideMaster1.xml"/><Relationship Id="rId22" Type="http://schemas.openxmlformats.org/officeDocument/2006/relationships/slideMaster" Target="slideMasters/slideMaster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25.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4.xml"/><Relationship Id="rId25" Type="http://schemas.openxmlformats.org/officeDocument/2006/relationships/slideMaster" Target="slideMasters/slideMaster1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7.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2.xml"/><Relationship Id="rId23" Type="http://schemas.openxmlformats.org/officeDocument/2006/relationships/slideMaster" Target="slideMasters/slideMaster10.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customXml" Target="../customXml/item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Master" Target="slideMasters/slideMaster5.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45.xml"/><Relationship Id="rId2" Type="http://schemas.openxmlformats.org/officeDocument/2006/relationships/customXml" Target="../customXml/item2.xml"/><Relationship Id="rId2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674DC-277C-4502-B048-2C905417B8BB}" type="datetime1">
              <a:rPr lang="en-GB" smtClean="0"/>
              <a:t>01/09/2025</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15771-D9CC-4041-BE0B-1EFED4E15331}" type="datetime1">
              <a:rPr lang="en-GB" smtClean="0"/>
              <a:t>01/09/2025</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1D025B-ACD2-45C1-B156-1DDB470CE319}" type="slidenum">
              <a:rPr lang="en-GB" smtClean="0"/>
              <a:t>1</a:t>
            </a:fld>
            <a:endParaRPr lang="en-GB"/>
          </a:p>
        </p:txBody>
      </p:sp>
      <p:sp>
        <p:nvSpPr>
          <p:cNvPr id="5" name="Date Placeholder 4"/>
          <p:cNvSpPr>
            <a:spLocks noGrp="1"/>
          </p:cNvSpPr>
          <p:nvPr>
            <p:ph type="dt" idx="1"/>
          </p:nvPr>
        </p:nvSpPr>
        <p:spPr/>
        <p:txBody>
          <a:bodyPr/>
          <a:lstStyle/>
          <a:p>
            <a:fld id="{040261B5-072F-4A16-A2D1-FC2B6EC83244}" type="datetime1">
              <a:rPr lang="en-GB" smtClean="0"/>
              <a:t>01/09/2025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64562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8379D74A-4C5C-41E2-8BF9-DF1BBCDFEB59}" type="datetime1">
              <a:rPr lang="en-GB" smtClean="0"/>
              <a:t>01/09/2025</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43776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43BEA-2034-462B-86FA-AE95242014CC}"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01/09/2025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80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19</a:t>
            </a:fld>
            <a:endParaRPr lang="en-GB"/>
          </a:p>
        </p:txBody>
      </p:sp>
      <p:sp>
        <p:nvSpPr>
          <p:cNvPr id="5" name="Date Placeholder 4"/>
          <p:cNvSpPr>
            <a:spLocks noGrp="1"/>
          </p:cNvSpPr>
          <p:nvPr>
            <p:ph type="dt" idx="1"/>
          </p:nvPr>
        </p:nvSpPr>
        <p:spPr/>
        <p:txBody>
          <a:bodyPr/>
          <a:lstStyle/>
          <a:p>
            <a:fld id="{DED75A6E-5FB2-4C04-B772-9A6C6748C39B}" type="datetime1">
              <a:rPr lang="en-GB" smtClean="0"/>
              <a:t>01/09/2025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48401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20</a:t>
            </a:fld>
            <a:endParaRPr lang="en-GB"/>
          </a:p>
        </p:txBody>
      </p:sp>
      <p:sp>
        <p:nvSpPr>
          <p:cNvPr id="5" name="Date Placeholder 4"/>
          <p:cNvSpPr>
            <a:spLocks noGrp="1"/>
          </p:cNvSpPr>
          <p:nvPr>
            <p:ph type="dt" idx="1"/>
          </p:nvPr>
        </p:nvSpPr>
        <p:spPr/>
        <p:txBody>
          <a:bodyPr/>
          <a:lstStyle/>
          <a:p>
            <a:fld id="{5386C239-0B68-49E7-9BE6-268AD7A9BD2B}" type="datetime1">
              <a:rPr lang="en-GB" smtClean="0"/>
              <a:t>01/09/2025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7384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22</a:t>
            </a:fld>
            <a:endParaRPr lang="en-GB"/>
          </a:p>
        </p:txBody>
      </p:sp>
      <p:sp>
        <p:nvSpPr>
          <p:cNvPr id="5" name="Date Placeholder 4"/>
          <p:cNvSpPr>
            <a:spLocks noGrp="1"/>
          </p:cNvSpPr>
          <p:nvPr>
            <p:ph type="dt" idx="1"/>
          </p:nvPr>
        </p:nvSpPr>
        <p:spPr/>
        <p:txBody>
          <a:bodyPr/>
          <a:lstStyle/>
          <a:p>
            <a:fld id="{AC7BA053-91AB-4160-98CF-749F4DD4058E}" type="datetime1">
              <a:rPr lang="en-GB" smtClean="0"/>
              <a:t>01/09/2025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693255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30DBA-7B27-C77D-51E1-192DDA5E2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3BF22-A44F-A70C-22C2-4387EACAB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56604-CC8F-638F-0A09-D4FC892D5FE3}"/>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66D194C1-DC96-B6C8-D7BF-9CE538F35A60}"/>
              </a:ext>
            </a:extLst>
          </p:cNvPr>
          <p:cNvSpPr>
            <a:spLocks noGrp="1"/>
          </p:cNvSpPr>
          <p:nvPr>
            <p:ph type="sldNum" sz="quarter" idx="5"/>
          </p:nvPr>
        </p:nvSpPr>
        <p:spPr/>
        <p:txBody>
          <a:bodyPr/>
          <a:lstStyle/>
          <a:p>
            <a:fld id="{1B1D025B-ACD2-45C1-B156-1DDB470CE319}" type="slidenum">
              <a:rPr lang="en-GB" smtClean="0"/>
              <a:t>23</a:t>
            </a:fld>
            <a:endParaRPr lang="en-GB"/>
          </a:p>
        </p:txBody>
      </p:sp>
      <p:sp>
        <p:nvSpPr>
          <p:cNvPr id="5" name="Date Placeholder 4">
            <a:extLst>
              <a:ext uri="{FF2B5EF4-FFF2-40B4-BE49-F238E27FC236}">
                <a16:creationId xmlns:a16="http://schemas.microsoft.com/office/drawing/2014/main" id="{075F1509-7E67-3B68-ABF4-67129CD57880}"/>
              </a:ext>
            </a:extLst>
          </p:cNvPr>
          <p:cNvSpPr>
            <a:spLocks noGrp="1"/>
          </p:cNvSpPr>
          <p:nvPr>
            <p:ph type="dt" idx="1"/>
          </p:nvPr>
        </p:nvSpPr>
        <p:spPr/>
        <p:txBody>
          <a:bodyPr/>
          <a:lstStyle/>
          <a:p>
            <a:fld id="{E4C36DD6-2E63-4DF5-992A-715BD272F1F7}" type="datetime1">
              <a:rPr lang="en-GB" smtClean="0"/>
              <a:t>01/09/2025</a:t>
            </a:fld>
            <a:endParaRPr lang="en-GB"/>
          </a:p>
        </p:txBody>
      </p:sp>
      <p:sp>
        <p:nvSpPr>
          <p:cNvPr id="6" name="Header Placeholder 5">
            <a:extLst>
              <a:ext uri="{FF2B5EF4-FFF2-40B4-BE49-F238E27FC236}">
                <a16:creationId xmlns:a16="http://schemas.microsoft.com/office/drawing/2014/main" id="{CEC6C5D8-466C-81C6-B713-FEE40F960A49}"/>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9269EBBD-2106-FB62-C61F-EEB8FE4A9DE7}"/>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33528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3674D-A526-3EBC-2CAD-7F0D8ACBF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957E8-FB38-A0C5-1570-D6B35D493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869B9-7648-8599-732C-D24A3228696E}"/>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1CFBD9A8-8096-9E8A-4D82-1E36606D4F2F}"/>
              </a:ext>
            </a:extLst>
          </p:cNvPr>
          <p:cNvSpPr>
            <a:spLocks noGrp="1"/>
          </p:cNvSpPr>
          <p:nvPr>
            <p:ph type="sldNum" sz="quarter" idx="5"/>
          </p:nvPr>
        </p:nvSpPr>
        <p:spPr/>
        <p:txBody>
          <a:bodyPr/>
          <a:lstStyle/>
          <a:p>
            <a:fld id="{1B1D025B-ACD2-45C1-B156-1DDB470CE319}" type="slidenum">
              <a:rPr lang="en-GB" smtClean="0"/>
              <a:t>24</a:t>
            </a:fld>
            <a:endParaRPr lang="en-GB"/>
          </a:p>
        </p:txBody>
      </p:sp>
      <p:sp>
        <p:nvSpPr>
          <p:cNvPr id="5" name="Date Placeholder 4">
            <a:extLst>
              <a:ext uri="{FF2B5EF4-FFF2-40B4-BE49-F238E27FC236}">
                <a16:creationId xmlns:a16="http://schemas.microsoft.com/office/drawing/2014/main" id="{0E6C3FC3-CB20-3D09-1E37-2E0EFD953629}"/>
              </a:ext>
            </a:extLst>
          </p:cNvPr>
          <p:cNvSpPr>
            <a:spLocks noGrp="1"/>
          </p:cNvSpPr>
          <p:nvPr>
            <p:ph type="dt" idx="1"/>
          </p:nvPr>
        </p:nvSpPr>
        <p:spPr/>
        <p:txBody>
          <a:bodyPr/>
          <a:lstStyle/>
          <a:p>
            <a:fld id="{DFA4448F-58BE-4D80-959D-A99789710034}" type="datetime1">
              <a:rPr lang="en-GB" smtClean="0"/>
              <a:t>01/09/2025</a:t>
            </a:fld>
            <a:endParaRPr lang="en-GB"/>
          </a:p>
        </p:txBody>
      </p:sp>
      <p:sp>
        <p:nvSpPr>
          <p:cNvPr id="6" name="Header Placeholder 5">
            <a:extLst>
              <a:ext uri="{FF2B5EF4-FFF2-40B4-BE49-F238E27FC236}">
                <a16:creationId xmlns:a16="http://schemas.microsoft.com/office/drawing/2014/main" id="{A6E36B66-FEB3-3135-DB28-AC4A5E562E64}"/>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46F428B5-8115-A228-0684-C1A1F686DFEE}"/>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74517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83FF-C509-8F30-8629-B68C7C68F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37D53-B0DF-F954-2939-73E3FD782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06B40-AD47-0AF5-485E-DBD20E2735DB}"/>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A9B404F3-DBA4-F18D-EA5A-C5512BA4A4E6}"/>
              </a:ext>
            </a:extLst>
          </p:cNvPr>
          <p:cNvSpPr>
            <a:spLocks noGrp="1"/>
          </p:cNvSpPr>
          <p:nvPr>
            <p:ph type="sldNum" sz="quarter" idx="5"/>
          </p:nvPr>
        </p:nvSpPr>
        <p:spPr/>
        <p:txBody>
          <a:bodyPr/>
          <a:lstStyle/>
          <a:p>
            <a:fld id="{1B1D025B-ACD2-45C1-B156-1DDB470CE319}" type="slidenum">
              <a:rPr lang="en-GB" smtClean="0"/>
              <a:t>26</a:t>
            </a:fld>
            <a:endParaRPr lang="en-GB"/>
          </a:p>
        </p:txBody>
      </p:sp>
      <p:sp>
        <p:nvSpPr>
          <p:cNvPr id="5" name="Date Placeholder 4">
            <a:extLst>
              <a:ext uri="{FF2B5EF4-FFF2-40B4-BE49-F238E27FC236}">
                <a16:creationId xmlns:a16="http://schemas.microsoft.com/office/drawing/2014/main" id="{62B82B09-5F02-DA09-9060-7856BA269AA7}"/>
              </a:ext>
            </a:extLst>
          </p:cNvPr>
          <p:cNvSpPr>
            <a:spLocks noGrp="1"/>
          </p:cNvSpPr>
          <p:nvPr>
            <p:ph type="dt" idx="1"/>
          </p:nvPr>
        </p:nvSpPr>
        <p:spPr/>
        <p:txBody>
          <a:bodyPr/>
          <a:lstStyle/>
          <a:p>
            <a:fld id="{8A944682-53EE-4CA5-927A-DC08FDCC488E}" type="datetime1">
              <a:rPr lang="en-GB" smtClean="0"/>
              <a:t>01/09/2025</a:t>
            </a:fld>
            <a:endParaRPr lang="en-GB"/>
          </a:p>
        </p:txBody>
      </p:sp>
      <p:sp>
        <p:nvSpPr>
          <p:cNvPr id="6" name="Header Placeholder 5">
            <a:extLst>
              <a:ext uri="{FF2B5EF4-FFF2-40B4-BE49-F238E27FC236}">
                <a16:creationId xmlns:a16="http://schemas.microsoft.com/office/drawing/2014/main" id="{E085A5A2-DCF1-28B6-29F7-FF200B1A27C3}"/>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43001320-4041-70DD-19D8-69D33997D618}"/>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688994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E9E04-C195-B1AF-D0B8-05259EB72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E3F81-BD2D-F973-C360-7E096102B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A3ED3-8277-BC8A-A1D6-6FBBC8B56ABD}"/>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081A4879-45D5-5D72-CE8E-0CD213EDF524}"/>
              </a:ext>
            </a:extLst>
          </p:cNvPr>
          <p:cNvSpPr>
            <a:spLocks noGrp="1"/>
          </p:cNvSpPr>
          <p:nvPr>
            <p:ph type="sldNum" sz="quarter" idx="5"/>
          </p:nvPr>
        </p:nvSpPr>
        <p:spPr/>
        <p:txBody>
          <a:bodyPr/>
          <a:lstStyle/>
          <a:p>
            <a:fld id="{1B1D025B-ACD2-45C1-B156-1DDB470CE319}" type="slidenum">
              <a:rPr lang="en-GB" smtClean="0"/>
              <a:t>27</a:t>
            </a:fld>
            <a:endParaRPr lang="en-GB"/>
          </a:p>
        </p:txBody>
      </p:sp>
      <p:sp>
        <p:nvSpPr>
          <p:cNvPr id="5" name="Date Placeholder 4">
            <a:extLst>
              <a:ext uri="{FF2B5EF4-FFF2-40B4-BE49-F238E27FC236}">
                <a16:creationId xmlns:a16="http://schemas.microsoft.com/office/drawing/2014/main" id="{E4839269-DF33-7E48-BDD2-556C277525D7}"/>
              </a:ext>
            </a:extLst>
          </p:cNvPr>
          <p:cNvSpPr>
            <a:spLocks noGrp="1"/>
          </p:cNvSpPr>
          <p:nvPr>
            <p:ph type="dt" idx="1"/>
          </p:nvPr>
        </p:nvSpPr>
        <p:spPr/>
        <p:txBody>
          <a:bodyPr/>
          <a:lstStyle/>
          <a:p>
            <a:fld id="{E4D31229-0E47-44FC-B733-59D86B850174}" type="datetime1">
              <a:rPr lang="en-GB" smtClean="0"/>
              <a:t>01/09/2025</a:t>
            </a:fld>
            <a:endParaRPr lang="en-GB"/>
          </a:p>
        </p:txBody>
      </p:sp>
      <p:sp>
        <p:nvSpPr>
          <p:cNvPr id="6" name="Header Placeholder 5">
            <a:extLst>
              <a:ext uri="{FF2B5EF4-FFF2-40B4-BE49-F238E27FC236}">
                <a16:creationId xmlns:a16="http://schemas.microsoft.com/office/drawing/2014/main" id="{18D4BF6E-C809-9AC7-B51F-F619882C8D45}"/>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D49E1954-0F12-1125-EA5F-F3A171044DDA}"/>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56215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59C1A-B5A7-7991-F95D-AE2AAA10D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1813E-86A4-076D-E108-2FE028795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89E5F-36DB-BD53-DF08-B53E361D740F}"/>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4DD73446-6359-1762-9F2B-0B3E0B8E9A7F}"/>
              </a:ext>
            </a:extLst>
          </p:cNvPr>
          <p:cNvSpPr>
            <a:spLocks noGrp="1"/>
          </p:cNvSpPr>
          <p:nvPr>
            <p:ph type="sldNum" sz="quarter" idx="5"/>
          </p:nvPr>
        </p:nvSpPr>
        <p:spPr/>
        <p:txBody>
          <a:bodyPr/>
          <a:lstStyle/>
          <a:p>
            <a:fld id="{1B1D025B-ACD2-45C1-B156-1DDB470CE319}" type="slidenum">
              <a:rPr lang="en-GB" smtClean="0"/>
              <a:t>28</a:t>
            </a:fld>
            <a:endParaRPr lang="en-GB"/>
          </a:p>
        </p:txBody>
      </p:sp>
      <p:sp>
        <p:nvSpPr>
          <p:cNvPr id="5" name="Date Placeholder 4">
            <a:extLst>
              <a:ext uri="{FF2B5EF4-FFF2-40B4-BE49-F238E27FC236}">
                <a16:creationId xmlns:a16="http://schemas.microsoft.com/office/drawing/2014/main" id="{99C92056-368B-BF45-7D1E-202C34E8B393}"/>
              </a:ext>
            </a:extLst>
          </p:cNvPr>
          <p:cNvSpPr>
            <a:spLocks noGrp="1"/>
          </p:cNvSpPr>
          <p:nvPr>
            <p:ph type="dt" idx="1"/>
          </p:nvPr>
        </p:nvSpPr>
        <p:spPr/>
        <p:txBody>
          <a:bodyPr/>
          <a:lstStyle/>
          <a:p>
            <a:fld id="{971DB5B2-27D6-401C-90E8-CE13BFDF090F}" type="datetime1">
              <a:rPr lang="en-GB" smtClean="0"/>
              <a:t>01/09/2025</a:t>
            </a:fld>
            <a:endParaRPr lang="en-GB"/>
          </a:p>
        </p:txBody>
      </p:sp>
      <p:sp>
        <p:nvSpPr>
          <p:cNvPr id="6" name="Header Placeholder 5">
            <a:extLst>
              <a:ext uri="{FF2B5EF4-FFF2-40B4-BE49-F238E27FC236}">
                <a16:creationId xmlns:a16="http://schemas.microsoft.com/office/drawing/2014/main" id="{7B6F0370-3FA8-481C-39FF-6A47C9E2E1CE}"/>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04F95D2A-3CBA-4F4D-1270-108DEF722D1F}"/>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15668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t>3</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C8E55-097C-4C4D-B967-60A4845B9567}" type="datetime1">
              <a:rPr kumimoji="0" lang="en-GB" sz="1200" b="0" i="0" u="none" strike="noStrike" kern="1200" cap="none" spc="0" normalizeH="0" baseline="0" noProof="0" smtClean="0">
                <a:ln>
                  <a:noFill/>
                </a:ln>
                <a:solidFill>
                  <a:srgbClr val="000000"/>
                </a:solidFill>
                <a:effectLst/>
                <a:uLnTx/>
                <a:uFillTx/>
                <a:latin typeface="Arial"/>
                <a:ea typeface="+mn-ea"/>
                <a:cs typeface="+mn-cs"/>
              </a:rPr>
              <a:t>01/09/2025</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49255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6C9AE-4263-1A7D-2FC0-E4447CAFA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114EF-C69E-26A7-166A-F4F333623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F606F9-EE6B-BA81-747A-980A40C09776}"/>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EA43E723-B342-4698-DC3C-D5B0B33CFAB4}"/>
              </a:ext>
            </a:extLst>
          </p:cNvPr>
          <p:cNvSpPr>
            <a:spLocks noGrp="1"/>
          </p:cNvSpPr>
          <p:nvPr>
            <p:ph type="sldNum" sz="quarter" idx="5"/>
          </p:nvPr>
        </p:nvSpPr>
        <p:spPr/>
        <p:txBody>
          <a:bodyPr/>
          <a:lstStyle/>
          <a:p>
            <a:fld id="{1B1D025B-ACD2-45C1-B156-1DDB470CE319}" type="slidenum">
              <a:rPr lang="en-GB" smtClean="0"/>
              <a:t>30</a:t>
            </a:fld>
            <a:endParaRPr lang="en-GB"/>
          </a:p>
        </p:txBody>
      </p:sp>
      <p:sp>
        <p:nvSpPr>
          <p:cNvPr id="5" name="Date Placeholder 4">
            <a:extLst>
              <a:ext uri="{FF2B5EF4-FFF2-40B4-BE49-F238E27FC236}">
                <a16:creationId xmlns:a16="http://schemas.microsoft.com/office/drawing/2014/main" id="{64D0BD28-5791-0CE8-C96C-DC784EE23E63}"/>
              </a:ext>
            </a:extLst>
          </p:cNvPr>
          <p:cNvSpPr>
            <a:spLocks noGrp="1"/>
          </p:cNvSpPr>
          <p:nvPr>
            <p:ph type="dt" idx="1"/>
          </p:nvPr>
        </p:nvSpPr>
        <p:spPr/>
        <p:txBody>
          <a:bodyPr/>
          <a:lstStyle/>
          <a:p>
            <a:fld id="{A98B7B28-C9A7-4880-AC4C-B6578274167D}" type="datetime1">
              <a:rPr lang="en-GB" smtClean="0"/>
              <a:t>01/09/2025</a:t>
            </a:fld>
            <a:endParaRPr lang="en-GB"/>
          </a:p>
        </p:txBody>
      </p:sp>
      <p:sp>
        <p:nvSpPr>
          <p:cNvPr id="6" name="Header Placeholder 5">
            <a:extLst>
              <a:ext uri="{FF2B5EF4-FFF2-40B4-BE49-F238E27FC236}">
                <a16:creationId xmlns:a16="http://schemas.microsoft.com/office/drawing/2014/main" id="{DE4011F1-E065-3D46-D47B-CD96F3DE625C}"/>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8CD8FF36-6DA1-FC0A-2F61-4D800777B226}"/>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033662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0FB1-3922-E0E6-A930-203FEE6FC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7D8CD-0F65-CFA7-A793-58DDCECEA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FA579-DD7F-CCE0-1B3C-9A2916344352}"/>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A397D59-0A75-DAFF-0D9D-847BDC51B1AE}"/>
              </a:ext>
            </a:extLst>
          </p:cNvPr>
          <p:cNvSpPr>
            <a:spLocks noGrp="1"/>
          </p:cNvSpPr>
          <p:nvPr>
            <p:ph type="sldNum" sz="quarter" idx="5"/>
          </p:nvPr>
        </p:nvSpPr>
        <p:spPr/>
        <p:txBody>
          <a:bodyPr/>
          <a:lstStyle/>
          <a:p>
            <a:fld id="{1B1D025B-ACD2-45C1-B156-1DDB470CE319}" type="slidenum">
              <a:rPr lang="en-GB" smtClean="0"/>
              <a:t>31</a:t>
            </a:fld>
            <a:endParaRPr lang="en-GB"/>
          </a:p>
        </p:txBody>
      </p:sp>
      <p:sp>
        <p:nvSpPr>
          <p:cNvPr id="5" name="Date Placeholder 4">
            <a:extLst>
              <a:ext uri="{FF2B5EF4-FFF2-40B4-BE49-F238E27FC236}">
                <a16:creationId xmlns:a16="http://schemas.microsoft.com/office/drawing/2014/main" id="{0FF4FD94-D05B-7C4E-FD3A-E2DE03B17C16}"/>
              </a:ext>
            </a:extLst>
          </p:cNvPr>
          <p:cNvSpPr>
            <a:spLocks noGrp="1"/>
          </p:cNvSpPr>
          <p:nvPr>
            <p:ph type="dt" idx="1"/>
          </p:nvPr>
        </p:nvSpPr>
        <p:spPr/>
        <p:txBody>
          <a:bodyPr/>
          <a:lstStyle/>
          <a:p>
            <a:fld id="{7549250A-3F95-4C81-BA1D-7A2A0918B8DE}" type="datetime1">
              <a:rPr lang="en-GB" smtClean="0"/>
              <a:t>01/09/2025</a:t>
            </a:fld>
            <a:endParaRPr lang="en-GB"/>
          </a:p>
        </p:txBody>
      </p:sp>
      <p:sp>
        <p:nvSpPr>
          <p:cNvPr id="6" name="Header Placeholder 5">
            <a:extLst>
              <a:ext uri="{FF2B5EF4-FFF2-40B4-BE49-F238E27FC236}">
                <a16:creationId xmlns:a16="http://schemas.microsoft.com/office/drawing/2014/main" id="{AA5E57B1-43EC-9B33-13FC-B70197C36A79}"/>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41D7899E-C43D-8584-B98F-793A98FED18C}"/>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1106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DFF39-6AF5-F878-F8E8-3B8A36394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99CF9-8EAA-C5FE-6BA5-3359050C0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B8026-8B07-7BD3-4D44-0FDA1E0FBB52}"/>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7153AC69-56B4-211F-BD77-1B22631AC303}"/>
              </a:ext>
            </a:extLst>
          </p:cNvPr>
          <p:cNvSpPr>
            <a:spLocks noGrp="1"/>
          </p:cNvSpPr>
          <p:nvPr>
            <p:ph type="sldNum" sz="quarter" idx="5"/>
          </p:nvPr>
        </p:nvSpPr>
        <p:spPr/>
        <p:txBody>
          <a:bodyPr/>
          <a:lstStyle/>
          <a:p>
            <a:fld id="{1B1D025B-ACD2-45C1-B156-1DDB470CE319}" type="slidenum">
              <a:rPr lang="en-GB" smtClean="0"/>
              <a:t>32</a:t>
            </a:fld>
            <a:endParaRPr lang="en-GB"/>
          </a:p>
        </p:txBody>
      </p:sp>
      <p:sp>
        <p:nvSpPr>
          <p:cNvPr id="5" name="Date Placeholder 4">
            <a:extLst>
              <a:ext uri="{FF2B5EF4-FFF2-40B4-BE49-F238E27FC236}">
                <a16:creationId xmlns:a16="http://schemas.microsoft.com/office/drawing/2014/main" id="{47B905F0-F741-9F75-9B15-245F5C32939C}"/>
              </a:ext>
            </a:extLst>
          </p:cNvPr>
          <p:cNvSpPr>
            <a:spLocks noGrp="1"/>
          </p:cNvSpPr>
          <p:nvPr>
            <p:ph type="dt" idx="1"/>
          </p:nvPr>
        </p:nvSpPr>
        <p:spPr/>
        <p:txBody>
          <a:bodyPr/>
          <a:lstStyle/>
          <a:p>
            <a:fld id="{399AEDC5-C3F2-4CAA-BC08-D2813D65E6FA}" type="datetime1">
              <a:rPr lang="en-GB" smtClean="0"/>
              <a:t>01/09/2025</a:t>
            </a:fld>
            <a:endParaRPr lang="en-GB"/>
          </a:p>
        </p:txBody>
      </p:sp>
      <p:sp>
        <p:nvSpPr>
          <p:cNvPr id="6" name="Header Placeholder 5">
            <a:extLst>
              <a:ext uri="{FF2B5EF4-FFF2-40B4-BE49-F238E27FC236}">
                <a16:creationId xmlns:a16="http://schemas.microsoft.com/office/drawing/2014/main" id="{123482C9-6C29-6F63-4DFF-44214289CFC1}"/>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F49BF094-2D72-C06F-2100-A6ACC0E0A7EE}"/>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89856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AB90A-7075-84D8-37D4-04572C4ED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E877B-4BD6-55CC-2732-A9E2EB75F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43608-7680-B258-194B-833613ABAF92}"/>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D7C4565-8FDD-CFF1-1288-46621D9B956B}"/>
              </a:ext>
            </a:extLst>
          </p:cNvPr>
          <p:cNvSpPr>
            <a:spLocks noGrp="1"/>
          </p:cNvSpPr>
          <p:nvPr>
            <p:ph type="sldNum" sz="quarter" idx="5"/>
          </p:nvPr>
        </p:nvSpPr>
        <p:spPr/>
        <p:txBody>
          <a:bodyPr/>
          <a:lstStyle/>
          <a:p>
            <a:fld id="{1B1D025B-ACD2-45C1-B156-1DDB470CE319}" type="slidenum">
              <a:rPr lang="en-GB" smtClean="0"/>
              <a:t>34</a:t>
            </a:fld>
            <a:endParaRPr lang="en-GB"/>
          </a:p>
        </p:txBody>
      </p:sp>
      <p:sp>
        <p:nvSpPr>
          <p:cNvPr id="5" name="Date Placeholder 4">
            <a:extLst>
              <a:ext uri="{FF2B5EF4-FFF2-40B4-BE49-F238E27FC236}">
                <a16:creationId xmlns:a16="http://schemas.microsoft.com/office/drawing/2014/main" id="{A25BC223-8372-D511-7641-DEFF2CFCFFA4}"/>
              </a:ext>
            </a:extLst>
          </p:cNvPr>
          <p:cNvSpPr>
            <a:spLocks noGrp="1"/>
          </p:cNvSpPr>
          <p:nvPr>
            <p:ph type="dt" idx="1"/>
          </p:nvPr>
        </p:nvSpPr>
        <p:spPr/>
        <p:txBody>
          <a:bodyPr/>
          <a:lstStyle/>
          <a:p>
            <a:fld id="{96C353A2-D8CE-4E2A-BFE5-1FCA14E4644E}" type="datetime1">
              <a:rPr lang="en-GB" smtClean="0"/>
              <a:t>01/09/2025</a:t>
            </a:fld>
            <a:endParaRPr lang="en-GB"/>
          </a:p>
        </p:txBody>
      </p:sp>
      <p:sp>
        <p:nvSpPr>
          <p:cNvPr id="6" name="Header Placeholder 5">
            <a:extLst>
              <a:ext uri="{FF2B5EF4-FFF2-40B4-BE49-F238E27FC236}">
                <a16:creationId xmlns:a16="http://schemas.microsoft.com/office/drawing/2014/main" id="{BC059B4A-9CF5-E188-0711-5D96318F2460}"/>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DB24BB76-A879-6520-74B6-B5A73924BA14}"/>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449637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2DD19-FC30-44D3-FC62-0C0AD7FE4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DC134-6868-26DC-FF09-87A72075B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09E10-A509-3B43-5C47-147866CC444D}"/>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9E64258A-1C82-7E3C-4C42-61983C160DC0}"/>
              </a:ext>
            </a:extLst>
          </p:cNvPr>
          <p:cNvSpPr>
            <a:spLocks noGrp="1"/>
          </p:cNvSpPr>
          <p:nvPr>
            <p:ph type="sldNum" sz="quarter" idx="5"/>
          </p:nvPr>
        </p:nvSpPr>
        <p:spPr/>
        <p:txBody>
          <a:bodyPr/>
          <a:lstStyle/>
          <a:p>
            <a:fld id="{1B1D025B-ACD2-45C1-B156-1DDB470CE319}" type="slidenum">
              <a:rPr lang="en-GB" smtClean="0"/>
              <a:t>35</a:t>
            </a:fld>
            <a:endParaRPr lang="en-GB"/>
          </a:p>
        </p:txBody>
      </p:sp>
      <p:sp>
        <p:nvSpPr>
          <p:cNvPr id="5" name="Date Placeholder 4">
            <a:extLst>
              <a:ext uri="{FF2B5EF4-FFF2-40B4-BE49-F238E27FC236}">
                <a16:creationId xmlns:a16="http://schemas.microsoft.com/office/drawing/2014/main" id="{112D4B1B-AE10-D62A-0E07-73BE42019BD8}"/>
              </a:ext>
            </a:extLst>
          </p:cNvPr>
          <p:cNvSpPr>
            <a:spLocks noGrp="1"/>
          </p:cNvSpPr>
          <p:nvPr>
            <p:ph type="dt" idx="1"/>
          </p:nvPr>
        </p:nvSpPr>
        <p:spPr/>
        <p:txBody>
          <a:bodyPr/>
          <a:lstStyle/>
          <a:p>
            <a:fld id="{FA934F9F-47B2-4297-93D2-53C6056D0FE8}" type="datetime1">
              <a:rPr lang="en-GB" smtClean="0"/>
              <a:t>01/09/2025</a:t>
            </a:fld>
            <a:endParaRPr lang="en-GB"/>
          </a:p>
        </p:txBody>
      </p:sp>
      <p:sp>
        <p:nvSpPr>
          <p:cNvPr id="6" name="Header Placeholder 5">
            <a:extLst>
              <a:ext uri="{FF2B5EF4-FFF2-40B4-BE49-F238E27FC236}">
                <a16:creationId xmlns:a16="http://schemas.microsoft.com/office/drawing/2014/main" id="{DE53D5C7-1B0D-3577-57A5-335335DE3726}"/>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088AD686-CCCE-6EB3-01CE-30FD9A5AE2A8}"/>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74483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AEC22-D344-E614-E68C-7A744BBC7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ACFC8-A0C7-C3D8-10D7-663A35EEA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17F6E-9FC0-5F3A-3B89-B0670221C6C8}"/>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B1400976-EB28-095A-F432-40C40A0E03BB}"/>
              </a:ext>
            </a:extLst>
          </p:cNvPr>
          <p:cNvSpPr>
            <a:spLocks noGrp="1"/>
          </p:cNvSpPr>
          <p:nvPr>
            <p:ph type="sldNum" sz="quarter" idx="5"/>
          </p:nvPr>
        </p:nvSpPr>
        <p:spPr/>
        <p:txBody>
          <a:bodyPr/>
          <a:lstStyle/>
          <a:p>
            <a:fld id="{1B1D025B-ACD2-45C1-B156-1DDB470CE319}" type="slidenum">
              <a:rPr lang="en-GB" smtClean="0"/>
              <a:t>36</a:t>
            </a:fld>
            <a:endParaRPr lang="en-GB"/>
          </a:p>
        </p:txBody>
      </p:sp>
      <p:sp>
        <p:nvSpPr>
          <p:cNvPr id="5" name="Date Placeholder 4">
            <a:extLst>
              <a:ext uri="{FF2B5EF4-FFF2-40B4-BE49-F238E27FC236}">
                <a16:creationId xmlns:a16="http://schemas.microsoft.com/office/drawing/2014/main" id="{619C9220-0545-D7DC-C952-CC337A8679E3}"/>
              </a:ext>
            </a:extLst>
          </p:cNvPr>
          <p:cNvSpPr>
            <a:spLocks noGrp="1"/>
          </p:cNvSpPr>
          <p:nvPr>
            <p:ph type="dt" idx="1"/>
          </p:nvPr>
        </p:nvSpPr>
        <p:spPr/>
        <p:txBody>
          <a:bodyPr/>
          <a:lstStyle/>
          <a:p>
            <a:fld id="{40AA50ED-EDFA-4481-A477-FD1E3E1514E6}" type="datetime1">
              <a:rPr lang="en-GB" smtClean="0"/>
              <a:t>01/09/2025</a:t>
            </a:fld>
            <a:endParaRPr lang="en-GB"/>
          </a:p>
        </p:txBody>
      </p:sp>
      <p:sp>
        <p:nvSpPr>
          <p:cNvPr id="6" name="Header Placeholder 5">
            <a:extLst>
              <a:ext uri="{FF2B5EF4-FFF2-40B4-BE49-F238E27FC236}">
                <a16:creationId xmlns:a16="http://schemas.microsoft.com/office/drawing/2014/main" id="{62282A9B-E507-E1C0-DCF9-CEAE12E79E84}"/>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C9F5D86E-699A-8CB8-68E5-55C07F738A38}"/>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9091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9E3CC-DAE6-18B1-ADF8-3A180C43E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3522D-1783-1F8D-B4DC-7D27B159D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22B81-606A-5FAB-3F83-518A4223EF64}"/>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A62B4C6C-AF53-6131-7CCB-1DD65066392A}"/>
              </a:ext>
            </a:extLst>
          </p:cNvPr>
          <p:cNvSpPr>
            <a:spLocks noGrp="1"/>
          </p:cNvSpPr>
          <p:nvPr>
            <p:ph type="sldNum" sz="quarter" idx="5"/>
          </p:nvPr>
        </p:nvSpPr>
        <p:spPr/>
        <p:txBody>
          <a:bodyPr/>
          <a:lstStyle/>
          <a:p>
            <a:fld id="{1B1D025B-ACD2-45C1-B156-1DDB470CE319}" type="slidenum">
              <a:rPr lang="en-GB" smtClean="0"/>
              <a:t>38</a:t>
            </a:fld>
            <a:endParaRPr lang="en-GB"/>
          </a:p>
        </p:txBody>
      </p:sp>
      <p:sp>
        <p:nvSpPr>
          <p:cNvPr id="5" name="Date Placeholder 4">
            <a:extLst>
              <a:ext uri="{FF2B5EF4-FFF2-40B4-BE49-F238E27FC236}">
                <a16:creationId xmlns:a16="http://schemas.microsoft.com/office/drawing/2014/main" id="{8881B764-2F46-1FF3-E064-6CE83001ED07}"/>
              </a:ext>
            </a:extLst>
          </p:cNvPr>
          <p:cNvSpPr>
            <a:spLocks noGrp="1"/>
          </p:cNvSpPr>
          <p:nvPr>
            <p:ph type="dt" idx="1"/>
          </p:nvPr>
        </p:nvSpPr>
        <p:spPr/>
        <p:txBody>
          <a:bodyPr/>
          <a:lstStyle/>
          <a:p>
            <a:fld id="{4012DE28-2F39-4F06-A23A-B410D4475C27}" type="datetime1">
              <a:rPr lang="en-GB" smtClean="0"/>
              <a:t>01/09/2025</a:t>
            </a:fld>
            <a:endParaRPr lang="en-GB"/>
          </a:p>
        </p:txBody>
      </p:sp>
      <p:sp>
        <p:nvSpPr>
          <p:cNvPr id="6" name="Header Placeholder 5">
            <a:extLst>
              <a:ext uri="{FF2B5EF4-FFF2-40B4-BE49-F238E27FC236}">
                <a16:creationId xmlns:a16="http://schemas.microsoft.com/office/drawing/2014/main" id="{CDECD41D-420E-76C2-B6B3-45450EE84045}"/>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90FADB8A-C179-3383-86E4-C29C844A8B92}"/>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133056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2718F-6AD6-E2E1-9DAC-678FCB453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27FF7-038B-DC03-4DEE-9EA864C2F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2910C-227C-2AF1-A177-0CEAAFC33C61}"/>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34F9177E-A886-C2E5-E67E-4ED7A6F32D58}"/>
              </a:ext>
            </a:extLst>
          </p:cNvPr>
          <p:cNvSpPr>
            <a:spLocks noGrp="1"/>
          </p:cNvSpPr>
          <p:nvPr>
            <p:ph type="sldNum" sz="quarter" idx="5"/>
          </p:nvPr>
        </p:nvSpPr>
        <p:spPr/>
        <p:txBody>
          <a:bodyPr/>
          <a:lstStyle/>
          <a:p>
            <a:fld id="{1B1D025B-ACD2-45C1-B156-1DDB470CE319}" type="slidenum">
              <a:rPr lang="en-GB" smtClean="0"/>
              <a:t>39</a:t>
            </a:fld>
            <a:endParaRPr lang="en-GB"/>
          </a:p>
        </p:txBody>
      </p:sp>
      <p:sp>
        <p:nvSpPr>
          <p:cNvPr id="5" name="Date Placeholder 4">
            <a:extLst>
              <a:ext uri="{FF2B5EF4-FFF2-40B4-BE49-F238E27FC236}">
                <a16:creationId xmlns:a16="http://schemas.microsoft.com/office/drawing/2014/main" id="{B4AC3C3F-9601-9DF9-62CB-7C34D51581C4}"/>
              </a:ext>
            </a:extLst>
          </p:cNvPr>
          <p:cNvSpPr>
            <a:spLocks noGrp="1"/>
          </p:cNvSpPr>
          <p:nvPr>
            <p:ph type="dt" idx="1"/>
          </p:nvPr>
        </p:nvSpPr>
        <p:spPr/>
        <p:txBody>
          <a:bodyPr/>
          <a:lstStyle/>
          <a:p>
            <a:fld id="{C24A90CE-4697-44FA-8E29-646497A3C087}" type="datetime1">
              <a:rPr lang="en-GB" smtClean="0"/>
              <a:t>01/09/2025</a:t>
            </a:fld>
            <a:endParaRPr lang="en-GB"/>
          </a:p>
        </p:txBody>
      </p:sp>
      <p:sp>
        <p:nvSpPr>
          <p:cNvPr id="6" name="Header Placeholder 5">
            <a:extLst>
              <a:ext uri="{FF2B5EF4-FFF2-40B4-BE49-F238E27FC236}">
                <a16:creationId xmlns:a16="http://schemas.microsoft.com/office/drawing/2014/main" id="{4A0943C2-4232-C704-9F59-0A0803D6130A}"/>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097918B1-7CE9-C7A6-964C-9015790C1A1C}"/>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54572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0667F-B5D6-1B26-EC4E-7C1FE88F9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B460E-31A8-657F-3DA1-450AE0083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F6487-CEAD-1CA3-E566-F5E11B4AC0E0}"/>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05FC943F-7A1C-5C0F-D48B-DF38F4074B9A}"/>
              </a:ext>
            </a:extLst>
          </p:cNvPr>
          <p:cNvSpPr>
            <a:spLocks noGrp="1"/>
          </p:cNvSpPr>
          <p:nvPr>
            <p:ph type="sldNum" sz="quarter" idx="5"/>
          </p:nvPr>
        </p:nvSpPr>
        <p:spPr/>
        <p:txBody>
          <a:bodyPr/>
          <a:lstStyle/>
          <a:p>
            <a:fld id="{1B1D025B-ACD2-45C1-B156-1DDB470CE319}" type="slidenum">
              <a:rPr lang="en-GB" smtClean="0"/>
              <a:t>40</a:t>
            </a:fld>
            <a:endParaRPr lang="en-GB"/>
          </a:p>
        </p:txBody>
      </p:sp>
      <p:sp>
        <p:nvSpPr>
          <p:cNvPr id="5" name="Date Placeholder 4">
            <a:extLst>
              <a:ext uri="{FF2B5EF4-FFF2-40B4-BE49-F238E27FC236}">
                <a16:creationId xmlns:a16="http://schemas.microsoft.com/office/drawing/2014/main" id="{4020A330-9D34-87DE-7502-2486521088A3}"/>
              </a:ext>
            </a:extLst>
          </p:cNvPr>
          <p:cNvSpPr>
            <a:spLocks noGrp="1"/>
          </p:cNvSpPr>
          <p:nvPr>
            <p:ph type="dt" idx="1"/>
          </p:nvPr>
        </p:nvSpPr>
        <p:spPr/>
        <p:txBody>
          <a:bodyPr/>
          <a:lstStyle/>
          <a:p>
            <a:fld id="{A2D8DB9A-6286-452A-A77B-0341EA77E978}" type="datetime1">
              <a:rPr lang="en-GB" smtClean="0"/>
              <a:t>01/09/2025</a:t>
            </a:fld>
            <a:endParaRPr lang="en-GB"/>
          </a:p>
        </p:txBody>
      </p:sp>
      <p:sp>
        <p:nvSpPr>
          <p:cNvPr id="6" name="Header Placeholder 5">
            <a:extLst>
              <a:ext uri="{FF2B5EF4-FFF2-40B4-BE49-F238E27FC236}">
                <a16:creationId xmlns:a16="http://schemas.microsoft.com/office/drawing/2014/main" id="{EF807ADF-77F8-5641-2C70-AFF3F002416D}"/>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56E35D16-3050-F5EC-81B5-500677EB4B00}"/>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15688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548C7-DB07-17A5-6E68-A95F0ACB4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6D7DB-1764-D766-407C-96E9EB777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6B6966-4ADE-A3BB-7653-064C91219CEB}"/>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4DD6D696-C95C-2FB8-D155-D7C4F92BAF96}"/>
              </a:ext>
            </a:extLst>
          </p:cNvPr>
          <p:cNvSpPr>
            <a:spLocks noGrp="1"/>
          </p:cNvSpPr>
          <p:nvPr>
            <p:ph type="sldNum" sz="quarter" idx="5"/>
          </p:nvPr>
        </p:nvSpPr>
        <p:spPr/>
        <p:txBody>
          <a:bodyPr/>
          <a:lstStyle/>
          <a:p>
            <a:fld id="{1B1D025B-ACD2-45C1-B156-1DDB470CE319}" type="slidenum">
              <a:rPr lang="en-GB" smtClean="0"/>
              <a:t>42</a:t>
            </a:fld>
            <a:endParaRPr lang="en-GB"/>
          </a:p>
        </p:txBody>
      </p:sp>
      <p:sp>
        <p:nvSpPr>
          <p:cNvPr id="5" name="Date Placeholder 4">
            <a:extLst>
              <a:ext uri="{FF2B5EF4-FFF2-40B4-BE49-F238E27FC236}">
                <a16:creationId xmlns:a16="http://schemas.microsoft.com/office/drawing/2014/main" id="{3742EFD7-52FB-31A6-9C9A-49BB0CD52854}"/>
              </a:ext>
            </a:extLst>
          </p:cNvPr>
          <p:cNvSpPr>
            <a:spLocks noGrp="1"/>
          </p:cNvSpPr>
          <p:nvPr>
            <p:ph type="dt" idx="1"/>
          </p:nvPr>
        </p:nvSpPr>
        <p:spPr/>
        <p:txBody>
          <a:bodyPr/>
          <a:lstStyle/>
          <a:p>
            <a:fld id="{E69ECA72-0A52-4BC4-8E0C-9A63E3A13C0D}" type="datetime1">
              <a:rPr lang="en-GB" smtClean="0"/>
              <a:t>01/09/2025</a:t>
            </a:fld>
            <a:endParaRPr lang="en-GB"/>
          </a:p>
        </p:txBody>
      </p:sp>
      <p:sp>
        <p:nvSpPr>
          <p:cNvPr id="6" name="Header Placeholder 5">
            <a:extLst>
              <a:ext uri="{FF2B5EF4-FFF2-40B4-BE49-F238E27FC236}">
                <a16:creationId xmlns:a16="http://schemas.microsoft.com/office/drawing/2014/main" id="{C1F11AC7-2EFE-402D-FC82-5B263A737C98}"/>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4D1ABC51-EAC0-E82A-86E7-161F39116C16}"/>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8833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4053B061-88D5-4DD3-BB43-181C7ADB2B13}" type="datetime1">
              <a:rPr lang="en-GB" smtClean="0"/>
              <a:t>01/09/2025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011366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8989-AB8C-FC2F-2ABA-B300187BA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F910D-A0B2-9126-BBBF-3391558AA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16F8A-D31B-CB93-4B37-8AD361554527}"/>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1BA0C563-053A-F549-B8BA-64368D6B7DEC}"/>
              </a:ext>
            </a:extLst>
          </p:cNvPr>
          <p:cNvSpPr>
            <a:spLocks noGrp="1"/>
          </p:cNvSpPr>
          <p:nvPr>
            <p:ph type="sldNum" sz="quarter" idx="5"/>
          </p:nvPr>
        </p:nvSpPr>
        <p:spPr/>
        <p:txBody>
          <a:bodyPr/>
          <a:lstStyle/>
          <a:p>
            <a:fld id="{1B1D025B-ACD2-45C1-B156-1DDB470CE319}" type="slidenum">
              <a:rPr lang="en-GB" smtClean="0"/>
              <a:t>43</a:t>
            </a:fld>
            <a:endParaRPr lang="en-GB"/>
          </a:p>
        </p:txBody>
      </p:sp>
      <p:sp>
        <p:nvSpPr>
          <p:cNvPr id="5" name="Date Placeholder 4">
            <a:extLst>
              <a:ext uri="{FF2B5EF4-FFF2-40B4-BE49-F238E27FC236}">
                <a16:creationId xmlns:a16="http://schemas.microsoft.com/office/drawing/2014/main" id="{1562B5AC-1C14-16C3-6CF5-30EEEE4A5C36}"/>
              </a:ext>
            </a:extLst>
          </p:cNvPr>
          <p:cNvSpPr>
            <a:spLocks noGrp="1"/>
          </p:cNvSpPr>
          <p:nvPr>
            <p:ph type="dt" idx="1"/>
          </p:nvPr>
        </p:nvSpPr>
        <p:spPr/>
        <p:txBody>
          <a:bodyPr/>
          <a:lstStyle/>
          <a:p>
            <a:fld id="{54FA00CB-1845-48E3-8F7E-50E1A0FF82FB}" type="datetime1">
              <a:rPr lang="en-GB" smtClean="0"/>
              <a:t>01/09/2025</a:t>
            </a:fld>
            <a:endParaRPr lang="en-GB"/>
          </a:p>
        </p:txBody>
      </p:sp>
      <p:sp>
        <p:nvSpPr>
          <p:cNvPr id="6" name="Header Placeholder 5">
            <a:extLst>
              <a:ext uri="{FF2B5EF4-FFF2-40B4-BE49-F238E27FC236}">
                <a16:creationId xmlns:a16="http://schemas.microsoft.com/office/drawing/2014/main" id="{B103ADA1-BED8-3610-E38A-2A929EC9928C}"/>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CC8CA307-BA85-4308-5E56-F16AF34CF990}"/>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54527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642C9-D35B-4F8F-1E35-ED5B74268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5B07B-0F37-CF2A-8806-D25EF9B80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4B377-48A3-7FDC-F664-D0C9AEFFDF6E}"/>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4DBC7592-143B-9761-B88E-08BA8BAC835C}"/>
              </a:ext>
            </a:extLst>
          </p:cNvPr>
          <p:cNvSpPr>
            <a:spLocks noGrp="1"/>
          </p:cNvSpPr>
          <p:nvPr>
            <p:ph type="sldNum" sz="quarter" idx="5"/>
          </p:nvPr>
        </p:nvSpPr>
        <p:spPr/>
        <p:txBody>
          <a:bodyPr/>
          <a:lstStyle/>
          <a:p>
            <a:fld id="{1B1D025B-ACD2-45C1-B156-1DDB470CE319}" type="slidenum">
              <a:rPr lang="en-GB" smtClean="0"/>
              <a:t>44</a:t>
            </a:fld>
            <a:endParaRPr lang="en-GB"/>
          </a:p>
        </p:txBody>
      </p:sp>
      <p:sp>
        <p:nvSpPr>
          <p:cNvPr id="5" name="Date Placeholder 4">
            <a:extLst>
              <a:ext uri="{FF2B5EF4-FFF2-40B4-BE49-F238E27FC236}">
                <a16:creationId xmlns:a16="http://schemas.microsoft.com/office/drawing/2014/main" id="{5F243D82-3EDB-40BD-D632-9F842638FB9A}"/>
              </a:ext>
            </a:extLst>
          </p:cNvPr>
          <p:cNvSpPr>
            <a:spLocks noGrp="1"/>
          </p:cNvSpPr>
          <p:nvPr>
            <p:ph type="dt" idx="1"/>
          </p:nvPr>
        </p:nvSpPr>
        <p:spPr/>
        <p:txBody>
          <a:bodyPr/>
          <a:lstStyle/>
          <a:p>
            <a:fld id="{851A8DCE-1ABC-43C8-9DC7-EAA8867E0E0B}" type="datetime1">
              <a:rPr lang="en-GB" smtClean="0"/>
              <a:t>01/09/2025</a:t>
            </a:fld>
            <a:endParaRPr lang="en-GB"/>
          </a:p>
        </p:txBody>
      </p:sp>
      <p:sp>
        <p:nvSpPr>
          <p:cNvPr id="6" name="Header Placeholder 5">
            <a:extLst>
              <a:ext uri="{FF2B5EF4-FFF2-40B4-BE49-F238E27FC236}">
                <a16:creationId xmlns:a16="http://schemas.microsoft.com/office/drawing/2014/main" id="{35645178-2D5A-CAEC-70AB-D83B63CE0196}"/>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0E8614F1-9F26-2076-10DF-B0B9C7FF01BC}"/>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7918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A57C0-98C7-4BCC-AFFC-885F6AB84FD9}"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01/09/2025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03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A8598-9758-BB1C-4D14-69C8E7AF6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F3FB4-AE04-AF0A-7CA7-E8295B449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CF5E4-D0C7-366C-842C-66478AF99DFB}"/>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CE143E6-C9A9-268B-8914-E0DE6CCC0771}"/>
              </a:ext>
            </a:extLst>
          </p:cNvPr>
          <p:cNvSpPr>
            <a:spLocks noGrp="1"/>
          </p:cNvSpPr>
          <p:nvPr>
            <p:ph type="sldNum" sz="quarter" idx="5"/>
          </p:nvPr>
        </p:nvSpPr>
        <p:spPr/>
        <p:txBody>
          <a:bodyPr/>
          <a:lstStyle/>
          <a:p>
            <a:fld id="{1B1D025B-ACD2-45C1-B156-1DDB470CE319}" type="slidenum">
              <a:rPr lang="en-GB" smtClean="0"/>
              <a:t>9</a:t>
            </a:fld>
            <a:endParaRPr lang="en-GB"/>
          </a:p>
        </p:txBody>
      </p:sp>
      <p:sp>
        <p:nvSpPr>
          <p:cNvPr id="5" name="Date Placeholder 4">
            <a:extLst>
              <a:ext uri="{FF2B5EF4-FFF2-40B4-BE49-F238E27FC236}">
                <a16:creationId xmlns:a16="http://schemas.microsoft.com/office/drawing/2014/main" id="{C491D7D1-CE35-9F4B-CD8B-A30B5E649B0C}"/>
              </a:ext>
            </a:extLst>
          </p:cNvPr>
          <p:cNvSpPr>
            <a:spLocks noGrp="1"/>
          </p:cNvSpPr>
          <p:nvPr>
            <p:ph type="dt" idx="1"/>
          </p:nvPr>
        </p:nvSpPr>
        <p:spPr/>
        <p:txBody>
          <a:bodyPr/>
          <a:lstStyle/>
          <a:p>
            <a:fld id="{85273589-810D-4A16-B1B3-34D04726D194}" type="datetime1">
              <a:rPr lang="en-GB" smtClean="0"/>
              <a:t>01/09/2025</a:t>
            </a:fld>
            <a:endParaRPr lang="en-GB"/>
          </a:p>
        </p:txBody>
      </p:sp>
      <p:sp>
        <p:nvSpPr>
          <p:cNvPr id="6" name="Header Placeholder 5">
            <a:extLst>
              <a:ext uri="{FF2B5EF4-FFF2-40B4-BE49-F238E27FC236}">
                <a16:creationId xmlns:a16="http://schemas.microsoft.com/office/drawing/2014/main" id="{061BB340-C80E-7AF1-A9B0-9E3B76A145B8}"/>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BF7C5BE5-EBD9-A74E-DF7E-5D2B98539EA0}"/>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69800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B1D025B-ACD2-45C1-B156-1DDB470CE319}" type="slidenum">
              <a:rPr lang="en-GB" smtClean="0"/>
              <a:t>10</a:t>
            </a:fld>
            <a:endParaRPr lang="en-GB"/>
          </a:p>
        </p:txBody>
      </p:sp>
      <p:sp>
        <p:nvSpPr>
          <p:cNvPr id="5" name="Date Placeholder 4"/>
          <p:cNvSpPr>
            <a:spLocks noGrp="1"/>
          </p:cNvSpPr>
          <p:nvPr>
            <p:ph type="dt" idx="1"/>
          </p:nvPr>
        </p:nvSpPr>
        <p:spPr/>
        <p:txBody>
          <a:bodyPr/>
          <a:lstStyle/>
          <a:p>
            <a:fld id="{D3F913C1-A592-4632-ACF1-115CD66B462B}" type="datetime1">
              <a:rPr lang="en-GB" smtClean="0"/>
              <a:t>01/09/2025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69325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3CD54-9B77-6DCB-EAEF-79FD300A5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0DD08-A1A1-D339-1A08-6172F0305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F7405-AE0B-B821-8524-29BF6B2CA8A1}"/>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CD6EC9B5-C426-F438-3AD0-DCDEFD75287B}"/>
              </a:ext>
            </a:extLst>
          </p:cNvPr>
          <p:cNvSpPr>
            <a:spLocks noGrp="1"/>
          </p:cNvSpPr>
          <p:nvPr>
            <p:ph type="sldNum" sz="quarter" idx="5"/>
          </p:nvPr>
        </p:nvSpPr>
        <p:spPr/>
        <p:txBody>
          <a:bodyPr/>
          <a:lstStyle/>
          <a:p>
            <a:fld id="{1B1D025B-ACD2-45C1-B156-1DDB470CE319}" type="slidenum">
              <a:rPr lang="en-GB" smtClean="0"/>
              <a:t>11</a:t>
            </a:fld>
            <a:endParaRPr lang="en-GB"/>
          </a:p>
        </p:txBody>
      </p:sp>
      <p:sp>
        <p:nvSpPr>
          <p:cNvPr id="5" name="Date Placeholder 4">
            <a:extLst>
              <a:ext uri="{FF2B5EF4-FFF2-40B4-BE49-F238E27FC236}">
                <a16:creationId xmlns:a16="http://schemas.microsoft.com/office/drawing/2014/main" id="{1C5A55E9-0B20-AF21-1098-F60044CAB5F1}"/>
              </a:ext>
            </a:extLst>
          </p:cNvPr>
          <p:cNvSpPr>
            <a:spLocks noGrp="1"/>
          </p:cNvSpPr>
          <p:nvPr>
            <p:ph type="dt" idx="1"/>
          </p:nvPr>
        </p:nvSpPr>
        <p:spPr/>
        <p:txBody>
          <a:bodyPr/>
          <a:lstStyle/>
          <a:p>
            <a:fld id="{8294F56D-7239-4FE3-AAE1-BFD07856BE89}" type="datetime1">
              <a:rPr lang="en-GB" smtClean="0"/>
              <a:t>01/09/2025</a:t>
            </a:fld>
            <a:endParaRPr lang="en-GB"/>
          </a:p>
        </p:txBody>
      </p:sp>
      <p:sp>
        <p:nvSpPr>
          <p:cNvPr id="6" name="Header Placeholder 5">
            <a:extLst>
              <a:ext uri="{FF2B5EF4-FFF2-40B4-BE49-F238E27FC236}">
                <a16:creationId xmlns:a16="http://schemas.microsoft.com/office/drawing/2014/main" id="{809913E3-E065-DAB0-44A2-24AE4B097406}"/>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5E91CBBD-FECA-03B6-E1AA-716A2CD8A460}"/>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2145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0ECAF-3A43-9602-DADA-00FB735B2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8682F-3EB1-AA93-CE67-560D05BDA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237E2-0314-0DA2-02F8-85FB6CF644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98FDE28D-8298-4B14-759E-1D44C7C24264}"/>
              </a:ext>
            </a:extLst>
          </p:cNvPr>
          <p:cNvSpPr>
            <a:spLocks noGrp="1"/>
          </p:cNvSpPr>
          <p:nvPr>
            <p:ph type="sldNum" sz="quarter" idx="5"/>
          </p:nvPr>
        </p:nvSpPr>
        <p:spPr/>
        <p:txBody>
          <a:bodyPr/>
          <a:lstStyle/>
          <a:p>
            <a:fld id="{1B1D025B-ACD2-45C1-B156-1DDB470CE319}" type="slidenum">
              <a:rPr lang="en-GB" smtClean="0"/>
              <a:t>12</a:t>
            </a:fld>
            <a:endParaRPr lang="en-GB"/>
          </a:p>
        </p:txBody>
      </p:sp>
      <p:sp>
        <p:nvSpPr>
          <p:cNvPr id="5" name="Date Placeholder 4">
            <a:extLst>
              <a:ext uri="{FF2B5EF4-FFF2-40B4-BE49-F238E27FC236}">
                <a16:creationId xmlns:a16="http://schemas.microsoft.com/office/drawing/2014/main" id="{AF45B541-8CA8-3E95-8605-33EA132FA75D}"/>
              </a:ext>
            </a:extLst>
          </p:cNvPr>
          <p:cNvSpPr>
            <a:spLocks noGrp="1"/>
          </p:cNvSpPr>
          <p:nvPr>
            <p:ph type="dt" idx="1"/>
          </p:nvPr>
        </p:nvSpPr>
        <p:spPr/>
        <p:txBody>
          <a:bodyPr/>
          <a:lstStyle/>
          <a:p>
            <a:fld id="{1BE00C5D-548D-45CC-96F6-C35A41AAFAA8}" type="datetime1">
              <a:rPr lang="en-GB" smtClean="0"/>
              <a:t>01/09/2025</a:t>
            </a:fld>
            <a:endParaRPr lang="en-GB"/>
          </a:p>
        </p:txBody>
      </p:sp>
      <p:sp>
        <p:nvSpPr>
          <p:cNvPr id="6" name="Header Placeholder 5">
            <a:extLst>
              <a:ext uri="{FF2B5EF4-FFF2-40B4-BE49-F238E27FC236}">
                <a16:creationId xmlns:a16="http://schemas.microsoft.com/office/drawing/2014/main" id="{D67C9E90-A9E2-B2A0-04A3-32F6D7190D64}"/>
              </a:ext>
            </a:extLst>
          </p:cNvPr>
          <p:cNvSpPr>
            <a:spLocks noGrp="1"/>
          </p:cNvSpPr>
          <p:nvPr>
            <p:ph type="hdr" sz="quarter"/>
          </p:nvPr>
        </p:nvSpPr>
        <p:spPr/>
        <p:txBody>
          <a:bodyPr/>
          <a:lstStyle/>
          <a:p>
            <a:endParaRPr lang="en-GB"/>
          </a:p>
        </p:txBody>
      </p:sp>
      <p:sp>
        <p:nvSpPr>
          <p:cNvPr id="7" name="Footer Placeholder 6">
            <a:extLst>
              <a:ext uri="{FF2B5EF4-FFF2-40B4-BE49-F238E27FC236}">
                <a16:creationId xmlns:a16="http://schemas.microsoft.com/office/drawing/2014/main" id="{59225540-A8E1-6FC7-B647-38DDBC19EAC7}"/>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23642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D025B-ACD2-45C1-B156-1DDB470CE3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DAFB7-FEDB-48F7-8A85-60BAC18EF87C}"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01/09/2025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775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14.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6.xml"/><Relationship Id="rId1" Type="http://schemas.openxmlformats.org/officeDocument/2006/relationships/tags" Target="../tags/tag15.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6.xml"/><Relationship Id="rId1" Type="http://schemas.openxmlformats.org/officeDocument/2006/relationships/tags" Target="../tags/tag16.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6.xml"/><Relationship Id="rId1" Type="http://schemas.openxmlformats.org/officeDocument/2006/relationships/tags" Target="../tags/tag17.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29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6.xml"/><Relationship Id="rId1" Type="http://schemas.openxmlformats.org/officeDocument/2006/relationships/tags" Target="../tags/tag18.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6.xml"/><Relationship Id="rId1" Type="http://schemas.openxmlformats.org/officeDocument/2006/relationships/tags" Target="../tags/tag19.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6.xml"/><Relationship Id="rId1" Type="http://schemas.openxmlformats.org/officeDocument/2006/relationships/tags" Target="../tags/tag20.xml"/><Relationship Id="rId5" Type="http://schemas.openxmlformats.org/officeDocument/2006/relationships/image" Target="../media/image22.png"/><Relationship Id="rId4" Type="http://schemas.openxmlformats.org/officeDocument/2006/relationships/image" Target="../media/image17.emf"/></Relationships>
</file>

<file path=ppt/slideLayouts/_rels/slideLayout29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image" Target="../media/image17.emf"/></Relationships>
</file>

<file path=ppt/slideLayouts/_rels/slideLayout29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6.xml"/><Relationship Id="rId1" Type="http://schemas.openxmlformats.org/officeDocument/2006/relationships/tags" Target="../tags/tag22.xml"/><Relationship Id="rId5" Type="http://schemas.openxmlformats.org/officeDocument/2006/relationships/image" Target="../media/image23.png"/><Relationship Id="rId4" Type="http://schemas.openxmlformats.org/officeDocument/2006/relationships/image" Target="../media/image17.emf"/></Relationships>
</file>

<file path=ppt/slideLayouts/_rels/slideLayout29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6.xml"/><Relationship Id="rId1" Type="http://schemas.openxmlformats.org/officeDocument/2006/relationships/tags" Target="../tags/tag23.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29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6.xml"/><Relationship Id="rId1" Type="http://schemas.openxmlformats.org/officeDocument/2006/relationships/tags" Target="../tags/tag24.xml"/><Relationship Id="rId5" Type="http://schemas.openxmlformats.org/officeDocument/2006/relationships/image" Target="../media/image24.jpeg"/><Relationship Id="rId4" Type="http://schemas.openxmlformats.org/officeDocument/2006/relationships/image" Target="../media/image17.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6.xml"/><Relationship Id="rId1" Type="http://schemas.openxmlformats.org/officeDocument/2006/relationships/tags" Target="../tags/tag25.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0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6.xml"/><Relationship Id="rId1" Type="http://schemas.openxmlformats.org/officeDocument/2006/relationships/tags" Target="../tags/tag26.xml"/><Relationship Id="rId4" Type="http://schemas.openxmlformats.org/officeDocument/2006/relationships/image" Target="../media/image17.emf"/></Relationships>
</file>

<file path=ppt/slideLayouts/_rels/slideLayout30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6.xml"/><Relationship Id="rId1" Type="http://schemas.openxmlformats.org/officeDocument/2006/relationships/tags" Target="../tags/tag27.xml"/><Relationship Id="rId4" Type="http://schemas.openxmlformats.org/officeDocument/2006/relationships/image" Target="../media/image17.emf"/></Relationships>
</file>

<file path=ppt/slideLayouts/_rels/slideLayout30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6.xml"/><Relationship Id="rId1" Type="http://schemas.openxmlformats.org/officeDocument/2006/relationships/tags" Target="../tags/tag28.xml"/><Relationship Id="rId4" Type="http://schemas.openxmlformats.org/officeDocument/2006/relationships/image" Target="../media/image17.emf"/></Relationships>
</file>

<file path=ppt/slideLayouts/_rels/slideLayout30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6.xml"/><Relationship Id="rId1" Type="http://schemas.openxmlformats.org/officeDocument/2006/relationships/tags" Target="../tags/tag29.xml"/><Relationship Id="rId4" Type="http://schemas.openxmlformats.org/officeDocument/2006/relationships/image" Target="../media/image17.emf"/></Relationships>
</file>

<file path=ppt/slideLayouts/_rels/slideLayout30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6.xml"/><Relationship Id="rId1" Type="http://schemas.openxmlformats.org/officeDocument/2006/relationships/tags" Target="../tags/tag30.xml"/><Relationship Id="rId4" Type="http://schemas.openxmlformats.org/officeDocument/2006/relationships/image" Target="../media/image17.emf"/></Relationships>
</file>

<file path=ppt/slideLayouts/_rels/slideLayout30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6.xml"/><Relationship Id="rId1" Type="http://schemas.openxmlformats.org/officeDocument/2006/relationships/tags" Target="../tags/tag31.xml"/><Relationship Id="rId4" Type="http://schemas.openxmlformats.org/officeDocument/2006/relationships/image" Target="../media/image17.emf"/></Relationships>
</file>

<file path=ppt/slideLayouts/_rels/slideLayout30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6.xml"/><Relationship Id="rId1" Type="http://schemas.openxmlformats.org/officeDocument/2006/relationships/tags" Target="../tags/tag32.xml"/><Relationship Id="rId4" Type="http://schemas.openxmlformats.org/officeDocument/2006/relationships/image" Target="../media/image17.emf"/></Relationships>
</file>

<file path=ppt/slideLayouts/_rels/slideLayout30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6.xml"/><Relationship Id="rId1" Type="http://schemas.openxmlformats.org/officeDocument/2006/relationships/tags" Target="../tags/tag33.xml"/><Relationship Id="rId4" Type="http://schemas.openxmlformats.org/officeDocument/2006/relationships/image" Target="../media/image17.emf"/></Relationships>
</file>

<file path=ppt/slideLayouts/_rels/slideLayout30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34.xml"/><Relationship Id="rId4" Type="http://schemas.openxmlformats.org/officeDocument/2006/relationships/image" Target="../media/image1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6.xml"/><Relationship Id="rId1" Type="http://schemas.openxmlformats.org/officeDocument/2006/relationships/tags" Target="../tags/tag35.xml"/><Relationship Id="rId4" Type="http://schemas.openxmlformats.org/officeDocument/2006/relationships/image" Target="../media/image17.emf"/></Relationships>
</file>

<file path=ppt/slideLayouts/_rels/slideLayout31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6.xml"/><Relationship Id="rId1" Type="http://schemas.openxmlformats.org/officeDocument/2006/relationships/tags" Target="../tags/tag36.xml"/><Relationship Id="rId4" Type="http://schemas.openxmlformats.org/officeDocument/2006/relationships/image" Target="../media/image17.emf"/></Relationships>
</file>

<file path=ppt/slideLayouts/_rels/slideLayout31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6.xml"/><Relationship Id="rId1" Type="http://schemas.openxmlformats.org/officeDocument/2006/relationships/tags" Target="../tags/tag37.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1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6.xml"/><Relationship Id="rId1" Type="http://schemas.openxmlformats.org/officeDocument/2006/relationships/tags" Target="../tags/tag38.xml"/><Relationship Id="rId4" Type="http://schemas.openxmlformats.org/officeDocument/2006/relationships/image" Target="../media/image17.emf"/></Relationships>
</file>

<file path=ppt/slideLayouts/_rels/slideLayout31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6.xml"/><Relationship Id="rId1" Type="http://schemas.openxmlformats.org/officeDocument/2006/relationships/tags" Target="../tags/tag39.xml"/><Relationship Id="rId4" Type="http://schemas.openxmlformats.org/officeDocument/2006/relationships/image" Target="../media/image17.emf"/></Relationships>
</file>

<file path=ppt/slideLayouts/_rels/slideLayout31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6.xml"/><Relationship Id="rId1" Type="http://schemas.openxmlformats.org/officeDocument/2006/relationships/tags" Target="../tags/tag40.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1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6.xml"/><Relationship Id="rId1" Type="http://schemas.openxmlformats.org/officeDocument/2006/relationships/tags" Target="../tags/tag41.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1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6.xml"/><Relationship Id="rId1" Type="http://schemas.openxmlformats.org/officeDocument/2006/relationships/tags" Target="../tags/tag42.xml"/><Relationship Id="rId4" Type="http://schemas.openxmlformats.org/officeDocument/2006/relationships/image" Target="../media/image17.emf"/></Relationships>
</file>

<file path=ppt/slideLayouts/_rels/slideLayout3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6.xml"/><Relationship Id="rId1" Type="http://schemas.openxmlformats.org/officeDocument/2006/relationships/tags" Target="../tags/tag43.xml"/><Relationship Id="rId4" Type="http://schemas.openxmlformats.org/officeDocument/2006/relationships/image" Target="../media/image17.emf"/></Relationships>
</file>

<file path=ppt/slideLayouts/_rels/slideLayout31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6.xml"/><Relationship Id="rId1" Type="http://schemas.openxmlformats.org/officeDocument/2006/relationships/tags" Target="../tags/tag44.xml"/><Relationship Id="rId4" Type="http://schemas.openxmlformats.org/officeDocument/2006/relationships/image" Target="../media/image1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6.xml"/><Relationship Id="rId1" Type="http://schemas.openxmlformats.org/officeDocument/2006/relationships/tags" Target="../tags/tag45.xml"/><Relationship Id="rId4" Type="http://schemas.openxmlformats.org/officeDocument/2006/relationships/image" Target="../media/image17.emf"/></Relationships>
</file>

<file path=ppt/slideLayouts/_rels/slideLayout32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6.xml"/><Relationship Id="rId1" Type="http://schemas.openxmlformats.org/officeDocument/2006/relationships/tags" Target="../tags/tag46.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6.xml"/><Relationship Id="rId1" Type="http://schemas.openxmlformats.org/officeDocument/2006/relationships/tags" Target="../tags/tag47.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6.xml"/><Relationship Id="rId1" Type="http://schemas.openxmlformats.org/officeDocument/2006/relationships/tags" Target="../tags/tag48.xml"/><Relationship Id="rId4" Type="http://schemas.openxmlformats.org/officeDocument/2006/relationships/image" Target="../media/image17.emf"/></Relationships>
</file>

<file path=ppt/slideLayouts/_rels/slideLayout32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6.xml"/><Relationship Id="rId1" Type="http://schemas.openxmlformats.org/officeDocument/2006/relationships/tags" Target="../tags/tag49.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6.xml"/><Relationship Id="rId1" Type="http://schemas.openxmlformats.org/officeDocument/2006/relationships/tags" Target="../tags/tag50.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6.xml"/><Relationship Id="rId1" Type="http://schemas.openxmlformats.org/officeDocument/2006/relationships/tags" Target="../tags/tag51.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6.xml"/><Relationship Id="rId1" Type="http://schemas.openxmlformats.org/officeDocument/2006/relationships/tags" Target="../tags/tag52.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2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6.xml"/><Relationship Id="rId1" Type="http://schemas.openxmlformats.org/officeDocument/2006/relationships/tags" Target="../tags/tag53.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2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6.xml"/><Relationship Id="rId1" Type="http://schemas.openxmlformats.org/officeDocument/2006/relationships/tags" Target="../tags/tag54.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6.xml"/><Relationship Id="rId1" Type="http://schemas.openxmlformats.org/officeDocument/2006/relationships/tags" Target="../tags/tag55.xml"/><Relationship Id="rId4" Type="http://schemas.openxmlformats.org/officeDocument/2006/relationships/image" Target="../media/image17.emf"/></Relationships>
</file>

<file path=ppt/slideLayouts/_rels/slideLayout3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6.xml"/><Relationship Id="rId1" Type="http://schemas.openxmlformats.org/officeDocument/2006/relationships/tags" Target="../tags/tag56.xml"/><Relationship Id="rId4" Type="http://schemas.openxmlformats.org/officeDocument/2006/relationships/image" Target="../media/image17.emf"/></Relationships>
</file>

<file path=ppt/slideLayouts/_rels/slideLayout33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6.xml"/><Relationship Id="rId1" Type="http://schemas.openxmlformats.org/officeDocument/2006/relationships/tags" Target="../tags/tag57.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3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6.xml"/><Relationship Id="rId1" Type="http://schemas.openxmlformats.org/officeDocument/2006/relationships/tags" Target="../tags/tag58.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6.xml"/><Relationship Id="rId1" Type="http://schemas.openxmlformats.org/officeDocument/2006/relationships/tags" Target="../tags/tag59.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6.xml"/><Relationship Id="rId1" Type="http://schemas.openxmlformats.org/officeDocument/2006/relationships/tags" Target="../tags/tag60.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6.xml"/><Relationship Id="rId1" Type="http://schemas.openxmlformats.org/officeDocument/2006/relationships/tags" Target="../tags/tag61.xml"/><Relationship Id="rId5" Type="http://schemas.openxmlformats.org/officeDocument/2006/relationships/image" Target="../media/image21.emf"/><Relationship Id="rId4" Type="http://schemas.openxmlformats.org/officeDocument/2006/relationships/image" Target="../media/image17.emf"/></Relationships>
</file>

<file path=ppt/slideLayouts/_rels/slideLayout33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6.xml"/><Relationship Id="rId1" Type="http://schemas.openxmlformats.org/officeDocument/2006/relationships/tags" Target="../tags/tag62.xml"/><Relationship Id="rId5" Type="http://schemas.openxmlformats.org/officeDocument/2006/relationships/image" Target="../media/image20.emf"/><Relationship Id="rId4" Type="http://schemas.openxmlformats.org/officeDocument/2006/relationships/image" Target="../media/image17.emf"/></Relationships>
</file>

<file path=ppt/slideLayouts/_rels/slideLayout33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6.xml"/><Relationship Id="rId1" Type="http://schemas.openxmlformats.org/officeDocument/2006/relationships/tags" Target="../tags/tag63.xml"/><Relationship Id="rId4" Type="http://schemas.openxmlformats.org/officeDocument/2006/relationships/image" Target="../media/image17.emf"/></Relationships>
</file>

<file path=ppt/slideLayouts/_rels/slideLayout33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57.bin"/><Relationship Id="rId7" Type="http://schemas.openxmlformats.org/officeDocument/2006/relationships/image" Target="../media/image27.png"/><Relationship Id="rId2" Type="http://schemas.openxmlformats.org/officeDocument/2006/relationships/slideMaster" Target="../slideMasters/slideMaster6.xml"/><Relationship Id="rId1" Type="http://schemas.openxmlformats.org/officeDocument/2006/relationships/tags" Target="../tags/tag6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7.emf"/><Relationship Id="rId9" Type="http://schemas.openxmlformats.org/officeDocument/2006/relationships/image" Target="../media/image2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6.xml"/><Relationship Id="rId1" Type="http://schemas.openxmlformats.org/officeDocument/2006/relationships/tags" Target="../tags/tag65.xml"/><Relationship Id="rId4" Type="http://schemas.openxmlformats.org/officeDocument/2006/relationships/image" Target="../media/image17.emf"/></Relationships>
</file>

<file path=ppt/slideLayouts/_rels/slideLayout34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6.xml"/><Relationship Id="rId1" Type="http://schemas.openxmlformats.org/officeDocument/2006/relationships/tags" Target="../tags/tag66.xml"/><Relationship Id="rId5" Type="http://schemas.openxmlformats.org/officeDocument/2006/relationships/image" Target="../media/image24.jpeg"/><Relationship Id="rId4" Type="http://schemas.openxmlformats.org/officeDocument/2006/relationships/image" Target="../media/image32.emf"/></Relationships>
</file>

<file path=ppt/slideLayouts/_rels/slideLayout34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6.xml"/><Relationship Id="rId1" Type="http://schemas.openxmlformats.org/officeDocument/2006/relationships/tags" Target="../tags/tag67.xml"/><Relationship Id="rId5" Type="http://schemas.openxmlformats.org/officeDocument/2006/relationships/image" Target="../media/image24.jpeg"/><Relationship Id="rId4" Type="http://schemas.openxmlformats.org/officeDocument/2006/relationships/image" Target="../media/image32.emf"/></Relationships>
</file>

<file path=ppt/slideLayouts/_rels/slideLayout34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6.xml"/><Relationship Id="rId1" Type="http://schemas.openxmlformats.org/officeDocument/2006/relationships/tags" Target="../tags/tag68.xml"/><Relationship Id="rId4" Type="http://schemas.openxmlformats.org/officeDocument/2006/relationships/image" Target="../media/image17.emf"/></Relationships>
</file>

<file path=ppt/slideLayouts/_rels/slideLayout34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6.xml"/><Relationship Id="rId1" Type="http://schemas.openxmlformats.org/officeDocument/2006/relationships/tags" Target="../tags/tag69.xml"/><Relationship Id="rId4" Type="http://schemas.openxmlformats.org/officeDocument/2006/relationships/image" Target="../media/image17.emf"/></Relationships>
</file>

<file path=ppt/slideLayouts/_rels/slideLayout34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6.xml"/><Relationship Id="rId1" Type="http://schemas.openxmlformats.org/officeDocument/2006/relationships/tags" Target="../tags/tag70.xml"/><Relationship Id="rId4" Type="http://schemas.openxmlformats.org/officeDocument/2006/relationships/image" Target="../media/image17.emf"/></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6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6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6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7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2.xml"/><Relationship Id="rId1" Type="http://schemas.openxmlformats.org/officeDocument/2006/relationships/tags" Target="../tags/tag77.xml"/><Relationship Id="rId4" Type="http://schemas.openxmlformats.org/officeDocument/2006/relationships/image" Target="../media/image34.emf"/></Relationships>
</file>

<file path=ppt/slideLayouts/_rels/slideLayout6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6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6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7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7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7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7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3.xml"/><Relationship Id="rId1" Type="http://schemas.openxmlformats.org/officeDocument/2006/relationships/tags" Target="../tags/tag79.xml"/><Relationship Id="rId4" Type="http://schemas.openxmlformats.org/officeDocument/2006/relationships/image" Target="../media/image34.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2701965-CD54-41E4-856B-F9FE29D1C875}"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44C4FAC-07FC-4FEC-82A8-499BAA1C737D}"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08806D3F-DC90-43BB-BF56-00581B660EE0}"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689484923"/>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6E629C89-F940-4F76-A0E1-870717E94AE3}"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678785485"/>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C2C06FBF-7F6F-4CA9-93AC-584E11A626CE}"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57734772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1864A70E-9FB8-4C9F-9FB4-F6A87009B44B}"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0403286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2540F51-8C7E-4DD3-86B4-37635CF6AD12}"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715581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C1BFC27-5470-44F2-9164-1AB02205C039}"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4019785174"/>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10A8868-C34D-4EFF-A051-0FA7B22133A6}"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221348180"/>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B007DDC-27FC-4F46-96B1-86F9A7E13144}"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975237248"/>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7FF34273-4DFC-4EC5-B881-7065D8250A81}"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227104189"/>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BF3D1A0-5C0A-42BF-92C9-7F09E3B1975F}"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43585397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84220E-086C-45A3-95C3-3BCEDE801121}"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78CEA861-D1A5-4ACA-A3B2-65A14C3DC2B0}"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9314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CC82432D-9259-4DB2-BFFF-9FF1C03E6C66}"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762238154"/>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Large Headline ">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4B6D6C4-FC56-B942-8CAF-D9B595FF1F43}" type="slidenum">
              <a:rPr lang="en-GB" smtClean="0"/>
              <a:t>‹#›</a:t>
            </a:fld>
            <a:endParaRPr lang="en-GB"/>
          </a:p>
        </p:txBody>
      </p:sp>
      <p:sp>
        <p:nvSpPr>
          <p:cNvPr id="2" name="Rubrik 1"/>
          <p:cNvSpPr>
            <a:spLocks noGrp="1"/>
          </p:cNvSpPr>
          <p:nvPr>
            <p:ph type="title" hasCustomPrompt="1"/>
          </p:nvPr>
        </p:nvSpPr>
        <p:spPr>
          <a:xfrm>
            <a:off x="420542" y="319627"/>
            <a:ext cx="7394655" cy="5329011"/>
          </a:xfrm>
        </p:spPr>
        <p:txBody>
          <a:bodyPr/>
          <a:lstStyle/>
          <a:p>
            <a:r>
              <a:rPr lang="en-GB"/>
              <a:t>Headline that </a:t>
            </a:r>
            <a:br>
              <a:rPr lang="en-GB"/>
            </a:br>
            <a:r>
              <a:rPr lang="en-GB"/>
              <a:t>can span over multiple rows. </a:t>
            </a:r>
          </a:p>
        </p:txBody>
      </p:sp>
    </p:spTree>
    <p:extLst>
      <p:ext uri="{BB962C8B-B14F-4D97-AF65-F5344CB8AC3E}">
        <p14:creationId xmlns:p14="http://schemas.microsoft.com/office/powerpoint/2010/main" val="9713209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64B6ECC-719B-4FF6-B771-CBE9F0DC97CF}"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10323552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33B5F23-EBC7-4AE5-8F12-F461013115F4}"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21758344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D4885E4-1545-4333-B431-D3CFD353017F}"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23401919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C8534EF-250B-4D67-BFE8-F70ABC6AD3CD}"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15467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1BF4E4-B390-49BE-BF03-A3BA0E919D74}"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037272224"/>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398E077-6167-42A7-9394-4035EEC68318}"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540152154"/>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B75C741-93E7-4806-ABD8-BE3B58CB60D4}"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78009617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83AC289-B58C-4D77-84B0-65EAF0168457}"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4D9455A9-8F87-43EC-9532-18365E19C024}"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31988806"/>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C297193A-DAF0-4EBB-8089-D0C44C5D28A8}"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4886840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87AA1A1-B436-48E2-8422-AF28ADE0B58C}"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2585447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EC135BC-0866-42D8-A786-72B63EB8794D}"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599338584"/>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F79F63B8-BA30-429D-A078-597D80821F4A}"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958444556"/>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6F0823F-5C20-4BF1-B332-C254D0567B49}"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418227594"/>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D794748-5027-413F-9269-BCB5BFED2BE9}"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11389939"/>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14283C0B-702F-4B33-9E22-9C22B940E5AF}"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070253902"/>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D2C03C-FEE8-4174-A1BB-61A9D1C2383C}"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24072700"/>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34B3CAEE-50BF-4B96-BF0B-CC62E8FA9BA0}"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7309843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2D1A643-8CA3-4977-BDEE-6BE5825A18E6}"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E9D27D22-531C-4F5E-9D61-1F6D16F1E039}"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495266966"/>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698726" y="0"/>
            <a:ext cx="349327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997897" y="654050"/>
            <a:ext cx="2894931"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3A95CE39-1E8D-4E61-A21E-C27A106771D7}"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1738020980"/>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A6AFB85-09EF-4C77-B4CC-3879FCF44E6E}"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452210676"/>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B8ED508D-B5F4-4458-9759-286331FE41BF}"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697477752"/>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1EB57656-A723-4308-A2C1-AC965A3AC8F9}"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84033098"/>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04CACF3F-D10A-4EDF-920B-C33F69A6A003}"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43110119"/>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A78C8F45-BFFC-4D33-B608-8442FF6F46E8}"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714263106"/>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CB090DE-EF16-4791-9208-163CBB15A81D}"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156942729"/>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BEB59F3C-B2CD-437B-A113-D1D71F89695F}"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160244"/>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65945CC5-8E49-4BF6-8343-BD2EBFBC3ED8}"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9774375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1A3ED269-51BF-4C5D-B267-7CF27B36C31D}"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902E6D3-FC48-4817-BA4C-A12E6EBF1004}"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694534"/>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E317804A-955D-4335-9314-DD02AC8544E3}"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99638967"/>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E443E81B-3B98-42AC-8CFC-244B11C30C9D}"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47941476"/>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65624CC5-6AFA-4133-A463-3880938D1419}"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675577591"/>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657685F1-548C-45C4-A32D-36BC9094E492}"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34547231"/>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987815F8-326E-4736-AB87-664B8BC84C3B}"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791758034"/>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3E8507A6-87B0-43A0-B10B-0CE7AB506B24}"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54539694"/>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2019402B-F236-42D6-A399-139AE7667A13}"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610412018"/>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6F0C64E4-56AC-48AE-982A-7C37571069EB}"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5268594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7419C27E-74ED-4F23-97F5-9D79868C47DF}"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82073636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31F8342B-8666-4937-BD7C-EA102C3F513D}"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C497B2E6-673B-4650-BA09-1E5D2D40A6DC}"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21142982"/>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096C8193-0A76-4179-907E-14478AD75594}"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68041337"/>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CD220EA4-EB7F-41AC-A5BD-6F72DB43B7FE}"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90195477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0FBA6670-C0FF-4677-951D-52E0C2506431}"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295289425"/>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970CAC2F-DA46-4497-B29A-6FCB00B356B7}"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46069808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2B3E212E-0750-43FD-8296-5E9E1C77C364}"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6540543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3F0FDF26-22F0-41D9-B816-9EF37C71DE0A}"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532548040"/>
      </p:ext>
    </p:extLst>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0CAE08CB-0905-4F6C-9549-987FDC3A6234}"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38437654"/>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27B7EC4E-3BDD-4C1F-9892-85E930B366AE}"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339146661"/>
      </p:ext>
    </p:extLst>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3AB027C9-757E-474C-A787-8A06D66DD79E}"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27106937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F3DD573F-596B-4B46-9044-9F1B35B3F6F0}"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4B33419F-E1AB-4368-8937-37405D3A4DD0}"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931440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BE24F297-35CC-47AD-93E8-F831AB7F072B}"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0328214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E111C9F-76B5-4081-A029-4275B2881634}"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660224627"/>
      </p:ext>
    </p:extLst>
  </p:cSld>
  <p:clrMapOvr>
    <a:overrideClrMapping bg1="dk1" tx1="lt1" bg2="dk2" tx2="lt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AD53507-4621-4B03-9424-38B2A9E99072}"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733492418"/>
      </p:ext>
    </p:extLst>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70166C-FF83-40EF-BB7B-A3DA95E3A984}"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436051376"/>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1DE244E8-800D-407A-BA1B-C22B91B6BA39}"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94920851"/>
      </p:ext>
    </p:extLst>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0D86B00-55DA-43EC-BDD5-0080488DBA6F}"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530473231"/>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6D0C9EB4-0999-4581-9510-7E6BADA17738}"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8391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0039A18A-511C-40E8-876B-EE0466B66DBB}"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736237866"/>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B7201C3-4B69-42A4-B4CD-9ABE0D217D2E}"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01201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80B2F73D-53BD-4216-9218-74563EB3C2B8}"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E1E5528-1022-4894-8154-51D8E08E0940}"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251113612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05501F2-AC0D-420F-A456-A128AD3D4525}"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20891168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BCBB2C-1741-4159-90E1-B65246BC0862}"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1891184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84D858E-C822-418A-98C2-3DD588FA37AA}"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622423968"/>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641B259-1941-4295-BF1C-8D6BE6DBE9B8}"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611779667"/>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6E14871-B5BF-49BF-9272-E7C7333214B1}"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233023061"/>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D78A352C-01B4-4B45-9E47-DB73FF0D3C83}"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27727126"/>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DDD8ED60-03A2-4A12-95E7-F2D80BFEE217}"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8794638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69DC4B1C-B75A-469D-910B-FFDAC52AB12F}"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5506756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03A1D96-B9B0-453A-A68F-391543582D0D}"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70437048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596C56E-2781-416D-889C-E00572C70F41}"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5836AC5-3DD7-47E0-9AFB-9C66683E44E0}"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627616309"/>
      </p:ext>
    </p:extLst>
  </p:cSld>
  <p:clrMapOvr>
    <a:masterClrMapping/>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EAA2F1B-F2FA-4EED-9889-FB91D0CC2CE1}"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948548444"/>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38A05151-191D-4291-B2AD-00A644FCEA06}"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32037594"/>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E0CE215-E7C9-459F-899B-D44433774682}"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722459655"/>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2F25659-683B-4791-AD80-5F874F6380CD}"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08766224"/>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ADA6C746-C7F7-44D8-B141-0E40557017BB}"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10787032"/>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6B2D8E57-1209-4E81-AC16-CDFEC5CD72D1}"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1890225579"/>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9F97A057-CA8E-46A8-B4DF-088314589CAB}"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130427194"/>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6FF49DE-52F4-4FA4-8B8D-9F7950482B13}"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1243845561"/>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BB775EC4-7AB7-433D-86A0-FA1665AFFC95}"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9866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DEE705F-F348-4524-92D0-C1E45A986F56}"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42CED30C-B4F4-4A60-8781-1153A8AB76BA}"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31464545"/>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0B4FD77F-88BC-4104-82CD-B6432FC6D313}"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581226109"/>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5AE0C10-8F93-47CB-873F-E047A78B26C9}"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017878018"/>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DDF0CCD-A4AA-4867-82CF-A11EB7E846A7}"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654085"/>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66AB8A1-EFBB-4CB9-B336-0A27F6953837}"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696271974"/>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CD7E0477-FDEB-4ECE-B79B-3EF6A3946ED4}"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688300"/>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BA571275-1B2C-4EA5-9A2E-8B5B7E41E3B2}"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010053952"/>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0590727F-E9DC-431F-8B19-004268A50255}"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24828078"/>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35446E6-7F93-43A8-849F-03074CB757B8}"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416516070"/>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C5CC0E21-238E-4F68-ACC3-7D5830B9625C}"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96675318"/>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9997DCF-5CF5-40A6-A577-F276AEF1C54B}"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7000BCB5-3759-418F-8EEF-3873F97F13F9}"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6D84D407-CE18-4BE6-9D01-007FF8ECF676}"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68419146"/>
      </p:ext>
    </p:extLst>
  </p:cSld>
  <p:clrMapOvr>
    <a:masterClrMapping/>
  </p:clrMapOvr>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95BD774A-B84E-480F-8570-F86C6F9A3B77}"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328784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145B2D50-78B3-4B80-92A5-6D96CB50A89D}"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82070537"/>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6222D435-28A0-4826-9583-237D5519EF1B}"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3144461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F3CB6806-9B5D-4072-8E3D-B2BFBC71F90C}"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119833594"/>
      </p:ext>
    </p:extLst>
  </p:cSld>
  <p:clrMapOvr>
    <a:masterClrMapping/>
  </p:clrMapOvr>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39590C0-281D-4CFC-BAFD-73DFE66A5FEC}"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34633397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C43659CB-A014-4EA4-AC2C-157AE4B30F38}"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631380836"/>
      </p:ext>
    </p:extLst>
  </p:cSld>
  <p:clrMapOvr>
    <a:masterClrMapping/>
  </p:clrMapOvr>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8EFDC0F2-BAC8-4CD7-B62F-5639E3AB45FB}"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94938396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6740F2B8-BEEB-4BB8-9EF8-8BBA86C81EA3}"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284772170"/>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BECA8C7D-B318-460B-99B8-ECAB69F89A6D}"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379842936"/>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C12F13B7-D392-484A-BEB5-8225B813FCC9}"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14A590E-28C2-4E0C-9792-A69601285F28}"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21252308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EBBA48D7-0171-435E-85A1-95B0D28746F6}"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308181082"/>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39CAD7FD-E405-443A-B3E4-2354B260F921}"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547434987"/>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80F738C1-2614-4342-A2A5-58DB6D30652A}"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38518122"/>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0F89709-29EB-4834-AEA7-8DD0E486DD29}"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797970921"/>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87DA3330-9899-4B14-B781-F3519B85FB23}"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025787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55EDF87C-1D02-485E-ABC4-7815EAA8DB24}"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358601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0E9814F-4AE8-41C8-B7CF-DD80086B85C3}"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442923896"/>
      </p:ext>
    </p:extLst>
  </p:cSld>
  <p:clrMapOvr>
    <a:overrideClrMapping bg1="dk1" tx1="lt1" bg2="dk2" tx2="lt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F51FF85-9931-4807-A877-A12C2AE23EC0}"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684912554"/>
      </p:ext>
    </p:extLst>
  </p:cSld>
  <p:clrMapOvr>
    <a:overrideClrMapping bg1="dk1" tx1="lt1" bg2="dk2" tx2="lt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671D4C7-9183-4BF6-93D8-0CA98E2170F0}"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5614658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55229890-5DF0-4831-9E90-1FA429D9483F}"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7754737-9017-482E-B4DD-AEAEDB9FB632}"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97006"/>
      </p:ext>
    </p:extLst>
  </p:cSld>
  <p:clrMapOvr>
    <a:overrideClrMapping bg1="dk1" tx1="lt1" bg2="dk2" tx2="lt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76F14B0-CC19-4238-B129-451FDBFD476B}"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506953471"/>
      </p:ext>
    </p:extLst>
  </p:cSld>
  <p:clrMapOvr>
    <a:overrideClrMapping bg1="dk1" tx1="lt1" bg2="dk2" tx2="lt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F80CF71C-0B00-4858-8567-941309D98633}"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6958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2FA8127C-4BF1-42BE-9D90-8B9BBD271788}"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31500308"/>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033" y="1644652"/>
            <a:ext cx="10560051" cy="4062413"/>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9"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ctr" anchorCtr="0" compatLnSpc="1">
            <a:prstTxWarp prst="textNoShape">
              <a:avLst/>
            </a:prstTxWarp>
          </a:bodyPr>
          <a:lstStyle>
            <a:lvl1pPr algn="r">
              <a:defRPr sz="1067"/>
            </a:lvl1pPr>
          </a:lstStyle>
          <a:p>
            <a:fld id="{31421AFA-3AE7-4CEA-BC9B-447859BED57B}" type="slidenum">
              <a:rPr lang="en-GB" smtClean="0"/>
              <a:pPr/>
              <a:t>‹#›</a:t>
            </a:fld>
            <a:endParaRPr lang="en-GB"/>
          </a:p>
        </p:txBody>
      </p:sp>
      <p:sp>
        <p:nvSpPr>
          <p:cNvPr id="4" name="Title 3"/>
          <p:cNvSpPr>
            <a:spLocks noGrp="1"/>
          </p:cNvSpPr>
          <p:nvPr>
            <p:ph type="title"/>
          </p:nvPr>
        </p:nvSpPr>
        <p:spPr/>
        <p:txBody>
          <a:bodyPr/>
          <a:lstStyle/>
          <a:p>
            <a:r>
              <a:rPr lang="sv-SE"/>
              <a:t>Klicka här för att ändra format</a:t>
            </a:r>
            <a:endParaRPr lang="da-DK"/>
          </a:p>
        </p:txBody>
      </p:sp>
    </p:spTree>
    <p:extLst>
      <p:ext uri="{BB962C8B-B14F-4D97-AF65-F5344CB8AC3E}">
        <p14:creationId xmlns:p14="http://schemas.microsoft.com/office/powerpoint/2010/main" val="32890213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GB" sz="2400" noProof="0"/>
          </a:p>
        </p:txBody>
      </p:sp>
      <p:pic>
        <p:nvPicPr>
          <p:cNvPr id="11" name="Picture 10" descr="Logo neg.wmf"/>
          <p:cNvPicPr>
            <a:picLocks noChangeAspect="1"/>
          </p:cNvPicPr>
          <p:nvPr userDrawn="1"/>
        </p:nvPicPr>
        <p:blipFill>
          <a:blip r:embed="rId2"/>
          <a:stretch>
            <a:fillRect/>
          </a:stretch>
        </p:blipFill>
        <p:spPr>
          <a:xfrm>
            <a:off x="849600" y="6158401"/>
            <a:ext cx="1243200" cy="281609"/>
          </a:xfrm>
          <a:prstGeom prst="rect">
            <a:avLst/>
          </a:prstGeom>
        </p:spPr>
      </p:pic>
      <p:sp>
        <p:nvSpPr>
          <p:cNvPr id="2" name="Title Placeholder 1"/>
          <p:cNvSpPr>
            <a:spLocks noGrp="1"/>
          </p:cNvSpPr>
          <p:nvPr>
            <p:ph type="ctrTitle"/>
          </p:nvPr>
        </p:nvSpPr>
        <p:spPr>
          <a:xfrm>
            <a:off x="817033" y="452439"/>
            <a:ext cx="10560051" cy="1196444"/>
          </a:xfrm>
        </p:spPr>
        <p:txBody>
          <a:bodyPr tIns="0"/>
          <a:lstStyle>
            <a:lvl1pPr>
              <a:defRPr sz="4267" cap="all" baseline="0" smtClean="0">
                <a:solidFill>
                  <a:schemeClr val="bg1"/>
                </a:solidFill>
                <a:latin typeface="Verdana" pitchFamily="34" charset="0"/>
              </a:defRPr>
            </a:lvl1pPr>
          </a:lstStyle>
          <a:p>
            <a:r>
              <a:rPr lang="sv-SE" noProof="0"/>
              <a:t>Klicka här för att ändra format</a:t>
            </a:r>
            <a:endParaRPr lang="en-GB" noProof="0"/>
          </a:p>
        </p:txBody>
      </p:sp>
      <p:sp>
        <p:nvSpPr>
          <p:cNvPr id="9" name="Slide Number Placeholder 5"/>
          <p:cNvSpPr>
            <a:spLocks noGrp="1"/>
          </p:cNvSpPr>
          <p:nvPr>
            <p:ph type="sldNum" sz="quarter" idx="4"/>
          </p:nvPr>
        </p:nvSpPr>
        <p:spPr>
          <a:xfrm>
            <a:off x="11365875" y="6283327"/>
            <a:ext cx="480000" cy="155575"/>
          </a:xfrm>
          <a:prstGeom prst="rect">
            <a:avLst/>
          </a:prstGeom>
        </p:spPr>
        <p:txBody>
          <a:bodyPr vert="horz" wrap="square" lIns="0" tIns="0" rIns="0" bIns="0" numCol="1" anchor="t" anchorCtr="0" compatLnSpc="1">
            <a:prstTxWarp prst="textNoShape">
              <a:avLst/>
            </a:prstTxWarp>
          </a:bodyPr>
          <a:lstStyle>
            <a:lvl1pPr algn="r">
              <a:defRPr sz="1067">
                <a:solidFill>
                  <a:schemeClr val="bg1"/>
                </a:solidFill>
              </a:defRPr>
            </a:lvl1pPr>
          </a:lstStyle>
          <a:p>
            <a:fld id="{31421AFA-3AE7-4CEA-BC9B-447859BED57B}" type="slidenum">
              <a:rPr lang="en-GB" smtClean="0"/>
              <a:pPr/>
              <a:t>‹#›</a:t>
            </a:fld>
            <a:endParaRPr lang="en-GB"/>
          </a:p>
        </p:txBody>
      </p:sp>
      <p:sp>
        <p:nvSpPr>
          <p:cNvPr id="12" name="SD_FLD_DocumentDate"/>
          <p:cNvSpPr txBox="1"/>
          <p:nvPr userDrawn="1"/>
        </p:nvSpPr>
        <p:spPr bwMode="auto">
          <a:xfrm>
            <a:off x="6093000" y="62805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ＭＳ Ｐゴシック" pitchFamily="-111" charset="-128"/>
              <a:cs typeface="ＭＳ Ｐゴシック" pitchFamily="-111" charset="-128"/>
            </a:endParaRPr>
          </a:p>
        </p:txBody>
      </p:sp>
      <p:sp>
        <p:nvSpPr>
          <p:cNvPr id="13" name="SD_FLD_Name"/>
          <p:cNvSpPr txBox="1"/>
          <p:nvPr userDrawn="1"/>
        </p:nvSpPr>
        <p:spPr bwMode="auto">
          <a:xfrm>
            <a:off x="6093000" y="6128100"/>
            <a:ext cx="5260800" cy="158400"/>
          </a:xfrm>
          <a:prstGeom prst="rect">
            <a:avLst/>
          </a:prstGeom>
          <a:noFill/>
          <a:ln w="9525">
            <a:noFill/>
            <a:miter lim="800000"/>
            <a:headEnd/>
            <a:tailEnd/>
          </a:ln>
          <a:effectLst/>
        </p:spPr>
        <p:txBody>
          <a:bodyPr vert="horz" wrap="square" lIns="36000"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281982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6B41755-E134-4B2A-BC84-28C59CFB5B55}"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00033623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BC12906-3698-44A3-8701-E42991DC0F11}"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4767450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683E950-69D7-4774-89C8-D073063BC6E0}"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183343492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5507D34-4225-4D7E-8597-75755B9AC215}"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527282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664E740-8A0E-47B7-83BD-10F7B33FEFCF}"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D11199D-B660-4E6C-A163-EE5995BA3382}"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006199115"/>
      </p:ext>
    </p:extLst>
  </p:cSld>
  <p:clrMapOvr>
    <a:masterClrMapping/>
  </p:clrMapOvr>
  <p:extLst>
    <p:ext uri="{DCECCB84-F9BA-43D5-87BE-67443E8EF086}">
      <p15:sldGuideLst xmlns:p15="http://schemas.microsoft.com/office/powerpoint/2012/main">
        <p15:guide id="1" pos="4762">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EF66527-53F8-4601-834A-3DB100FA4ABC}"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043658051"/>
      </p:ext>
    </p:extLst>
  </p:cSld>
  <p:clrMapOvr>
    <a:masterClrMapping/>
  </p:clrMapOvr>
  <p:extLst>
    <p:ext uri="{DCECCB84-F9BA-43D5-87BE-67443E8EF086}">
      <p15:sldGuideLst xmlns:p15="http://schemas.microsoft.com/office/powerpoint/2012/main">
        <p15:guide id="1" pos="4763">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1DE1936-FFA4-4F68-977E-6208F5010085}"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720042439"/>
      </p:ext>
    </p:extLst>
  </p:cSld>
  <p:clrMapOvr>
    <a:masterClrMapping/>
  </p:clrMapOvr>
  <p:extLst>
    <p:ext uri="{DCECCB84-F9BA-43D5-87BE-67443E8EF086}">
      <p15:sldGuideLst xmlns:p15="http://schemas.microsoft.com/office/powerpoint/2012/main">
        <p15:guide id="1" pos="4763">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D4B3E7E2-ADA7-4DA3-A132-2FA7F9067FF0}"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867168763"/>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FD21A626-B02B-4C12-9798-E9D6B1708FAD}"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4429379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9BE8B57B-624A-4C90-8ACF-BA8255AEFD55}"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051436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778450F-C7C4-4604-876B-E2250ACADB06}"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75440341"/>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7D2D7B5-8C31-4BA7-B090-32363D57795E}"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567304999"/>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747CA54-2E90-41B0-97A7-9830EF4F0F4C}"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294762543"/>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6702C04D-453A-4009-A53B-4F7A3B645C83}"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48151039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E6488FE-2584-45E4-A986-9B4B4A5E94FC}"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7D3ACE7-BB20-4488-9B9B-BF01158B1934}"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883959314"/>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BE7283F6-7030-40DC-8F79-1ABDBCCE669C}"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119668308"/>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a:t>
            </a:r>
            <a:r>
              <a:rPr lang="en-GB" noProof="0" err="1"/>
              <a:t>Templafy</a:t>
            </a:r>
            <a:endParaRPr lang="en-GB" noProof="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A6A2E62-D16E-4D40-AC4D-C61F5521B8C2}"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616528597"/>
      </p:ext>
    </p:extLst>
  </p:cSld>
  <p:clrMapOvr>
    <a:masterClrMapping/>
  </p:clrMapOvr>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7639A1DD-7F27-44C5-8B87-ACC44E5C2FB1}"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949416957"/>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10310176-4578-4ACD-B4A8-D79AC2F9EEB6}"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4118462197"/>
      </p:ext>
    </p:extLst>
  </p:cSld>
  <p:clrMapOvr>
    <a:masterClrMapping/>
  </p:clrMapOvr>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BC9AB7F6-BB60-43DE-85B1-C255D5245F22}"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130334021"/>
      </p:ext>
    </p:extLst>
  </p:cSld>
  <p:clrMapOvr>
    <a:masterClrMapping/>
  </p:clrMapOvr>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0F1B419B-79DB-4824-AEF3-5D55853873CB}"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788032488"/>
      </p:ext>
    </p:extLst>
  </p:cSld>
  <p:clrMapOvr>
    <a:masterClrMapping/>
  </p:clrMapOvr>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F1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C9646E6-24FF-4628-B689-E5DA6BFAA1FE}"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140210964"/>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3_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A631BAAC-DBA6-44E1-A99E-7F863DE518CF}"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914173730"/>
      </p:ext>
    </p:extLst>
  </p:cSld>
  <p:clrMapOvr>
    <a:masterClrMapping/>
  </p:clrMapOvr>
  <p:extLst>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3BF1B913-617B-4E8B-97BF-E4B4561A7430}"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32455184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523FB04E-FD9C-47BE-B605-7DBA3949F546}"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D7881465-6920-4684-AAD4-2EE4B5A3D739}"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782174003"/>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F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4DB8F30-F4B4-4F93-A38E-716B351EC8C0}"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904812449"/>
      </p:ext>
    </p:extLst>
  </p:cSld>
  <p:clrMapOvr>
    <a:masterClrMapping/>
  </p:clrMapOvr>
  <p:extLst>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CCE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83127C6C-509F-4C3B-BDF3-E8B73E4F62D5}"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787654577"/>
      </p:ext>
    </p:extLst>
  </p:cSld>
  <p:clrMapOvr>
    <a:masterClrMapping/>
  </p:clrMapOvr>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B13DC66C-D240-437B-9800-17AEE006783F}"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178637153"/>
      </p:ext>
    </p:extLst>
  </p:cSld>
  <p:clrMapOvr>
    <a:masterClrMapping/>
  </p:clrMapOvr>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4_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ED36011D-9180-4D4F-90AF-E68C962E3169}"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74757079"/>
      </p:ext>
    </p:extLst>
  </p:cSld>
  <p:clrMapOvr>
    <a:masterClrMapping/>
  </p:clrMapOvr>
  <p:extLst>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F26597D-45E9-4326-8B7C-9D5BDC7B0169}"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26670687"/>
      </p:ext>
    </p:extLst>
  </p:cSld>
  <p:clrMapOvr>
    <a:masterClrMapping/>
  </p:clrMapOvr>
  <p:extLst>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3C688EC-C0C4-42A6-9A1E-00A3888511D2}"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000333003"/>
      </p:ext>
    </p:extLst>
  </p:cSld>
  <p:clrMapOvr>
    <a:masterClrMapping/>
  </p:clrMapOvr>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E4D354B-E9CB-416D-9F89-60F39A9F6A45}"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878230898"/>
      </p:ext>
    </p:extLst>
  </p:cSld>
  <p:clrMapOvr>
    <a:masterClrMapping/>
  </p:clrMapOvr>
  <p:extLst>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0DC2623-C326-4983-BBF1-C7118F31EB60}"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749236"/>
      </p:ext>
    </p:extLst>
  </p:cSld>
  <p:clrMapOvr>
    <a:masterClrMapping/>
  </p:clrMapOvr>
  <p:extLst>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011ED147-7C53-4552-923E-1DEF00B14BFF}"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84012162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ECA2ADC-4CE1-4D1A-882B-7272C34B1EE4}"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DCC22CD6-E614-4D9B-91A2-5106AD8574C9}"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295695"/>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5FA4D010-4916-4713-994A-99435A77638B}"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2790202667"/>
      </p:ext>
    </p:extLst>
  </p:cSld>
  <p:clrMapOvr>
    <a:masterClrMapping/>
  </p:clrMapOvr>
  <p:extLst>
    <p:ext uri="{DCECCB84-F9BA-43D5-87BE-67443E8EF086}">
      <p15:sldGuideLst xmlns:p15="http://schemas.microsoft.com/office/powerpoint/2012/main">
        <p15:guide id="2" pos="5195">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C061EB75-5BE0-40D1-8B74-FC0431177A34}"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247816976"/>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1F74CA34-07FC-493F-AFD6-89F0D06DA293}"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756872841"/>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B7E566EB-C162-4993-8A62-5948E3C1DC31}"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1183625"/>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844F1203-E0C2-47A3-8D66-A26BDCF701ED}"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060790667"/>
      </p:ext>
    </p:extLst>
  </p:cSld>
  <p:clrMapOvr>
    <a:masterClrMapping/>
  </p:clrMapOvr>
  <p:extLst>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74B4B55B-6106-4D35-861F-BE87F269BCA7}"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458801755"/>
      </p:ext>
    </p:extLst>
  </p:cSld>
  <p:clrMapOvr>
    <a:masterClrMapping/>
  </p:clrMapOvr>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B0816190-FE9B-4C36-919D-C2E9431B0BF9}"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741581530"/>
      </p:ext>
    </p:extLst>
  </p:cSld>
  <p:clrMapOvr>
    <a:masterClrMapping/>
  </p:clrMapOvr>
  <p:extLst>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081B442B-3E36-4CF3-A1E8-A82C9A458BE6}"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3810958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EEA4BC6D-069D-4ECA-82B5-ABD442D97ACD}"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0693305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06FC6CCC-52B8-48B9-B65E-08A8873DD96E}"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8142599-0440-42DC-B48F-46659AB73CF4}"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49844512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2BF74CC-482C-46AC-BB8F-FE19E9D800EB}"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117034007"/>
      </p:ext>
    </p:extLst>
  </p:cSld>
  <p:clrMapOvr>
    <a:masterClrMapping/>
  </p:clrMapOvr>
  <p:extLst>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3C0131D5-E9E6-4C5F-B605-69A4552F3AFD}"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1240275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F3F09379-1628-4A17-A2A9-D48190375409}"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762553922"/>
      </p:ext>
    </p:extLst>
  </p:cSld>
  <p:clrMapOvr>
    <a:masterClrMapping/>
  </p:clrMapOvr>
  <p:extLst>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55A3ACE7-C333-4FAA-9131-D89FE8314BD3}"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589037992"/>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B5A7B1F4-F37F-46E4-8673-850F53CFB3AF}"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a:t>
            </a:r>
            <a:r>
              <a:rPr lang="en-GB" noProof="0" err="1"/>
              <a:t>Templafy</a:t>
            </a:r>
            <a:endParaRPr lang="en-GB" noProof="0"/>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26382466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D33E969C-53AE-4066-A5E7-588FBAC1628F}"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752891639"/>
      </p:ext>
    </p:extLst>
  </p:cSld>
  <p:clrMapOvr>
    <a:overrideClrMapping bg1="dk1" tx1="lt1" bg2="dk2" tx2="lt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708771E3-254E-4801-84DE-DB6A4F2C2875}"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568739007"/>
      </p:ext>
    </p:extLst>
  </p:cSld>
  <p:clrMapOvr>
    <a:overrideClrMapping bg1="dk1" tx1="lt1" bg2="dk2" tx2="lt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95B52DF2-45CF-4AD3-9FD1-06CEAA90F39D}"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098288680"/>
      </p:ext>
    </p:extLst>
  </p:cSld>
  <p:clrMapOvr>
    <a:overrideClrMapping bg1="dk1" tx1="lt1" bg2="dk2" tx2="lt2" accent1="accent1" accent2="accent2" accent3="accent3" accent4="accent4" accent5="accent5" accent6="accent6" hlink="hlink" folHlink="folHlink"/>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4391CB1-705E-4C9A-9CB6-8B834912FCD4}"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5491398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2365C55D-11F8-41CF-90F5-A77D4DACF5D8}"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0C841B9E-D4F2-42F7-A9ED-81100837F295}"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2548586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D9802EAF-28EE-41CD-A75F-E2BD43953A8B}"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8815238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A7594F1-022D-460E-8981-62A5249211C1}"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4143327224"/>
      </p:ext>
    </p:extLst>
  </p:cSld>
  <p:clrMapOvr>
    <a:overrideClrMapping bg1="dk1" tx1="lt1" bg2="dk2" tx2="lt2" accent1="accent1" accent2="accent2" accent3="accent3" accent4="accent4" accent5="accent5" accent6="accent6" hlink="hlink" folHlink="folHlink"/>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9B5CE3E-C9F9-404E-B965-91F1BD899012}"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603577770"/>
      </p:ext>
    </p:extLst>
  </p:cSld>
  <p:clrMapOvr>
    <a:overrideClrMapping bg1="dk1" tx1="lt1" bg2="dk2" tx2="lt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EFDAF00-4550-4105-B317-1D61BF93705C}"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a:t>
            </a:r>
            <a:r>
              <a:rPr lang="en-GB" err="1"/>
              <a:t>Templafy</a:t>
            </a:r>
            <a:endParaRPr lang="en-GB"/>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663203115"/>
      </p:ext>
    </p:extLst>
  </p:cSld>
  <p:clrMapOvr>
    <a:overrideClrMapping bg1="lt1" tx1="dk1" bg2="lt2" tx2="dk2" accent1="accent1" accent2="accent2" accent3="accent3" accent4="accent4" accent5="accent5" accent6="accent6" hlink="hlink" folHlink="folHlink"/>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D9F8D16-6BDD-433D-A114-6D476C2B1D68}"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401999263"/>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8CAE042-D966-42C1-83D2-7470D932B291}"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16334369"/>
      </p:ext>
    </p:extLst>
  </p:cSld>
  <p:clrMapOvr>
    <a:overrideClrMapping bg1="dk1" tx1="lt1" bg2="dk2" tx2="lt2" accent1="accent1" accent2="accent2" accent3="accent3" accent4="accent4" accent5="accent5" accent6="accent6" hlink="hlink" folHlink="folHlink"/>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897BBAA5-DB47-4C3F-A474-53B16423A51E}"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36794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F2F87C1C-7C54-4C5B-8A11-06AD8097BABA}"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95731585"/>
      </p:ext>
    </p:extLst>
  </p:cSld>
  <p:clrMapOvr>
    <a:overrideClrMapping bg1="dk1" tx1="lt1" bg2="dk2" tx2="lt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Frontpage in white">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1C4E9FE-CD14-4998-AA6F-6FDA14F53DBF}"/>
              </a:ext>
            </a:extLst>
          </p:cNvPr>
          <p:cNvGraphicFramePr>
            <a:graphicFrameLocks noChangeAspect="1"/>
          </p:cNvGraphicFramePr>
          <p:nvPr userDrawn="1">
            <p:custDataLst>
              <p:tags r:id="rId1"/>
            </p:custDataLst>
            <p:extLst>
              <p:ext uri="{D42A27DB-BD31-4B8C-83A1-F6EECF244321}">
                <p14:modId xmlns:p14="http://schemas.microsoft.com/office/powerpoint/2010/main" val="754959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61C4E9FE-CD14-4998-AA6F-6FDA14F53D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600">
                <a:solidFill>
                  <a:schemeClr val="accent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Tree>
    <p:extLst>
      <p:ext uri="{BB962C8B-B14F-4D97-AF65-F5344CB8AC3E}">
        <p14:creationId xmlns:p14="http://schemas.microsoft.com/office/powerpoint/2010/main" val="490820184"/>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CB88BD01-FBD5-4C8A-A522-8998F77D437B}"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Frontpage with highlight 1">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28BA9E8-EC1A-4478-82A3-9C27960B9CEC}"/>
              </a:ext>
            </a:extLst>
          </p:cNvPr>
          <p:cNvGraphicFramePr>
            <a:graphicFrameLocks noChangeAspect="1"/>
          </p:cNvGraphicFramePr>
          <p:nvPr userDrawn="1">
            <p:custDataLst>
              <p:tags r:id="rId1"/>
            </p:custDataLst>
            <p:extLst>
              <p:ext uri="{D42A27DB-BD31-4B8C-83A1-F6EECF244321}">
                <p14:modId xmlns:p14="http://schemas.microsoft.com/office/powerpoint/2010/main" val="2616672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128BA9E8-EC1A-4478-82A3-9C27960B9C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100000"/>
              </a:lnSpc>
              <a:defRPr sz="4200">
                <a:solidFill>
                  <a:schemeClr val="tx1"/>
                </a:solidFill>
                <a:highlight>
                  <a:srgbClr val="FFCAD4"/>
                </a:highlight>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Tree>
    <p:extLst>
      <p:ext uri="{BB962C8B-B14F-4D97-AF65-F5344CB8AC3E}">
        <p14:creationId xmlns:p14="http://schemas.microsoft.com/office/powerpoint/2010/main" val="3622098079"/>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Frontpage in pink">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B3ED20-E53B-4445-AEE9-31CA47A37B32}"/>
              </a:ext>
            </a:extLst>
          </p:cNvPr>
          <p:cNvGraphicFramePr>
            <a:graphicFrameLocks noChangeAspect="1"/>
          </p:cNvGraphicFramePr>
          <p:nvPr userDrawn="1">
            <p:custDataLst>
              <p:tags r:id="rId1"/>
            </p:custDataLst>
            <p:extLst>
              <p:ext uri="{D42A27DB-BD31-4B8C-83A1-F6EECF244321}">
                <p14:modId xmlns:p14="http://schemas.microsoft.com/office/powerpoint/2010/main" val="2976164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58B3ED20-E53B-4445-AEE9-31CA47A37B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600" b="0">
                <a:solidFill>
                  <a:schemeClr val="tx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
        <p:nvSpPr>
          <p:cNvPr id="4" name="Text Placeholder 7">
            <a:extLst>
              <a:ext uri="{FF2B5EF4-FFF2-40B4-BE49-F238E27FC236}">
                <a16:creationId xmlns:a16="http://schemas.microsoft.com/office/drawing/2014/main" id="{A38B6DE2-CAEE-4992-901B-2C02C73BAC90}"/>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Tree>
    <p:extLst>
      <p:ext uri="{BB962C8B-B14F-4D97-AF65-F5344CB8AC3E}">
        <p14:creationId xmlns:p14="http://schemas.microsoft.com/office/powerpoint/2010/main" val="650025547"/>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96BE91A-A30B-4721-A36B-DEB2FFC8740A}"/>
              </a:ext>
            </a:extLst>
          </p:cNvPr>
          <p:cNvGraphicFramePr>
            <a:graphicFrameLocks noChangeAspect="1"/>
          </p:cNvGraphicFramePr>
          <p:nvPr userDrawn="1">
            <p:custDataLst>
              <p:tags r:id="rId1"/>
            </p:custDataLst>
            <p:extLst>
              <p:ext uri="{D42A27DB-BD31-4B8C-83A1-F6EECF244321}">
                <p14:modId xmlns:p14="http://schemas.microsoft.com/office/powerpoint/2010/main" val="3553874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B96BE91A-A30B-4721-A36B-DEB2FFC874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200">
                <a:solidFill>
                  <a:schemeClr val="bg1"/>
                </a:solidFill>
              </a:defRPr>
            </a:lvl1pPr>
          </a:lstStyle>
          <a:p>
            <a:r>
              <a:rPr lang="en-US"/>
              <a:t>CLICK TO EDIT TITLE</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442913" y="360000"/>
            <a:ext cx="4862512" cy="150812"/>
          </a:xfrm>
        </p:spPr>
        <p:txBody>
          <a:bodyPr lIns="0"/>
          <a:lstStyle>
            <a:lvl1pPr rtl="0">
              <a:buFontTx/>
              <a:buNone/>
              <a:defRPr sz="1100">
                <a:solidFill>
                  <a:schemeClr val="bg1"/>
                </a:solidFill>
              </a:defRPr>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1655168289"/>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087D10-B7A3-47D6-B19F-58963C1BD4F6}"/>
              </a:ext>
            </a:extLst>
          </p:cNvPr>
          <p:cNvGraphicFramePr>
            <a:graphicFrameLocks noChangeAspect="1"/>
          </p:cNvGraphicFramePr>
          <p:nvPr userDrawn="1">
            <p:custDataLst>
              <p:tags r:id="rId1"/>
            </p:custDataLst>
            <p:extLst>
              <p:ext uri="{D42A27DB-BD31-4B8C-83A1-F6EECF244321}">
                <p14:modId xmlns:p14="http://schemas.microsoft.com/office/powerpoint/2010/main" val="3171596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5F087D10-B7A3-47D6-B19F-58963C1BD4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200" b="0">
                <a:solidFill>
                  <a:schemeClr val="tx1"/>
                </a:solidFill>
              </a:defRPr>
            </a:lvl1pPr>
          </a:lstStyle>
          <a:p>
            <a:r>
              <a:rPr lang="en-US"/>
              <a:t>CLICK TO EDIT TITLE</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338992468"/>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9BD688-6F9E-4DED-944F-77051C6035CA}"/>
              </a:ext>
            </a:extLst>
          </p:cNvPr>
          <p:cNvGraphicFramePr>
            <a:graphicFrameLocks noChangeAspect="1"/>
          </p:cNvGraphicFramePr>
          <p:nvPr userDrawn="1">
            <p:custDataLst>
              <p:tags r:id="rId1"/>
            </p:custDataLst>
            <p:extLst>
              <p:ext uri="{D42A27DB-BD31-4B8C-83A1-F6EECF244321}">
                <p14:modId xmlns:p14="http://schemas.microsoft.com/office/powerpoint/2010/main" val="4193976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3D9BD688-6F9E-4DED-944F-77051C6035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62028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6746400" y="728663"/>
            <a:ext cx="4095771" cy="2297728"/>
          </a:xfrm>
        </p:spPr>
        <p:txBody>
          <a:bodyPr vert="horz" tIns="54000"/>
          <a:lstStyle>
            <a:lvl1pPr rtl="0">
              <a:lnSpc>
                <a:spcPct val="90000"/>
              </a:lnSpc>
              <a:defRPr sz="4200">
                <a:solidFill>
                  <a:schemeClr val="tx1"/>
                </a:solidFill>
              </a:defRPr>
            </a:lvl1pPr>
          </a:lstStyle>
          <a:p>
            <a:r>
              <a:rPr lang="en-US"/>
              <a:t>CLICK TO EDIT TITLE </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6746400" y="360000"/>
            <a:ext cx="5002688" cy="150812"/>
          </a:xfrm>
        </p:spPr>
        <p:txBody>
          <a:bodyPr lIns="0"/>
          <a:lstStyle>
            <a:lvl1pPr algn="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2170477195"/>
      </p:ext>
    </p:extLst>
  </p:cSld>
  <p:clrMapOvr>
    <a:masterClrMapping/>
  </p:clrMapOvr>
  <p:extLst>
    <p:ext uri="{DCECCB84-F9BA-43D5-87BE-67443E8EF086}">
      <p15:sldGuideLst xmlns:p15="http://schemas.microsoft.com/office/powerpoint/2012/main">
        <p15:guide id="1" pos="4248">
          <p15:clr>
            <a:srgbClr val="A4A3A4"/>
          </p15:clr>
        </p15:guide>
        <p15:guide id="2" orient="horz" pos="4065">
          <p15:clr>
            <a:srgbClr val="A4A3A4"/>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Frontpage with monogram 1">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FC184ED-F14F-45C8-8B1A-BD8BF2163BA5}"/>
              </a:ext>
            </a:extLst>
          </p:cNvPr>
          <p:cNvGraphicFramePr>
            <a:graphicFrameLocks noChangeAspect="1"/>
          </p:cNvGraphicFramePr>
          <p:nvPr userDrawn="1">
            <p:custDataLst>
              <p:tags r:id="rId1"/>
            </p:custDataLst>
            <p:extLst>
              <p:ext uri="{D42A27DB-BD31-4B8C-83A1-F6EECF244321}">
                <p14:modId xmlns:p14="http://schemas.microsoft.com/office/powerpoint/2010/main" val="3976411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BFC184ED-F14F-45C8-8B1A-BD8BF2163B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3071813"/>
            <a:ext cx="4860000" cy="2297728"/>
          </a:xfrm>
        </p:spPr>
        <p:txBody>
          <a:bodyPr vert="horz" tIns="54000" anchor="b" anchorCtr="0"/>
          <a:lstStyle>
            <a:lvl1pPr rtl="0">
              <a:lnSpc>
                <a:spcPct val="90000"/>
              </a:lnSpc>
              <a:defRPr sz="4600">
                <a:solidFill>
                  <a:schemeClr val="tx1"/>
                </a:solidFill>
              </a:defRPr>
            </a:lvl1pPr>
          </a:lstStyle>
          <a:p>
            <a:r>
              <a:rPr lang="en-US"/>
              <a:t>CLICK TO EDIT TITLE</a:t>
            </a:r>
          </a:p>
        </p:txBody>
      </p:sp>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5608275"/>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pic>
        <p:nvPicPr>
          <p:cNvPr id="8" name="Picture 7" descr="Icon&#10;&#10;Description automatically generated">
            <a:extLst>
              <a:ext uri="{FF2B5EF4-FFF2-40B4-BE49-F238E27FC236}">
                <a16:creationId xmlns:a16="http://schemas.microsoft.com/office/drawing/2014/main" id="{787108F1-8F13-4073-8A64-517417C42BDA}"/>
              </a:ext>
            </a:extLst>
          </p:cNvPr>
          <p:cNvPicPr>
            <a:picLocks noChangeAspect="1"/>
          </p:cNvPicPr>
          <p:nvPr userDrawn="1"/>
        </p:nvPicPr>
        <p:blipFill>
          <a:blip r:embed="rId5"/>
          <a:stretch>
            <a:fillRect/>
          </a:stretch>
        </p:blipFill>
        <p:spPr>
          <a:xfrm>
            <a:off x="8055864" y="0"/>
            <a:ext cx="4136136" cy="6858000"/>
          </a:xfrm>
          <a:prstGeom prst="rect">
            <a:avLst/>
          </a:prstGeom>
        </p:spPr>
      </p:pic>
    </p:spTree>
    <p:extLst>
      <p:ext uri="{BB962C8B-B14F-4D97-AF65-F5344CB8AC3E}">
        <p14:creationId xmlns:p14="http://schemas.microsoft.com/office/powerpoint/2010/main" val="2236860513"/>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Frontpage with highlight 2">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5F5B155-CEB8-4461-8AC9-FC4C545867E6}"/>
              </a:ext>
            </a:extLst>
          </p:cNvPr>
          <p:cNvGraphicFramePr>
            <a:graphicFrameLocks noChangeAspect="1"/>
          </p:cNvGraphicFramePr>
          <p:nvPr userDrawn="1">
            <p:custDataLst>
              <p:tags r:id="rId1"/>
            </p:custDataLst>
            <p:extLst>
              <p:ext uri="{D42A27DB-BD31-4B8C-83A1-F6EECF244321}">
                <p14:modId xmlns:p14="http://schemas.microsoft.com/office/powerpoint/2010/main" val="869746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55F5B155-CEB8-4461-8AC9-FC4C545867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3071813"/>
            <a:ext cx="4860000" cy="2297728"/>
          </a:xfrm>
        </p:spPr>
        <p:txBody>
          <a:bodyPr vert="horz" tIns="54000" anchor="b" anchorCtr="0"/>
          <a:lstStyle>
            <a:lvl1pPr rtl="0">
              <a:lnSpc>
                <a:spcPct val="100000"/>
              </a:lnSpc>
              <a:defRPr sz="4600">
                <a:solidFill>
                  <a:schemeClr val="tx1"/>
                </a:solidFill>
                <a:highlight>
                  <a:srgbClr val="FFCAD4"/>
                </a:highlight>
              </a:defRPr>
            </a:lvl1pPr>
          </a:lstStyle>
          <a:p>
            <a:r>
              <a:rPr lang="en-US"/>
              <a:t>CLICK TO EDIT TITLE</a:t>
            </a:r>
          </a:p>
        </p:txBody>
      </p:sp>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5608275"/>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pic>
        <p:nvPicPr>
          <p:cNvPr id="8" name="Picture 7" descr="Icon&#10;&#10;Description automatically generated">
            <a:extLst>
              <a:ext uri="{FF2B5EF4-FFF2-40B4-BE49-F238E27FC236}">
                <a16:creationId xmlns:a16="http://schemas.microsoft.com/office/drawing/2014/main" id="{787108F1-8F13-4073-8A64-517417C42BDA}"/>
              </a:ext>
            </a:extLst>
          </p:cNvPr>
          <p:cNvPicPr>
            <a:picLocks noChangeAspect="1"/>
          </p:cNvPicPr>
          <p:nvPr userDrawn="1"/>
        </p:nvPicPr>
        <p:blipFill>
          <a:blip r:embed="rId5"/>
          <a:stretch>
            <a:fillRect/>
          </a:stretch>
        </p:blipFill>
        <p:spPr>
          <a:xfrm>
            <a:off x="8055864" y="0"/>
            <a:ext cx="4136136" cy="6858000"/>
          </a:xfrm>
          <a:prstGeom prst="rect">
            <a:avLst/>
          </a:prstGeom>
        </p:spPr>
      </p:pic>
    </p:spTree>
    <p:extLst>
      <p:ext uri="{BB962C8B-B14F-4D97-AF65-F5344CB8AC3E}">
        <p14:creationId xmlns:p14="http://schemas.microsoft.com/office/powerpoint/2010/main" val="413836631"/>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Frontpage with monogram 2">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FDD0BF-451A-45F8-A8B6-1CEAB5F2E3E4}"/>
              </a:ext>
            </a:extLst>
          </p:cNvPr>
          <p:cNvGraphicFramePr>
            <a:graphicFrameLocks noChangeAspect="1"/>
          </p:cNvGraphicFramePr>
          <p:nvPr userDrawn="1">
            <p:custDataLst>
              <p:tags r:id="rId1"/>
            </p:custDataLst>
            <p:extLst>
              <p:ext uri="{D42A27DB-BD31-4B8C-83A1-F6EECF244321}">
                <p14:modId xmlns:p14="http://schemas.microsoft.com/office/powerpoint/2010/main" val="3575339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07FDD0BF-451A-45F8-A8B6-1CEAB5F2E3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F60F7343-0108-4F2D-9719-1999267AFDCD}"/>
              </a:ext>
            </a:extLst>
          </p:cNvPr>
          <p:cNvSpPr/>
          <p:nvPr userDrawn="1"/>
        </p:nvSpPr>
        <p:spPr>
          <a:xfrm>
            <a:off x="0" y="0"/>
            <a:ext cx="8048625" cy="6858000"/>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3071813"/>
            <a:ext cx="4860000" cy="2297728"/>
          </a:xfrm>
        </p:spPr>
        <p:txBody>
          <a:bodyPr vert="horz" tIns="54000" anchor="b" anchorCtr="0"/>
          <a:lstStyle>
            <a:lvl1pPr rtl="0">
              <a:lnSpc>
                <a:spcPct val="90000"/>
              </a:lnSpc>
              <a:defRPr sz="4600">
                <a:solidFill>
                  <a:schemeClr val="tx1"/>
                </a:solidFill>
              </a:defRPr>
            </a:lvl1pPr>
          </a:lstStyle>
          <a:p>
            <a:r>
              <a:rPr lang="en-US"/>
              <a:t>CLICK TO EDIT TITLE</a:t>
            </a:r>
          </a:p>
        </p:txBody>
      </p:sp>
      <p:sp>
        <p:nvSpPr>
          <p:cNvPr id="4" name="Text Placeholder 7">
            <a:extLst>
              <a:ext uri="{FF2B5EF4-FFF2-40B4-BE49-F238E27FC236}">
                <a16:creationId xmlns:a16="http://schemas.microsoft.com/office/drawing/2014/main" id="{4E98A15F-D3AD-4B05-BB7A-E758C38A2EA2}"/>
              </a:ext>
            </a:extLst>
          </p:cNvPr>
          <p:cNvSpPr>
            <a:spLocks noGrp="1"/>
          </p:cNvSpPr>
          <p:nvPr>
            <p:ph type="body" sz="quarter" idx="10" hasCustomPrompt="1"/>
          </p:nvPr>
        </p:nvSpPr>
        <p:spPr>
          <a:xfrm>
            <a:off x="442913" y="5608275"/>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pic>
        <p:nvPicPr>
          <p:cNvPr id="8" name="Picture 7">
            <a:extLst>
              <a:ext uri="{FF2B5EF4-FFF2-40B4-BE49-F238E27FC236}">
                <a16:creationId xmlns:a16="http://schemas.microsoft.com/office/drawing/2014/main" id="{787108F1-8F13-4073-8A64-517417C42BDA}"/>
              </a:ext>
            </a:extLst>
          </p:cNvPr>
          <p:cNvPicPr>
            <a:picLocks noChangeAspect="1"/>
          </p:cNvPicPr>
          <p:nvPr userDrawn="1"/>
        </p:nvPicPr>
        <p:blipFill>
          <a:blip r:embed="rId5"/>
          <a:srcRect/>
          <a:stretch/>
        </p:blipFill>
        <p:spPr>
          <a:xfrm>
            <a:off x="8055864" y="0"/>
            <a:ext cx="4136135" cy="6858000"/>
          </a:xfrm>
          <a:prstGeom prst="rect">
            <a:avLst/>
          </a:prstGeom>
        </p:spPr>
      </p:pic>
    </p:spTree>
    <p:extLst>
      <p:ext uri="{BB962C8B-B14F-4D97-AF65-F5344CB8AC3E}">
        <p14:creationId xmlns:p14="http://schemas.microsoft.com/office/powerpoint/2010/main" val="2913071213"/>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Frontpage with image 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CC33E6-E180-4575-8E40-BE8E3F7A4C49}"/>
              </a:ext>
            </a:extLst>
          </p:cNvPr>
          <p:cNvGraphicFramePr>
            <a:graphicFrameLocks noChangeAspect="1"/>
          </p:cNvGraphicFramePr>
          <p:nvPr userDrawn="1">
            <p:custDataLst>
              <p:tags r:id="rId1"/>
            </p:custDataLst>
            <p:extLst>
              <p:ext uri="{D42A27DB-BD31-4B8C-83A1-F6EECF244321}">
                <p14:modId xmlns:p14="http://schemas.microsoft.com/office/powerpoint/2010/main" val="2124839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73CC33E6-E180-4575-8E40-BE8E3F7A4C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14000" y="728663"/>
            <a:ext cx="4860000" cy="2297728"/>
          </a:xfrm>
        </p:spPr>
        <p:txBody>
          <a:bodyPr vert="horz" tIns="54000"/>
          <a:lstStyle>
            <a:lvl1pPr rtl="0">
              <a:lnSpc>
                <a:spcPct val="90000"/>
              </a:lnSpc>
              <a:defRPr sz="4200" b="1">
                <a:solidFill>
                  <a:schemeClr val="tx1"/>
                </a:solidFill>
              </a:defRPr>
            </a:lvl1pPr>
          </a:lstStyle>
          <a:p>
            <a:r>
              <a:rPr lang="en-US"/>
              <a:t>CLICK TO EDIT TITLE</a:t>
            </a:r>
          </a:p>
        </p:txBody>
      </p:sp>
      <p:sp>
        <p:nvSpPr>
          <p:cNvPr id="8" name="Text Placeholder 7">
            <a:extLst>
              <a:ext uri="{FF2B5EF4-FFF2-40B4-BE49-F238E27FC236}">
                <a16:creationId xmlns:a16="http://schemas.microsoft.com/office/drawing/2014/main" id="{13D7D4D4-645D-42F4-AC52-21F1006BCA00}"/>
              </a:ext>
            </a:extLst>
          </p:cNvPr>
          <p:cNvSpPr>
            <a:spLocks noGrp="1"/>
          </p:cNvSpPr>
          <p:nvPr>
            <p:ph type="body" sz="quarter" idx="10" hasCustomPrompt="1"/>
          </p:nvPr>
        </p:nvSpPr>
        <p:spPr>
          <a:xfrm>
            <a:off x="442913" y="360000"/>
            <a:ext cx="4862512" cy="150812"/>
          </a:xfrm>
        </p:spPr>
        <p:txBody>
          <a:bodyPr lIns="0"/>
          <a:lstStyle>
            <a:lvl1pPr rtl="0">
              <a:buFontTx/>
              <a:buNone/>
              <a:defRPr sz="1100"/>
            </a:lvl1pPr>
            <a:lvl2pPr>
              <a:buFontTx/>
              <a:buNone/>
              <a:defRPr sz="1100"/>
            </a:lvl2pPr>
            <a:lvl3pPr>
              <a:buFontTx/>
              <a:buNone/>
              <a:defRPr sz="1100"/>
            </a:lvl3pPr>
            <a:lvl4pPr>
              <a:buFontTx/>
              <a:buNone/>
              <a:defRPr sz="1100"/>
            </a:lvl4pPr>
            <a:lvl5pPr>
              <a:buFontTx/>
              <a:buNone/>
              <a:defRPr sz="1100"/>
            </a:lvl5pPr>
          </a:lstStyle>
          <a:p>
            <a:pPr lvl="0"/>
            <a:r>
              <a:rPr lang="en-US"/>
              <a:t>Author and place</a:t>
            </a:r>
          </a:p>
        </p:txBody>
      </p:sp>
      <p:sp>
        <p:nvSpPr>
          <p:cNvPr id="16" name="Text Placeholder 15">
            <a:extLst>
              <a:ext uri="{FF2B5EF4-FFF2-40B4-BE49-F238E27FC236}">
                <a16:creationId xmlns:a16="http://schemas.microsoft.com/office/drawing/2014/main" id="{64CF6CDD-742E-42C6-976F-218677A24B80}"/>
              </a:ext>
            </a:extLst>
          </p:cNvPr>
          <p:cNvSpPr>
            <a:spLocks noGrp="1" noChangeAspect="1"/>
          </p:cNvSpPr>
          <p:nvPr>
            <p:ph type="body" sz="quarter" idx="12" hasCustomPrompt="1"/>
          </p:nvPr>
        </p:nvSpPr>
        <p:spPr>
          <a:xfrm>
            <a:off x="10138831" y="6089975"/>
            <a:ext cx="1610257" cy="334638"/>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410889956"/>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1C0274E-FD33-49DC-8A6E-4B79EA402193}"/>
              </a:ext>
            </a:extLst>
          </p:cNvPr>
          <p:cNvGraphicFramePr>
            <a:graphicFrameLocks noChangeAspect="1"/>
          </p:cNvGraphicFramePr>
          <p:nvPr userDrawn="1">
            <p:custDataLst>
              <p:tags r:id="rId1"/>
            </p:custDataLst>
            <p:extLst>
              <p:ext uri="{D42A27DB-BD31-4B8C-83A1-F6EECF244321}">
                <p14:modId xmlns:p14="http://schemas.microsoft.com/office/powerpoint/2010/main" val="1779220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1C0274E-FD33-49DC-8A6E-4B79EA4021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icture Placeholder 8">
            <a:extLst>
              <a:ext uri="{FF2B5EF4-FFF2-40B4-BE49-F238E27FC236}">
                <a16:creationId xmlns:a16="http://schemas.microsoft.com/office/drawing/2014/main" id="{32554176-3E6C-4B79-88F2-F105D5CF04D2}"/>
              </a:ext>
            </a:extLst>
          </p:cNvPr>
          <p:cNvSpPr>
            <a:spLocks noGrp="1"/>
          </p:cNvSpPr>
          <p:nvPr>
            <p:ph type="pic" sz="quarter" idx="19" hasCustomPrompt="1"/>
          </p:nvPr>
        </p:nvSpPr>
        <p:spPr>
          <a:xfrm>
            <a:off x="0" y="2133600"/>
            <a:ext cx="3935413" cy="4724400"/>
          </a:xfrm>
          <a:blipFill>
            <a:blip r:embed="rId5"/>
            <a:stretch>
              <a:fillRect/>
            </a:stretch>
          </a:blipFill>
        </p:spPr>
        <p:txBody>
          <a:bodyPr/>
          <a:lstStyle>
            <a:lvl1pPr algn="ctr" rtl="0">
              <a:buNone/>
              <a:defRPr/>
            </a:lvl1pPr>
          </a:lstStyle>
          <a:p>
            <a:r>
              <a:rPr lang="en-US"/>
              <a:t>Click icon to new insert picture</a:t>
            </a:r>
          </a:p>
        </p:txBody>
      </p:sp>
      <p:sp>
        <p:nvSpPr>
          <p:cNvPr id="2" name="Title 1">
            <a:extLst>
              <a:ext uri="{FF2B5EF4-FFF2-40B4-BE49-F238E27FC236}">
                <a16:creationId xmlns:a16="http://schemas.microsoft.com/office/drawing/2014/main" id="{9A19BC73-A6CC-4E56-8734-BB43921DC3FB}"/>
              </a:ext>
            </a:extLst>
          </p:cNvPr>
          <p:cNvSpPr>
            <a:spLocks noGrp="1"/>
          </p:cNvSpPr>
          <p:nvPr>
            <p:ph type="title" hasCustomPrompt="1"/>
          </p:nvPr>
        </p:nvSpPr>
        <p:spPr>
          <a:xfrm>
            <a:off x="442912" y="728662"/>
            <a:ext cx="349250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0862AB2F-8CF1-42AD-B6E6-FCA25CF76B39}"/>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4C9FCF62-721C-49F0-A977-C2E3D46DEFBA}"/>
              </a:ext>
            </a:extLst>
          </p:cNvPr>
          <p:cNvSpPr>
            <a:spLocks noGrp="1"/>
          </p:cNvSpPr>
          <p:nvPr>
            <p:ph type="dt" sz="half" idx="11"/>
          </p:nvPr>
        </p:nvSpPr>
        <p:spPr/>
        <p:txBody>
          <a:bodyPr/>
          <a:lstStyle>
            <a:lvl1pPr rtl="0">
              <a:defRPr/>
            </a:lvl1pPr>
          </a:lstStyle>
          <a:p>
            <a:fld id="{4649F1E1-C873-4EB6-A54B-BFDDF1DF4DD0}" type="datetime1">
              <a:rPr lang="en-GB" smtClean="0"/>
              <a:t>01/09/2025</a:t>
            </a:fld>
            <a:endParaRPr lang="en-US"/>
          </a:p>
        </p:txBody>
      </p:sp>
      <p:sp>
        <p:nvSpPr>
          <p:cNvPr id="5" name="Footer Placeholder 4">
            <a:extLst>
              <a:ext uri="{FF2B5EF4-FFF2-40B4-BE49-F238E27FC236}">
                <a16:creationId xmlns:a16="http://schemas.microsoft.com/office/drawing/2014/main" id="{301C0C1C-39DC-41FA-ABD0-1F8596CDB891}"/>
              </a:ext>
            </a:extLst>
          </p:cNvPr>
          <p:cNvSpPr>
            <a:spLocks noGrp="1"/>
          </p:cNvSpPr>
          <p:nvPr>
            <p:ph type="ftr" sz="quarter" idx="12"/>
          </p:nvPr>
        </p:nvSpPr>
        <p:spPr/>
        <p:txBody>
          <a:bodyPr/>
          <a:lstStyle>
            <a:lvl1pPr rtl="0">
              <a:defRPr/>
            </a:lvl1pPr>
          </a:lstStyle>
          <a:p>
            <a:endParaRPr lang="en-US"/>
          </a:p>
        </p:txBody>
      </p:sp>
      <p:sp>
        <p:nvSpPr>
          <p:cNvPr id="6" name="Text Placeholder 7">
            <a:extLst>
              <a:ext uri="{FF2B5EF4-FFF2-40B4-BE49-F238E27FC236}">
                <a16:creationId xmlns:a16="http://schemas.microsoft.com/office/drawing/2014/main" id="{E1B1E201-9B24-430C-9754-D2D2EB0A6DA5}"/>
              </a:ext>
            </a:extLst>
          </p:cNvPr>
          <p:cNvSpPr>
            <a:spLocks noGrp="1"/>
          </p:cNvSpPr>
          <p:nvPr>
            <p:ph type="body" sz="quarter" idx="18" hasCustomPrompt="1"/>
          </p:nvPr>
        </p:nvSpPr>
        <p:spPr>
          <a:xfrm>
            <a:off x="4367213" y="728663"/>
            <a:ext cx="7381875" cy="5437187"/>
          </a:xfrm>
        </p:spPr>
        <p:txBody>
          <a:bodyPr tIns="0" bIns="0" numCol="1" spcCol="0"/>
          <a:lstStyle>
            <a:lvl1pPr marL="468000" indent="-468000" rtl="0">
              <a:spcBef>
                <a:spcPts val="2400"/>
              </a:spcBef>
              <a:buSzPct val="100000"/>
              <a:buFont typeface="+mj-lt"/>
              <a:buAutoNum type="arabicPeriod"/>
              <a:defRPr sz="2400"/>
            </a:lvl1pPr>
            <a:lvl2pPr marL="612000" indent="-144000" rtl="0">
              <a:spcBef>
                <a:spcPts val="600"/>
              </a:spcBef>
              <a:buFont typeface="Arial" panose="020B0604020202020204" pitchFamily="34" charset="0"/>
              <a:buChar char="•"/>
              <a:defRPr/>
            </a:lvl2pPr>
            <a:lvl3pPr marL="612000" rtl="0">
              <a:spcBef>
                <a:spcPts val="600"/>
              </a:spcBef>
              <a:defRPr/>
            </a:lvl3pPr>
            <a:lvl4pPr marL="612000" rtl="0">
              <a:spcBef>
                <a:spcPts val="600"/>
              </a:spcBef>
              <a:defRPr/>
            </a:lvl4pPr>
            <a:lvl5pPr marL="612000" rtl="0">
              <a:spcBef>
                <a:spcPts val="600"/>
              </a:spcBef>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468728"/>
      </p:ext>
    </p:extLst>
  </p:cSld>
  <p:clrMapOvr>
    <a:masterClrMapping/>
  </p:clrMapOvr>
  <p:extLst>
    <p:ext uri="{DCECCB84-F9BA-43D5-87BE-67443E8EF086}">
      <p15:sldGuideLst xmlns:p15="http://schemas.microsoft.com/office/powerpoint/2012/main">
        <p15:guide id="1" pos="2479">
          <p15:clr>
            <a:srgbClr val="A4A3A4"/>
          </p15:clr>
        </p15:guide>
        <p15:guide id="2" pos="2751">
          <p15:clr>
            <a:srgbClr val="A4A3A4"/>
          </p15:clr>
        </p15:guide>
        <p15:guide id="3" orient="horz" pos="3884">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5626BC-8D35-40A2-8E0E-75C8D399D841}"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FD1EEA1-720F-4E7B-B47F-67693D7229FC}"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74F37B4-0F95-4049-9701-375DDD9D287E}"/>
              </a:ext>
            </a:extLst>
          </p:cNvPr>
          <p:cNvGraphicFramePr>
            <a:graphicFrameLocks noChangeAspect="1"/>
          </p:cNvGraphicFramePr>
          <p:nvPr userDrawn="1">
            <p:custDataLst>
              <p:tags r:id="rId1"/>
            </p:custDataLst>
            <p:extLst>
              <p:ext uri="{D42A27DB-BD31-4B8C-83A1-F6EECF244321}">
                <p14:modId xmlns:p14="http://schemas.microsoft.com/office/powerpoint/2010/main" val="3232652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C74F37B4-0F95-4049-9701-375DDD9D28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19BC73-A6CC-4E56-8734-BB43921DC3FB}"/>
              </a:ext>
            </a:extLst>
          </p:cNvPr>
          <p:cNvSpPr>
            <a:spLocks noGrp="1"/>
          </p:cNvSpPr>
          <p:nvPr>
            <p:ph type="title" hasCustomPrompt="1"/>
          </p:nvPr>
        </p:nvSpPr>
        <p:spPr>
          <a:xfrm>
            <a:off x="442912" y="728662"/>
            <a:ext cx="349250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0862AB2F-8CF1-42AD-B6E6-FCA25CF76B39}"/>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4C9FCF62-721C-49F0-A977-C2E3D46DEFBA}"/>
              </a:ext>
            </a:extLst>
          </p:cNvPr>
          <p:cNvSpPr>
            <a:spLocks noGrp="1"/>
          </p:cNvSpPr>
          <p:nvPr>
            <p:ph type="dt" sz="half" idx="11"/>
          </p:nvPr>
        </p:nvSpPr>
        <p:spPr/>
        <p:txBody>
          <a:bodyPr/>
          <a:lstStyle>
            <a:lvl1pPr rtl="0">
              <a:defRPr/>
            </a:lvl1pPr>
          </a:lstStyle>
          <a:p>
            <a:fld id="{2B8AEF2D-AC0C-4660-8C0F-549C9F6DBCEE}" type="datetime1">
              <a:rPr lang="en-GB" smtClean="0"/>
              <a:t>01/09/2025</a:t>
            </a:fld>
            <a:endParaRPr lang="en-US"/>
          </a:p>
        </p:txBody>
      </p:sp>
      <p:sp>
        <p:nvSpPr>
          <p:cNvPr id="5" name="Footer Placeholder 4">
            <a:extLst>
              <a:ext uri="{FF2B5EF4-FFF2-40B4-BE49-F238E27FC236}">
                <a16:creationId xmlns:a16="http://schemas.microsoft.com/office/drawing/2014/main" id="{301C0C1C-39DC-41FA-ABD0-1F8596CDB891}"/>
              </a:ext>
            </a:extLst>
          </p:cNvPr>
          <p:cNvSpPr>
            <a:spLocks noGrp="1"/>
          </p:cNvSpPr>
          <p:nvPr>
            <p:ph type="ftr" sz="quarter" idx="12"/>
          </p:nvPr>
        </p:nvSpPr>
        <p:spPr/>
        <p:txBody>
          <a:bodyPr/>
          <a:lstStyle>
            <a:lvl1pPr rtl="0">
              <a:defRPr/>
            </a:lvl1pPr>
          </a:lstStyle>
          <a:p>
            <a:endParaRPr lang="en-US"/>
          </a:p>
        </p:txBody>
      </p:sp>
      <p:sp>
        <p:nvSpPr>
          <p:cNvPr id="6" name="Text Placeholder 7">
            <a:extLst>
              <a:ext uri="{FF2B5EF4-FFF2-40B4-BE49-F238E27FC236}">
                <a16:creationId xmlns:a16="http://schemas.microsoft.com/office/drawing/2014/main" id="{E1B1E201-9B24-430C-9754-D2D2EB0A6DA5}"/>
              </a:ext>
            </a:extLst>
          </p:cNvPr>
          <p:cNvSpPr>
            <a:spLocks noGrp="1"/>
          </p:cNvSpPr>
          <p:nvPr>
            <p:ph type="body" sz="quarter" idx="18" hasCustomPrompt="1"/>
          </p:nvPr>
        </p:nvSpPr>
        <p:spPr>
          <a:xfrm>
            <a:off x="442913" y="1844675"/>
            <a:ext cx="5437188" cy="4321175"/>
          </a:xfrm>
        </p:spPr>
        <p:txBody>
          <a:bodyPr tIns="0" bIns="0" numCol="1" spcCol="0"/>
          <a:lstStyle>
            <a:lvl1pPr marL="342900" indent="-342900" rtl="0">
              <a:spcBef>
                <a:spcPts val="1800"/>
              </a:spcBef>
              <a:buSzPct val="100000"/>
              <a:buFont typeface="+mj-lt"/>
              <a:buAutoNum type="arabicPeriod"/>
              <a:defRPr sz="1600" b="1"/>
            </a:lvl1pPr>
            <a:lvl2pPr marL="504000" indent="-144000" rtl="0">
              <a:spcBef>
                <a:spcPts val="600"/>
              </a:spcBef>
              <a:buFont typeface="Arial" panose="020B0604020202020204" pitchFamily="34" charset="0"/>
              <a:buChar char="•"/>
              <a:defRPr sz="1600"/>
            </a:lvl2pPr>
            <a:lvl3pPr marL="504000" rtl="0">
              <a:spcBef>
                <a:spcPts val="600"/>
              </a:spcBef>
              <a:defRPr sz="1600"/>
            </a:lvl3pPr>
            <a:lvl4pPr marL="504000" rtl="0">
              <a:spcBef>
                <a:spcPts val="600"/>
              </a:spcBef>
              <a:defRPr sz="1600"/>
            </a:lvl4pPr>
            <a:lvl5pPr marL="504000" rtl="0">
              <a:spcBef>
                <a:spcPts val="600"/>
              </a:spcBef>
              <a:defRPr sz="16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5F05A61B-0FA9-4EA1-B522-D0343E21CEE5}"/>
              </a:ext>
            </a:extLst>
          </p:cNvPr>
          <p:cNvSpPr>
            <a:spLocks noGrp="1"/>
          </p:cNvSpPr>
          <p:nvPr>
            <p:ph type="pic" sz="quarter" idx="19" hasCustomPrompt="1"/>
          </p:nvPr>
        </p:nvSpPr>
        <p:spPr>
          <a:xfrm>
            <a:off x="6311900" y="0"/>
            <a:ext cx="5880099" cy="6858000"/>
          </a:xfrm>
          <a:noFill/>
        </p:spPr>
        <p:txBody>
          <a:bodyPr bIns="900000" anchor="ctr" anchorCtr="0"/>
          <a:lstStyle>
            <a:lvl1pPr algn="ctr" rtl="0">
              <a:buNone/>
              <a:defRPr/>
            </a:lvl1pPr>
          </a:lstStyle>
          <a:p>
            <a:r>
              <a:rPr lang="en-US"/>
              <a:t>Click the icon to insert picture</a:t>
            </a:r>
          </a:p>
        </p:txBody>
      </p:sp>
      <p:sp>
        <p:nvSpPr>
          <p:cNvPr id="10" name="Text Placeholder 7">
            <a:extLst>
              <a:ext uri="{FF2B5EF4-FFF2-40B4-BE49-F238E27FC236}">
                <a16:creationId xmlns:a16="http://schemas.microsoft.com/office/drawing/2014/main" id="{4A32FE84-6B9F-4760-83B0-7FB2BC7928C4}"/>
              </a:ext>
            </a:extLst>
          </p:cNvPr>
          <p:cNvSpPr>
            <a:spLocks noGrp="1"/>
          </p:cNvSpPr>
          <p:nvPr>
            <p:ph type="body" sz="quarter" idx="13"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780945316"/>
      </p:ext>
    </p:extLst>
  </p:cSld>
  <p:clrMapOvr>
    <a:masterClrMapping/>
  </p:clrMapOvr>
  <p:extLst>
    <p:ext uri="{DCECCB84-F9BA-43D5-87BE-67443E8EF086}">
      <p15:sldGuideLst xmlns:p15="http://schemas.microsoft.com/office/powerpoint/2012/main">
        <p15:guide id="1" orient="horz" pos="1162">
          <p15:clr>
            <a:srgbClr val="A4A3A4"/>
          </p15:clr>
        </p15:guide>
        <p15:guide id="2" orient="horz" pos="3884">
          <p15:clr>
            <a:srgbClr val="A4A3A4"/>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21F5020-641F-49BF-977B-7BC534BF12E1}"/>
              </a:ext>
            </a:extLst>
          </p:cNvPr>
          <p:cNvGraphicFramePr>
            <a:graphicFrameLocks noChangeAspect="1"/>
          </p:cNvGraphicFramePr>
          <p:nvPr userDrawn="1">
            <p:custDataLst>
              <p:tags r:id="rId1"/>
            </p:custDataLst>
            <p:extLst>
              <p:ext uri="{D42A27DB-BD31-4B8C-83A1-F6EECF244321}">
                <p14:modId xmlns:p14="http://schemas.microsoft.com/office/powerpoint/2010/main" val="543142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221F5020-641F-49BF-977B-7BC534BF12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D9217A6A-F7AD-4AB9-8A6C-3D9B4ECCD019}"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11306175"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8">
            <a:extLst>
              <a:ext uri="{FF2B5EF4-FFF2-40B4-BE49-F238E27FC236}">
                <a16:creationId xmlns:a16="http://schemas.microsoft.com/office/drawing/2014/main" id="{3F58B060-DC84-4683-B3D0-3E6832A285DB}"/>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682365896"/>
      </p:ext>
    </p:extLst>
  </p:cSld>
  <p:clrMapOvr>
    <a:masterClrMapping/>
  </p:clrMapOvr>
  <p:extLst>
    <p:ext uri="{DCECCB84-F9BA-43D5-87BE-67443E8EF086}">
      <p15:sldGuideLst xmlns:p15="http://schemas.microsoft.com/office/powerpoint/2012/main">
        <p15:guide id="1" orient="horz" pos="1162">
          <p15:clr>
            <a:srgbClr val="A4A3A4"/>
          </p15:clr>
        </p15:guide>
        <p15:guide id="2" orient="horz" pos="3884">
          <p15:clr>
            <a:srgbClr val="A4A3A4"/>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E4EA47C-B944-4341-9A51-5238F9DC3B2F}"/>
              </a:ext>
            </a:extLst>
          </p:cNvPr>
          <p:cNvGraphicFramePr>
            <a:graphicFrameLocks noChangeAspect="1"/>
          </p:cNvGraphicFramePr>
          <p:nvPr userDrawn="1">
            <p:custDataLst>
              <p:tags r:id="rId1"/>
            </p:custDataLst>
            <p:extLst>
              <p:ext uri="{D42A27DB-BD31-4B8C-83A1-F6EECF244321}">
                <p14:modId xmlns:p14="http://schemas.microsoft.com/office/powerpoint/2010/main" val="3165407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5E4EA47C-B944-4341-9A51-5238F9DC3B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3C02748C-F8A9-4978-8A30-871D95224A30}"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543718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6311899" y="1844676"/>
            <a:ext cx="543718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6096000"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D94B6226-1AE7-4645-AC37-AC3C9EB5A66A}"/>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2834102530"/>
      </p:ext>
    </p:extLst>
  </p:cSld>
  <p:clrMapOvr>
    <a:masterClrMapping/>
  </p:clrMapOvr>
  <p:extLst>
    <p:ext uri="{DCECCB84-F9BA-43D5-87BE-67443E8EF086}">
      <p15:sldGuideLst xmlns:p15="http://schemas.microsoft.com/office/powerpoint/2012/main">
        <p15:guide id="1" orient="horz" pos="1162">
          <p15:clr>
            <a:srgbClr val="A4A3A4"/>
          </p15:clr>
        </p15:guide>
        <p15:guide id="2" pos="3976">
          <p15:clr>
            <a:srgbClr val="A4A3A4"/>
          </p15:clr>
        </p15:guide>
        <p15:guide id="3" pos="3704">
          <p15:clr>
            <a:srgbClr val="A4A3A4"/>
          </p15:clr>
        </p15:guide>
        <p15:guide id="4" orient="horz" pos="3884">
          <p15:clr>
            <a:srgbClr val="A4A3A4"/>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F212183-A063-4EFA-AEFC-9691C6F8662A}"/>
              </a:ext>
            </a:extLst>
          </p:cNvPr>
          <p:cNvGraphicFramePr>
            <a:graphicFrameLocks noChangeAspect="1"/>
          </p:cNvGraphicFramePr>
          <p:nvPr userDrawn="1">
            <p:custDataLst>
              <p:tags r:id="rId1"/>
            </p:custDataLst>
            <p:extLst>
              <p:ext uri="{D42A27DB-BD31-4B8C-83A1-F6EECF244321}">
                <p14:modId xmlns:p14="http://schemas.microsoft.com/office/powerpoint/2010/main" val="2241583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2" name="Object 11" hidden="1">
                        <a:extLst>
                          <a:ext uri="{FF2B5EF4-FFF2-40B4-BE49-F238E27FC236}">
                            <a16:creationId xmlns:a16="http://schemas.microsoft.com/office/drawing/2014/main" id="{FF212183-A063-4EFA-AEFC-9691C6F866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90CA2F2E-158D-4A47-9850-09452B8CB5BC}"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3457575"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41624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E9463B90-BD1C-4583-93A2-D5316723D353}"/>
              </a:ext>
            </a:extLst>
          </p:cNvPr>
          <p:cNvSpPr>
            <a:spLocks noGrp="1"/>
          </p:cNvSpPr>
          <p:nvPr>
            <p:ph type="body" sz="quarter" idx="16"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2401179119"/>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4D157DAE-7379-4EE3-B57B-8E74B70B0731}"/>
              </a:ext>
            </a:extLst>
          </p:cNvPr>
          <p:cNvGraphicFramePr>
            <a:graphicFrameLocks noChangeAspect="1"/>
          </p:cNvGraphicFramePr>
          <p:nvPr userDrawn="1">
            <p:custDataLst>
              <p:tags r:id="rId1"/>
            </p:custDataLst>
            <p:extLst>
              <p:ext uri="{D42A27DB-BD31-4B8C-83A1-F6EECF244321}">
                <p14:modId xmlns:p14="http://schemas.microsoft.com/office/powerpoint/2010/main" val="2176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2" name="Object 11" hidden="1">
                        <a:extLst>
                          <a:ext uri="{FF2B5EF4-FFF2-40B4-BE49-F238E27FC236}">
                            <a16:creationId xmlns:a16="http://schemas.microsoft.com/office/drawing/2014/main" id="{4D157DAE-7379-4EE3-B57B-8E74B70B07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8FA53976-998E-434E-AC9D-9F4C2BDA7828}"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252094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3359151"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3161506"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6323016" y="1844676"/>
            <a:ext cx="2509834"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6096000" y="1844675"/>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ontent Placeholder 6">
            <a:extLst>
              <a:ext uri="{FF2B5EF4-FFF2-40B4-BE49-F238E27FC236}">
                <a16:creationId xmlns:a16="http://schemas.microsoft.com/office/drawing/2014/main" id="{D63C4230-FD4C-4093-A853-DAE3DE9675A9}"/>
              </a:ext>
            </a:extLst>
          </p:cNvPr>
          <p:cNvSpPr>
            <a:spLocks noGrp="1"/>
          </p:cNvSpPr>
          <p:nvPr>
            <p:ph sz="quarter" idx="16" hasCustomPrompt="1"/>
          </p:nvPr>
        </p:nvSpPr>
        <p:spPr>
          <a:xfrm>
            <a:off x="9228139"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E347C4B8-0A05-4BBA-8D31-1CA1882E5C80}"/>
              </a:ext>
            </a:extLst>
          </p:cNvPr>
          <p:cNvCxnSpPr>
            <a:cxnSpLocks/>
          </p:cNvCxnSpPr>
          <p:nvPr userDrawn="1"/>
        </p:nvCxnSpPr>
        <p:spPr>
          <a:xfrm>
            <a:off x="903049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F177903-6BC9-429F-9BD6-6B380BE220F0}"/>
              </a:ext>
            </a:extLst>
          </p:cNvPr>
          <p:cNvSpPr>
            <a:spLocks noGrp="1"/>
          </p:cNvSpPr>
          <p:nvPr>
            <p:ph type="body" sz="quarter" idx="17"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285860104"/>
      </p:ext>
    </p:extLst>
  </p:cSld>
  <p:clrMapOvr>
    <a:masterClrMapping/>
  </p:clrMapOvr>
  <p:extLst>
    <p:ext uri="{DCECCB84-F9BA-43D5-87BE-67443E8EF086}">
      <p15:sldGuideLst xmlns:p15="http://schemas.microsoft.com/office/powerpoint/2012/main">
        <p15:guide id="1" pos="1867">
          <p15:clr>
            <a:srgbClr val="A4A3A4"/>
          </p15:clr>
        </p15:guide>
        <p15:guide id="2" orient="horz" pos="1162">
          <p15:clr>
            <a:srgbClr val="A4A3A4"/>
          </p15:clr>
        </p15:guide>
        <p15:guide id="3" pos="2116">
          <p15:clr>
            <a:srgbClr val="A4A3A4"/>
          </p15:clr>
        </p15:guide>
        <p15:guide id="4" pos="3704">
          <p15:clr>
            <a:srgbClr val="A4A3A4"/>
          </p15:clr>
        </p15:guide>
        <p15:guide id="5" pos="3976">
          <p15:clr>
            <a:srgbClr val="A4A3A4"/>
          </p15:clr>
        </p15:guide>
        <p15:guide id="6" pos="5813">
          <p15:clr>
            <a:srgbClr val="A4A3A4"/>
          </p15:clr>
        </p15:guide>
        <p15:guide id="7" pos="5564">
          <p15:clr>
            <a:srgbClr val="A4A3A4"/>
          </p15:clr>
        </p15:guide>
        <p15:guide id="8" orient="horz" pos="3884">
          <p15:clr>
            <a:srgbClr val="A4A3A4"/>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uneven colum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CB67B95-FABF-4C30-9F94-8FEB0E8EAB01}"/>
              </a:ext>
            </a:extLst>
          </p:cNvPr>
          <p:cNvGraphicFramePr>
            <a:graphicFrameLocks noChangeAspect="1"/>
          </p:cNvGraphicFramePr>
          <p:nvPr userDrawn="1">
            <p:custDataLst>
              <p:tags r:id="rId1"/>
            </p:custDataLst>
            <p:extLst>
              <p:ext uri="{D42A27DB-BD31-4B8C-83A1-F6EECF244321}">
                <p14:modId xmlns:p14="http://schemas.microsoft.com/office/powerpoint/2010/main" val="981507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2CB67B95-FABF-4C30-9F94-8FEB0E8EAB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4A9119E-FD83-4B22-9950-DA372C2079B4}"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739775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96024B65-EE18-4764-860A-6E0C1DA2FC04}"/>
              </a:ext>
            </a:extLst>
          </p:cNvPr>
          <p:cNvSpPr>
            <a:spLocks noGrp="1"/>
          </p:cNvSpPr>
          <p:nvPr>
            <p:ph type="body" sz="quarter" idx="16"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343833054"/>
      </p:ext>
    </p:extLst>
  </p:cSld>
  <p:clrMapOvr>
    <a:masterClrMapping/>
  </p:clrMapOvr>
  <p:extLst>
    <p:ext uri="{DCECCB84-F9BA-43D5-87BE-67443E8EF086}">
      <p15:sldGuideLst xmlns:p15="http://schemas.microsoft.com/office/powerpoint/2012/main">
        <p15:guide id="2" orient="horz" pos="1162">
          <p15:clr>
            <a:srgbClr val="A4A3A4"/>
          </p15:clr>
        </p15:guide>
        <p15:guide id="3" pos="4929">
          <p15:clr>
            <a:srgbClr val="A4A3A4"/>
          </p15:clr>
        </p15:guide>
        <p15:guide id="4" pos="5201">
          <p15:clr>
            <a:srgbClr val="A4A3A4"/>
          </p15:clr>
        </p15:guide>
        <p15:guide id="5" orient="horz" pos="3884">
          <p15:clr>
            <a:srgbClr val="A4A3A4"/>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o uneven columns 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199728-D223-4302-A58F-3E88A4799FBD}"/>
              </a:ext>
            </a:extLst>
          </p:cNvPr>
          <p:cNvGraphicFramePr>
            <a:graphicFrameLocks noChangeAspect="1"/>
          </p:cNvGraphicFramePr>
          <p:nvPr userDrawn="1">
            <p:custDataLst>
              <p:tags r:id="rId1"/>
            </p:custDataLst>
            <p:extLst>
              <p:ext uri="{D42A27DB-BD31-4B8C-83A1-F6EECF244321}">
                <p14:modId xmlns:p14="http://schemas.microsoft.com/office/powerpoint/2010/main" val="1133311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5F199728-D223-4302-A58F-3E88A4799F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B9CA327A-8639-4EBC-A9AE-CE9184F29179}"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8389938"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6">
            <a:extLst>
              <a:ext uri="{FF2B5EF4-FFF2-40B4-BE49-F238E27FC236}">
                <a16:creationId xmlns:a16="http://schemas.microsoft.com/office/drawing/2014/main" id="{D63C4230-FD4C-4093-A853-DAE3DE9675A9}"/>
              </a:ext>
            </a:extLst>
          </p:cNvPr>
          <p:cNvSpPr>
            <a:spLocks noGrp="1"/>
          </p:cNvSpPr>
          <p:nvPr>
            <p:ph sz="quarter" idx="16" hasCustomPrompt="1"/>
          </p:nvPr>
        </p:nvSpPr>
        <p:spPr>
          <a:xfrm>
            <a:off x="9228139"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E347C4B8-0A05-4BBA-8D31-1CA1882E5C80}"/>
              </a:ext>
            </a:extLst>
          </p:cNvPr>
          <p:cNvCxnSpPr>
            <a:cxnSpLocks/>
          </p:cNvCxnSpPr>
          <p:nvPr userDrawn="1"/>
        </p:nvCxnSpPr>
        <p:spPr>
          <a:xfrm>
            <a:off x="903049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5FA102F6-68E7-43AF-86DE-063426B6489C}"/>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725462731"/>
      </p:ext>
    </p:extLst>
  </p:cSld>
  <p:clrMapOvr>
    <a:masterClrMapping/>
  </p:clrMapOvr>
  <p:extLst>
    <p:ext uri="{DCECCB84-F9BA-43D5-87BE-67443E8EF086}">
      <p15:sldGuideLst xmlns:p15="http://schemas.microsoft.com/office/powerpoint/2012/main">
        <p15:guide id="2" orient="horz" pos="1162">
          <p15:clr>
            <a:srgbClr val="A4A3A4"/>
          </p15:clr>
        </p15:guide>
        <p15:guide id="6" pos="5813">
          <p15:clr>
            <a:srgbClr val="A4A3A4"/>
          </p15:clr>
        </p15:guide>
        <p15:guide id="7" pos="5564">
          <p15:clr>
            <a:srgbClr val="A4A3A4"/>
          </p15:clr>
        </p15:guide>
        <p15:guide id="8" orient="horz" pos="3884">
          <p15:clr>
            <a:srgbClr val="A4A3A4"/>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hree uneven colum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DA121E1-DB7B-4694-BD6A-4E34F277D272}"/>
              </a:ext>
            </a:extLst>
          </p:cNvPr>
          <p:cNvGraphicFramePr>
            <a:graphicFrameLocks noChangeAspect="1"/>
          </p:cNvGraphicFramePr>
          <p:nvPr userDrawn="1">
            <p:custDataLst>
              <p:tags r:id="rId1"/>
            </p:custDataLst>
            <p:extLst>
              <p:ext uri="{D42A27DB-BD31-4B8C-83A1-F6EECF244321}">
                <p14:modId xmlns:p14="http://schemas.microsoft.com/office/powerpoint/2010/main" val="3781801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ADA121E1-DB7B-4694-BD6A-4E34F277D2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ED225FA4-E9BC-4CEE-B68B-C78B4A21C9A2}"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6"/>
            <a:ext cx="542606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6323016" y="1844676"/>
            <a:ext cx="2509834"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6096000" y="1844675"/>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ontent Placeholder 6">
            <a:extLst>
              <a:ext uri="{FF2B5EF4-FFF2-40B4-BE49-F238E27FC236}">
                <a16:creationId xmlns:a16="http://schemas.microsoft.com/office/drawing/2014/main" id="{D63C4230-FD4C-4093-A853-DAE3DE9675A9}"/>
              </a:ext>
            </a:extLst>
          </p:cNvPr>
          <p:cNvSpPr>
            <a:spLocks noGrp="1"/>
          </p:cNvSpPr>
          <p:nvPr>
            <p:ph sz="quarter" idx="16" hasCustomPrompt="1"/>
          </p:nvPr>
        </p:nvSpPr>
        <p:spPr>
          <a:xfrm>
            <a:off x="9228139" y="1844676"/>
            <a:ext cx="2520949"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E347C4B8-0A05-4BBA-8D31-1CA1882E5C80}"/>
              </a:ext>
            </a:extLst>
          </p:cNvPr>
          <p:cNvCxnSpPr>
            <a:cxnSpLocks/>
          </p:cNvCxnSpPr>
          <p:nvPr userDrawn="1"/>
        </p:nvCxnSpPr>
        <p:spPr>
          <a:xfrm>
            <a:off x="903049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CA8E03AC-9EA6-4390-8942-5AE5AF884A1F}"/>
              </a:ext>
            </a:extLst>
          </p:cNvPr>
          <p:cNvSpPr>
            <a:spLocks noGrp="1"/>
          </p:cNvSpPr>
          <p:nvPr>
            <p:ph type="body" sz="quarter" idx="17"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3757650730"/>
      </p:ext>
    </p:extLst>
  </p:cSld>
  <p:clrMapOvr>
    <a:masterClrMapping/>
  </p:clrMapOvr>
  <p:extLst>
    <p:ext uri="{DCECCB84-F9BA-43D5-87BE-67443E8EF086}">
      <p15:sldGuideLst xmlns:p15="http://schemas.microsoft.com/office/powerpoint/2012/main">
        <p15:guide id="2" orient="horz" pos="1162">
          <p15:clr>
            <a:srgbClr val="A4A3A4"/>
          </p15:clr>
        </p15:guide>
        <p15:guide id="4" pos="3704">
          <p15:clr>
            <a:srgbClr val="A4A3A4"/>
          </p15:clr>
        </p15:guide>
        <p15:guide id="5" pos="3976">
          <p15:clr>
            <a:srgbClr val="A4A3A4"/>
          </p15:clr>
        </p15:guide>
        <p15:guide id="6" pos="5813">
          <p15:clr>
            <a:srgbClr val="A4A3A4"/>
          </p15:clr>
        </p15:guide>
        <p15:guide id="7" pos="5564">
          <p15:clr>
            <a:srgbClr val="A4A3A4"/>
          </p15:clr>
        </p15:guide>
        <p15:guide id="8" orient="horz" pos="3884">
          <p15:clr>
            <a:srgbClr val="A4A3A4"/>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Divided in four">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4E96D08-1FB4-4FED-8F60-60E30CC806D6}"/>
              </a:ext>
            </a:extLst>
          </p:cNvPr>
          <p:cNvGraphicFramePr>
            <a:graphicFrameLocks noChangeAspect="1"/>
          </p:cNvGraphicFramePr>
          <p:nvPr userDrawn="1">
            <p:custDataLst>
              <p:tags r:id="rId1"/>
            </p:custDataLst>
            <p:extLst>
              <p:ext uri="{D42A27DB-BD31-4B8C-83A1-F6EECF244321}">
                <p14:modId xmlns:p14="http://schemas.microsoft.com/office/powerpoint/2010/main" val="3803236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F4E96D08-1FB4-4FED-8F60-60E30CC806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C571F325-C347-4B49-BE08-1298C5A428D4}"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6311899" y="1844676"/>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4A6182A-C719-4B0D-B89D-FCBC04880C04}"/>
              </a:ext>
            </a:extLst>
          </p:cNvPr>
          <p:cNvCxnSpPr>
            <a:cxnSpLocks/>
          </p:cNvCxnSpPr>
          <p:nvPr userDrawn="1"/>
        </p:nvCxnSpPr>
        <p:spPr>
          <a:xfrm>
            <a:off x="6096000"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Content Placeholder 6">
            <a:extLst>
              <a:ext uri="{FF2B5EF4-FFF2-40B4-BE49-F238E27FC236}">
                <a16:creationId xmlns:a16="http://schemas.microsoft.com/office/drawing/2014/main" id="{099B0C97-1EA7-4D3E-9DA6-E74C3BEC0254}"/>
              </a:ext>
            </a:extLst>
          </p:cNvPr>
          <p:cNvSpPr>
            <a:spLocks noGrp="1"/>
          </p:cNvSpPr>
          <p:nvPr>
            <p:ph sz="quarter" idx="15" hasCustomPrompt="1"/>
          </p:nvPr>
        </p:nvSpPr>
        <p:spPr>
          <a:xfrm>
            <a:off x="442812" y="4112088"/>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6">
            <a:extLst>
              <a:ext uri="{FF2B5EF4-FFF2-40B4-BE49-F238E27FC236}">
                <a16:creationId xmlns:a16="http://schemas.microsoft.com/office/drawing/2014/main" id="{29CF9DCC-673E-471D-ABA7-C81CB42E55EA}"/>
              </a:ext>
            </a:extLst>
          </p:cNvPr>
          <p:cNvSpPr>
            <a:spLocks noGrp="1"/>
          </p:cNvSpPr>
          <p:nvPr>
            <p:ph sz="quarter" idx="16" hasCustomPrompt="1"/>
          </p:nvPr>
        </p:nvSpPr>
        <p:spPr>
          <a:xfrm>
            <a:off x="6311798" y="4112088"/>
            <a:ext cx="5437188" cy="194458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4156C07A-6773-4155-AD3A-F6552FA11378}"/>
              </a:ext>
            </a:extLst>
          </p:cNvPr>
          <p:cNvCxnSpPr>
            <a:cxnSpLocks/>
          </p:cNvCxnSpPr>
          <p:nvPr userDrawn="1"/>
        </p:nvCxnSpPr>
        <p:spPr>
          <a:xfrm>
            <a:off x="442913" y="3950675"/>
            <a:ext cx="5436000" cy="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6D22C1-334D-4DDC-AFB0-5B92C1A7D941}"/>
              </a:ext>
            </a:extLst>
          </p:cNvPr>
          <p:cNvCxnSpPr>
            <a:cxnSpLocks/>
          </p:cNvCxnSpPr>
          <p:nvPr userDrawn="1"/>
        </p:nvCxnSpPr>
        <p:spPr>
          <a:xfrm>
            <a:off x="6313087" y="3950675"/>
            <a:ext cx="5436000" cy="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D815F92E-C83F-49B4-BBBD-C76E98B72027}"/>
              </a:ext>
            </a:extLst>
          </p:cNvPr>
          <p:cNvSpPr>
            <a:spLocks noGrp="1"/>
          </p:cNvSpPr>
          <p:nvPr>
            <p:ph type="body" sz="quarter" idx="17"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41386230"/>
      </p:ext>
    </p:extLst>
  </p:cSld>
  <p:clrMapOvr>
    <a:masterClrMapping/>
  </p:clrMapOvr>
  <p:extLst>
    <p:ext uri="{DCECCB84-F9BA-43D5-87BE-67443E8EF086}">
      <p15:sldGuideLst xmlns:p15="http://schemas.microsoft.com/office/powerpoint/2012/main">
        <p15:guide id="1" orient="horz" pos="1162">
          <p15:clr>
            <a:srgbClr val="A4A3A4"/>
          </p15:clr>
        </p15:guide>
        <p15:guide id="2" pos="3704">
          <p15:clr>
            <a:srgbClr val="A4A3A4"/>
          </p15:clr>
        </p15:guide>
        <p15:guide id="3" pos="3976">
          <p15:clr>
            <a:srgbClr val="A4A3A4"/>
          </p15:clr>
        </p15:guide>
        <p15:guide id="4" orient="horz" pos="3884">
          <p15:clr>
            <a:srgbClr val="A4A3A4"/>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Divided vertical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41D203B-624D-41AD-B3FB-7ACDB9792E40}"/>
              </a:ext>
            </a:extLst>
          </p:cNvPr>
          <p:cNvGraphicFramePr>
            <a:graphicFrameLocks noChangeAspect="1"/>
          </p:cNvGraphicFramePr>
          <p:nvPr userDrawn="1">
            <p:custDataLst>
              <p:tags r:id="rId1"/>
            </p:custDataLst>
            <p:extLst>
              <p:ext uri="{D42A27DB-BD31-4B8C-83A1-F6EECF244321}">
                <p14:modId xmlns:p14="http://schemas.microsoft.com/office/powerpoint/2010/main" val="179383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341D203B-624D-41AD-B3FB-7ACDB9792E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7383600"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1D2446A5-4EC0-4459-AEA7-CCE28D1DF523}"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2" y="1844674"/>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21200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212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6">
            <a:extLst>
              <a:ext uri="{FF2B5EF4-FFF2-40B4-BE49-F238E27FC236}">
                <a16:creationId xmlns:a16="http://schemas.microsoft.com/office/drawing/2014/main" id="{7C6E3ECE-0DF6-4CFB-9650-7C6108FD900F}"/>
              </a:ext>
            </a:extLst>
          </p:cNvPr>
          <p:cNvSpPr>
            <a:spLocks noGrp="1"/>
          </p:cNvSpPr>
          <p:nvPr>
            <p:ph sz="quarter" idx="16" hasCustomPrompt="1"/>
          </p:nvPr>
        </p:nvSpPr>
        <p:spPr>
          <a:xfrm>
            <a:off x="442912" y="2972674"/>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7" name="Content Placeholder 6">
            <a:extLst>
              <a:ext uri="{FF2B5EF4-FFF2-40B4-BE49-F238E27FC236}">
                <a16:creationId xmlns:a16="http://schemas.microsoft.com/office/drawing/2014/main" id="{651D775D-D1D3-4C96-90D3-0E91B9071A86}"/>
              </a:ext>
            </a:extLst>
          </p:cNvPr>
          <p:cNvSpPr>
            <a:spLocks noGrp="1"/>
          </p:cNvSpPr>
          <p:nvPr>
            <p:ph sz="quarter" idx="17" hasCustomPrompt="1"/>
          </p:nvPr>
        </p:nvSpPr>
        <p:spPr>
          <a:xfrm>
            <a:off x="442912" y="4100674"/>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8" name="Content Placeholder 6">
            <a:extLst>
              <a:ext uri="{FF2B5EF4-FFF2-40B4-BE49-F238E27FC236}">
                <a16:creationId xmlns:a16="http://schemas.microsoft.com/office/drawing/2014/main" id="{C2AE9638-33A7-46A7-8D23-963BA7A235A7}"/>
              </a:ext>
            </a:extLst>
          </p:cNvPr>
          <p:cNvSpPr>
            <a:spLocks noGrp="1"/>
          </p:cNvSpPr>
          <p:nvPr>
            <p:ph sz="quarter" idx="18" hasCustomPrompt="1"/>
          </p:nvPr>
        </p:nvSpPr>
        <p:spPr>
          <a:xfrm>
            <a:off x="442912" y="5228675"/>
            <a:ext cx="7397750" cy="828000"/>
          </a:xfrm>
        </p:spPr>
        <p:txBody>
          <a:bodyPr/>
          <a:lstStyle>
            <a:lvl1pPr rtl="0">
              <a:defRPr/>
            </a:lvl1pPr>
            <a:lvl2pPr rtl="0">
              <a:defRPr/>
            </a:lvl2pPr>
          </a:lstStyle>
          <a:p>
            <a:pPr lvl="0"/>
            <a:r>
              <a:rPr lang="en-US"/>
              <a:t>Click to edit text</a:t>
            </a:r>
          </a:p>
          <a:p>
            <a:pPr lvl="1"/>
            <a:r>
              <a:rPr lang="en-US"/>
              <a:t>Second level</a:t>
            </a:r>
          </a:p>
        </p:txBody>
      </p:sp>
      <p:sp>
        <p:nvSpPr>
          <p:cNvPr id="14" name="Text Placeholder 8">
            <a:extLst>
              <a:ext uri="{FF2B5EF4-FFF2-40B4-BE49-F238E27FC236}">
                <a16:creationId xmlns:a16="http://schemas.microsoft.com/office/drawing/2014/main" id="{8967667F-829A-47C4-9F19-1C35FE7D6AEB}"/>
              </a:ext>
            </a:extLst>
          </p:cNvPr>
          <p:cNvSpPr>
            <a:spLocks noGrp="1"/>
          </p:cNvSpPr>
          <p:nvPr>
            <p:ph type="body" sz="quarter" idx="19"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2029653616"/>
      </p:ext>
    </p:extLst>
  </p:cSld>
  <p:clrMapOvr>
    <a:masterClrMapping/>
  </p:clrMapOvr>
  <p:extLst>
    <p:ext uri="{DCECCB84-F9BA-43D5-87BE-67443E8EF086}">
      <p15:sldGuideLst xmlns:p15="http://schemas.microsoft.com/office/powerpoint/2012/main">
        <p15:guide id="2" orient="horz" pos="1162">
          <p15:clr>
            <a:srgbClr val="A4A3A4"/>
          </p15:clr>
        </p15:guide>
        <p15:guide id="3" pos="4929">
          <p15:clr>
            <a:srgbClr val="A4A3A4"/>
          </p15:clr>
        </p15:guide>
        <p15:guide id="4" pos="5201">
          <p15:clr>
            <a:srgbClr val="A4A3A4"/>
          </p15:clr>
        </p15:guide>
        <p15:guide id="5" orient="horz" pos="388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881F5DC7-B5B4-454B-BCED-E135CFF568DB}"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59F675D-7D99-43D3-8A96-ADAA540629A2}"/>
              </a:ext>
            </a:extLst>
          </p:cNvPr>
          <p:cNvGraphicFramePr>
            <a:graphicFrameLocks noChangeAspect="1"/>
          </p:cNvGraphicFramePr>
          <p:nvPr userDrawn="1">
            <p:custDataLst>
              <p:tags r:id="rId1"/>
            </p:custDataLst>
            <p:extLst>
              <p:ext uri="{D42A27DB-BD31-4B8C-83A1-F6EECF244321}">
                <p14:modId xmlns:p14="http://schemas.microsoft.com/office/powerpoint/2010/main" val="2969751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59F675D-7D99-43D3-8A96-ADAA540629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11290996"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D4AAD205-E8F2-4F16-974C-3A91FA2175B6}"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Text Placeholder 8">
            <a:extLst>
              <a:ext uri="{FF2B5EF4-FFF2-40B4-BE49-F238E27FC236}">
                <a16:creationId xmlns:a16="http://schemas.microsoft.com/office/drawing/2014/main" id="{E433B58D-86BA-4109-90D4-F095EED7DE92}"/>
              </a:ext>
            </a:extLst>
          </p:cNvPr>
          <p:cNvSpPr>
            <a:spLocks noGrp="1"/>
          </p:cNvSpPr>
          <p:nvPr>
            <p:ph type="body" sz="quarter" idx="15" hasCustomPrompt="1"/>
          </p:nvPr>
        </p:nvSpPr>
        <p:spPr>
          <a:xfrm>
            <a:off x="442912" y="6165850"/>
            <a:ext cx="10044000" cy="126000"/>
          </a:xfrm>
        </p:spPr>
        <p:txBody>
          <a:bodyPr tIns="18000" anchor="t" anchorCtr="0"/>
          <a:lstStyle>
            <a:lvl1pPr marL="0" indent="0" rtl="0">
              <a:buNone/>
              <a:defRPr sz="7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147772759"/>
      </p:ext>
    </p:extLst>
  </p:cSld>
  <p:clrMapOvr>
    <a:masterClrMapping/>
  </p:clrMapOvr>
  <p:extLst>
    <p:ext uri="{DCECCB84-F9BA-43D5-87BE-67443E8EF086}">
      <p15:sldGuideLst xmlns:p15="http://schemas.microsoft.com/office/powerpoint/2012/main">
        <p15:guide id="2" orient="horz" pos="1162">
          <p15:clr>
            <a:srgbClr val="A4A3A4"/>
          </p15:clr>
        </p15:guide>
        <p15:guide id="6" orient="horz" pos="3884">
          <p15:clr>
            <a:srgbClr val="A4A3A4"/>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75CE1C-92B7-4CAD-A3CF-630F26898D8F}"/>
              </a:ext>
            </a:extLst>
          </p:cNvPr>
          <p:cNvGraphicFramePr>
            <a:graphicFrameLocks noChangeAspect="1"/>
          </p:cNvGraphicFramePr>
          <p:nvPr userDrawn="1">
            <p:custDataLst>
              <p:tags r:id="rId1"/>
            </p:custDataLst>
            <p:extLst>
              <p:ext uri="{D42A27DB-BD31-4B8C-83A1-F6EECF244321}">
                <p14:modId xmlns:p14="http://schemas.microsoft.com/office/powerpoint/2010/main" val="1625725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2F75CE1C-92B7-4CAD-A3CF-630F26898D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94F45A6E-91FD-4967-A871-1AB03209C370}"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Tree>
    <p:extLst>
      <p:ext uri="{BB962C8B-B14F-4D97-AF65-F5344CB8AC3E}">
        <p14:creationId xmlns:p14="http://schemas.microsoft.com/office/powerpoint/2010/main" val="3007214678"/>
      </p:ext>
    </p:extLst>
  </p:cSld>
  <p:clrMapOvr>
    <a:masterClrMapping/>
  </p:clrMapOvr>
  <p:extLst>
    <p:ext uri="{DCECCB84-F9BA-43D5-87BE-67443E8EF086}">
      <p15:sldGuideLst xmlns:p15="http://schemas.microsoft.com/office/powerpoint/2012/main">
        <p15:guide id="2" orient="horz" pos="1162">
          <p15:clr>
            <a:srgbClr val="A4A3A4"/>
          </p15:clr>
        </p15:guide>
        <p15:guide id="3" orient="horz" pos="3884">
          <p15:clr>
            <a:srgbClr val="A4A3A4"/>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Slide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4D8608D-C544-4633-BE62-6A5EFC2949C4}"/>
              </a:ext>
            </a:extLst>
          </p:cNvPr>
          <p:cNvGraphicFramePr>
            <a:graphicFrameLocks noChangeAspect="1"/>
          </p:cNvGraphicFramePr>
          <p:nvPr userDrawn="1">
            <p:custDataLst>
              <p:tags r:id="rId1"/>
            </p:custDataLst>
            <p:extLst>
              <p:ext uri="{D42A27DB-BD31-4B8C-83A1-F6EECF244321}">
                <p14:modId xmlns:p14="http://schemas.microsoft.com/office/powerpoint/2010/main" val="26360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4D8608D-C544-4633-BE62-6A5EFC2949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FFB819DD-16E5-49A2-A032-6AF9A08109AB}"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2" name="Text Placeholder 11">
            <a:extLst>
              <a:ext uri="{FF2B5EF4-FFF2-40B4-BE49-F238E27FC236}">
                <a16:creationId xmlns:a16="http://schemas.microsoft.com/office/drawing/2014/main" id="{0F9C898A-4B55-4962-8484-2E6D27777B44}"/>
              </a:ext>
            </a:extLst>
          </p:cNvPr>
          <p:cNvSpPr>
            <a:spLocks noGrp="1"/>
          </p:cNvSpPr>
          <p:nvPr>
            <p:ph type="body" sz="quarter" idx="14" hasCustomPrompt="1"/>
          </p:nvPr>
        </p:nvSpPr>
        <p:spPr>
          <a:xfrm>
            <a:off x="7874624" y="1566000"/>
            <a:ext cx="3609975" cy="5292000"/>
          </a:xfrm>
          <a:solidFill>
            <a:schemeClr val="accent1"/>
          </a:solidFill>
        </p:spPr>
        <p:txBody>
          <a:bodyPr/>
          <a:lstStyle>
            <a:lvl1pPr rtl="0">
              <a:buNone/>
              <a:defRPr sz="100">
                <a:solidFill>
                  <a:schemeClr val="accent2">
                    <a:alpha val="0"/>
                  </a:schemeClr>
                </a:solidFill>
              </a:defRPr>
            </a:lvl1pPr>
          </a:lstStyle>
          <a:p>
            <a:pPr lvl="0"/>
            <a:r>
              <a:rPr lang="en-US"/>
              <a:t> </a:t>
            </a:r>
          </a:p>
        </p:txBody>
      </p:sp>
      <p:sp>
        <p:nvSpPr>
          <p:cNvPr id="13" name="Text Placeholder 11">
            <a:extLst>
              <a:ext uri="{FF2B5EF4-FFF2-40B4-BE49-F238E27FC236}">
                <a16:creationId xmlns:a16="http://schemas.microsoft.com/office/drawing/2014/main" id="{A0A2B609-82BB-4478-832C-1CFA77D422FB}"/>
              </a:ext>
            </a:extLst>
          </p:cNvPr>
          <p:cNvSpPr>
            <a:spLocks noGrp="1"/>
          </p:cNvSpPr>
          <p:nvPr>
            <p:ph type="body" sz="quarter" idx="15" hasCustomPrompt="1"/>
          </p:nvPr>
        </p:nvSpPr>
        <p:spPr>
          <a:xfrm>
            <a:off x="6502399" y="0"/>
            <a:ext cx="3609975" cy="5292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15" name="Picture Placeholder 14">
            <a:extLst>
              <a:ext uri="{FF2B5EF4-FFF2-40B4-BE49-F238E27FC236}">
                <a16:creationId xmlns:a16="http://schemas.microsoft.com/office/drawing/2014/main" id="{DA845C6E-128E-4B75-8A1E-9033DD416A3F}"/>
              </a:ext>
            </a:extLst>
          </p:cNvPr>
          <p:cNvSpPr>
            <a:spLocks noGrp="1"/>
          </p:cNvSpPr>
          <p:nvPr>
            <p:ph type="pic" sz="quarter" idx="16" hasCustomPrompt="1"/>
          </p:nvPr>
        </p:nvSpPr>
        <p:spPr>
          <a:xfrm>
            <a:off x="7188099" y="792524"/>
            <a:ext cx="3610800" cy="4950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6" name="Text Placeholder 7">
            <a:extLst>
              <a:ext uri="{FF2B5EF4-FFF2-40B4-BE49-F238E27FC236}">
                <a16:creationId xmlns:a16="http://schemas.microsoft.com/office/drawing/2014/main" id="{5FF24B34-3272-489A-9964-2993EE7F92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1844676"/>
            <a:ext cx="5437188"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42912" y="728662"/>
            <a:ext cx="5437188" cy="828000"/>
          </a:xfrm>
        </p:spPr>
        <p:txBody>
          <a:bodyPr vert="horz"/>
          <a:lstStyle>
            <a:lvl1pPr rtl="0">
              <a:defRPr/>
            </a:lvl1pPr>
          </a:lstStyle>
          <a:p>
            <a:r>
              <a:rPr lang="en-US"/>
              <a:t>CLICK TO EDIT TITLE</a:t>
            </a:r>
          </a:p>
        </p:txBody>
      </p:sp>
    </p:spTree>
    <p:extLst>
      <p:ext uri="{BB962C8B-B14F-4D97-AF65-F5344CB8AC3E}">
        <p14:creationId xmlns:p14="http://schemas.microsoft.com/office/powerpoint/2010/main" val="2613399643"/>
      </p:ext>
    </p:extLst>
  </p:cSld>
  <p:clrMapOvr>
    <a:masterClrMapping/>
  </p:clrMapOvr>
  <p:extLst>
    <p:ext uri="{DCECCB84-F9BA-43D5-87BE-67443E8EF086}">
      <p15:sldGuideLst xmlns:p15="http://schemas.microsoft.com/office/powerpoint/2012/main">
        <p15:guide id="1" orient="horz" pos="1162">
          <p15:clr>
            <a:srgbClr val="A4A3A4"/>
          </p15:clr>
        </p15:guide>
        <p15:guide id="2" pos="3976">
          <p15:clr>
            <a:srgbClr val="A4A3A4"/>
          </p15:clr>
        </p15:guide>
        <p15:guide id="3" pos="3704">
          <p15:clr>
            <a:srgbClr val="A4A3A4"/>
          </p15:clr>
        </p15:guide>
        <p15:guide id="4" orient="horz" pos="3884">
          <p15:clr>
            <a:srgbClr val="A4A3A4"/>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olor divided 1">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34019D5-857E-4818-9614-9740AFDED5F5}"/>
              </a:ext>
            </a:extLst>
          </p:cNvPr>
          <p:cNvGraphicFramePr>
            <a:graphicFrameLocks noChangeAspect="1"/>
          </p:cNvGraphicFramePr>
          <p:nvPr userDrawn="1">
            <p:custDataLst>
              <p:tags r:id="rId1"/>
            </p:custDataLst>
            <p:extLst>
              <p:ext uri="{D42A27DB-BD31-4B8C-83A1-F6EECF244321}">
                <p14:modId xmlns:p14="http://schemas.microsoft.com/office/powerpoint/2010/main" val="3530853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234019D5-857E-4818-9614-9740AFDED5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0"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C7B2C621-4316-4ED2-82E1-1E742B852BC1}"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37526"/>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Color divided 2">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2AF5BD1-D991-4C4C-B0BE-BC4BD6210A74}"/>
              </a:ext>
            </a:extLst>
          </p:cNvPr>
          <p:cNvGraphicFramePr>
            <a:graphicFrameLocks noChangeAspect="1"/>
          </p:cNvGraphicFramePr>
          <p:nvPr userDrawn="1">
            <p:custDataLst>
              <p:tags r:id="rId1"/>
            </p:custDataLst>
            <p:extLst>
              <p:ext uri="{D42A27DB-BD31-4B8C-83A1-F6EECF244321}">
                <p14:modId xmlns:p14="http://schemas.microsoft.com/office/powerpoint/2010/main" val="558856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52AF5BD1-D991-4C4C-B0BE-BC4BD6210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0" y="0"/>
            <a:ext cx="3935413" cy="6858000"/>
          </a:xfrm>
          <a:solidFill>
            <a:schemeClr val="accent1"/>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1CD0CD37-2858-469D-8DC5-A43DBBCEAEC1}"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442913"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8" y="1844676"/>
            <a:ext cx="34925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054494"/>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Color divided 3">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8CCCE78-D185-4667-9FA8-4797E239BB26}"/>
              </a:ext>
            </a:extLst>
          </p:cNvPr>
          <p:cNvGraphicFramePr>
            <a:graphicFrameLocks noChangeAspect="1"/>
          </p:cNvGraphicFramePr>
          <p:nvPr userDrawn="1">
            <p:custDataLst>
              <p:tags r:id="rId1"/>
            </p:custDataLst>
            <p:extLst>
              <p:ext uri="{D42A27DB-BD31-4B8C-83A1-F6EECF244321}">
                <p14:modId xmlns:p14="http://schemas.microsoft.com/office/powerpoint/2010/main" val="3881969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98CCCE78-D185-4667-9FA8-4797E239BB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8272463"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FCD4521-CF81-4975-BF6A-212877E689C3}"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8715376"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58092"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4367212" y="1844676"/>
            <a:ext cx="347273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413950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F2824C1A-93FB-492E-8216-FA8CDC4ED1E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655492906"/>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Color divided 4">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8278131-517D-4AE8-BC21-920BB6863795}"/>
              </a:ext>
            </a:extLst>
          </p:cNvPr>
          <p:cNvGraphicFramePr>
            <a:graphicFrameLocks noChangeAspect="1"/>
          </p:cNvGraphicFramePr>
          <p:nvPr userDrawn="1">
            <p:custDataLst>
              <p:tags r:id="rId1"/>
            </p:custDataLst>
            <p:extLst>
              <p:ext uri="{D42A27DB-BD31-4B8C-83A1-F6EECF244321}">
                <p14:modId xmlns:p14="http://schemas.microsoft.com/office/powerpoint/2010/main" val="4164836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F8278131-517D-4AE8-BC21-920BB68637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11">
            <a:extLst>
              <a:ext uri="{FF2B5EF4-FFF2-40B4-BE49-F238E27FC236}">
                <a16:creationId xmlns:a16="http://schemas.microsoft.com/office/drawing/2014/main" id="{05EB4B2A-82CD-45E8-95AD-B5A0CB142EBA}"/>
              </a:ext>
            </a:extLst>
          </p:cNvPr>
          <p:cNvSpPr>
            <a:spLocks noGrp="1"/>
          </p:cNvSpPr>
          <p:nvPr>
            <p:ph type="body" sz="quarter" idx="16" hasCustomPrompt="1"/>
          </p:nvPr>
        </p:nvSpPr>
        <p:spPr>
          <a:xfrm>
            <a:off x="8272463" y="0"/>
            <a:ext cx="3935413" cy="6858000"/>
          </a:xfrm>
          <a:solidFill>
            <a:schemeClr val="accent1"/>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13C3E3DD-14F1-4A32-ABAC-C7089C182F2C}"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7" name="Content Placeholder 6">
            <a:extLst>
              <a:ext uri="{FF2B5EF4-FFF2-40B4-BE49-F238E27FC236}">
                <a16:creationId xmlns:a16="http://schemas.microsoft.com/office/drawing/2014/main" id="{6748CD0F-AF2B-4E7D-8EF1-64CFEA3C2468}"/>
              </a:ext>
            </a:extLst>
          </p:cNvPr>
          <p:cNvSpPr>
            <a:spLocks noGrp="1"/>
          </p:cNvSpPr>
          <p:nvPr>
            <p:ph sz="quarter" idx="13" hasCustomPrompt="1"/>
          </p:nvPr>
        </p:nvSpPr>
        <p:spPr>
          <a:xfrm>
            <a:off x="8715376" y="792001"/>
            <a:ext cx="3060000" cy="5373850"/>
          </a:xfrm>
        </p:spPr>
        <p:txBody>
          <a:bodyPr anchor="t" anchorCtr="0"/>
          <a:lstStyle>
            <a:lvl1pPr algn="l" rtl="0">
              <a:defRPr/>
            </a:lvl1pPr>
            <a:lvl2pPr algn="l" rtl="0">
              <a:defRPr/>
            </a:lvl2pPr>
            <a:lvl3pPr algn="l" rtl="0">
              <a:defRPr/>
            </a:lvl3pPr>
            <a:lvl4pPr algn="l" rtl="0">
              <a:defRPr/>
            </a:lvl4pPr>
            <a:lvl5pPr algn="l"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58092"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4367213" y="1844676"/>
            <a:ext cx="3472747"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413950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90038770-446B-408C-8005-CFCA1B5E39E8}"/>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1521439641"/>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lor divided with image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E3435EA-E809-49C8-B4BC-3F7BDDE81DA2}"/>
              </a:ext>
            </a:extLst>
          </p:cNvPr>
          <p:cNvGraphicFramePr>
            <a:graphicFrameLocks noChangeAspect="1"/>
          </p:cNvGraphicFramePr>
          <p:nvPr userDrawn="1">
            <p:custDataLst>
              <p:tags r:id="rId1"/>
            </p:custDataLst>
            <p:extLst>
              <p:ext uri="{D42A27DB-BD31-4B8C-83A1-F6EECF244321}">
                <p14:modId xmlns:p14="http://schemas.microsoft.com/office/powerpoint/2010/main" val="859780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6E3435EA-E809-49C8-B4BC-3F7BDDE81D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 Placeholder 11">
            <a:extLst>
              <a:ext uri="{FF2B5EF4-FFF2-40B4-BE49-F238E27FC236}">
                <a16:creationId xmlns:a16="http://schemas.microsoft.com/office/drawing/2014/main" id="{652E570D-F25D-40F1-BAD2-E3B4D01D94D8}"/>
              </a:ext>
            </a:extLst>
          </p:cNvPr>
          <p:cNvSpPr>
            <a:spLocks noGrp="1"/>
          </p:cNvSpPr>
          <p:nvPr>
            <p:ph type="body" sz="quarter" idx="16" hasCustomPrompt="1"/>
          </p:nvPr>
        </p:nvSpPr>
        <p:spPr>
          <a:xfrm>
            <a:off x="0"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4" y="728661"/>
            <a:ext cx="3457574" cy="1833563"/>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5BB095BF-7BFD-4F1F-AFF8-3DCF62B03D70}"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2928481"/>
            <a:ext cx="3457575" cy="3237369"/>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256584" y="792000"/>
            <a:ext cx="3492500" cy="537332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8048625" y="800100"/>
            <a:ext cx="0" cy="536575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Picture Placeholder 14">
            <a:extLst>
              <a:ext uri="{FF2B5EF4-FFF2-40B4-BE49-F238E27FC236}">
                <a16:creationId xmlns:a16="http://schemas.microsoft.com/office/drawing/2014/main" id="{39F8E8F3-E5D6-48BD-AB72-BA14795EE292}"/>
              </a:ext>
            </a:extLst>
          </p:cNvPr>
          <p:cNvSpPr>
            <a:spLocks noGrp="1"/>
          </p:cNvSpPr>
          <p:nvPr>
            <p:ph type="pic" sz="quarter" idx="17"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Tree>
    <p:extLst>
      <p:ext uri="{BB962C8B-B14F-4D97-AF65-F5344CB8AC3E}">
        <p14:creationId xmlns:p14="http://schemas.microsoft.com/office/powerpoint/2010/main" val="333554726"/>
      </p:ext>
    </p:extLst>
  </p:cSld>
  <p:clrMapOvr>
    <a:masterClrMapping/>
  </p:clrMapOvr>
  <p:extLst>
    <p:ext uri="{DCECCB84-F9BA-43D5-87BE-67443E8EF086}">
      <p15:sldGuideLst xmlns:p15="http://schemas.microsoft.com/office/powerpoint/2012/main">
        <p15:guide id="1" pos="2479">
          <p15:clr>
            <a:srgbClr val="A4A3A4"/>
          </p15:clr>
        </p15:guide>
        <p15:guide id="2" orient="horz" pos="1842">
          <p15:clr>
            <a:srgbClr val="A4A3A4"/>
          </p15:clr>
        </p15:guide>
        <p15:guide id="3" pos="2751">
          <p15:clr>
            <a:srgbClr val="A4A3A4"/>
          </p15:clr>
        </p15:guide>
        <p15:guide id="4" pos="4929">
          <p15:clr>
            <a:srgbClr val="A4A3A4"/>
          </p15:clr>
        </p15:guide>
        <p15:guide id="5" pos="5201">
          <p15:clr>
            <a:srgbClr val="A4A3A4"/>
          </p15:clr>
        </p15:guide>
        <p15:guide id="6" orient="horz" pos="504">
          <p15:clr>
            <a:srgbClr val="A4A3A4"/>
          </p15:clr>
        </p15:guide>
        <p15:guide id="7" orient="horz" pos="3884">
          <p15:clr>
            <a:srgbClr val="A4A3A4"/>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olor divided slide with image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1AEB850-67E2-41F6-B60E-9C5DECD1BA9E}"/>
              </a:ext>
            </a:extLst>
          </p:cNvPr>
          <p:cNvGraphicFramePr>
            <a:graphicFrameLocks noChangeAspect="1"/>
          </p:cNvGraphicFramePr>
          <p:nvPr userDrawn="1">
            <p:custDataLst>
              <p:tags r:id="rId1"/>
            </p:custDataLst>
            <p:extLst>
              <p:ext uri="{D42A27DB-BD31-4B8C-83A1-F6EECF244321}">
                <p14:modId xmlns:p14="http://schemas.microsoft.com/office/powerpoint/2010/main" val="418670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A1AEB850-67E2-41F6-B60E-9C5DECD1BA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1">
            <a:extLst>
              <a:ext uri="{FF2B5EF4-FFF2-40B4-BE49-F238E27FC236}">
                <a16:creationId xmlns:a16="http://schemas.microsoft.com/office/drawing/2014/main" id="{63F1E0E2-C301-4DD2-B142-E679FD90754F}"/>
              </a:ext>
            </a:extLst>
          </p:cNvPr>
          <p:cNvSpPr>
            <a:spLocks noGrp="1"/>
          </p:cNvSpPr>
          <p:nvPr>
            <p:ph type="body" sz="quarter" idx="16" hasCustomPrompt="1"/>
          </p:nvPr>
        </p:nvSpPr>
        <p:spPr>
          <a:xfrm>
            <a:off x="0" y="0"/>
            <a:ext cx="8256588"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4" y="728662"/>
            <a:ext cx="3457574" cy="1620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F5A5AC7F-5222-43B8-AA47-40851A367301}"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2928481"/>
            <a:ext cx="3457575" cy="3237369"/>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8699496" y="792523"/>
            <a:ext cx="3060000" cy="5373327"/>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4">
            <a:extLst>
              <a:ext uri="{FF2B5EF4-FFF2-40B4-BE49-F238E27FC236}">
                <a16:creationId xmlns:a16="http://schemas.microsoft.com/office/drawing/2014/main" id="{39F8E8F3-E5D6-48BD-AB72-BA14795EE292}"/>
              </a:ext>
            </a:extLst>
          </p:cNvPr>
          <p:cNvSpPr>
            <a:spLocks noGrp="1"/>
          </p:cNvSpPr>
          <p:nvPr>
            <p:ph type="pic" sz="quarter" idx="17"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Tree>
    <p:extLst>
      <p:ext uri="{BB962C8B-B14F-4D97-AF65-F5344CB8AC3E}">
        <p14:creationId xmlns:p14="http://schemas.microsoft.com/office/powerpoint/2010/main" val="2658717733"/>
      </p:ext>
    </p:extLst>
  </p:cSld>
  <p:clrMapOvr>
    <a:masterClrMapping/>
  </p:clrMapOvr>
  <p:extLst>
    <p:ext uri="{DCECCB84-F9BA-43D5-87BE-67443E8EF086}">
      <p15:sldGuideLst xmlns:p15="http://schemas.microsoft.com/office/powerpoint/2012/main">
        <p15:guide id="1" pos="2479">
          <p15:clr>
            <a:srgbClr val="A4A3A4"/>
          </p15:clr>
        </p15:guide>
        <p15:guide id="2" orient="horz" pos="1842">
          <p15:clr>
            <a:srgbClr val="A4A3A4"/>
          </p15:clr>
        </p15:guide>
        <p15:guide id="3" pos="2751">
          <p15:clr>
            <a:srgbClr val="A4A3A4"/>
          </p15:clr>
        </p15:guide>
        <p15:guide id="4" pos="4929">
          <p15:clr>
            <a:srgbClr val="A4A3A4"/>
          </p15:clr>
        </p15:guide>
        <p15:guide id="5" pos="5201">
          <p15:clr>
            <a:srgbClr val="A4A3A4"/>
          </p15:clr>
        </p15:guide>
        <p15:guide id="6" orient="horz" pos="504">
          <p15:clr>
            <a:srgbClr val="A4A3A4"/>
          </p15:clr>
        </p15:guide>
        <p15:guide id="7" pos="5473">
          <p15:clr>
            <a:srgbClr val="A4A3A4"/>
          </p15:clr>
        </p15:guide>
        <p15:guide id="8" orient="horz" pos="3884">
          <p15:clr>
            <a:srgbClr val="A4A3A4"/>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Color divided with image 3">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6034B6-B045-41AF-B7C8-C990F74E07A9}"/>
              </a:ext>
            </a:extLst>
          </p:cNvPr>
          <p:cNvGraphicFramePr>
            <a:graphicFrameLocks noChangeAspect="1"/>
          </p:cNvGraphicFramePr>
          <p:nvPr userDrawn="1">
            <p:custDataLst>
              <p:tags r:id="rId1"/>
            </p:custDataLst>
            <p:extLst>
              <p:ext uri="{D42A27DB-BD31-4B8C-83A1-F6EECF244321}">
                <p14:modId xmlns:p14="http://schemas.microsoft.com/office/powerpoint/2010/main" val="1963181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86034B6-B045-41AF-B7C8-C990F74E07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0" y="0"/>
            <a:ext cx="3935413" cy="6858000"/>
          </a:xfrm>
          <a:solidFill>
            <a:schemeClr val="accent1"/>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C93D8BF8-0AD4-43F6-A28D-9F2504C60EA2}"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53172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5FC4F2B-F7D9-43A1-A85B-93F08E75F41B}"/>
              </a:ext>
            </a:extLst>
          </p:cNvPr>
          <p:cNvCxnSpPr>
            <a:cxnSpLocks/>
          </p:cNvCxnSpPr>
          <p:nvPr userDrawn="1"/>
        </p:nvCxnSpPr>
        <p:spPr>
          <a:xfrm>
            <a:off x="989885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3" name="Content Placeholder 6">
            <a:extLst>
              <a:ext uri="{FF2B5EF4-FFF2-40B4-BE49-F238E27FC236}">
                <a16:creationId xmlns:a16="http://schemas.microsoft.com/office/drawing/2014/main" id="{C3C08B7E-4F3E-4DEE-9BE8-65623036BC79}"/>
              </a:ext>
            </a:extLst>
          </p:cNvPr>
          <p:cNvSpPr>
            <a:spLocks noGrp="1"/>
          </p:cNvSpPr>
          <p:nvPr>
            <p:ph sz="quarter" idx="19" hasCustomPrompt="1"/>
          </p:nvPr>
        </p:nvSpPr>
        <p:spPr>
          <a:xfrm>
            <a:off x="10091738" y="1844676"/>
            <a:ext cx="1657350" cy="4321173"/>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752350"/>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6108">
          <p15:clr>
            <a:srgbClr val="A4A3A4"/>
          </p15:clr>
        </p15:guide>
        <p15:guide id="5" pos="6357">
          <p15:clr>
            <a:srgbClr val="A4A3A4"/>
          </p15:clr>
        </p15:guide>
        <p15:guide id="6" orient="horz" pos="3884">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090443FF-091A-44E0-A72C-AC4A3DF65B89}"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Image divided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F33DD78-07E4-4A9C-987F-8A9C1475B8ED}"/>
              </a:ext>
            </a:extLst>
          </p:cNvPr>
          <p:cNvGraphicFramePr>
            <a:graphicFrameLocks noChangeAspect="1"/>
          </p:cNvGraphicFramePr>
          <p:nvPr userDrawn="1">
            <p:custDataLst>
              <p:tags r:id="rId1"/>
            </p:custDataLst>
            <p:extLst>
              <p:ext uri="{D42A27DB-BD31-4B8C-83A1-F6EECF244321}">
                <p14:modId xmlns:p14="http://schemas.microsoft.com/office/powerpoint/2010/main" val="2016249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F33DD78-07E4-4A9C-987F-8A9C1475B8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0" y="0"/>
            <a:ext cx="3935413"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73227931-0957-4BD4-A904-8DF6A3B19F78}"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1844676"/>
            <a:ext cx="5317200"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5FC4F2B-F7D9-43A1-A85B-93F08E75F41B}"/>
              </a:ext>
            </a:extLst>
          </p:cNvPr>
          <p:cNvCxnSpPr>
            <a:cxnSpLocks/>
          </p:cNvCxnSpPr>
          <p:nvPr userDrawn="1"/>
        </p:nvCxnSpPr>
        <p:spPr>
          <a:xfrm>
            <a:off x="989885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61A9E154-053B-4DEB-ADFB-6F765E6C6DB6}"/>
              </a:ext>
            </a:extLst>
          </p:cNvPr>
          <p:cNvSpPr>
            <a:spLocks noGrp="1"/>
          </p:cNvSpPr>
          <p:nvPr>
            <p:ph sz="quarter" idx="19" hasCustomPrompt="1"/>
          </p:nvPr>
        </p:nvSpPr>
        <p:spPr>
          <a:xfrm>
            <a:off x="10091738" y="1844676"/>
            <a:ext cx="1657350" cy="4321174"/>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62394"/>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6108">
          <p15:clr>
            <a:srgbClr val="A4A3A4"/>
          </p15:clr>
        </p15:guide>
        <p15:guide id="5" pos="6357">
          <p15:clr>
            <a:srgbClr val="A4A3A4"/>
          </p15:clr>
        </p15:guide>
        <p15:guide id="6" orient="horz" pos="3884">
          <p15:clr>
            <a:srgbClr val="A4A3A4"/>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Image divided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FE2ACAB-8DF5-4A73-8FDE-7D1BEB27FE98}"/>
              </a:ext>
            </a:extLst>
          </p:cNvPr>
          <p:cNvGraphicFramePr>
            <a:graphicFrameLocks noChangeAspect="1"/>
          </p:cNvGraphicFramePr>
          <p:nvPr userDrawn="1">
            <p:custDataLst>
              <p:tags r:id="rId1"/>
            </p:custDataLst>
            <p:extLst>
              <p:ext uri="{D42A27DB-BD31-4B8C-83A1-F6EECF244321}">
                <p14:modId xmlns:p14="http://schemas.microsoft.com/office/powerpoint/2010/main" val="1016378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2FE2ACAB-8DF5-4A73-8FDE-7D1BEB27F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2" y="728662"/>
            <a:ext cx="7381871" cy="828000"/>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7B0191F3-1512-4107-AF53-ECB63A3E0F6C}"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58092" y="1844676"/>
            <a:ext cx="3457575"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4367213" y="1844676"/>
            <a:ext cx="3472747" cy="4321174"/>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C9FBB992-632D-4E5C-9D8E-DFFB93CCC305}"/>
              </a:ext>
            </a:extLst>
          </p:cNvPr>
          <p:cNvCxnSpPr>
            <a:cxnSpLocks/>
          </p:cNvCxnSpPr>
          <p:nvPr userDrawn="1"/>
        </p:nvCxnSpPr>
        <p:spPr>
          <a:xfrm>
            <a:off x="4139504" y="1844676"/>
            <a:ext cx="0" cy="4321174"/>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8256588" y="0"/>
            <a:ext cx="3935412"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646508225"/>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84">
          <p15:clr>
            <a:srgbClr val="A4A3A4"/>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Color divided with large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087DDDE-52D8-4AE3-ABBD-DD3C54ED9505}"/>
              </a:ext>
            </a:extLst>
          </p:cNvPr>
          <p:cNvGraphicFramePr>
            <a:graphicFrameLocks noChangeAspect="1"/>
          </p:cNvGraphicFramePr>
          <p:nvPr userDrawn="1">
            <p:custDataLst>
              <p:tags r:id="rId1"/>
            </p:custDataLst>
            <p:extLst>
              <p:ext uri="{D42A27DB-BD31-4B8C-83A1-F6EECF244321}">
                <p14:modId xmlns:p14="http://schemas.microsoft.com/office/powerpoint/2010/main" val="3203498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087DDDE-52D8-4AE3-ABBD-DD3C54ED95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8256587"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3" name="Text Placeholder 11">
            <a:extLst>
              <a:ext uri="{FF2B5EF4-FFF2-40B4-BE49-F238E27FC236}">
                <a16:creationId xmlns:a16="http://schemas.microsoft.com/office/drawing/2014/main" id="{580D4EF1-35F2-4F76-ACC0-D63D02765D79}"/>
              </a:ext>
            </a:extLst>
          </p:cNvPr>
          <p:cNvSpPr>
            <a:spLocks noGrp="1"/>
          </p:cNvSpPr>
          <p:nvPr>
            <p:ph type="body" sz="quarter" idx="16" hasCustomPrompt="1"/>
          </p:nvPr>
        </p:nvSpPr>
        <p:spPr>
          <a:xfrm>
            <a:off x="8272463"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8715377" y="728661"/>
            <a:ext cx="3033712" cy="1643063"/>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F79C491C-5DD6-4F75-90AA-CC2F90CFE0EE}"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16" name="Content Placeholder 6">
            <a:extLst>
              <a:ext uri="{FF2B5EF4-FFF2-40B4-BE49-F238E27FC236}">
                <a16:creationId xmlns:a16="http://schemas.microsoft.com/office/drawing/2014/main" id="{92AA60D6-7A97-455D-843B-42EEEB4BEDB3}"/>
              </a:ext>
            </a:extLst>
          </p:cNvPr>
          <p:cNvSpPr>
            <a:spLocks noGrp="1"/>
          </p:cNvSpPr>
          <p:nvPr>
            <p:ph sz="quarter" idx="19" hasCustomPrompt="1"/>
          </p:nvPr>
        </p:nvSpPr>
        <p:spPr>
          <a:xfrm>
            <a:off x="8715377" y="1844675"/>
            <a:ext cx="3033712" cy="4321175"/>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B82C0A4-E5D3-4B00-83E1-578CBDD7C496}"/>
              </a:ext>
            </a:extLst>
          </p:cNvPr>
          <p:cNvSpPr>
            <a:spLocks noGrp="1"/>
          </p:cNvSpPr>
          <p:nvPr>
            <p:ph type="body" sz="quarter" idx="20" hasCustomPrompt="1"/>
          </p:nvPr>
        </p:nvSpPr>
        <p:spPr>
          <a:xfrm>
            <a:off x="414338" y="4067194"/>
            <a:ext cx="4967287" cy="1985149"/>
          </a:xfrm>
        </p:spPr>
        <p:txBody>
          <a:bodyPr anchor="b" anchorCtr="0"/>
          <a:lstStyle>
            <a:lvl1pPr rtl="0">
              <a:lnSpc>
                <a:spcPct val="90000"/>
              </a:lnSpc>
              <a:spcBef>
                <a:spcPts val="0"/>
              </a:spcBef>
              <a:buFontTx/>
              <a:buNone/>
              <a:defRPr sz="4600" b="1" cap="all"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a:t>edit text</a:t>
            </a:r>
          </a:p>
        </p:txBody>
      </p:sp>
    </p:spTree>
    <p:extLst>
      <p:ext uri="{BB962C8B-B14F-4D97-AF65-F5344CB8AC3E}">
        <p14:creationId xmlns:p14="http://schemas.microsoft.com/office/powerpoint/2010/main" val="3995394386"/>
      </p:ext>
    </p:extLst>
  </p:cSld>
  <p:clrMapOvr>
    <a:masterClrMapping/>
  </p:clrMapOvr>
  <p:extLst>
    <p:ext uri="{DCECCB84-F9BA-43D5-87BE-67443E8EF086}">
      <p15:sldGuideLst xmlns:p15="http://schemas.microsoft.com/office/powerpoint/2012/main">
        <p15:guide id="1" pos="2479">
          <p15:clr>
            <a:srgbClr val="A4A3A4"/>
          </p15:clr>
        </p15:guide>
        <p15:guide id="2" orient="horz" pos="1162">
          <p15:clr>
            <a:srgbClr val="A4A3A4"/>
          </p15:clr>
        </p15:guide>
        <p15:guide id="3" pos="2751">
          <p15:clr>
            <a:srgbClr val="A4A3A4"/>
          </p15:clr>
        </p15:guide>
        <p15:guide id="4" pos="4929">
          <p15:clr>
            <a:srgbClr val="A4A3A4"/>
          </p15:clr>
        </p15:guide>
        <p15:guide id="5" pos="5201">
          <p15:clr>
            <a:srgbClr val="A4A3A4"/>
          </p15:clr>
        </p15:guide>
        <p15:guide id="6" orient="horz" pos="3861">
          <p15:clr>
            <a:srgbClr val="A4A3A4"/>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Key message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38B1C52-68CD-4846-AC24-B892A2F919BC}"/>
              </a:ext>
            </a:extLst>
          </p:cNvPr>
          <p:cNvGraphicFramePr>
            <a:graphicFrameLocks noChangeAspect="1"/>
          </p:cNvGraphicFramePr>
          <p:nvPr userDrawn="1">
            <p:custDataLst>
              <p:tags r:id="rId1"/>
            </p:custDataLst>
            <p:extLst>
              <p:ext uri="{D42A27DB-BD31-4B8C-83A1-F6EECF244321}">
                <p14:modId xmlns:p14="http://schemas.microsoft.com/office/powerpoint/2010/main" val="2905848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38B1C52-68CD-4846-AC24-B892A2F919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0" y="0"/>
            <a:ext cx="3935413"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367213" y="728662"/>
            <a:ext cx="5329237" cy="2484000"/>
          </a:xfrm>
        </p:spPr>
        <p:txBody>
          <a:bodyPr vert="horz"/>
          <a:lstStyle>
            <a:lvl1pPr rtl="0">
              <a:lnSpc>
                <a:spcPct val="90000"/>
              </a:lnSpc>
              <a:defRPr sz="4600"/>
            </a:lvl1pPr>
          </a:lstStyle>
          <a:p>
            <a:r>
              <a:rPr lang="en-US"/>
              <a:t>CLICK TO </a:t>
            </a:r>
            <a:br>
              <a:rPr lang="en-US"/>
            </a:br>
            <a:r>
              <a:rPr lang="en-US"/>
              <a:t>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06D5A558-F95E-44DB-9284-2CEF23BA609B}"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367213" y="3697940"/>
            <a:ext cx="53172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2F6AB848-A6FB-4D23-9B6C-2353682CA870}"/>
              </a:ext>
            </a:extLst>
          </p:cNvPr>
          <p:cNvSpPr>
            <a:spLocks noGrp="1"/>
          </p:cNvSpPr>
          <p:nvPr>
            <p:ph sz="quarter" idx="15" hasCustomPrompt="1"/>
          </p:nvPr>
        </p:nvSpPr>
        <p:spPr>
          <a:xfrm>
            <a:off x="10091738" y="792524"/>
            <a:ext cx="1657350" cy="5373326"/>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5FC4F2B-F7D9-43A1-A85B-93F08E75F41B}"/>
              </a:ext>
            </a:extLst>
          </p:cNvPr>
          <p:cNvCxnSpPr>
            <a:cxnSpLocks/>
          </p:cNvCxnSpPr>
          <p:nvPr userDrawn="1"/>
        </p:nvCxnSpPr>
        <p:spPr>
          <a:xfrm>
            <a:off x="9898854" y="800100"/>
            <a:ext cx="0" cy="536575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442912" y="792524"/>
            <a:ext cx="3492501"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Tree>
    <p:extLst>
      <p:ext uri="{BB962C8B-B14F-4D97-AF65-F5344CB8AC3E}">
        <p14:creationId xmlns:p14="http://schemas.microsoft.com/office/powerpoint/2010/main" val="3856460692"/>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4" pos="6108">
          <p15:clr>
            <a:srgbClr val="A4A3A4"/>
          </p15:clr>
        </p15:guide>
        <p15:guide id="5" pos="6357">
          <p15:clr>
            <a:srgbClr val="A4A3A4"/>
          </p15:clr>
        </p15:guide>
        <p15:guide id="6" orient="horz" pos="504">
          <p15:clr>
            <a:srgbClr val="A4A3A4"/>
          </p15:clr>
        </p15:guide>
        <p15:guide id="7" orient="horz" pos="3884">
          <p15:clr>
            <a:srgbClr val="A4A3A4"/>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Key message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0EAA586-BFD2-40E4-845B-7EA91DEFA67F}"/>
              </a:ext>
            </a:extLst>
          </p:cNvPr>
          <p:cNvGraphicFramePr>
            <a:graphicFrameLocks noChangeAspect="1"/>
          </p:cNvGraphicFramePr>
          <p:nvPr userDrawn="1">
            <p:custDataLst>
              <p:tags r:id="rId1"/>
            </p:custDataLst>
            <p:extLst>
              <p:ext uri="{D42A27DB-BD31-4B8C-83A1-F6EECF244321}">
                <p14:modId xmlns:p14="http://schemas.microsoft.com/office/powerpoint/2010/main" val="584290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10EAA586-BFD2-40E4-845B-7EA91DEFA6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4367213" y="0"/>
            <a:ext cx="7824787"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3A01004C-6CB4-4CDA-B62E-2EDD2E17FA2C}"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6" name="Picture Placeholder 14">
            <a:extLst>
              <a:ext uri="{FF2B5EF4-FFF2-40B4-BE49-F238E27FC236}">
                <a16:creationId xmlns:a16="http://schemas.microsoft.com/office/drawing/2014/main" id="{9ACD5A78-3EF7-4AF2-9AFD-E45BC6A5D773}"/>
              </a:ext>
            </a:extLst>
          </p:cNvPr>
          <p:cNvSpPr>
            <a:spLocks noGrp="1"/>
          </p:cNvSpPr>
          <p:nvPr>
            <p:ph type="pic" sz="quarter" idx="18" hasCustomPrompt="1"/>
          </p:nvPr>
        </p:nvSpPr>
        <p:spPr>
          <a:xfrm>
            <a:off x="6890743" y="792524"/>
            <a:ext cx="5301257" cy="5004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13" name="Text Placeholder 7">
            <a:extLst>
              <a:ext uri="{FF2B5EF4-FFF2-40B4-BE49-F238E27FC236}">
                <a16:creationId xmlns:a16="http://schemas.microsoft.com/office/drawing/2014/main" id="{63920232-1D7C-4CA2-A588-1804C88D94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3492500" cy="2484000"/>
          </a:xfrm>
        </p:spPr>
        <p:txBody>
          <a:bodyPr vert="horz"/>
          <a:lstStyle>
            <a:lvl1pPr rtl="0">
              <a:lnSpc>
                <a:spcPct val="90000"/>
              </a:lnSpc>
              <a:defRPr sz="4600"/>
            </a:lvl1pPr>
          </a:lstStyle>
          <a:p>
            <a:r>
              <a:rPr lang="en-US"/>
              <a:t>CLICK TO </a:t>
            </a:r>
            <a:br>
              <a:rPr lang="en-US"/>
            </a:br>
            <a:r>
              <a:rPr lang="en-US"/>
              <a:t>EDIT TITLE</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42913" y="3697940"/>
            <a:ext cx="34925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9C9ED279-56B7-497A-982E-315754D49C18}"/>
              </a:ext>
            </a:extLst>
          </p:cNvPr>
          <p:cNvSpPr>
            <a:spLocks noGrp="1"/>
          </p:cNvSpPr>
          <p:nvPr>
            <p:ph sz="quarter" idx="15" hasCustomPrompt="1"/>
          </p:nvPr>
        </p:nvSpPr>
        <p:spPr>
          <a:xfrm>
            <a:off x="4801593" y="792524"/>
            <a:ext cx="1657350" cy="5373326"/>
          </a:xfrm>
        </p:spPr>
        <p:txBody>
          <a:bodyPr/>
          <a:lstStyle>
            <a:lvl1pPr marL="108000" indent="-108000" rtl="0">
              <a:spcBef>
                <a:spcPts val="1000"/>
              </a:spcBef>
              <a:defRPr sz="1100"/>
            </a:lvl1pPr>
            <a:lvl2pPr marL="216000" indent="-108000" rtl="0">
              <a:spcBef>
                <a:spcPts val="1000"/>
              </a:spcBef>
              <a:defRPr sz="1100"/>
            </a:lvl2pPr>
            <a:lvl3pPr marL="324000" indent="-108000" rtl="0">
              <a:spcBef>
                <a:spcPts val="1000"/>
              </a:spcBef>
              <a:defRPr sz="1100"/>
            </a:lvl3pPr>
            <a:lvl4pPr marL="432000" indent="-108000" rtl="0">
              <a:spcBef>
                <a:spcPts val="1000"/>
              </a:spcBef>
              <a:defRPr sz="1100"/>
            </a:lvl4pPr>
            <a:lvl5pPr marL="540000" indent="-108000" rtl="0">
              <a:spcBef>
                <a:spcPts val="1000"/>
              </a:spcBef>
              <a:defRPr sz="11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115551"/>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6" orient="horz" pos="504">
          <p15:clr>
            <a:srgbClr val="A4A3A4"/>
          </p15:clr>
        </p15:guide>
        <p15:guide id="7" pos="3024">
          <p15:clr>
            <a:srgbClr val="A4A3A4"/>
          </p15:clr>
        </p15:guide>
        <p15:guide id="8" pos="4067">
          <p15:clr>
            <a:srgbClr val="A4A3A4"/>
          </p15:clr>
        </p15:guide>
        <p15:guide id="9" pos="4339">
          <p15:clr>
            <a:srgbClr val="A4A3A4"/>
          </p15:clr>
        </p15:guide>
        <p15:guide id="10" orient="horz" pos="3884">
          <p15:clr>
            <a:srgbClr val="A4A3A4"/>
          </p15:clr>
        </p15:guide>
      </p15:sldGuideLst>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Key message 3">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6C7CC7-28CD-4E25-8804-C8BB88D1955F}"/>
              </a:ext>
            </a:extLst>
          </p:cNvPr>
          <p:cNvGraphicFramePr>
            <a:graphicFrameLocks noChangeAspect="1"/>
          </p:cNvGraphicFramePr>
          <p:nvPr userDrawn="1">
            <p:custDataLst>
              <p:tags r:id="rId1"/>
            </p:custDataLst>
            <p:extLst>
              <p:ext uri="{D42A27DB-BD31-4B8C-83A1-F6EECF244321}">
                <p14:modId xmlns:p14="http://schemas.microsoft.com/office/powerpoint/2010/main" val="450265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1D6C7CC7-28CD-4E25-8804-C8BB88D195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 Placeholder 11">
            <a:extLst>
              <a:ext uri="{FF2B5EF4-FFF2-40B4-BE49-F238E27FC236}">
                <a16:creationId xmlns:a16="http://schemas.microsoft.com/office/drawing/2014/main" id="{C547E1B9-AF7F-41BD-8CB0-F29EBF9691D5}"/>
              </a:ext>
            </a:extLst>
          </p:cNvPr>
          <p:cNvSpPr>
            <a:spLocks noGrp="1"/>
          </p:cNvSpPr>
          <p:nvPr>
            <p:ph type="body" sz="quarter" idx="16" hasCustomPrompt="1"/>
          </p:nvPr>
        </p:nvSpPr>
        <p:spPr>
          <a:xfrm>
            <a:off x="4367213" y="0"/>
            <a:ext cx="7824787" cy="6858000"/>
          </a:xfrm>
          <a:solidFill>
            <a:schemeClr val="accent3"/>
          </a:solidFill>
        </p:spPr>
        <p:txBody>
          <a:bodyPr/>
          <a:lstStyle>
            <a:lvl1pPr rtl="0">
              <a:buNone/>
              <a:defRPr sz="100">
                <a:solidFill>
                  <a:schemeClr val="accent3">
                    <a:alpha val="0"/>
                  </a:schemeClr>
                </a:solidFill>
              </a:defRPr>
            </a:lvl1pPr>
          </a:lstStyle>
          <a:p>
            <a:pPr lvl="0"/>
            <a:r>
              <a:rPr lang="en-US"/>
              <a:t> </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A8063B4-D665-4ACB-A413-1D051369E37D}"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3" name="Text Placeholder 7">
            <a:extLst>
              <a:ext uri="{FF2B5EF4-FFF2-40B4-BE49-F238E27FC236}">
                <a16:creationId xmlns:a16="http://schemas.microsoft.com/office/drawing/2014/main" id="{63920232-1D7C-4CA2-A588-1804C88D94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3492500" cy="2484000"/>
          </a:xfrm>
        </p:spPr>
        <p:txBody>
          <a:bodyPr vert="horz"/>
          <a:lstStyle>
            <a:lvl1pPr rtl="0">
              <a:lnSpc>
                <a:spcPct val="90000"/>
              </a:lnSpc>
              <a:defRPr sz="4600"/>
            </a:lvl1pPr>
          </a:lstStyle>
          <a:p>
            <a:r>
              <a:rPr lang="en-US"/>
              <a:t>CLICK TO </a:t>
            </a:r>
            <a:br>
              <a:rPr lang="en-US"/>
            </a:br>
            <a:r>
              <a:rPr lang="en-US"/>
              <a:t>EDIT TITLE</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42913" y="3697940"/>
            <a:ext cx="34925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4445071C-9CF9-4159-9B4D-7EA96B1491E6}"/>
              </a:ext>
            </a:extLst>
          </p:cNvPr>
          <p:cNvSpPr>
            <a:spLocks noGrp="1"/>
          </p:cNvSpPr>
          <p:nvPr>
            <p:ph sz="quarter" idx="19" hasCustomPrompt="1"/>
          </p:nvPr>
        </p:nvSpPr>
        <p:spPr>
          <a:xfrm>
            <a:off x="4800303" y="800101"/>
            <a:ext cx="6948786" cy="5365750"/>
          </a:xfrm>
        </p:spPr>
        <p:txBody>
          <a:bodyPr/>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4844455"/>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6" orient="horz" pos="504">
          <p15:clr>
            <a:srgbClr val="A4A3A4"/>
          </p15:clr>
        </p15:guide>
        <p15:guide id="7" pos="3024">
          <p15:clr>
            <a:srgbClr val="A4A3A4"/>
          </p15:clr>
        </p15:guide>
        <p15:guide id="10" orient="horz" pos="3884">
          <p15:clr>
            <a:srgbClr val="A4A3A4"/>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Key message with large imag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AF71282-71CD-4DCC-ADAD-DD4F8F5CCAD4}"/>
              </a:ext>
            </a:extLst>
          </p:cNvPr>
          <p:cNvGraphicFramePr>
            <a:graphicFrameLocks noChangeAspect="1"/>
          </p:cNvGraphicFramePr>
          <p:nvPr userDrawn="1">
            <p:custDataLst>
              <p:tags r:id="rId1"/>
            </p:custDataLst>
            <p:extLst>
              <p:ext uri="{D42A27DB-BD31-4B8C-83A1-F6EECF244321}">
                <p14:modId xmlns:p14="http://schemas.microsoft.com/office/powerpoint/2010/main" val="2476550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DAF71282-71CD-4DCC-ADAD-DD4F8F5CCA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46D0A167-8D26-46EC-923A-9589CC347B53}"/>
              </a:ext>
            </a:extLst>
          </p:cNvPr>
          <p:cNvSpPr>
            <a:spLocks noGrp="1"/>
          </p:cNvSpPr>
          <p:nvPr>
            <p:ph type="pic" sz="quarter" idx="18" hasCustomPrompt="1"/>
          </p:nvPr>
        </p:nvSpPr>
        <p:spPr>
          <a:xfrm>
            <a:off x="4367213" y="0"/>
            <a:ext cx="7824787"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DF8A944D-20E7-4293-81EF-09CA4E9A2008}"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3" name="Text Placeholder 7">
            <a:extLst>
              <a:ext uri="{FF2B5EF4-FFF2-40B4-BE49-F238E27FC236}">
                <a16:creationId xmlns:a16="http://schemas.microsoft.com/office/drawing/2014/main" id="{63920232-1D7C-4CA2-A588-1804C88D94AC}"/>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3492500" cy="2484000"/>
          </a:xfrm>
        </p:spPr>
        <p:txBody>
          <a:bodyPr vert="horz"/>
          <a:lstStyle>
            <a:lvl1pPr rtl="0">
              <a:lnSpc>
                <a:spcPct val="90000"/>
              </a:lnSpc>
              <a:defRPr sz="4600"/>
            </a:lvl1pPr>
          </a:lstStyle>
          <a:p>
            <a:r>
              <a:rPr lang="en-US"/>
              <a:t>CLICK TO </a:t>
            </a:r>
            <a:br>
              <a:rPr lang="en-US"/>
            </a:br>
            <a:r>
              <a:rPr lang="en-US"/>
              <a:t>EDIT TITLE</a:t>
            </a:r>
          </a:p>
        </p:txBody>
      </p:sp>
      <p:sp>
        <p:nvSpPr>
          <p:cNvPr id="8" name="Content Placeholder 6">
            <a:extLst>
              <a:ext uri="{FF2B5EF4-FFF2-40B4-BE49-F238E27FC236}">
                <a16:creationId xmlns:a16="http://schemas.microsoft.com/office/drawing/2014/main" id="{5A99E58D-4F62-49C7-9598-B81B2FFAE8B1}"/>
              </a:ext>
            </a:extLst>
          </p:cNvPr>
          <p:cNvSpPr>
            <a:spLocks noGrp="1"/>
          </p:cNvSpPr>
          <p:nvPr>
            <p:ph sz="quarter" idx="14" hasCustomPrompt="1"/>
          </p:nvPr>
        </p:nvSpPr>
        <p:spPr>
          <a:xfrm>
            <a:off x="442913" y="3697940"/>
            <a:ext cx="3492500" cy="2467909"/>
          </a:xfrm>
        </p:spPr>
        <p:txBody>
          <a:bodyPr anchor="t" anchorCtr="0"/>
          <a:lstStyle>
            <a:lvl1pPr rtl="0">
              <a:defRPr/>
            </a:lvl1pPr>
            <a:lvl2pPr rtl="0">
              <a:defRPr/>
            </a:lvl2pPr>
            <a:lvl3pPr rtl="0">
              <a:defRPr/>
            </a:lvl3pPr>
            <a:lvl4pPr rtl="0">
              <a:defRPr/>
            </a:lvl4pPr>
            <a:lvl5pPr rtl="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435995"/>
      </p:ext>
    </p:extLst>
  </p:cSld>
  <p:clrMapOvr>
    <a:masterClrMapping/>
  </p:clrMapOvr>
  <p:extLst>
    <p:ext uri="{DCECCB84-F9BA-43D5-87BE-67443E8EF086}">
      <p15:sldGuideLst xmlns:p15="http://schemas.microsoft.com/office/powerpoint/2012/main">
        <p15:guide id="1" pos="2479">
          <p15:clr>
            <a:srgbClr val="A4A3A4"/>
          </p15:clr>
        </p15:guide>
        <p15:guide id="3" pos="2751">
          <p15:clr>
            <a:srgbClr val="A4A3A4"/>
          </p15:clr>
        </p15:guide>
        <p15:guide id="6" orient="horz" pos="504">
          <p15:clr>
            <a:srgbClr val="A4A3A4"/>
          </p15:clr>
        </p15:guide>
        <p15:guide id="7" pos="3024">
          <p15:clr>
            <a:srgbClr val="A4A3A4"/>
          </p15:clr>
        </p15:guide>
        <p15:guide id="10" orient="horz" pos="3884">
          <p15:clr>
            <a:srgbClr val="A4A3A4"/>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Fullscreen image and white log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A78FFE-C30C-4B7C-94E1-80F1B0520207}"/>
              </a:ext>
            </a:extLst>
          </p:cNvPr>
          <p:cNvGraphicFramePr>
            <a:graphicFrameLocks noChangeAspect="1"/>
          </p:cNvGraphicFramePr>
          <p:nvPr userDrawn="1">
            <p:custDataLst>
              <p:tags r:id="rId1"/>
            </p:custDataLst>
            <p:extLst>
              <p:ext uri="{D42A27DB-BD31-4B8C-83A1-F6EECF244321}">
                <p14:modId xmlns:p14="http://schemas.microsoft.com/office/powerpoint/2010/main" val="2173070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8A78FFE-C30C-4B7C-94E1-80F1B05202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3" y="728662"/>
            <a:ext cx="3909120" cy="1116013"/>
          </a:xfrm>
        </p:spPr>
        <p:txBody>
          <a:bodyPr vert="horz"/>
          <a:lstStyle>
            <a:lvl1pPr rtl="0">
              <a:defRPr>
                <a:solidFill>
                  <a:schemeClr val="bg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bg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bg1"/>
                </a:solidFill>
              </a:defRPr>
            </a:lvl1pPr>
          </a:lstStyle>
          <a:p>
            <a:fld id="{671849A8-53D8-4AC1-8B6A-4097E1989457}"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bg1"/>
                </a:solidFill>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2189484013"/>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Fullscreen image and black log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BFB14A1-95C9-484D-8C94-83AE1828AC7F}"/>
              </a:ext>
            </a:extLst>
          </p:cNvPr>
          <p:cNvGraphicFramePr>
            <a:graphicFrameLocks noChangeAspect="1"/>
          </p:cNvGraphicFramePr>
          <p:nvPr userDrawn="1">
            <p:custDataLst>
              <p:tags r:id="rId1"/>
            </p:custDataLst>
            <p:extLst>
              <p:ext uri="{D42A27DB-BD31-4B8C-83A1-F6EECF244321}">
                <p14:modId xmlns:p14="http://schemas.microsoft.com/office/powerpoint/2010/main" val="1346947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CBFB14A1-95C9-484D-8C94-83AE1828AC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58093" y="728661"/>
            <a:ext cx="3909120" cy="1116013"/>
          </a:xfrm>
        </p:spPr>
        <p:txBody>
          <a:bodyPr vert="horz"/>
          <a:lstStyle>
            <a:lvl1pPr rtl="0">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lvl1pPr>
          </a:lstStyle>
          <a:p>
            <a:fld id="{62E19E70-AE5A-4A27-841D-1CDC9485DBF2}"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045394130"/>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Break slide grey">
    <p:bg>
      <p:bgPr>
        <a:solidFill>
          <a:schemeClr val="accent3"/>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8BE3576-0D95-4A34-B701-462CD35C3874}"/>
              </a:ext>
            </a:extLst>
          </p:cNvPr>
          <p:cNvGraphicFramePr>
            <a:graphicFrameLocks noChangeAspect="1"/>
          </p:cNvGraphicFramePr>
          <p:nvPr userDrawn="1">
            <p:custDataLst>
              <p:tags r:id="rId1"/>
            </p:custDataLst>
            <p:extLst>
              <p:ext uri="{D42A27DB-BD31-4B8C-83A1-F6EECF244321}">
                <p14:modId xmlns:p14="http://schemas.microsoft.com/office/powerpoint/2010/main" val="3970590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88BE3576-0D95-4A34-B701-462CD35C38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90000"/>
              </a:lnSpc>
              <a:defRPr sz="4600">
                <a:solidFill>
                  <a:schemeClr val="bg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bg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bg1"/>
                </a:solidFill>
              </a:defRPr>
            </a:lvl1pPr>
          </a:lstStyle>
          <a:p>
            <a:fld id="{382B7335-4887-4E7F-B70C-6CDFEB7BA64D}"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bg1"/>
                </a:solidFill>
              </a:defRPr>
            </a:lvl1pPr>
          </a:lstStyle>
          <a:p>
            <a:endParaRPr lang="en-US"/>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362935"/>
            <a:ext cx="5004000" cy="719254"/>
          </a:xfrm>
        </p:spPr>
        <p:txBody>
          <a:bodyPr/>
          <a:lstStyle>
            <a:lvl1pPr marL="108000" indent="-108000" rtl="0">
              <a:spcBef>
                <a:spcPts val="1000"/>
              </a:spcBef>
              <a:buFontTx/>
              <a:buNone/>
              <a:defRPr sz="1100">
                <a:solidFill>
                  <a:schemeClr val="bg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pic>
        <p:nvPicPr>
          <p:cNvPr id="7" name="Picture 6">
            <a:extLst>
              <a:ext uri="{FF2B5EF4-FFF2-40B4-BE49-F238E27FC236}">
                <a16:creationId xmlns:a16="http://schemas.microsoft.com/office/drawing/2014/main" id="{709C3F75-4489-495A-8145-581DF6CB317B}"/>
              </a:ext>
            </a:extLst>
          </p:cNvPr>
          <p:cNvPicPr>
            <a:picLocks noChangeAspect="1"/>
          </p:cNvPicPr>
          <p:nvPr userDrawn="1"/>
        </p:nvPicPr>
        <p:blipFill>
          <a:blip r:embed="rId5"/>
          <a:srcRect/>
          <a:stretch/>
        </p:blipFill>
        <p:spPr>
          <a:xfrm>
            <a:off x="10921087" y="6406301"/>
            <a:ext cx="828000" cy="172590"/>
          </a:xfrm>
          <a:prstGeom prst="rect">
            <a:avLst/>
          </a:prstGeom>
        </p:spPr>
      </p:pic>
    </p:spTree>
    <p:extLst>
      <p:ext uri="{BB962C8B-B14F-4D97-AF65-F5344CB8AC3E}">
        <p14:creationId xmlns:p14="http://schemas.microsoft.com/office/powerpoint/2010/main" val="659296049"/>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855D1E94-8306-4B16-8D84-11D868BF5A81}"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reak slide pink">
    <p:bg>
      <p:bgPr>
        <a:solidFill>
          <a:schemeClr val="accent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B51D926-31A3-4A10-A83D-B15CB2CDE325}"/>
              </a:ext>
            </a:extLst>
          </p:cNvPr>
          <p:cNvGraphicFramePr>
            <a:graphicFrameLocks noChangeAspect="1"/>
          </p:cNvGraphicFramePr>
          <p:nvPr userDrawn="1">
            <p:custDataLst>
              <p:tags r:id="rId1"/>
            </p:custDataLst>
            <p:extLst>
              <p:ext uri="{D42A27DB-BD31-4B8C-83A1-F6EECF244321}">
                <p14:modId xmlns:p14="http://schemas.microsoft.com/office/powerpoint/2010/main" val="83738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5B51D926-31A3-4A10-A83D-B15CB2CDE3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90000"/>
              </a:lnSpc>
              <a:defRPr sz="4600">
                <a:solidFill>
                  <a:schemeClr val="tx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tx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tx1"/>
                </a:solidFill>
              </a:defRPr>
            </a:lvl1pPr>
          </a:lstStyle>
          <a:p>
            <a:fld id="{6CFA01A5-3916-441E-8489-14D528C370E2}"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tx1"/>
                </a:solidFill>
              </a:defRPr>
            </a:lvl1pPr>
          </a:lstStyle>
          <a:p>
            <a:endParaRPr lang="en-US"/>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362935"/>
            <a:ext cx="5003109" cy="719254"/>
          </a:xfrm>
        </p:spPr>
        <p:txBody>
          <a:bodyPr/>
          <a:lstStyle>
            <a:lvl1pPr marL="108000" indent="-108000" rtl="0">
              <a:spcBef>
                <a:spcPts val="1000"/>
              </a:spcBef>
              <a:buFontTx/>
              <a:buNone/>
              <a:defRPr sz="1100">
                <a:solidFill>
                  <a:schemeClr val="tx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spTree>
    <p:extLst>
      <p:ext uri="{BB962C8B-B14F-4D97-AF65-F5344CB8AC3E}">
        <p14:creationId xmlns:p14="http://schemas.microsoft.com/office/powerpoint/2010/main" val="1973256430"/>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Break slide with highligh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67EEE3A-A234-4787-9A9E-E342162835F7}"/>
              </a:ext>
            </a:extLst>
          </p:cNvPr>
          <p:cNvGraphicFramePr>
            <a:graphicFrameLocks noChangeAspect="1"/>
          </p:cNvGraphicFramePr>
          <p:nvPr userDrawn="1">
            <p:custDataLst>
              <p:tags r:id="rId1"/>
            </p:custDataLst>
            <p:extLst>
              <p:ext uri="{D42A27DB-BD31-4B8C-83A1-F6EECF244321}">
                <p14:modId xmlns:p14="http://schemas.microsoft.com/office/powerpoint/2010/main" val="2971769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67EEE3A-A234-4787-9A9E-E342162835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100000"/>
              </a:lnSpc>
              <a:defRPr sz="4600">
                <a:solidFill>
                  <a:schemeClr val="tx1"/>
                </a:solidFill>
                <a:highlight>
                  <a:srgbClr val="FFCAD4"/>
                </a:highlight>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tx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tx1"/>
                </a:solidFill>
              </a:defRPr>
            </a:lvl1pPr>
          </a:lstStyle>
          <a:p>
            <a:fld id="{59C80398-339D-4356-A411-EAA98D5F70BE}"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tx1"/>
                </a:solidFill>
              </a:defRPr>
            </a:lvl1pPr>
          </a:lstStyle>
          <a:p>
            <a:endParaRPr lang="en-US"/>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497143"/>
            <a:ext cx="5004000" cy="719254"/>
          </a:xfrm>
        </p:spPr>
        <p:txBody>
          <a:bodyPr/>
          <a:lstStyle>
            <a:lvl1pPr marL="108000" indent="-108000" rtl="0">
              <a:spcBef>
                <a:spcPts val="1000"/>
              </a:spcBef>
              <a:buFontTx/>
              <a:buNone/>
              <a:defRPr sz="1100">
                <a:solidFill>
                  <a:schemeClr val="tx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spTree>
    <p:extLst>
      <p:ext uri="{BB962C8B-B14F-4D97-AF65-F5344CB8AC3E}">
        <p14:creationId xmlns:p14="http://schemas.microsoft.com/office/powerpoint/2010/main" val="3709273569"/>
      </p:ext>
    </p:extLst>
  </p:cSld>
  <p:clrMapOvr>
    <a:masterClrMapping/>
  </p:clrMapOvr>
  <p:extLst>
    <p:ext uri="{DCECCB84-F9BA-43D5-87BE-67443E8EF086}">
      <p15:sldGuideLst xmlns:p15="http://schemas.microsoft.com/office/powerpoint/2012/main">
        <p15:guide id="6" orient="horz" pos="3884">
          <p15:clr>
            <a:srgbClr val="A4A3A4"/>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 slide with image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2BE60BC-D9C8-4908-83FE-98B4F408A4B5}"/>
              </a:ext>
            </a:extLst>
          </p:cNvPr>
          <p:cNvGraphicFramePr>
            <a:graphicFrameLocks noChangeAspect="1"/>
          </p:cNvGraphicFramePr>
          <p:nvPr userDrawn="1">
            <p:custDataLst>
              <p:tags r:id="rId1"/>
            </p:custDataLst>
            <p:extLst>
              <p:ext uri="{D42A27DB-BD31-4B8C-83A1-F6EECF244321}">
                <p14:modId xmlns:p14="http://schemas.microsoft.com/office/powerpoint/2010/main" val="956258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F2BE60BC-D9C8-4908-83FE-98B4F408A4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728662"/>
            <a:ext cx="5040000" cy="1265238"/>
          </a:xfrm>
        </p:spPr>
        <p:txBody>
          <a:bodyPr vert="horz"/>
          <a:lstStyle>
            <a:lvl1pPr rtl="0">
              <a:lnSpc>
                <a:spcPct val="90000"/>
              </a:lnSpc>
              <a:defRPr sz="4600">
                <a:solidFill>
                  <a:schemeClr val="bg1"/>
                </a:solidFill>
              </a:defRPr>
            </a:lvl1pPr>
          </a:lstStyle>
          <a:p>
            <a:r>
              <a:rPr lang="en-US"/>
              <a:t>CLICK TO 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bg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bg1"/>
                </a:solidFill>
              </a:defRPr>
            </a:lvl1pPr>
          </a:lstStyle>
          <a:p>
            <a:fld id="{95F95A7F-6401-4C9C-8D48-B7EE9152ADB7}"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bg1"/>
                </a:solidFill>
              </a:defRPr>
            </a:lvl1pPr>
          </a:lstStyle>
          <a:p>
            <a:endParaRPr lang="en-US"/>
          </a:p>
        </p:txBody>
      </p:sp>
      <p:sp>
        <p:nvSpPr>
          <p:cNvPr id="14" name="Text Placeholder 7">
            <a:extLst>
              <a:ext uri="{FF2B5EF4-FFF2-40B4-BE49-F238E27FC236}">
                <a16:creationId xmlns:a16="http://schemas.microsoft.com/office/drawing/2014/main" id="{D0C8B94A-D037-4F59-84D2-AA5B5AAF5419}"/>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
        <p:nvSpPr>
          <p:cNvPr id="10" name="Content Placeholder 6">
            <a:extLst>
              <a:ext uri="{FF2B5EF4-FFF2-40B4-BE49-F238E27FC236}">
                <a16:creationId xmlns:a16="http://schemas.microsoft.com/office/drawing/2014/main" id="{CD4F239F-82BE-41AF-880E-656E3AA4A795}"/>
              </a:ext>
            </a:extLst>
          </p:cNvPr>
          <p:cNvSpPr>
            <a:spLocks noGrp="1"/>
          </p:cNvSpPr>
          <p:nvPr>
            <p:ph sz="quarter" idx="15" hasCustomPrompt="1"/>
          </p:nvPr>
        </p:nvSpPr>
        <p:spPr>
          <a:xfrm>
            <a:off x="458091" y="2362935"/>
            <a:ext cx="5004000" cy="719254"/>
          </a:xfrm>
        </p:spPr>
        <p:txBody>
          <a:bodyPr/>
          <a:lstStyle>
            <a:lvl1pPr marL="108000" indent="-108000" rtl="0">
              <a:spcBef>
                <a:spcPts val="1000"/>
              </a:spcBef>
              <a:buFontTx/>
              <a:buNone/>
              <a:defRPr sz="1100">
                <a:solidFill>
                  <a:schemeClr val="bg1"/>
                </a:solidFill>
              </a:defRPr>
            </a:lvl1pPr>
            <a:lvl2pPr marL="216000" indent="-108000">
              <a:spcBef>
                <a:spcPts val="1000"/>
              </a:spcBef>
              <a:buFontTx/>
              <a:buNone/>
              <a:defRPr sz="1100">
                <a:solidFill>
                  <a:schemeClr val="bg1"/>
                </a:solidFill>
              </a:defRPr>
            </a:lvl2pPr>
            <a:lvl3pPr marL="324000" indent="-108000">
              <a:spcBef>
                <a:spcPts val="1000"/>
              </a:spcBef>
              <a:buFontTx/>
              <a:buNone/>
              <a:defRPr sz="1100">
                <a:solidFill>
                  <a:schemeClr val="bg1"/>
                </a:solidFill>
              </a:defRPr>
            </a:lvl3pPr>
            <a:lvl4pPr marL="432000" indent="-108000">
              <a:spcBef>
                <a:spcPts val="1000"/>
              </a:spcBef>
              <a:buFontTx/>
              <a:buNone/>
              <a:defRPr sz="1100">
                <a:solidFill>
                  <a:schemeClr val="bg1"/>
                </a:solidFill>
              </a:defRPr>
            </a:lvl4pPr>
            <a:lvl5pPr marL="540000" indent="-108000">
              <a:spcBef>
                <a:spcPts val="1000"/>
              </a:spcBef>
              <a:buFontTx/>
              <a:buNone/>
              <a:defRPr sz="1100">
                <a:solidFill>
                  <a:schemeClr val="bg1"/>
                </a:solidFill>
              </a:defRPr>
            </a:lvl5pPr>
          </a:lstStyle>
          <a:p>
            <a:pPr lvl="0"/>
            <a:r>
              <a:rPr lang="en-US"/>
              <a:t>Click to edit text</a:t>
            </a:r>
          </a:p>
        </p:txBody>
      </p:sp>
    </p:spTree>
    <p:extLst>
      <p:ext uri="{BB962C8B-B14F-4D97-AF65-F5344CB8AC3E}">
        <p14:creationId xmlns:p14="http://schemas.microsoft.com/office/powerpoint/2010/main" val="4215331197"/>
      </p:ext>
    </p:extLst>
  </p:cSld>
  <p:clrMapOvr>
    <a:masterClrMapping/>
  </p:clrMapOvr>
  <p:extLst>
    <p:ext uri="{DCECCB84-F9BA-43D5-87BE-67443E8EF086}">
      <p15:sldGuideLst xmlns:p15="http://schemas.microsoft.com/office/powerpoint/2012/main">
        <p15:guide id="2" orient="horz" pos="3884">
          <p15:clr>
            <a:srgbClr val="A4A3A4"/>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Break slide with image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9AC1AE-C49C-4EF6-9573-5127F49FF0F0}"/>
              </a:ext>
            </a:extLst>
          </p:cNvPr>
          <p:cNvGraphicFramePr>
            <a:graphicFrameLocks noChangeAspect="1"/>
          </p:cNvGraphicFramePr>
          <p:nvPr userDrawn="1">
            <p:custDataLst>
              <p:tags r:id="rId1"/>
            </p:custDataLst>
            <p:extLst>
              <p:ext uri="{D42A27DB-BD31-4B8C-83A1-F6EECF244321}">
                <p14:modId xmlns:p14="http://schemas.microsoft.com/office/powerpoint/2010/main" val="649318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619AC1AE-C49C-4EF6-9573-5127F49FF0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4">
            <a:extLst>
              <a:ext uri="{FF2B5EF4-FFF2-40B4-BE49-F238E27FC236}">
                <a16:creationId xmlns:a16="http://schemas.microsoft.com/office/drawing/2014/main" id="{A1485402-FC4F-4830-BDC1-33B6CB97CF28}"/>
              </a:ext>
            </a:extLst>
          </p:cNvPr>
          <p:cNvSpPr>
            <a:spLocks noGrp="1"/>
          </p:cNvSpPr>
          <p:nvPr>
            <p:ph type="pic" sz="quarter" idx="18" hasCustomPrompt="1"/>
          </p:nvPr>
        </p:nvSpPr>
        <p:spPr>
          <a:xfrm>
            <a:off x="0" y="0"/>
            <a:ext cx="12192000" cy="6858000"/>
          </a:xfrm>
          <a:solidFill>
            <a:schemeClr val="bg1">
              <a:lumMod val="85000"/>
            </a:schemeClr>
          </a:solidFill>
        </p:spPr>
        <p:txBody>
          <a:bodyPr bIns="720000" anchor="ctr" anchorCtr="0"/>
          <a:lstStyle>
            <a:lvl1pPr algn="ctr" rtl="0">
              <a:buNone/>
              <a:defRPr/>
            </a:lvl1pPr>
          </a:lstStyle>
          <a:p>
            <a:r>
              <a:rPr lang="en-US"/>
              <a:t>Click icon to insert picture</a:t>
            </a:r>
          </a:p>
        </p:txBody>
      </p:sp>
      <p:sp>
        <p:nvSpPr>
          <p:cNvPr id="2" name="Title 1">
            <a:extLst>
              <a:ext uri="{FF2B5EF4-FFF2-40B4-BE49-F238E27FC236}">
                <a16:creationId xmlns:a16="http://schemas.microsoft.com/office/drawing/2014/main" id="{0508F29D-79AA-4BE6-AFED-6EE2761A7E01}"/>
              </a:ext>
            </a:extLst>
          </p:cNvPr>
          <p:cNvSpPr>
            <a:spLocks noGrp="1"/>
          </p:cNvSpPr>
          <p:nvPr>
            <p:ph type="title" hasCustomPrompt="1"/>
          </p:nvPr>
        </p:nvSpPr>
        <p:spPr>
          <a:xfrm>
            <a:off x="421200" y="3644900"/>
            <a:ext cx="5040000" cy="2407443"/>
          </a:xfrm>
        </p:spPr>
        <p:txBody>
          <a:bodyPr vert="horz" anchor="b" anchorCtr="0"/>
          <a:lstStyle>
            <a:lvl1pPr rtl="0">
              <a:lnSpc>
                <a:spcPct val="90000"/>
              </a:lnSpc>
              <a:defRPr sz="4600">
                <a:solidFill>
                  <a:schemeClr val="tx1"/>
                </a:solidFill>
              </a:defRPr>
            </a:lvl1pPr>
          </a:lstStyle>
          <a:p>
            <a:r>
              <a:rPr lang="en-US"/>
              <a:t>CLICK TO </a:t>
            </a:r>
            <a:br>
              <a:rPr lang="en-US"/>
            </a:br>
            <a:r>
              <a:rPr lang="en-US"/>
              <a:t>EDIT TITLE</a:t>
            </a:r>
          </a:p>
        </p:txBody>
      </p:sp>
      <p:sp>
        <p:nvSpPr>
          <p:cNvPr id="3" name="Slide Number Placeholder 2">
            <a:extLst>
              <a:ext uri="{FF2B5EF4-FFF2-40B4-BE49-F238E27FC236}">
                <a16:creationId xmlns:a16="http://schemas.microsoft.com/office/drawing/2014/main" id="{EC6C0C52-AE86-4C28-8724-67A154C40BB2}"/>
              </a:ext>
            </a:extLst>
          </p:cNvPr>
          <p:cNvSpPr>
            <a:spLocks noGrp="1"/>
          </p:cNvSpPr>
          <p:nvPr>
            <p:ph type="sldNum" sz="quarter" idx="10"/>
          </p:nvPr>
        </p:nvSpPr>
        <p:spPr/>
        <p:txBody>
          <a:bodyPr/>
          <a:lstStyle>
            <a:lvl1pPr rtl="0">
              <a:defRPr>
                <a:solidFill>
                  <a:schemeClr val="tx1"/>
                </a:solidFill>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A5EF6733-B6A8-4D46-91F3-D8DD02EE5C28}"/>
              </a:ext>
            </a:extLst>
          </p:cNvPr>
          <p:cNvSpPr>
            <a:spLocks noGrp="1"/>
          </p:cNvSpPr>
          <p:nvPr>
            <p:ph type="dt" sz="half" idx="11"/>
          </p:nvPr>
        </p:nvSpPr>
        <p:spPr/>
        <p:txBody>
          <a:bodyPr/>
          <a:lstStyle>
            <a:lvl1pPr rtl="0">
              <a:defRPr>
                <a:solidFill>
                  <a:schemeClr val="tx1"/>
                </a:solidFill>
              </a:defRPr>
            </a:lvl1pPr>
          </a:lstStyle>
          <a:p>
            <a:fld id="{C2300FE2-391F-4878-B5EC-E32D69E8BDAC}" type="datetime1">
              <a:rPr lang="en-GB" smtClean="0"/>
              <a:t>01/09/2025</a:t>
            </a:fld>
            <a:endParaRPr lang="en-US"/>
          </a:p>
        </p:txBody>
      </p:sp>
      <p:sp>
        <p:nvSpPr>
          <p:cNvPr id="5" name="Footer Placeholder 4">
            <a:extLst>
              <a:ext uri="{FF2B5EF4-FFF2-40B4-BE49-F238E27FC236}">
                <a16:creationId xmlns:a16="http://schemas.microsoft.com/office/drawing/2014/main" id="{16A115BC-8C65-49F9-ABFC-2A97D91D124C}"/>
              </a:ext>
            </a:extLst>
          </p:cNvPr>
          <p:cNvSpPr>
            <a:spLocks noGrp="1"/>
          </p:cNvSpPr>
          <p:nvPr>
            <p:ph type="ftr" sz="quarter" idx="12"/>
          </p:nvPr>
        </p:nvSpPr>
        <p:spPr/>
        <p:txBody>
          <a:bodyPr/>
          <a:lstStyle>
            <a:lvl1pPr rtl="0">
              <a:defRPr>
                <a:solidFill>
                  <a:schemeClr val="tx1"/>
                </a:solidFill>
              </a:defRPr>
            </a:lvl1pPr>
          </a:lstStyle>
          <a:p>
            <a:endParaRPr lang="en-US"/>
          </a:p>
        </p:txBody>
      </p:sp>
      <p:sp>
        <p:nvSpPr>
          <p:cNvPr id="11" name="Text Placeholder 7">
            <a:extLst>
              <a:ext uri="{FF2B5EF4-FFF2-40B4-BE49-F238E27FC236}">
                <a16:creationId xmlns:a16="http://schemas.microsoft.com/office/drawing/2014/main" id="{367BA5A6-223E-492B-8AEE-A9346619C7FD}"/>
              </a:ext>
            </a:extLst>
          </p:cNvPr>
          <p:cNvSpPr>
            <a:spLocks noGrp="1"/>
          </p:cNvSpPr>
          <p:nvPr>
            <p:ph type="body" sz="quarter" idx="17" hasCustomPrompt="1"/>
          </p:nvPr>
        </p:nvSpPr>
        <p:spPr>
          <a:xfrm>
            <a:off x="10921087" y="6406092"/>
            <a:ext cx="828000" cy="1728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1931389360"/>
      </p:ext>
    </p:extLst>
  </p:cSld>
  <p:clrMapOvr>
    <a:masterClrMapping/>
  </p:clrMapOvr>
  <p:extLst>
    <p:ext uri="{DCECCB84-F9BA-43D5-87BE-67443E8EF086}">
      <p15:sldGuideLst xmlns:p15="http://schemas.microsoft.com/office/powerpoint/2012/main">
        <p15:guide id="2" orient="horz" pos="3884">
          <p15:clr>
            <a:srgbClr val="A4A3A4"/>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Endslide whit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10374E2-74B0-4276-9D7D-44558CCD40EA}"/>
              </a:ext>
            </a:extLst>
          </p:cNvPr>
          <p:cNvGraphicFramePr>
            <a:graphicFrameLocks noChangeAspect="1"/>
          </p:cNvGraphicFramePr>
          <p:nvPr userDrawn="1">
            <p:custDataLst>
              <p:tags r:id="rId1"/>
            </p:custDataLst>
            <p:extLst>
              <p:ext uri="{D42A27DB-BD31-4B8C-83A1-F6EECF244321}">
                <p14:modId xmlns:p14="http://schemas.microsoft.com/office/powerpoint/2010/main" val="2497001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810374E2-74B0-4276-9D7D-44558CCD40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accent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Tree>
    <p:extLst>
      <p:ext uri="{BB962C8B-B14F-4D97-AF65-F5344CB8AC3E}">
        <p14:creationId xmlns:p14="http://schemas.microsoft.com/office/powerpoint/2010/main" val="4045631667"/>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Endslide pink">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1B28017-598B-4F0B-BDF8-8439FFD00344}"/>
              </a:ext>
            </a:extLst>
          </p:cNvPr>
          <p:cNvGraphicFramePr>
            <a:graphicFrameLocks noChangeAspect="1"/>
          </p:cNvGraphicFramePr>
          <p:nvPr userDrawn="1">
            <p:custDataLst>
              <p:tags r:id="rId1"/>
            </p:custDataLst>
            <p:extLst>
              <p:ext uri="{D42A27DB-BD31-4B8C-83A1-F6EECF244321}">
                <p14:modId xmlns:p14="http://schemas.microsoft.com/office/powerpoint/2010/main" val="473727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21B28017-598B-4F0B-BDF8-8439FFD003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bg1"/>
                </a:solidFill>
              </a:defRPr>
            </a:lvl1pPr>
          </a:lstStyle>
          <a:p>
            <a:r>
              <a:rPr lang="en-US"/>
              <a:t>CLICK TO EDIT TITLE</a:t>
            </a:r>
          </a:p>
        </p:txBody>
      </p:sp>
      <p:pic>
        <p:nvPicPr>
          <p:cNvPr id="7" name="Picture 6">
            <a:extLst>
              <a:ext uri="{FF2B5EF4-FFF2-40B4-BE49-F238E27FC236}">
                <a16:creationId xmlns:a16="http://schemas.microsoft.com/office/drawing/2014/main" id="{39F8B2F4-507D-4A12-8AC6-4CF7FE77592E}"/>
              </a:ext>
            </a:extLst>
          </p:cNvPr>
          <p:cNvPicPr>
            <a:picLocks noChangeAspect="1"/>
          </p:cNvPicPr>
          <p:nvPr userDrawn="1"/>
        </p:nvPicPr>
        <p:blipFill>
          <a:blip r:embed="rId5"/>
          <a:stretch>
            <a:fillRect/>
          </a:stretch>
        </p:blipFill>
        <p:spPr>
          <a:xfrm>
            <a:off x="442913" y="4078791"/>
            <a:ext cx="11329200" cy="2361495"/>
          </a:xfrm>
          <a:prstGeom prst="rect">
            <a:avLst/>
          </a:prstGeom>
        </p:spPr>
      </p:pic>
    </p:spTree>
    <p:extLst>
      <p:ext uri="{BB962C8B-B14F-4D97-AF65-F5344CB8AC3E}">
        <p14:creationId xmlns:p14="http://schemas.microsoft.com/office/powerpoint/2010/main" val="523680299"/>
      </p:ext>
    </p:extLst>
  </p:cSld>
  <p:clrMapOvr>
    <a:masterClrMapping/>
  </p:clrMapOvr>
  <p:extLst>
    <p:ext uri="{DCECCB84-F9BA-43D5-87BE-67443E8EF086}">
      <p15:sldGuideLst xmlns:p15="http://schemas.microsoft.com/office/powerpoint/2012/main">
        <p15:guide id="1" orient="horz" pos="4042">
          <p15:clr>
            <a:srgbClr val="A4A3A4"/>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Endslide with image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B7B2BD-0317-4973-8318-65F0E90B5B3B}"/>
              </a:ext>
            </a:extLst>
          </p:cNvPr>
          <p:cNvGraphicFramePr>
            <a:graphicFrameLocks noChangeAspect="1"/>
          </p:cNvGraphicFramePr>
          <p:nvPr userDrawn="1">
            <p:custDataLst>
              <p:tags r:id="rId1"/>
            </p:custDataLst>
            <p:extLst>
              <p:ext uri="{D42A27DB-BD31-4B8C-83A1-F6EECF244321}">
                <p14:modId xmlns:p14="http://schemas.microsoft.com/office/powerpoint/2010/main" val="3668822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3BB7B2BD-0317-4973-8318-65F0E90B5B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bg1"/>
                </a:solidFill>
              </a:defRPr>
            </a:lvl1pPr>
          </a:lstStyle>
          <a:p>
            <a:r>
              <a:rPr lang="en-US"/>
              <a:t>CLICK TO EDIT TITLE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311534802"/>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Endslide with image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592FDF6-62DE-4FCC-85C7-CB7F80EBD756}"/>
              </a:ext>
            </a:extLst>
          </p:cNvPr>
          <p:cNvGraphicFramePr>
            <a:graphicFrameLocks noChangeAspect="1"/>
          </p:cNvGraphicFramePr>
          <p:nvPr userDrawn="1">
            <p:custDataLst>
              <p:tags r:id="rId1"/>
            </p:custDataLst>
            <p:extLst>
              <p:ext uri="{D42A27DB-BD31-4B8C-83A1-F6EECF244321}">
                <p14:modId xmlns:p14="http://schemas.microsoft.com/office/powerpoint/2010/main" val="92433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5592FDF6-62DE-4FCC-85C7-CB7F80EBD7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AE5C7EF4-2F30-4EC4-8895-3C16C69864DB}"/>
              </a:ext>
            </a:extLst>
          </p:cNvPr>
          <p:cNvSpPr>
            <a:spLocks noGrp="1"/>
          </p:cNvSpPr>
          <p:nvPr>
            <p:ph type="pic" sz="quarter" idx="11" hasCustomPrompt="1"/>
          </p:nvPr>
        </p:nvSpPr>
        <p:spPr>
          <a:xfrm>
            <a:off x="0" y="0"/>
            <a:ext cx="12192000" cy="6858000"/>
          </a:xfrm>
          <a:solidFill>
            <a:schemeClr val="bg1">
              <a:lumMod val="85000"/>
            </a:schemeClr>
          </a:solidFill>
        </p:spPr>
        <p:txBody>
          <a:bodyPr tIns="72000"/>
          <a:lstStyle>
            <a:lvl1pPr algn="ctr" rtl="0">
              <a:buFontTx/>
              <a:buNone/>
              <a:defRPr/>
            </a:lvl1pPr>
          </a:lstStyle>
          <a:p>
            <a:r>
              <a:rPr lang="en-US"/>
              <a:t>Click icon to insert picture</a:t>
            </a:r>
          </a:p>
        </p:txBody>
      </p:sp>
      <p:sp>
        <p:nvSpPr>
          <p:cNvPr id="2" name="Title 1">
            <a:extLst>
              <a:ext uri="{FF2B5EF4-FFF2-40B4-BE49-F238E27FC236}">
                <a16:creationId xmlns:a16="http://schemas.microsoft.com/office/drawing/2014/main" id="{A964C68D-29CB-420B-BE94-1423490A2F83}"/>
              </a:ext>
            </a:extLst>
          </p:cNvPr>
          <p:cNvSpPr>
            <a:spLocks noGrp="1"/>
          </p:cNvSpPr>
          <p:nvPr>
            <p:ph type="title" hasCustomPrompt="1"/>
          </p:nvPr>
        </p:nvSpPr>
        <p:spPr>
          <a:xfrm>
            <a:off x="421200" y="728663"/>
            <a:ext cx="4860000" cy="2297728"/>
          </a:xfrm>
        </p:spPr>
        <p:txBody>
          <a:bodyPr vert="horz" tIns="54000"/>
          <a:lstStyle>
            <a:lvl1pPr rtl="0">
              <a:lnSpc>
                <a:spcPct val="90000"/>
              </a:lnSpc>
              <a:defRPr sz="4600">
                <a:solidFill>
                  <a:schemeClr val="tx1"/>
                </a:solidFill>
              </a:defRPr>
            </a:lvl1pPr>
          </a:lstStyle>
          <a:p>
            <a:r>
              <a:rPr lang="en-US"/>
              <a:t>CLICK TO EDIT TITLE</a:t>
            </a:r>
          </a:p>
        </p:txBody>
      </p:sp>
      <p:sp>
        <p:nvSpPr>
          <p:cNvPr id="16" name="Text Placeholder 15">
            <a:extLst>
              <a:ext uri="{FF2B5EF4-FFF2-40B4-BE49-F238E27FC236}">
                <a16:creationId xmlns:a16="http://schemas.microsoft.com/office/drawing/2014/main" id="{64CF6CDD-742E-42C6-976F-218677A24B80}"/>
              </a:ext>
            </a:extLst>
          </p:cNvPr>
          <p:cNvSpPr>
            <a:spLocks noGrp="1"/>
          </p:cNvSpPr>
          <p:nvPr>
            <p:ph type="body" sz="quarter" idx="12" hasCustomPrompt="1"/>
          </p:nvPr>
        </p:nvSpPr>
        <p:spPr>
          <a:xfrm>
            <a:off x="442913" y="4085886"/>
            <a:ext cx="11329200" cy="2354400"/>
          </a:xfrm>
          <a:blipFill>
            <a:blip r:embed="rId5"/>
            <a:stretch>
              <a:fillRect/>
            </a:stretch>
          </a:blipFill>
        </p:spPr>
        <p:txBody>
          <a:bodyPr/>
          <a:lstStyle>
            <a:lvl1pPr rtl="0">
              <a:buNone/>
              <a:defRPr sz="100">
                <a:solidFill>
                  <a:schemeClr val="tx1">
                    <a:alpha val="0"/>
                  </a:schemeClr>
                </a:solidFill>
              </a:defRPr>
            </a:lvl1pPr>
          </a:lstStyle>
          <a:p>
            <a:pPr lvl="0"/>
            <a:r>
              <a:rPr lang="en-US"/>
              <a:t> </a:t>
            </a:r>
          </a:p>
        </p:txBody>
      </p:sp>
    </p:spTree>
    <p:extLst>
      <p:ext uri="{BB962C8B-B14F-4D97-AF65-F5344CB8AC3E}">
        <p14:creationId xmlns:p14="http://schemas.microsoft.com/office/powerpoint/2010/main" val="3925426413"/>
      </p:ext>
    </p:extLst>
  </p:cSld>
  <p:clrMapOvr>
    <a:masterClrMapping/>
  </p:clrMapOvr>
  <p:extLst>
    <p:ext uri="{DCECCB84-F9BA-43D5-87BE-67443E8EF086}">
      <p15:sldGuideLst xmlns:p15="http://schemas.microsoft.com/office/powerpoint/2012/main">
        <p15:guide id="1" orient="horz" pos="4065">
          <p15:clr>
            <a:srgbClr val="A4A3A4"/>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EF9197-2C15-4291-806C-B6F35D63A1EC}"/>
              </a:ext>
            </a:extLst>
          </p:cNvPr>
          <p:cNvGraphicFramePr>
            <a:graphicFrameLocks noChangeAspect="1"/>
          </p:cNvGraphicFramePr>
          <p:nvPr userDrawn="1">
            <p:custDataLst>
              <p:tags r:id="rId1"/>
            </p:custDataLst>
            <p:extLst>
              <p:ext uri="{D42A27DB-BD31-4B8C-83A1-F6EECF244321}">
                <p14:modId xmlns:p14="http://schemas.microsoft.com/office/powerpoint/2010/main" val="1443409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1EF9197-2C15-4291-806C-B6F35D63A1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30B1D6B-1DB5-4D03-AE41-8DA2603DA610}"/>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95F960BE-FEDF-4E84-9F27-A4E30A84B6C4}"/>
              </a:ext>
            </a:extLst>
          </p:cNvPr>
          <p:cNvSpPr>
            <a:spLocks noGrp="1"/>
          </p:cNvSpPr>
          <p:nvPr>
            <p:ph type="dt" sz="half" idx="11"/>
          </p:nvPr>
        </p:nvSpPr>
        <p:spPr/>
        <p:txBody>
          <a:bodyPr/>
          <a:lstStyle>
            <a:lvl1pPr rtl="0">
              <a:defRPr/>
            </a:lvl1pPr>
          </a:lstStyle>
          <a:p>
            <a:fld id="{49F3638E-3358-4EB4-8501-DA495FC8AB6C}" type="datetime1">
              <a:rPr lang="en-GB" smtClean="0"/>
              <a:t>01/09/2025</a:t>
            </a:fld>
            <a:endParaRPr lang="en-US"/>
          </a:p>
        </p:txBody>
      </p:sp>
      <p:sp>
        <p:nvSpPr>
          <p:cNvPr id="5" name="Footer Placeholder 4">
            <a:extLst>
              <a:ext uri="{FF2B5EF4-FFF2-40B4-BE49-F238E27FC236}">
                <a16:creationId xmlns:a16="http://schemas.microsoft.com/office/drawing/2014/main" id="{8DE7A755-8292-47C3-8B2B-87BA11A58A17}"/>
              </a:ext>
            </a:extLst>
          </p:cNvPr>
          <p:cNvSpPr>
            <a:spLocks noGrp="1"/>
          </p:cNvSpPr>
          <p:nvPr>
            <p:ph type="ftr" sz="quarter" idx="12"/>
          </p:nvPr>
        </p:nvSpPr>
        <p:spPr/>
        <p:txBody>
          <a:bodyPr/>
          <a:lstStyle>
            <a:lvl1pPr rtl="0">
              <a:defRPr/>
            </a:lvl1pPr>
          </a:lstStyle>
          <a:p>
            <a:endParaRPr lang="en-US"/>
          </a:p>
        </p:txBody>
      </p:sp>
      <p:sp>
        <p:nvSpPr>
          <p:cNvPr id="17" name="Picture Placeholder 15">
            <a:extLst>
              <a:ext uri="{FF2B5EF4-FFF2-40B4-BE49-F238E27FC236}">
                <a16:creationId xmlns:a16="http://schemas.microsoft.com/office/drawing/2014/main" id="{C1CC75CD-49D1-47DC-BE20-44EF708ED214}"/>
              </a:ext>
            </a:extLst>
          </p:cNvPr>
          <p:cNvSpPr>
            <a:spLocks noGrp="1"/>
          </p:cNvSpPr>
          <p:nvPr>
            <p:ph type="pic" sz="quarter" idx="14" hasCustomPrompt="1"/>
          </p:nvPr>
        </p:nvSpPr>
        <p:spPr>
          <a:xfrm>
            <a:off x="4259263" y="3526567"/>
            <a:ext cx="3673475"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2" name="Picture Placeholder 15">
            <a:extLst>
              <a:ext uri="{FF2B5EF4-FFF2-40B4-BE49-F238E27FC236}">
                <a16:creationId xmlns:a16="http://schemas.microsoft.com/office/drawing/2014/main" id="{FC6AFEA9-C4D2-4297-B039-2371D2436B08}"/>
              </a:ext>
            </a:extLst>
          </p:cNvPr>
          <p:cNvSpPr>
            <a:spLocks noGrp="1"/>
          </p:cNvSpPr>
          <p:nvPr>
            <p:ph type="pic" sz="quarter" idx="15" hasCustomPrompt="1"/>
          </p:nvPr>
        </p:nvSpPr>
        <p:spPr>
          <a:xfrm>
            <a:off x="2350151" y="744025"/>
            <a:ext cx="5582587" cy="2639284"/>
          </a:xfrm>
          <a:solidFill>
            <a:schemeClr val="bg1">
              <a:lumMod val="85000"/>
            </a:schemeClr>
          </a:solidFill>
        </p:spPr>
        <p:txBody>
          <a:bodyPr tIns="0" bIns="684000" anchor="ctr" anchorCtr="0"/>
          <a:lstStyle>
            <a:lvl1pPr algn="ctr" rtl="0">
              <a:buNone/>
              <a:defRPr lang="en-GB" sz="1100" dirty="0"/>
            </a:lvl1pPr>
          </a:lstStyle>
          <a:p>
            <a:r>
              <a:rPr lang="en-US"/>
              <a:t>Click icon to insert picture</a:t>
            </a:r>
          </a:p>
        </p:txBody>
      </p:sp>
      <p:sp>
        <p:nvSpPr>
          <p:cNvPr id="23" name="Picture Placeholder 15">
            <a:extLst>
              <a:ext uri="{FF2B5EF4-FFF2-40B4-BE49-F238E27FC236}">
                <a16:creationId xmlns:a16="http://schemas.microsoft.com/office/drawing/2014/main" id="{3FBAE6A1-8411-4AD9-BE6A-7BB9A303F27D}"/>
              </a:ext>
            </a:extLst>
          </p:cNvPr>
          <p:cNvSpPr>
            <a:spLocks noGrp="1"/>
          </p:cNvSpPr>
          <p:nvPr>
            <p:ph type="pic" sz="quarter" idx="16" hasCustomPrompt="1"/>
          </p:nvPr>
        </p:nvSpPr>
        <p:spPr>
          <a:xfrm>
            <a:off x="8075613" y="2135296"/>
            <a:ext cx="3673475"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4" name="Picture Placeholder 15">
            <a:extLst>
              <a:ext uri="{FF2B5EF4-FFF2-40B4-BE49-F238E27FC236}">
                <a16:creationId xmlns:a16="http://schemas.microsoft.com/office/drawing/2014/main" id="{7473BBDC-A6F2-4F6C-B253-7F966652F252}"/>
              </a:ext>
            </a:extLst>
          </p:cNvPr>
          <p:cNvSpPr>
            <a:spLocks noGrp="1"/>
          </p:cNvSpPr>
          <p:nvPr>
            <p:ph type="pic" sz="quarter" idx="17" hasCustomPrompt="1"/>
          </p:nvPr>
        </p:nvSpPr>
        <p:spPr>
          <a:xfrm>
            <a:off x="442914" y="744025"/>
            <a:ext cx="1764362"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5" name="Picture Placeholder 15">
            <a:extLst>
              <a:ext uri="{FF2B5EF4-FFF2-40B4-BE49-F238E27FC236}">
                <a16:creationId xmlns:a16="http://schemas.microsoft.com/office/drawing/2014/main" id="{61C38013-5511-437D-A9B3-F87E1A531C8E}"/>
              </a:ext>
            </a:extLst>
          </p:cNvPr>
          <p:cNvSpPr>
            <a:spLocks noGrp="1"/>
          </p:cNvSpPr>
          <p:nvPr>
            <p:ph type="pic" sz="quarter" idx="18" hasCustomPrompt="1"/>
          </p:nvPr>
        </p:nvSpPr>
        <p:spPr>
          <a:xfrm>
            <a:off x="8075613" y="744025"/>
            <a:ext cx="3673475" cy="1242100"/>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6" name="Picture Placeholder 15">
            <a:extLst>
              <a:ext uri="{FF2B5EF4-FFF2-40B4-BE49-F238E27FC236}">
                <a16:creationId xmlns:a16="http://schemas.microsoft.com/office/drawing/2014/main" id="{7A153201-F4FC-4047-B0C0-CE748345BF24}"/>
              </a:ext>
            </a:extLst>
          </p:cNvPr>
          <p:cNvSpPr>
            <a:spLocks noGrp="1"/>
          </p:cNvSpPr>
          <p:nvPr>
            <p:ph type="pic" sz="quarter" idx="19" hasCustomPrompt="1"/>
          </p:nvPr>
        </p:nvSpPr>
        <p:spPr>
          <a:xfrm>
            <a:off x="442914" y="3526567"/>
            <a:ext cx="3673475" cy="2639284"/>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
        <p:nvSpPr>
          <p:cNvPr id="27" name="Picture Placeholder 15">
            <a:extLst>
              <a:ext uri="{FF2B5EF4-FFF2-40B4-BE49-F238E27FC236}">
                <a16:creationId xmlns:a16="http://schemas.microsoft.com/office/drawing/2014/main" id="{9A70839F-5CE2-4EA6-AA29-E07100016A99}"/>
              </a:ext>
            </a:extLst>
          </p:cNvPr>
          <p:cNvSpPr>
            <a:spLocks noGrp="1"/>
          </p:cNvSpPr>
          <p:nvPr>
            <p:ph type="pic" sz="quarter" idx="20" hasCustomPrompt="1"/>
          </p:nvPr>
        </p:nvSpPr>
        <p:spPr>
          <a:xfrm>
            <a:off x="8075613" y="4923751"/>
            <a:ext cx="3673475" cy="1242100"/>
          </a:xfrm>
          <a:solidFill>
            <a:schemeClr val="bg1">
              <a:lumMod val="85000"/>
            </a:schemeClr>
          </a:solidFill>
        </p:spPr>
        <p:txBody>
          <a:bodyPr tIns="0" bIns="684000" anchor="ctr" anchorCtr="0"/>
          <a:lstStyle>
            <a:lvl1pPr algn="ctr" rtl="0">
              <a:buNone/>
              <a:defRPr sz="1100"/>
            </a:lvl1pPr>
          </a:lstStyle>
          <a:p>
            <a:r>
              <a:rPr lang="en-US"/>
              <a:t>Click icon to insert picture</a:t>
            </a:r>
          </a:p>
        </p:txBody>
      </p:sp>
    </p:spTree>
    <p:extLst>
      <p:ext uri="{BB962C8B-B14F-4D97-AF65-F5344CB8AC3E}">
        <p14:creationId xmlns:p14="http://schemas.microsoft.com/office/powerpoint/2010/main" val="3665235415"/>
      </p:ext>
    </p:extLst>
  </p:cSld>
  <p:clrMapOvr>
    <a:masterClrMapping/>
  </p:clrMapOvr>
  <p:extLst>
    <p:ext uri="{DCECCB84-F9BA-43D5-87BE-67443E8EF086}">
      <p15:sldGuideLst xmlns:p15="http://schemas.microsoft.com/office/powerpoint/2012/main">
        <p15:guide id="1" orient="horz" pos="3884">
          <p15:clr>
            <a:srgbClr val="A4A3A4"/>
          </p15:clr>
        </p15:guide>
        <p15:guide id="2" orient="horz" pos="2137">
          <p15:clr>
            <a:srgbClr val="A4A3A4"/>
          </p15:clr>
        </p15:guide>
        <p15:guide id="3" orient="horz" pos="2228">
          <p15:clr>
            <a:srgbClr val="A4A3A4"/>
          </p15:clr>
        </p15:guide>
        <p15:guide id="4" pos="4997">
          <p15:clr>
            <a:srgbClr val="A4A3A4"/>
          </p15:clr>
        </p15:guide>
        <p15:guide id="5" pos="2593">
          <p15:clr>
            <a:srgbClr val="A4A3A4"/>
          </p15:clr>
        </p15:guide>
        <p15:guide id="6" pos="2683">
          <p15:clr>
            <a:srgbClr val="A4A3A4"/>
          </p15:clr>
        </p15:guide>
        <p15:guide id="7" pos="5087">
          <p15:clr>
            <a:srgbClr val="A4A3A4"/>
          </p15:clr>
        </p15:guide>
        <p15:guide id="8" pos="1391">
          <p15:clr>
            <a:srgbClr val="A4A3A4"/>
          </p15:clr>
        </p15:guide>
        <p15:guide id="9" pos="1481">
          <p15:clr>
            <a:srgbClr val="A4A3A4"/>
          </p15:clr>
        </p15:guide>
        <p15:guide id="10" pos="6289">
          <p15:clr>
            <a:srgbClr val="A4A3A4"/>
          </p15:clr>
        </p15:guide>
        <p15:guide id="11" pos="6199">
          <p15:clr>
            <a:srgbClr val="A4A3A4"/>
          </p15:clr>
        </p15:guide>
        <p15:guide id="12" orient="horz" pos="1253">
          <p15:clr>
            <a:srgbClr val="A4A3A4"/>
          </p15:clr>
        </p15:guide>
        <p15:guide id="13" orient="horz" pos="1344">
          <p15:clr>
            <a:srgbClr val="A4A3A4"/>
          </p15:clr>
        </p15:guide>
        <p15:guide id="14" orient="horz" pos="3090">
          <p15:clr>
            <a:srgbClr val="A4A3A4"/>
          </p15:clr>
        </p15:guide>
        <p15:guide id="15" orient="horz" pos="2999">
          <p15:clr>
            <a:srgbClr val="A4A3A4"/>
          </p15:clr>
        </p15:guide>
        <p15:guide id="16" pos="3795">
          <p15:clr>
            <a:srgbClr val="A4A3A4"/>
          </p15:clr>
        </p15:guide>
        <p15:guide id="17" pos="3885">
          <p15:clr>
            <a:srgbClr val="A4A3A4"/>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E85C0F5-7F90-47E3-90C3-B66D06B0F40E}"/>
              </a:ext>
            </a:extLst>
          </p:cNvPr>
          <p:cNvGraphicFramePr>
            <a:graphicFrameLocks noChangeAspect="1"/>
          </p:cNvGraphicFramePr>
          <p:nvPr userDrawn="1">
            <p:custDataLst>
              <p:tags r:id="rId1"/>
            </p:custDataLst>
            <p:extLst>
              <p:ext uri="{D42A27DB-BD31-4B8C-83A1-F6EECF244321}">
                <p14:modId xmlns:p14="http://schemas.microsoft.com/office/powerpoint/2010/main" val="1154399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6E85C0F5-7F90-47E3-90C3-B66D06B0F4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86D5F54-2C32-4694-A8F7-3D45C6F28811}"/>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F6DD0562-156F-4179-A735-32AA474BF116}"/>
              </a:ext>
            </a:extLst>
          </p:cNvPr>
          <p:cNvSpPr>
            <a:spLocks noGrp="1"/>
          </p:cNvSpPr>
          <p:nvPr>
            <p:ph type="dt" sz="half" idx="11"/>
          </p:nvPr>
        </p:nvSpPr>
        <p:spPr/>
        <p:txBody>
          <a:bodyPr/>
          <a:lstStyle>
            <a:lvl1pPr rtl="0">
              <a:defRPr/>
            </a:lvl1pPr>
          </a:lstStyle>
          <a:p>
            <a:fld id="{B24E8C0E-5C69-4110-86FC-5C1ED89E2530}" type="datetime1">
              <a:rPr lang="en-GB" smtClean="0"/>
              <a:t>01/09/2025</a:t>
            </a:fld>
            <a:endParaRPr lang="en-US"/>
          </a:p>
        </p:txBody>
      </p:sp>
      <p:sp>
        <p:nvSpPr>
          <p:cNvPr id="5" name="Footer Placeholder 4">
            <a:extLst>
              <a:ext uri="{FF2B5EF4-FFF2-40B4-BE49-F238E27FC236}">
                <a16:creationId xmlns:a16="http://schemas.microsoft.com/office/drawing/2014/main" id="{E93F763D-3AD7-41D8-AC5A-727AF21E762A}"/>
              </a:ext>
            </a:extLst>
          </p:cNvPr>
          <p:cNvSpPr>
            <a:spLocks noGrp="1"/>
          </p:cNvSpPr>
          <p:nvPr>
            <p:ph type="ftr" sz="quarter" idx="12"/>
          </p:nvPr>
        </p:nvSpPr>
        <p:spPr/>
        <p:txBody>
          <a:bodyPr/>
          <a:lstStyle>
            <a:lvl1pPr rtl="0">
              <a:defRPr/>
            </a:lvl1pPr>
          </a:lstStyle>
          <a:p>
            <a:endParaRPr lang="en-US"/>
          </a:p>
        </p:txBody>
      </p:sp>
      <p:sp>
        <p:nvSpPr>
          <p:cNvPr id="6" name="AutoShape 4">
            <a:extLst>
              <a:ext uri="{FF2B5EF4-FFF2-40B4-BE49-F238E27FC236}">
                <a16:creationId xmlns:a16="http://schemas.microsoft.com/office/drawing/2014/main" id="{B905F4B4-6B0C-4EC5-AC5A-894A2E7D9D6C}"/>
              </a:ext>
            </a:extLst>
          </p:cNvPr>
          <p:cNvSpPr>
            <a:spLocks/>
          </p:cNvSpPr>
          <p:nvPr userDrawn="1"/>
        </p:nvSpPr>
        <p:spPr bwMode="gray">
          <a:xfrm>
            <a:off x="4374668" y="4865003"/>
            <a:ext cx="3204000" cy="856645"/>
          </a:xfrm>
          <a:prstGeom prst="rect">
            <a:avLst/>
          </a:prstGeom>
          <a:noFill/>
          <a:ln w="12700" algn="ctr">
            <a:noFill/>
            <a:miter lim="800000"/>
            <a:headEnd/>
            <a:tailEnd/>
          </a:ln>
          <a:effectLst/>
        </p:spPr>
        <p:txBody>
          <a:bodyPr wrap="square" lIns="0" tIns="0" rIns="0" bIns="0">
            <a:spAutoFit/>
          </a:bodyPr>
          <a:lstStyle/>
          <a:p>
            <a:pPr rtl="0" fontAlgn="auto">
              <a:lnSpc>
                <a:spcPct val="100000"/>
              </a:lnSpc>
              <a:spcBef>
                <a:spcPts val="0"/>
              </a:spcBef>
              <a:spcAft>
                <a:spcPts val="800"/>
              </a:spcAft>
              <a:buFont typeface="+mj-lt"/>
              <a:buNone/>
              <a:defRPr/>
            </a:pPr>
            <a:r>
              <a:rPr lang="en-US" sz="1100" b="1" noProof="1">
                <a:solidFill>
                  <a:schemeClr val="tx1"/>
                </a:solidFill>
                <a:cs typeface="Arial" panose="020B0604020202020204" pitchFamily="34" charset="0"/>
              </a:rPr>
              <a:t>GUIDES</a:t>
            </a:r>
          </a:p>
          <a:p>
            <a:pPr rtl="0" eaLnBrk="1" fontAlgn="auto" hangingPunct="1">
              <a:lnSpc>
                <a:spcPct val="100000"/>
              </a:lnSpc>
              <a:spcBef>
                <a:spcPts val="0"/>
              </a:spcBef>
              <a:spcAft>
                <a:spcPts val="320"/>
              </a:spcAft>
              <a:buFont typeface="+mj-lt"/>
              <a:buNone/>
              <a:defRPr/>
            </a:pPr>
            <a:r>
              <a:rPr lang="en-US" sz="1100" noProof="1">
                <a:solidFill>
                  <a:schemeClr val="tx1"/>
                </a:solidFill>
                <a:cs typeface="Arial" charset="0"/>
              </a:rPr>
              <a:t>To view drawing guides</a:t>
            </a:r>
          </a:p>
          <a:p>
            <a:pPr rtl="0" eaLnBrk="1" fontAlgn="auto" hangingPunct="1">
              <a:lnSpc>
                <a:spcPct val="100000"/>
              </a:lnSpc>
              <a:spcBef>
                <a:spcPts val="0"/>
              </a:spcBef>
              <a:spcAft>
                <a:spcPts val="320"/>
              </a:spcAft>
              <a:buFont typeface="+mj-lt"/>
              <a:buNone/>
              <a:defRPr/>
            </a:pPr>
            <a:r>
              <a:rPr lang="en-US" sz="1100" b="1" noProof="1">
                <a:solidFill>
                  <a:schemeClr val="tx1"/>
                </a:solidFill>
                <a:cs typeface="Arial" charset="0"/>
              </a:rPr>
              <a:t>1.</a:t>
            </a:r>
            <a:r>
              <a:rPr lang="en-US" sz="1100" noProof="1">
                <a:solidFill>
                  <a:schemeClr val="tx1"/>
                </a:solidFill>
                <a:cs typeface="Arial" charset="0"/>
              </a:rPr>
              <a:t> Click the </a:t>
            </a:r>
            <a:r>
              <a:rPr lang="en-US" sz="1100" b="1" noProof="1">
                <a:solidFill>
                  <a:schemeClr val="tx1"/>
                </a:solidFill>
                <a:cs typeface="Arial" charset="0"/>
              </a:rPr>
              <a:t>View</a:t>
            </a:r>
            <a:r>
              <a:rPr lang="en-US" sz="1100" noProof="1">
                <a:solidFill>
                  <a:schemeClr val="tx1"/>
                </a:solidFill>
                <a:cs typeface="Arial" charset="0"/>
              </a:rPr>
              <a:t> tab, set tick mark next to </a:t>
            </a:r>
            <a:r>
              <a:rPr lang="en-US" sz="1100" b="1" noProof="1">
                <a:solidFill>
                  <a:schemeClr val="tx1"/>
                </a:solidFill>
                <a:cs typeface="Arial" charset="0"/>
              </a:rPr>
              <a:t>Guides</a:t>
            </a:r>
            <a:endParaRPr lang="en-US" sz="1100" noProof="1">
              <a:solidFill>
                <a:schemeClr val="tx1"/>
              </a:solidFill>
              <a:cs typeface="Arial" charset="0"/>
            </a:endParaRPr>
          </a:p>
          <a:p>
            <a:pPr rtl="0" eaLnBrk="1" hangingPunct="1">
              <a:lnSpc>
                <a:spcPct val="100000"/>
              </a:lnSpc>
              <a:spcBef>
                <a:spcPts val="0"/>
              </a:spcBef>
              <a:spcAft>
                <a:spcPts val="320"/>
              </a:spcAft>
              <a:buFont typeface="+mj-lt"/>
              <a:buNone/>
              <a:defRPr/>
            </a:pPr>
            <a:r>
              <a:rPr lang="en-US" sz="1100" b="1" noProof="1">
                <a:solidFill>
                  <a:schemeClr val="tx1"/>
                </a:solidFill>
                <a:cs typeface="Arial" panose="020B0604020202020204" pitchFamily="34" charset="0"/>
              </a:rPr>
              <a:t>Hint: Alt + F9 </a:t>
            </a:r>
            <a:r>
              <a:rPr lang="en-US" sz="1100" b="0" noProof="1">
                <a:solidFill>
                  <a:schemeClr val="tx1"/>
                </a:solidFill>
                <a:cs typeface="Arial" panose="020B0604020202020204" pitchFamily="34" charset="0"/>
              </a:rPr>
              <a:t>for quick viewing of guides</a:t>
            </a:r>
          </a:p>
        </p:txBody>
      </p:sp>
      <p:sp>
        <p:nvSpPr>
          <p:cNvPr id="7" name="Text Box 48">
            <a:extLst>
              <a:ext uri="{FF2B5EF4-FFF2-40B4-BE49-F238E27FC236}">
                <a16:creationId xmlns:a16="http://schemas.microsoft.com/office/drawing/2014/main" id="{23C0B719-380A-40EB-9386-E3DFD639F0D2}"/>
              </a:ext>
            </a:extLst>
          </p:cNvPr>
          <p:cNvSpPr txBox="1">
            <a:spLocks noChangeArrowheads="1"/>
          </p:cNvSpPr>
          <p:nvPr userDrawn="1"/>
        </p:nvSpPr>
        <p:spPr bwMode="auto">
          <a:xfrm>
            <a:off x="8266564" y="1824030"/>
            <a:ext cx="3734933"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CHANGE SLIDE NUMBER, DATE AND FOOTER</a:t>
            </a:r>
          </a:p>
          <a:p>
            <a:pPr marL="0" marR="0" indent="0" algn="l" defTabSz="1219170" rtl="0" eaLnBrk="1" fontAlgn="auto" latinLnBrk="0" hangingPunct="1">
              <a:lnSpc>
                <a:spcPct val="100000"/>
              </a:lnSpc>
              <a:spcBef>
                <a:spcPts val="0"/>
              </a:spcBef>
              <a:spcAft>
                <a:spcPts val="800"/>
              </a:spcAft>
              <a:buClrTx/>
              <a:buSzTx/>
              <a:buFontTx/>
              <a:buNone/>
              <a:tabLst/>
              <a:defRPr/>
            </a:pPr>
            <a:r>
              <a:rPr lang="en-US" sz="1100" b="0" kern="1200" noProof="1">
                <a:solidFill>
                  <a:schemeClr val="tx1"/>
                </a:solidFill>
                <a:latin typeface="+mn-lt"/>
                <a:ea typeface="+mn-ea"/>
                <a:cs typeface="Arial" panose="020B0604020202020204" pitchFamily="34" charset="0"/>
              </a:rPr>
              <a:t>Do this at the very end, so you get all the corrections with you</a:t>
            </a:r>
          </a:p>
          <a:p>
            <a:pPr marL="228600" indent="-228600" rtl="0" eaLnBrk="1" hangingPunct="1">
              <a:lnSpc>
                <a:spcPct val="100000"/>
              </a:lnSpc>
              <a:spcAft>
                <a:spcPts val="800"/>
              </a:spcAft>
              <a:buFont typeface="+mj-lt"/>
              <a:buAutoNum type="arabicPeriod"/>
              <a:defRPr/>
            </a:pPr>
            <a:r>
              <a:rPr lang="en-US" altLang="da-DK" sz="1100" noProof="1">
                <a:solidFill>
                  <a:schemeClr val="tx1"/>
                </a:solidFill>
                <a:latin typeface="+mn-lt"/>
                <a:cs typeface="Arial" panose="020B0604020202020204" pitchFamily="34" charset="0"/>
              </a:rPr>
              <a:t>Click the </a:t>
            </a:r>
            <a:r>
              <a:rPr lang="en-US" altLang="da-DK" sz="1100" b="1" noProof="1">
                <a:solidFill>
                  <a:schemeClr val="tx1"/>
                </a:solidFill>
                <a:latin typeface="+mn-lt"/>
                <a:cs typeface="Arial" panose="020B0604020202020204" pitchFamily="34" charset="0"/>
              </a:rPr>
              <a:t>Insert tab</a:t>
            </a:r>
            <a:endParaRPr lang="en-US" altLang="da-DK" sz="1100" strike="sngStrike" noProof="1">
              <a:solidFill>
                <a:schemeClr val="tx1"/>
              </a:solidFill>
              <a:latin typeface="+mn-lt"/>
              <a:cs typeface="Arial" panose="020B0604020202020204" pitchFamily="34" charset="0"/>
            </a:endParaRPr>
          </a:p>
          <a:p>
            <a:pPr marL="228600" indent="-228600" rtl="0" eaLnBrk="1" hangingPunct="1">
              <a:lnSpc>
                <a:spcPct val="100000"/>
              </a:lnSpc>
              <a:spcAft>
                <a:spcPts val="800"/>
              </a:spcAft>
              <a:buFont typeface="+mj-lt"/>
              <a:buAutoNum type="arabicPeriod"/>
              <a:defRPr/>
            </a:pPr>
            <a:r>
              <a:rPr lang="en-US" altLang="da-DK" sz="1100" b="0" noProof="1">
                <a:solidFill>
                  <a:schemeClr val="tx1"/>
                </a:solidFill>
                <a:latin typeface="+mn-lt"/>
                <a:cs typeface="Arial" panose="020B0604020202020204" pitchFamily="34" charset="0"/>
              </a:rPr>
              <a:t>Clickon</a:t>
            </a:r>
            <a:r>
              <a:rPr lang="en-US" altLang="da-DK" sz="1100" b="1" noProof="1">
                <a:solidFill>
                  <a:schemeClr val="tx1"/>
                </a:solidFill>
                <a:latin typeface="+mn-lt"/>
                <a:cs typeface="Arial" panose="020B0604020202020204" pitchFamily="34" charset="0"/>
              </a:rPr>
              <a:t> Header and Footer </a:t>
            </a:r>
            <a:br>
              <a:rPr lang="en-US" altLang="da-DK" sz="1100" b="1" noProof="1">
                <a:solidFill>
                  <a:schemeClr val="tx1"/>
                </a:solidFill>
                <a:latin typeface="+mn-lt"/>
                <a:cs typeface="Arial" panose="020B0604020202020204" pitchFamily="34" charset="0"/>
              </a:rPr>
            </a:br>
            <a:r>
              <a:rPr lang="en-US" altLang="da-DK" sz="1100" b="0" noProof="1">
                <a:solidFill>
                  <a:schemeClr val="tx1"/>
                </a:solidFill>
                <a:latin typeface="+mn-lt"/>
                <a:cs typeface="Arial" panose="020B0604020202020204" pitchFamily="34" charset="0"/>
              </a:rPr>
              <a:t>(write the desired text)</a:t>
            </a:r>
          </a:p>
          <a:p>
            <a:pPr marL="228600" indent="-228600" rtl="0" eaLnBrk="1" hangingPunct="1">
              <a:lnSpc>
                <a:spcPct val="100000"/>
              </a:lnSpc>
              <a:spcAft>
                <a:spcPts val="800"/>
              </a:spcAft>
              <a:buFont typeface="+mj-lt"/>
              <a:buAutoNum type="arabicPeriod"/>
              <a:defRPr/>
            </a:pPr>
            <a:r>
              <a:rPr lang="en-US" sz="1100" noProof="1">
                <a:solidFill>
                  <a:schemeClr val="tx1"/>
                </a:solidFill>
                <a:latin typeface="+mn-lt"/>
                <a:cs typeface="Arial" panose="020B0604020202020204" pitchFamily="34" charset="0"/>
              </a:rPr>
              <a:t>Click </a:t>
            </a:r>
            <a:r>
              <a:rPr lang="en-US" sz="1100" b="1" noProof="1">
                <a:solidFill>
                  <a:schemeClr val="tx1"/>
                </a:solidFill>
                <a:latin typeface="+mn-lt"/>
                <a:cs typeface="Arial" panose="020B0604020202020204" pitchFamily="34" charset="0"/>
              </a:rPr>
              <a:t>Apply to All</a:t>
            </a:r>
            <a:r>
              <a:rPr lang="en-US" sz="1100" noProof="1">
                <a:solidFill>
                  <a:schemeClr val="tx1"/>
                </a:solidFill>
                <a:latin typeface="+mn-lt"/>
                <a:cs typeface="Arial" panose="020B0604020202020204" pitchFamily="34" charset="0"/>
              </a:rPr>
              <a:t> or </a:t>
            </a:r>
            <a:r>
              <a:rPr lang="en-US" sz="1100" b="1" noProof="1">
                <a:solidFill>
                  <a:schemeClr val="tx1"/>
                </a:solidFill>
                <a:latin typeface="+mn-lt"/>
                <a:cs typeface="Arial" panose="020B0604020202020204" pitchFamily="34" charset="0"/>
              </a:rPr>
              <a:t>Apply </a:t>
            </a:r>
            <a:r>
              <a:rPr lang="en-US" sz="1100" b="0" noProof="1">
                <a:solidFill>
                  <a:schemeClr val="tx1"/>
                </a:solidFill>
                <a:latin typeface="+mn-lt"/>
                <a:cs typeface="Arial" panose="020B0604020202020204" pitchFamily="34" charset="0"/>
              </a:rPr>
              <a:t>if only used on one slide</a:t>
            </a:r>
          </a:p>
        </p:txBody>
      </p:sp>
      <p:sp>
        <p:nvSpPr>
          <p:cNvPr id="8" name="AutoShape 4">
            <a:extLst>
              <a:ext uri="{FF2B5EF4-FFF2-40B4-BE49-F238E27FC236}">
                <a16:creationId xmlns:a16="http://schemas.microsoft.com/office/drawing/2014/main" id="{66038166-1D06-47D0-B5D2-8EF31BA73FB4}"/>
              </a:ext>
            </a:extLst>
          </p:cNvPr>
          <p:cNvSpPr>
            <a:spLocks/>
          </p:cNvSpPr>
          <p:nvPr userDrawn="1"/>
        </p:nvSpPr>
        <p:spPr bwMode="gray">
          <a:xfrm>
            <a:off x="4374668" y="1824031"/>
            <a:ext cx="3204000" cy="610424"/>
          </a:xfrm>
          <a:prstGeom prst="rect">
            <a:avLst/>
          </a:prstGeom>
          <a:noFill/>
          <a:ln w="12700" algn="ctr">
            <a:noFill/>
            <a:miter lim="800000"/>
            <a:headEnd/>
            <a:tailEnd/>
          </a:ln>
          <a:effectLst/>
        </p:spPr>
        <p:txBody>
          <a:bodyPr wrap="square" lIns="0" tIns="0" rIns="0" bIns="0">
            <a:spAutoFit/>
          </a:bodyPr>
          <a:lstStyle/>
          <a:p>
            <a:pPr rtl="0" fontAlgn="auto">
              <a:lnSpc>
                <a:spcPct val="100000"/>
              </a:lnSpc>
              <a:spcBef>
                <a:spcPts val="0"/>
              </a:spcBef>
              <a:spcAft>
                <a:spcPts val="800"/>
              </a:spcAft>
              <a:buFont typeface="+mj-lt"/>
              <a:buNone/>
              <a:defRPr/>
            </a:pPr>
            <a:r>
              <a:rPr lang="en-US" sz="1100" b="1" noProof="1">
                <a:solidFill>
                  <a:schemeClr val="tx1"/>
                </a:solidFill>
                <a:cs typeface="Arial" panose="020B0604020202020204" pitchFamily="34" charset="0"/>
              </a:rPr>
              <a:t>INSERT PICTURE</a:t>
            </a:r>
          </a:p>
          <a:p>
            <a:pPr rtl="0" eaLnBrk="1" fontAlgn="auto" hangingPunct="1">
              <a:lnSpc>
                <a:spcPct val="100000"/>
              </a:lnSpc>
              <a:spcBef>
                <a:spcPts val="0"/>
              </a:spcBef>
              <a:spcAft>
                <a:spcPts val="320"/>
              </a:spcAft>
              <a:buFont typeface="+mj-lt"/>
              <a:buNone/>
              <a:defRPr/>
            </a:pPr>
            <a:r>
              <a:rPr lang="en-US" sz="1100" noProof="1">
                <a:solidFill>
                  <a:schemeClr val="tx1"/>
                </a:solidFill>
                <a:cs typeface="Arial" charset="0"/>
              </a:rPr>
              <a:t>On slides with pictureplaceholder, </a:t>
            </a:r>
            <a:br>
              <a:rPr lang="en-US" sz="1100" noProof="1">
                <a:solidFill>
                  <a:schemeClr val="tx1"/>
                </a:solidFill>
                <a:cs typeface="Arial" charset="0"/>
              </a:rPr>
            </a:br>
            <a:r>
              <a:rPr lang="en-US" sz="1100" noProof="1">
                <a:solidFill>
                  <a:schemeClr val="tx1"/>
                </a:solidFill>
                <a:cs typeface="Arial" charset="0"/>
              </a:rPr>
              <a:t>click on the icon and</a:t>
            </a:r>
            <a:r>
              <a:rPr lang="en-US" sz="1100" baseline="0" noProof="1">
                <a:solidFill>
                  <a:schemeClr val="tx1"/>
                </a:solidFill>
                <a:cs typeface="Arial" charset="0"/>
              </a:rPr>
              <a:t> choose </a:t>
            </a:r>
            <a:r>
              <a:rPr lang="en-US" sz="1100" b="1" noProof="1">
                <a:solidFill>
                  <a:schemeClr val="tx1"/>
                </a:solidFill>
                <a:cs typeface="Arial" charset="0"/>
              </a:rPr>
              <a:t>Insert</a:t>
            </a:r>
            <a:endParaRPr lang="en-US" sz="1100" b="1" noProof="1">
              <a:solidFill>
                <a:schemeClr val="tx1"/>
              </a:solidFill>
              <a:cs typeface="Arial" panose="020B0604020202020204" pitchFamily="34" charset="0"/>
            </a:endParaRPr>
          </a:p>
        </p:txBody>
      </p:sp>
      <p:sp>
        <p:nvSpPr>
          <p:cNvPr id="9" name="TextBox 12">
            <a:extLst>
              <a:ext uri="{FF2B5EF4-FFF2-40B4-BE49-F238E27FC236}">
                <a16:creationId xmlns:a16="http://schemas.microsoft.com/office/drawing/2014/main" id="{312C4D3B-8C0E-490C-83E2-E347670BD409}"/>
              </a:ext>
            </a:extLst>
          </p:cNvPr>
          <p:cNvSpPr txBox="1">
            <a:spLocks noChangeArrowheads="1"/>
          </p:cNvSpPr>
          <p:nvPr userDrawn="1"/>
        </p:nvSpPr>
        <p:spPr bwMode="auto">
          <a:xfrm>
            <a:off x="4374667" y="2673095"/>
            <a:ext cx="339514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rtl="0" eaLnBrk="1" hangingPunct="1">
              <a:lnSpc>
                <a:spcPct val="100000"/>
              </a:lnSpc>
              <a:spcBef>
                <a:spcPts val="0"/>
              </a:spcBef>
              <a:spcAft>
                <a:spcPts val="800"/>
              </a:spcAft>
              <a:buFontTx/>
              <a:buNone/>
              <a:defRPr/>
            </a:pPr>
            <a:r>
              <a:rPr lang="en-US" sz="1100" b="1" noProof="1">
                <a:solidFill>
                  <a:schemeClr val="tx1"/>
                </a:solidFill>
                <a:latin typeface="+mn-lt"/>
              </a:rPr>
              <a:t>CHANGE</a:t>
            </a:r>
            <a:r>
              <a:rPr lang="en-US" sz="1100" b="1" baseline="0" noProof="1">
                <a:solidFill>
                  <a:schemeClr val="tx1"/>
                </a:solidFill>
                <a:latin typeface="+mn-lt"/>
              </a:rPr>
              <a:t> PICTURE</a:t>
            </a:r>
            <a:endParaRPr lang="en-US" sz="1100" b="1" noProof="1">
              <a:solidFill>
                <a:schemeClr val="tx1"/>
              </a:solidFill>
              <a:latin typeface="+mn-lt"/>
            </a:endParaRPr>
          </a:p>
          <a:p>
            <a:pPr marL="228600" indent="-228600" algn="l" rtl="0" eaLnBrk="1" hangingPunct="1">
              <a:lnSpc>
                <a:spcPct val="100000"/>
              </a:lnSpc>
              <a:spcBef>
                <a:spcPts val="0"/>
              </a:spcBef>
              <a:spcAft>
                <a:spcPts val="800"/>
              </a:spcAft>
              <a:buFont typeface="+mj-lt"/>
              <a:buAutoNum type="arabicPeriod"/>
              <a:defRPr/>
            </a:pPr>
            <a:r>
              <a:rPr lang="en-US" sz="1100" b="0" noProof="1">
                <a:solidFill>
                  <a:schemeClr val="tx1"/>
                </a:solidFill>
                <a:latin typeface="+mn-lt"/>
              </a:rPr>
              <a:t>Click </a:t>
            </a:r>
            <a:r>
              <a:rPr lang="en-US" sz="1100" b="1" noProof="1">
                <a:solidFill>
                  <a:schemeClr val="tx1"/>
                </a:solidFill>
                <a:latin typeface="+mn-lt"/>
              </a:rPr>
              <a:t>Crop </a:t>
            </a:r>
            <a:r>
              <a:rPr lang="en-US" sz="1100" b="0" noProof="1">
                <a:solidFill>
                  <a:schemeClr val="tx1"/>
                </a:solidFill>
                <a:latin typeface="+mn-lt"/>
              </a:rPr>
              <a:t>to change</a:t>
            </a:r>
            <a:r>
              <a:rPr lang="en-US" sz="1100" b="0" kern="1200" noProof="1">
                <a:solidFill>
                  <a:schemeClr val="tx1"/>
                </a:solidFill>
                <a:latin typeface="+mn-lt"/>
                <a:ea typeface="+mn-ea"/>
                <a:cs typeface="+mn-cs"/>
              </a:rPr>
              <a:t> size</a:t>
            </a:r>
            <a:r>
              <a:rPr lang="en-US" sz="1100" b="0" kern="1200" baseline="0" noProof="1">
                <a:solidFill>
                  <a:schemeClr val="tx1"/>
                </a:solidFill>
                <a:latin typeface="+mn-lt"/>
                <a:ea typeface="+mn-ea"/>
                <a:cs typeface="+mn-cs"/>
              </a:rPr>
              <a:t> or</a:t>
            </a:r>
            <a:r>
              <a:rPr lang="en-US" sz="1100" b="0" strike="noStrike" noProof="1">
                <a:solidFill>
                  <a:schemeClr val="tx1"/>
                </a:solidFill>
                <a:latin typeface="+mn-lt"/>
              </a:rPr>
              <a:t>focus</a:t>
            </a:r>
            <a:br>
              <a:rPr lang="en-US" sz="1100" b="0" strike="noStrike" noProof="1">
                <a:solidFill>
                  <a:schemeClr val="tx1"/>
                </a:solidFill>
                <a:latin typeface="+mn-lt"/>
              </a:rPr>
            </a:br>
            <a:r>
              <a:rPr lang="en-US" sz="1100" b="0" noProof="1">
                <a:solidFill>
                  <a:schemeClr val="tx1"/>
                </a:solidFill>
                <a:latin typeface="+mn-lt"/>
              </a:rPr>
              <a:t>of the picture</a:t>
            </a:r>
            <a:endParaRPr lang="en-US" sz="1100" b="0" strike="sngStrike" noProof="1">
              <a:solidFill>
                <a:schemeClr val="tx1"/>
              </a:solidFill>
              <a:latin typeface="+mn-lt"/>
            </a:endParaRPr>
          </a:p>
          <a:p>
            <a:pPr marL="228600" indent="-228600" algn="l" rtl="0" eaLnBrk="1" hangingPunct="1">
              <a:lnSpc>
                <a:spcPct val="100000"/>
              </a:lnSpc>
              <a:spcBef>
                <a:spcPct val="0"/>
              </a:spcBef>
              <a:spcAft>
                <a:spcPts val="800"/>
              </a:spcAft>
              <a:buFont typeface="+mj-lt"/>
              <a:buAutoNum type="arabicPeriod"/>
              <a:defRPr/>
            </a:pPr>
            <a:r>
              <a:rPr lang="en-US" altLang="da-DK" sz="1100" b="0" noProof="1">
                <a:solidFill>
                  <a:schemeClr val="tx1"/>
                </a:solidFill>
                <a:latin typeface="+mn-lt"/>
                <a:cs typeface="Arial" pitchFamily="34" charset="0"/>
              </a:rPr>
              <a:t>If you want to scale the picture, </a:t>
            </a:r>
            <a:br>
              <a:rPr lang="en-US" altLang="da-DK" sz="1100" b="0" noProof="1">
                <a:solidFill>
                  <a:schemeClr val="tx1"/>
                </a:solidFill>
                <a:latin typeface="+mn-lt"/>
                <a:cs typeface="Arial" pitchFamily="34" charset="0"/>
              </a:rPr>
            </a:br>
            <a:r>
              <a:rPr lang="en-US" altLang="da-DK" sz="1100" b="0" noProof="1">
                <a:solidFill>
                  <a:schemeClr val="tx1"/>
                </a:solidFill>
                <a:latin typeface="+mn-lt"/>
                <a:cs typeface="Arial" pitchFamily="34" charset="0"/>
              </a:rPr>
              <a:t>hold </a:t>
            </a:r>
            <a:r>
              <a:rPr lang="en-US" altLang="da-DK" sz="1100" b="1" noProof="1">
                <a:solidFill>
                  <a:schemeClr val="tx1"/>
                </a:solidFill>
                <a:latin typeface="+mn-lt"/>
                <a:cs typeface="Arial" pitchFamily="34" charset="0"/>
              </a:rPr>
              <a:t>SHIFT-</a:t>
            </a:r>
            <a:r>
              <a:rPr lang="en-US" altLang="da-DK" sz="1100" b="0" noProof="1">
                <a:solidFill>
                  <a:schemeClr val="tx1"/>
                </a:solidFill>
                <a:latin typeface="+mn-lt"/>
                <a:cs typeface="Arial" pitchFamily="34" charset="0"/>
              </a:rPr>
              <a:t>key down while </a:t>
            </a:r>
            <a:br>
              <a:rPr lang="en-US" altLang="da-DK" sz="1100" b="0" noProof="1">
                <a:solidFill>
                  <a:schemeClr val="tx1"/>
                </a:solidFill>
                <a:latin typeface="+mn-lt"/>
                <a:cs typeface="Arial" pitchFamily="34" charset="0"/>
              </a:rPr>
            </a:br>
            <a:r>
              <a:rPr lang="en-US" altLang="da-DK" sz="1100" b="0" noProof="1">
                <a:solidFill>
                  <a:schemeClr val="tx1"/>
                </a:solidFill>
                <a:latin typeface="+mn-lt"/>
                <a:cs typeface="Arial" pitchFamily="34" charset="0"/>
              </a:rPr>
              <a:t>dragging the corners of the </a:t>
            </a:r>
            <a:r>
              <a:rPr lang="en-US" altLang="da-DK" sz="1100" b="0" kern="1200" noProof="1">
                <a:solidFill>
                  <a:schemeClr val="tx1"/>
                </a:solidFill>
                <a:latin typeface="+mn-lt"/>
                <a:ea typeface="+mn-ea"/>
                <a:cs typeface="Arial" pitchFamily="34" charset="0"/>
              </a:rPr>
              <a:t>picture</a:t>
            </a:r>
          </a:p>
          <a:p>
            <a:pPr algn="l" rtl="0" eaLnBrk="1" hangingPunct="1">
              <a:lnSpc>
                <a:spcPct val="100000"/>
              </a:lnSpc>
              <a:spcBef>
                <a:spcPct val="0"/>
              </a:spcBef>
              <a:spcAft>
                <a:spcPts val="800"/>
              </a:spcAft>
              <a:buFontTx/>
              <a:buNone/>
              <a:defRPr/>
            </a:pPr>
            <a:r>
              <a:rPr lang="en-US" altLang="da-DK" sz="1100" b="1" noProof="1">
                <a:solidFill>
                  <a:schemeClr val="tx1"/>
                </a:solidFill>
                <a:latin typeface="+mn-lt"/>
                <a:cs typeface="Arial" pitchFamily="34" charset="0"/>
              </a:rPr>
              <a:t>Hint:</a:t>
            </a:r>
            <a:r>
              <a:rPr lang="en-US" altLang="da-DK" sz="1100" b="0" noProof="1">
                <a:solidFill>
                  <a:schemeClr val="tx1"/>
                </a:solidFill>
                <a:latin typeface="+mn-lt"/>
                <a:cs typeface="Arial" pitchFamily="34" charset="0"/>
              </a:rPr>
              <a:t> If you delete the picture and insert a new one, the picture may lie in front of the text or graphic</a:t>
            </a:r>
            <a:r>
              <a:rPr lang="en-US" altLang="da-DK" sz="1100" b="0" strike="noStrike" noProof="1">
                <a:solidFill>
                  <a:schemeClr val="tx1"/>
                </a:solidFill>
                <a:latin typeface="+mn-lt"/>
                <a:cs typeface="Arial" pitchFamily="34" charset="0"/>
              </a:rPr>
              <a:t>, if</a:t>
            </a:r>
            <a:r>
              <a:rPr lang="en-US" altLang="da-DK" sz="1100" b="0" noProof="1">
                <a:solidFill>
                  <a:schemeClr val="tx1"/>
                </a:solidFill>
                <a:latin typeface="+mn-lt"/>
                <a:cs typeface="Arial" pitchFamily="34" charset="0"/>
              </a:rPr>
              <a:t> this happens, seleBT the picture, right-click and choose </a:t>
            </a:r>
            <a:r>
              <a:rPr lang="en-US" altLang="da-DK" sz="1100" b="1" noProof="1">
                <a:solidFill>
                  <a:schemeClr val="tx1"/>
                </a:solidFill>
                <a:latin typeface="+mn-lt"/>
                <a:cs typeface="Arial" pitchFamily="34" charset="0"/>
              </a:rPr>
              <a:t>Send to Back</a:t>
            </a:r>
            <a:endParaRPr lang="en-US" altLang="da-DK" sz="1100" b="0" noProof="1">
              <a:solidFill>
                <a:schemeClr val="tx1"/>
              </a:solidFill>
              <a:latin typeface="+mn-lt"/>
              <a:cs typeface="Arial" pitchFamily="34" charset="0"/>
            </a:endParaRPr>
          </a:p>
        </p:txBody>
      </p:sp>
      <p:pic>
        <p:nvPicPr>
          <p:cNvPr id="10" name="Billede 22">
            <a:extLst>
              <a:ext uri="{FF2B5EF4-FFF2-40B4-BE49-F238E27FC236}">
                <a16:creationId xmlns:a16="http://schemas.microsoft.com/office/drawing/2014/main" id="{2FFAEC78-6F6F-4F73-BF08-92666A42DA29}"/>
              </a:ext>
            </a:extLst>
          </p:cNvPr>
          <p:cNvPicPr>
            <a:picLocks noChangeAspect="1"/>
          </p:cNvPicPr>
          <p:nvPr userDrawn="1"/>
        </p:nvPicPr>
        <p:blipFill>
          <a:blip r:embed="rId5"/>
          <a:stretch>
            <a:fillRect/>
          </a:stretch>
        </p:blipFill>
        <p:spPr>
          <a:xfrm>
            <a:off x="7383383" y="2790536"/>
            <a:ext cx="449867" cy="428943"/>
          </a:xfrm>
          <a:prstGeom prst="rect">
            <a:avLst/>
          </a:prstGeom>
        </p:spPr>
      </p:pic>
      <p:sp>
        <p:nvSpPr>
          <p:cNvPr id="11" name="Text Box 48">
            <a:extLst>
              <a:ext uri="{FF2B5EF4-FFF2-40B4-BE49-F238E27FC236}">
                <a16:creationId xmlns:a16="http://schemas.microsoft.com/office/drawing/2014/main" id="{1AFA6AF4-C5AC-4BBF-BD92-156E6F200A79}"/>
              </a:ext>
            </a:extLst>
          </p:cNvPr>
          <p:cNvSpPr txBox="1">
            <a:spLocks noChangeArrowheads="1"/>
          </p:cNvSpPr>
          <p:nvPr userDrawn="1"/>
        </p:nvSpPr>
        <p:spPr bwMode="auto">
          <a:xfrm>
            <a:off x="442913" y="3448780"/>
            <a:ext cx="28490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USE LAYOUTS</a:t>
            </a:r>
          </a:p>
          <a:p>
            <a:pPr marL="228600" indent="-228600" rtl="0" eaLnBrk="1" hangingPunct="1">
              <a:lnSpc>
                <a:spcPct val="100000"/>
              </a:lnSpc>
              <a:spcAft>
                <a:spcPts val="800"/>
              </a:spcAft>
              <a:buFont typeface="+mj-lt"/>
              <a:buAutoNum type="arabicPeriod"/>
              <a:defRPr/>
            </a:pPr>
            <a:r>
              <a:rPr lang="en-US" altLang="da-DK" sz="1100" noProof="1">
                <a:solidFill>
                  <a:schemeClr val="tx1"/>
                </a:solidFill>
                <a:latin typeface="+mn-lt"/>
                <a:cs typeface="Arial" panose="020B0604020202020204" pitchFamily="34" charset="0"/>
              </a:rPr>
              <a:t>Click the </a:t>
            </a:r>
            <a:r>
              <a:rPr lang="en-US" altLang="da-DK" sz="1100" b="1" noProof="1">
                <a:solidFill>
                  <a:schemeClr val="tx1"/>
                </a:solidFill>
                <a:latin typeface="+mn-lt"/>
                <a:cs typeface="Arial" panose="020B0604020202020204" pitchFamily="34" charset="0"/>
              </a:rPr>
              <a:t>Home tab</a:t>
            </a:r>
            <a:endParaRPr lang="en-US" altLang="da-DK" sz="1100" b="0" strike="sngStrike" noProof="1">
              <a:solidFill>
                <a:schemeClr val="tx1"/>
              </a:solidFill>
              <a:latin typeface="+mn-lt"/>
              <a:cs typeface="Arial" panose="020B0604020202020204" pitchFamily="34" charset="0"/>
            </a:endParaRPr>
          </a:p>
          <a:p>
            <a:pPr marL="228600" indent="-228600" rtl="0" eaLnBrk="1" hangingPunct="1">
              <a:lnSpc>
                <a:spcPct val="100000"/>
              </a:lnSpc>
              <a:spcAft>
                <a:spcPts val="800"/>
              </a:spcAft>
              <a:buFont typeface="+mj-lt"/>
              <a:buAutoNum type="arabicPeriod"/>
              <a:defRPr/>
            </a:pPr>
            <a:r>
              <a:rPr lang="en-US" altLang="da-DK" sz="1100" noProof="1">
                <a:solidFill>
                  <a:schemeClr val="tx1"/>
                </a:solidFill>
                <a:latin typeface="+mn-lt"/>
                <a:cs typeface="Arial" panose="020B0604020202020204" pitchFamily="34" charset="0"/>
              </a:rPr>
              <a:t>Click the </a:t>
            </a:r>
            <a:r>
              <a:rPr lang="en-US" altLang="da-DK" sz="1100" b="1" baseline="0" noProof="1">
                <a:solidFill>
                  <a:schemeClr val="tx1"/>
                </a:solidFill>
                <a:latin typeface="+mn-lt"/>
                <a:cs typeface="Arial" panose="020B0604020202020204" pitchFamily="34" charset="0"/>
              </a:rPr>
              <a:t>New Slide </a:t>
            </a:r>
            <a:r>
              <a:rPr lang="en-US" altLang="da-DK" sz="1100" noProof="1">
                <a:solidFill>
                  <a:schemeClr val="tx1"/>
                </a:solidFill>
                <a:latin typeface="+mn-lt"/>
                <a:cs typeface="Arial" panose="020B0604020202020204" pitchFamily="34" charset="0"/>
              </a:rPr>
              <a:t>menu to insert new slide</a:t>
            </a:r>
          </a:p>
          <a:p>
            <a:pPr marL="228600" indent="-228600" rtl="0" eaLnBrk="1" hangingPunct="1">
              <a:lnSpc>
                <a:spcPct val="100000"/>
              </a:lnSpc>
              <a:spcAft>
                <a:spcPts val="320"/>
              </a:spcAft>
              <a:buFont typeface="+mj-lt"/>
              <a:buAutoNum type="arabicPeriod"/>
              <a:defRPr/>
            </a:pPr>
            <a:r>
              <a:rPr lang="en-US" altLang="da-DK" sz="1100" noProof="1">
                <a:solidFill>
                  <a:schemeClr val="tx1"/>
                </a:solidFill>
                <a:latin typeface="+mn-lt"/>
                <a:cs typeface="Arial" panose="020B0604020202020204" pitchFamily="34" charset="0"/>
              </a:rPr>
              <a:t>Choose </a:t>
            </a:r>
            <a:r>
              <a:rPr lang="en-US" altLang="da-DK" sz="1100" b="1" noProof="1">
                <a:solidFill>
                  <a:schemeClr val="tx1"/>
                </a:solidFill>
                <a:latin typeface="+mn-lt"/>
                <a:cs typeface="Arial" panose="020B0604020202020204" pitchFamily="34" charset="0"/>
              </a:rPr>
              <a:t>Layout</a:t>
            </a:r>
            <a:r>
              <a:rPr lang="en-US" altLang="da-DK" sz="1100" baseline="0" noProof="1">
                <a:solidFill>
                  <a:schemeClr val="tx1"/>
                </a:solidFill>
                <a:latin typeface="+mn-lt"/>
                <a:cs typeface="Arial" panose="020B0604020202020204" pitchFamily="34" charset="0"/>
              </a:rPr>
              <a:t> to change an appropriate layout from the </a:t>
            </a:r>
            <a:r>
              <a:rPr lang="en-US" altLang="da-DK" sz="1100" strike="noStrike" baseline="0" noProof="1">
                <a:solidFill>
                  <a:schemeClr val="tx1"/>
                </a:solidFill>
                <a:latin typeface="+mn-lt"/>
                <a:cs typeface="Arial" panose="020B0604020202020204" pitchFamily="34" charset="0"/>
              </a:rPr>
              <a:t>"</a:t>
            </a:r>
            <a:r>
              <a:rPr lang="en-US" altLang="da-DK" sz="1100" baseline="0" noProof="1">
                <a:solidFill>
                  <a:schemeClr val="tx1"/>
                </a:solidFill>
                <a:latin typeface="+mn-lt"/>
                <a:cs typeface="Arial" panose="020B0604020202020204" pitchFamily="34" charset="0"/>
              </a:rPr>
              <a:t>drop down</a:t>
            </a:r>
            <a:r>
              <a:rPr lang="en-US" altLang="da-DK" sz="1100" strike="noStrike" baseline="0" noProof="1">
                <a:solidFill>
                  <a:schemeClr val="tx1"/>
                </a:solidFill>
                <a:latin typeface="+mn-lt"/>
                <a:cs typeface="Arial" panose="020B0604020202020204" pitchFamily="34" charset="0"/>
              </a:rPr>
              <a:t>"</a:t>
            </a:r>
            <a:r>
              <a:rPr lang="en-US" altLang="da-DK" sz="1100" baseline="0" noProof="1">
                <a:solidFill>
                  <a:schemeClr val="tx1"/>
                </a:solidFill>
                <a:latin typeface="+mn-lt"/>
                <a:cs typeface="Arial" panose="020B0604020202020204" pitchFamily="34" charset="0"/>
              </a:rPr>
              <a:t> menu </a:t>
            </a:r>
            <a:endParaRPr lang="en-US" sz="1100" b="1" noProof="1">
              <a:solidFill>
                <a:schemeClr val="tx1"/>
              </a:solidFill>
              <a:latin typeface="+mn-lt"/>
              <a:cs typeface="Arial" panose="020B0604020202020204" pitchFamily="34" charset="0"/>
            </a:endParaRPr>
          </a:p>
        </p:txBody>
      </p:sp>
      <p:sp>
        <p:nvSpPr>
          <p:cNvPr id="12" name="AutoShape 4">
            <a:extLst>
              <a:ext uri="{FF2B5EF4-FFF2-40B4-BE49-F238E27FC236}">
                <a16:creationId xmlns:a16="http://schemas.microsoft.com/office/drawing/2014/main" id="{BFC6E0DC-2E4B-4FD9-A2EB-7799B0B22DD6}"/>
              </a:ext>
            </a:extLst>
          </p:cNvPr>
          <p:cNvSpPr>
            <a:spLocks/>
          </p:cNvSpPr>
          <p:nvPr userDrawn="1"/>
        </p:nvSpPr>
        <p:spPr bwMode="gray">
          <a:xfrm>
            <a:off x="442913" y="5134823"/>
            <a:ext cx="2743413" cy="1051570"/>
          </a:xfrm>
          <a:prstGeom prst="rect">
            <a:avLst/>
          </a:prstGeom>
          <a:noFill/>
          <a:ln w="12700" algn="ctr">
            <a:noFill/>
            <a:miter lim="800000"/>
            <a:headEnd/>
            <a:tailEnd/>
          </a:ln>
          <a:effectLst/>
        </p:spPr>
        <p:txBody>
          <a:bodyPr wrap="square" lIns="0" tIns="0" rIns="0" bIns="0">
            <a:spAutoFit/>
          </a:bodyPr>
          <a:lstStyle/>
          <a:p>
            <a:pPr rtl="0" fontAlgn="auto">
              <a:lnSpc>
                <a:spcPct val="100000"/>
              </a:lnSpc>
              <a:spcBef>
                <a:spcPts val="0"/>
              </a:spcBef>
              <a:spcAft>
                <a:spcPts val="800"/>
              </a:spcAft>
              <a:buFont typeface="+mj-lt"/>
              <a:buNone/>
              <a:defRPr/>
            </a:pPr>
            <a:r>
              <a:rPr lang="en-US" sz="1100" b="1" noProof="1">
                <a:solidFill>
                  <a:schemeClr val="tx1"/>
                </a:solidFill>
                <a:cs typeface="Arial" panose="020B0604020202020204" pitchFamily="34" charset="0"/>
              </a:rPr>
              <a:t>RESET SLIDE</a:t>
            </a:r>
          </a:p>
          <a:p>
            <a:pPr marL="228600" marR="0" indent="-228600" algn="l" defTabSz="1219170" rtl="0" eaLnBrk="1" fontAlgn="auto" latinLnBrk="0" hangingPunct="1">
              <a:lnSpc>
                <a:spcPct val="100000"/>
              </a:lnSpc>
              <a:spcBef>
                <a:spcPts val="0"/>
              </a:spcBef>
              <a:spcAft>
                <a:spcPts val="800"/>
              </a:spcAft>
              <a:buClrTx/>
              <a:buSzTx/>
              <a:buFont typeface="+mj-lt"/>
              <a:buAutoNum type="arabicPeriod"/>
              <a:tabLst/>
              <a:defRPr/>
            </a:pPr>
            <a:r>
              <a:rPr lang="en-US" altLang="da-DK" sz="1100" noProof="1">
                <a:solidFill>
                  <a:schemeClr val="tx1"/>
                </a:solidFill>
                <a:latin typeface="+mn-lt"/>
                <a:cs typeface="Arial" panose="020B0604020202020204" pitchFamily="34" charset="0"/>
              </a:rPr>
              <a:t>Click the </a:t>
            </a:r>
            <a:r>
              <a:rPr lang="en-US" altLang="da-DK" sz="1100" b="1" noProof="1">
                <a:solidFill>
                  <a:schemeClr val="tx1"/>
                </a:solidFill>
                <a:latin typeface="+mn-lt"/>
                <a:cs typeface="Arial" panose="020B0604020202020204" pitchFamily="34" charset="0"/>
              </a:rPr>
              <a:t>Home tab</a:t>
            </a:r>
            <a:endParaRPr lang="en-US" altLang="da-DK" sz="1100" strike="sngStrike"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Bef>
                <a:spcPts val="0"/>
              </a:spcBef>
              <a:spcAft>
                <a:spcPts val="320"/>
              </a:spcAft>
              <a:buClrTx/>
              <a:buSzTx/>
              <a:buFont typeface="+mj-lt"/>
              <a:buAutoNum type="arabicPeriod"/>
              <a:tabLst/>
              <a:defRPr/>
            </a:pPr>
            <a:r>
              <a:rPr lang="en-US" altLang="da-DK" sz="1100" noProof="1">
                <a:solidFill>
                  <a:schemeClr val="tx1"/>
                </a:solidFill>
                <a:latin typeface="+mn-lt"/>
                <a:cs typeface="Arial" panose="020B0604020202020204" pitchFamily="34" charset="0"/>
              </a:rPr>
              <a:t>Click the </a:t>
            </a:r>
            <a:r>
              <a:rPr lang="en-US" altLang="da-DK" sz="1100" b="1" baseline="0" noProof="1">
                <a:solidFill>
                  <a:schemeClr val="tx1"/>
                </a:solidFill>
                <a:latin typeface="+mn-lt"/>
                <a:cs typeface="Arial" panose="020B0604020202020204" pitchFamily="34" charset="0"/>
              </a:rPr>
              <a:t>Reset </a:t>
            </a:r>
            <a:r>
              <a:rPr lang="en-US" altLang="da-DK" sz="1100" noProof="1">
                <a:solidFill>
                  <a:schemeClr val="tx1"/>
                </a:solidFill>
                <a:latin typeface="+mn-lt"/>
                <a:cs typeface="Arial" panose="020B0604020202020204" pitchFamily="34" charset="0"/>
              </a:rPr>
              <a:t>menu to reset position, size</a:t>
            </a:r>
            <a:r>
              <a:rPr lang="en-US" altLang="da-DK" sz="1100" baseline="0" noProof="1">
                <a:solidFill>
                  <a:schemeClr val="tx1"/>
                </a:solidFill>
                <a:latin typeface="+mn-lt"/>
                <a:cs typeface="Arial" panose="020B0604020202020204" pitchFamily="34" charset="0"/>
              </a:rPr>
              <a:t> and formatting of the slide placeholders to their default settings</a:t>
            </a:r>
            <a:endParaRPr lang="en-US" altLang="da-DK" sz="1100" noProof="1">
              <a:solidFill>
                <a:schemeClr val="tx1"/>
              </a:solidFill>
              <a:latin typeface="+mn-lt"/>
              <a:cs typeface="Arial" panose="020B0604020202020204" pitchFamily="34" charset="0"/>
            </a:endParaRPr>
          </a:p>
        </p:txBody>
      </p:sp>
      <p:sp>
        <p:nvSpPr>
          <p:cNvPr id="13" name="Text Box 48">
            <a:extLst>
              <a:ext uri="{FF2B5EF4-FFF2-40B4-BE49-F238E27FC236}">
                <a16:creationId xmlns:a16="http://schemas.microsoft.com/office/drawing/2014/main" id="{A852B273-AD78-49FC-B76D-41B87198885D}"/>
              </a:ext>
            </a:extLst>
          </p:cNvPr>
          <p:cNvSpPr txBox="1">
            <a:spLocks noChangeArrowheads="1"/>
          </p:cNvSpPr>
          <p:nvPr userDrawn="1"/>
        </p:nvSpPr>
        <p:spPr bwMode="auto">
          <a:xfrm>
            <a:off x="442912" y="1824031"/>
            <a:ext cx="2869761" cy="142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USE TEXT</a:t>
            </a:r>
            <a:r>
              <a:rPr lang="en-US" sz="1100" b="1" baseline="0" noProof="1">
                <a:solidFill>
                  <a:schemeClr val="tx1"/>
                </a:solidFill>
                <a:latin typeface="+mn-lt"/>
                <a:cs typeface="Arial" panose="020B0604020202020204" pitchFamily="34" charset="0"/>
              </a:rPr>
              <a:t> STYLES</a:t>
            </a:r>
            <a:endParaRPr lang="en-US" sz="1100" b="1" noProof="1">
              <a:solidFill>
                <a:schemeClr val="tx1"/>
              </a:solidFill>
              <a:latin typeface="+mn-lt"/>
              <a:cs typeface="Arial" panose="020B0604020202020204" pitchFamily="34" charset="0"/>
            </a:endParaRPr>
          </a:p>
          <a:p>
            <a:pPr rtl="0" eaLnBrk="1" hangingPunct="1">
              <a:lnSpc>
                <a:spcPct val="100000"/>
              </a:lnSpc>
              <a:spcAft>
                <a:spcPts val="800"/>
              </a:spcAft>
              <a:defRPr/>
            </a:pPr>
            <a:r>
              <a:rPr lang="en-US" altLang="da-DK" sz="1100" b="0" noProof="1">
                <a:solidFill>
                  <a:schemeClr val="tx1"/>
                </a:solidFill>
                <a:latin typeface="+mn-lt"/>
                <a:cs typeface="Arial" panose="020B0604020202020204" pitchFamily="34" charset="0"/>
              </a:rPr>
              <a:t>Use the </a:t>
            </a:r>
            <a:r>
              <a:rPr lang="en-US" altLang="da-DK" sz="1100" b="1" noProof="1">
                <a:solidFill>
                  <a:schemeClr val="tx1"/>
                </a:solidFill>
                <a:latin typeface="+mn-lt"/>
                <a:cs typeface="Arial" panose="020B0604020202020204" pitchFamily="34" charset="0"/>
              </a:rPr>
              <a:t>TAB</a:t>
            </a:r>
            <a:r>
              <a:rPr lang="en-US" altLang="da-DK" sz="1100" b="0" noProof="1">
                <a:solidFill>
                  <a:schemeClr val="tx1"/>
                </a:solidFill>
                <a:latin typeface="+mn-lt"/>
                <a:cs typeface="Arial" panose="020B0604020202020204" pitchFamily="34" charset="0"/>
              </a:rPr>
              <a:t>-key</a:t>
            </a:r>
            <a:r>
              <a:rPr lang="en-US" altLang="da-DK" sz="1100" b="0" baseline="0" noProof="1">
                <a:solidFill>
                  <a:schemeClr val="tx1"/>
                </a:solidFill>
                <a:latin typeface="+mn-lt"/>
                <a:cs typeface="Arial" panose="020B0604020202020204" pitchFamily="34" charset="0"/>
              </a:rPr>
              <a:t> to jump through </a:t>
            </a:r>
            <a:br>
              <a:rPr lang="en-US" altLang="da-DK" sz="1100" b="0" baseline="0" noProof="1">
                <a:solidFill>
                  <a:schemeClr val="tx1"/>
                </a:solidFill>
                <a:latin typeface="+mn-lt"/>
                <a:cs typeface="Arial" panose="020B0604020202020204" pitchFamily="34" charset="0"/>
              </a:rPr>
            </a:br>
            <a:r>
              <a:rPr lang="en-US" altLang="da-DK" sz="1100" b="0" baseline="0" noProof="1">
                <a:solidFill>
                  <a:schemeClr val="tx1"/>
                </a:solidFill>
                <a:latin typeface="+mn-lt"/>
                <a:cs typeface="Arial" panose="020B0604020202020204" pitchFamily="34" charset="0"/>
              </a:rPr>
              <a:t>levels. Click </a:t>
            </a:r>
            <a:r>
              <a:rPr lang="en-US" altLang="da-DK" sz="1100" b="1" baseline="0" noProof="1">
                <a:solidFill>
                  <a:schemeClr val="tx1"/>
                </a:solidFill>
                <a:latin typeface="+mn-lt"/>
                <a:cs typeface="Arial" panose="020B0604020202020204" pitchFamily="34" charset="0"/>
              </a:rPr>
              <a:t>ENTER</a:t>
            </a:r>
            <a:r>
              <a:rPr lang="en-US" altLang="da-DK" sz="1100" b="0" baseline="0" noProof="1">
                <a:solidFill>
                  <a:schemeClr val="tx1"/>
                </a:solidFill>
                <a:latin typeface="+mn-lt"/>
                <a:cs typeface="Arial" panose="020B0604020202020204" pitchFamily="34" charset="0"/>
              </a:rPr>
              <a:t>, then </a:t>
            </a:r>
            <a:r>
              <a:rPr lang="en-US" altLang="da-DK" sz="1100" b="1" baseline="0" noProof="1">
                <a:solidFill>
                  <a:schemeClr val="tx1"/>
                </a:solidFill>
                <a:latin typeface="+mn-lt"/>
                <a:cs typeface="Arial" panose="020B0604020202020204" pitchFamily="34" charset="0"/>
              </a:rPr>
              <a:t>TAB</a:t>
            </a:r>
            <a:r>
              <a:rPr lang="en-US" altLang="da-DK" sz="1100" b="0" baseline="0" noProof="1">
                <a:solidFill>
                  <a:schemeClr val="tx1"/>
                </a:solidFill>
                <a:latin typeface="+mn-lt"/>
                <a:cs typeface="Arial" panose="020B0604020202020204" pitchFamily="34" charset="0"/>
              </a:rPr>
              <a:t> to switch from one level to the next level</a:t>
            </a:r>
          </a:p>
          <a:p>
            <a:pPr rtl="0" eaLnBrk="1" hangingPunct="1">
              <a:lnSpc>
                <a:spcPct val="100000"/>
              </a:lnSpc>
              <a:spcAft>
                <a:spcPts val="320"/>
              </a:spcAft>
              <a:defRPr/>
            </a:pPr>
            <a:r>
              <a:rPr lang="en-US" altLang="da-DK" sz="1100" b="0" baseline="0" noProof="1">
                <a:solidFill>
                  <a:schemeClr val="tx1"/>
                </a:solidFill>
                <a:latin typeface="+mn-lt"/>
                <a:cs typeface="Arial" panose="020B0604020202020204" pitchFamily="34" charset="0"/>
              </a:rPr>
              <a:t>To go back in levels use </a:t>
            </a:r>
            <a:r>
              <a:rPr lang="en-US" altLang="da-DK" sz="1100" b="1" baseline="0" noProof="1">
                <a:solidFill>
                  <a:schemeClr val="tx1"/>
                </a:solidFill>
                <a:latin typeface="+mn-lt"/>
                <a:cs typeface="Arial" panose="020B0604020202020204" pitchFamily="34" charset="0"/>
              </a:rPr>
              <a:t>SHIFT-TAB</a:t>
            </a:r>
          </a:p>
          <a:p>
            <a:pPr rtl="0" eaLnBrk="1" hangingPunct="1">
              <a:lnSpc>
                <a:spcPct val="100000"/>
              </a:lnSpc>
              <a:spcAft>
                <a:spcPts val="320"/>
              </a:spcAft>
              <a:defRPr/>
            </a:pPr>
            <a:r>
              <a:rPr lang="en-US" sz="1100" noProof="1">
                <a:solidFill>
                  <a:schemeClr val="tx1"/>
                </a:solidFill>
                <a:latin typeface="+mn-lt"/>
                <a:cs typeface="Arial" panose="020B0604020202020204" pitchFamily="34" charset="0"/>
              </a:rPr>
              <a:t>Alternatively, </a:t>
            </a:r>
            <a:r>
              <a:rPr lang="en-US" sz="1100" b="1" noProof="1">
                <a:solidFill>
                  <a:schemeClr val="tx1"/>
                </a:solidFill>
                <a:latin typeface="+mn-lt"/>
                <a:cs typeface="Arial" panose="020B0604020202020204" pitchFamily="34" charset="0"/>
              </a:rPr>
              <a:t>Increase</a:t>
            </a:r>
            <a:r>
              <a:rPr lang="en-US" sz="1100" baseline="0" noProof="1">
                <a:solidFill>
                  <a:schemeClr val="tx1"/>
                </a:solidFill>
                <a:latin typeface="+mn-lt"/>
                <a:cs typeface="Arial" panose="020B0604020202020204" pitchFamily="34" charset="0"/>
              </a:rPr>
              <a:t> and</a:t>
            </a:r>
            <a:br>
              <a:rPr lang="en-US" sz="1100" baseline="0" noProof="1">
                <a:solidFill>
                  <a:schemeClr val="tx1"/>
                </a:solidFill>
                <a:latin typeface="+mn-lt"/>
                <a:cs typeface="Arial" panose="020B0604020202020204" pitchFamily="34" charset="0"/>
              </a:rPr>
            </a:br>
            <a:r>
              <a:rPr lang="en-US" sz="1100" b="1" baseline="0" noProof="1">
                <a:solidFill>
                  <a:schemeClr val="tx1"/>
                </a:solidFill>
                <a:latin typeface="+mn-lt"/>
                <a:cs typeface="Arial" panose="020B0604020202020204" pitchFamily="34" charset="0"/>
              </a:rPr>
              <a:t>Decrease </a:t>
            </a:r>
            <a:r>
              <a:rPr lang="en-US" sz="1100" baseline="0" noProof="1">
                <a:solidFill>
                  <a:schemeClr val="tx1"/>
                </a:solidFill>
                <a:latin typeface="+mn-lt"/>
                <a:cs typeface="Arial" panose="020B0604020202020204" pitchFamily="34" charset="0"/>
              </a:rPr>
              <a:t>list level can be used</a:t>
            </a:r>
            <a:endParaRPr lang="en-US" sz="1100" noProof="1">
              <a:solidFill>
                <a:schemeClr val="tx1"/>
              </a:solidFill>
              <a:latin typeface="+mn-lt"/>
              <a:cs typeface="Arial" panose="020B0604020202020204" pitchFamily="34" charset="0"/>
            </a:endParaRPr>
          </a:p>
        </p:txBody>
      </p:sp>
      <p:pic>
        <p:nvPicPr>
          <p:cNvPr id="14" name="Picture 13">
            <a:extLst>
              <a:ext uri="{FF2B5EF4-FFF2-40B4-BE49-F238E27FC236}">
                <a16:creationId xmlns:a16="http://schemas.microsoft.com/office/drawing/2014/main" id="{5ABAF958-6313-4F10-A410-D2CE13AE7EF5}"/>
              </a:ext>
            </a:extLst>
          </p:cNvPr>
          <p:cNvPicPr>
            <a:picLocks noChangeAspect="1"/>
          </p:cNvPicPr>
          <p:nvPr userDrawn="1"/>
        </p:nvPicPr>
        <p:blipFill>
          <a:blip r:embed="rId6"/>
          <a:stretch>
            <a:fillRect/>
          </a:stretch>
        </p:blipFill>
        <p:spPr>
          <a:xfrm>
            <a:off x="7419435" y="2037315"/>
            <a:ext cx="349535" cy="341405"/>
          </a:xfrm>
          <a:prstGeom prst="rect">
            <a:avLst/>
          </a:prstGeom>
        </p:spPr>
      </p:pic>
      <p:pic>
        <p:nvPicPr>
          <p:cNvPr id="15" name="Picture 14">
            <a:extLst>
              <a:ext uri="{FF2B5EF4-FFF2-40B4-BE49-F238E27FC236}">
                <a16:creationId xmlns:a16="http://schemas.microsoft.com/office/drawing/2014/main" id="{EF257588-B80A-460C-9F7F-5A6D3C38F6EB}"/>
              </a:ext>
            </a:extLst>
          </p:cNvPr>
          <p:cNvPicPr>
            <a:picLocks noChangeAspect="1"/>
          </p:cNvPicPr>
          <p:nvPr userDrawn="1"/>
        </p:nvPicPr>
        <p:blipFill>
          <a:blip r:embed="rId7"/>
          <a:stretch>
            <a:fillRect/>
          </a:stretch>
        </p:blipFill>
        <p:spPr>
          <a:xfrm>
            <a:off x="3312675" y="5655508"/>
            <a:ext cx="656603" cy="267221"/>
          </a:xfrm>
          <a:prstGeom prst="rect">
            <a:avLst/>
          </a:prstGeom>
        </p:spPr>
      </p:pic>
      <p:pic>
        <p:nvPicPr>
          <p:cNvPr id="16" name="Picture 15">
            <a:extLst>
              <a:ext uri="{FF2B5EF4-FFF2-40B4-BE49-F238E27FC236}">
                <a16:creationId xmlns:a16="http://schemas.microsoft.com/office/drawing/2014/main" id="{4C252D86-04ED-4B97-A60B-4A8F4EF75A78}"/>
              </a:ext>
            </a:extLst>
          </p:cNvPr>
          <p:cNvPicPr>
            <a:picLocks noChangeAspect="1"/>
          </p:cNvPicPr>
          <p:nvPr userDrawn="1"/>
        </p:nvPicPr>
        <p:blipFill>
          <a:blip r:embed="rId8"/>
          <a:stretch>
            <a:fillRect/>
          </a:stretch>
        </p:blipFill>
        <p:spPr>
          <a:xfrm>
            <a:off x="3423705" y="3632013"/>
            <a:ext cx="415823" cy="740366"/>
          </a:xfrm>
          <a:prstGeom prst="rect">
            <a:avLst/>
          </a:prstGeom>
        </p:spPr>
      </p:pic>
      <p:pic>
        <p:nvPicPr>
          <p:cNvPr id="17" name="Billede 15">
            <a:extLst>
              <a:ext uri="{FF2B5EF4-FFF2-40B4-BE49-F238E27FC236}">
                <a16:creationId xmlns:a16="http://schemas.microsoft.com/office/drawing/2014/main" id="{CB49AC15-A255-4ECD-87CD-FE2FC0FCCB5B}"/>
              </a:ext>
            </a:extLst>
          </p:cNvPr>
          <p:cNvPicPr>
            <a:picLocks noChangeAspect="1"/>
          </p:cNvPicPr>
          <p:nvPr userDrawn="1"/>
        </p:nvPicPr>
        <p:blipFill rotWithShape="1">
          <a:blip r:embed="rId9"/>
          <a:srcRect l="36944" r="2272" b="69429"/>
          <a:stretch/>
        </p:blipFill>
        <p:spPr>
          <a:xfrm>
            <a:off x="3180129" y="4514419"/>
            <a:ext cx="791157" cy="256281"/>
          </a:xfrm>
          <a:prstGeom prst="rect">
            <a:avLst/>
          </a:prstGeom>
        </p:spPr>
      </p:pic>
      <p:pic>
        <p:nvPicPr>
          <p:cNvPr id="18" name="Billede 27">
            <a:extLst>
              <a:ext uri="{FF2B5EF4-FFF2-40B4-BE49-F238E27FC236}">
                <a16:creationId xmlns:a16="http://schemas.microsoft.com/office/drawing/2014/main" id="{A60BFAED-5A59-4AF0-AFC3-4FFA52F47D89}"/>
              </a:ext>
            </a:extLst>
          </p:cNvPr>
          <p:cNvPicPr>
            <a:picLocks noChangeAspect="1"/>
          </p:cNvPicPr>
          <p:nvPr userDrawn="1"/>
        </p:nvPicPr>
        <p:blipFill>
          <a:blip r:embed="rId10"/>
          <a:stretch>
            <a:fillRect/>
          </a:stretch>
        </p:blipFill>
        <p:spPr>
          <a:xfrm>
            <a:off x="3292297" y="2083103"/>
            <a:ext cx="732437" cy="380304"/>
          </a:xfrm>
          <a:prstGeom prst="rect">
            <a:avLst/>
          </a:prstGeom>
        </p:spPr>
      </p:pic>
      <p:pic>
        <p:nvPicPr>
          <p:cNvPr id="19" name="Billede 1">
            <a:extLst>
              <a:ext uri="{FF2B5EF4-FFF2-40B4-BE49-F238E27FC236}">
                <a16:creationId xmlns:a16="http://schemas.microsoft.com/office/drawing/2014/main" id="{C033ADBE-AE77-4F33-9BBE-6F09459666A9}"/>
              </a:ext>
            </a:extLst>
          </p:cNvPr>
          <p:cNvPicPr>
            <a:picLocks noChangeAspect="1"/>
          </p:cNvPicPr>
          <p:nvPr userDrawn="1"/>
        </p:nvPicPr>
        <p:blipFill>
          <a:blip r:embed="rId11"/>
          <a:stretch>
            <a:fillRect/>
          </a:stretch>
        </p:blipFill>
        <p:spPr>
          <a:xfrm>
            <a:off x="7289377" y="3336920"/>
            <a:ext cx="479593" cy="447079"/>
          </a:xfrm>
          <a:prstGeom prst="rect">
            <a:avLst/>
          </a:prstGeom>
        </p:spPr>
      </p:pic>
      <p:sp>
        <p:nvSpPr>
          <p:cNvPr id="20" name="Text Box 48">
            <a:extLst>
              <a:ext uri="{FF2B5EF4-FFF2-40B4-BE49-F238E27FC236}">
                <a16:creationId xmlns:a16="http://schemas.microsoft.com/office/drawing/2014/main" id="{DFF7361C-8D04-4F4C-AE09-9F518B102B96}"/>
              </a:ext>
            </a:extLst>
          </p:cNvPr>
          <p:cNvSpPr txBox="1">
            <a:spLocks noChangeArrowheads="1"/>
          </p:cNvSpPr>
          <p:nvPr userDrawn="1"/>
        </p:nvSpPr>
        <p:spPr bwMode="auto">
          <a:xfrm>
            <a:off x="8263715" y="3673369"/>
            <a:ext cx="3506469"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PRINTING DARK PAGES</a:t>
            </a:r>
          </a:p>
          <a:p>
            <a:pPr marL="0" marR="0" indent="0" algn="l" defTabSz="1219170" rtl="0" eaLnBrk="1" fontAlgn="auto" latinLnBrk="0" hangingPunct="1">
              <a:lnSpc>
                <a:spcPct val="100000"/>
              </a:lnSpc>
              <a:spcBef>
                <a:spcPts val="0"/>
              </a:spcBef>
              <a:spcAft>
                <a:spcPts val="800"/>
              </a:spcAft>
              <a:buClrTx/>
              <a:buSzTx/>
              <a:buFontTx/>
              <a:buNone/>
              <a:tabLst/>
              <a:defRPr/>
            </a:pPr>
            <a:r>
              <a:rPr lang="en-US" sz="1100" b="0" kern="1200" noProof="1">
                <a:solidFill>
                  <a:schemeClr val="tx1"/>
                </a:solidFill>
                <a:latin typeface="+mn-lt"/>
                <a:ea typeface="+mn-ea"/>
                <a:cs typeface="Arial" panose="020B0604020202020204" pitchFamily="34" charset="0"/>
              </a:rPr>
              <a:t>When printing the dark front page or chapter pages, you might run into some issues if your default printer settings are black &amp; white or greyscale. If you wish to print the presentation in black &amp; white or greyscale, change the printer settings to color and use a black/white printer.</a:t>
            </a:r>
          </a:p>
        </p:txBody>
      </p:sp>
      <p:sp>
        <p:nvSpPr>
          <p:cNvPr id="21" name="TextBox 20">
            <a:extLst>
              <a:ext uri="{FF2B5EF4-FFF2-40B4-BE49-F238E27FC236}">
                <a16:creationId xmlns:a16="http://schemas.microsoft.com/office/drawing/2014/main" id="{83358D3A-D7C5-4969-843D-9073DBE3A073}"/>
              </a:ext>
            </a:extLst>
          </p:cNvPr>
          <p:cNvSpPr txBox="1"/>
          <p:nvPr userDrawn="1"/>
        </p:nvSpPr>
        <p:spPr>
          <a:xfrm>
            <a:off x="442912" y="728662"/>
            <a:ext cx="7448717" cy="417057"/>
          </a:xfrm>
          <a:prstGeom prst="rect">
            <a:avLst/>
          </a:prstGeom>
          <a:noFill/>
        </p:spPr>
        <p:txBody>
          <a:bodyPr wrap="square" lIns="0" tIns="0" rIns="0" bIns="0" rtlCol="0">
            <a:noAutofit/>
          </a:bodyPr>
          <a:lstStyle/>
          <a:p>
            <a:pPr marL="0" indent="0" algn="l" rtl="0">
              <a:spcBef>
                <a:spcPts val="1000"/>
              </a:spcBef>
              <a:buFont typeface="Arial" panose="020B0604020202020204" pitchFamily="34" charset="0"/>
              <a:buNone/>
            </a:pPr>
            <a:r>
              <a:rPr lang="en-US" sz="2600" b="1" noProof="0">
                <a:latin typeface="+mj-lt"/>
              </a:rPr>
              <a:t>USER GUIDE </a:t>
            </a:r>
            <a:r>
              <a:rPr lang="en-US" sz="2600" b="0" noProof="0">
                <a:latin typeface="+mj-lt"/>
              </a:rPr>
              <a:t>– DELETE BEFORE USE</a:t>
            </a:r>
          </a:p>
        </p:txBody>
      </p:sp>
      <p:cxnSp>
        <p:nvCxnSpPr>
          <p:cNvPr id="22" name="Straight Connector 21">
            <a:extLst>
              <a:ext uri="{FF2B5EF4-FFF2-40B4-BE49-F238E27FC236}">
                <a16:creationId xmlns:a16="http://schemas.microsoft.com/office/drawing/2014/main" id="{A77BB78B-C211-4F92-8D6E-EAE2DFD4848B}"/>
              </a:ext>
            </a:extLst>
          </p:cNvPr>
          <p:cNvCxnSpPr>
            <a:cxnSpLocks/>
          </p:cNvCxnSpPr>
          <p:nvPr userDrawn="1"/>
        </p:nvCxnSpPr>
        <p:spPr>
          <a:xfrm>
            <a:off x="4162425" y="1844676"/>
            <a:ext cx="0" cy="4320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441FA19-F079-4DEC-AE0D-5321BC964CB6}"/>
              </a:ext>
            </a:extLst>
          </p:cNvPr>
          <p:cNvCxnSpPr>
            <a:cxnSpLocks/>
          </p:cNvCxnSpPr>
          <p:nvPr userDrawn="1"/>
        </p:nvCxnSpPr>
        <p:spPr>
          <a:xfrm>
            <a:off x="8048625" y="1844676"/>
            <a:ext cx="0" cy="4320000"/>
          </a:xfrm>
          <a:prstGeom prst="line">
            <a:avLst/>
          </a:prstGeom>
          <a:ln w="635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592651"/>
      </p:ext>
    </p:extLst>
  </p:cSld>
  <p:clrMapOvr>
    <a:masterClrMapping/>
  </p:clrMapOvr>
  <p:extLst>
    <p:ext uri="{DCECCB84-F9BA-43D5-87BE-67443E8EF086}">
      <p15:sldGuideLst xmlns:p15="http://schemas.microsoft.com/office/powerpoint/2012/main">
        <p15:guide id="1" orient="horz" pos="3884">
          <p15:clr>
            <a:srgbClr val="A4A3A4"/>
          </p15:clr>
        </p15:guide>
        <p15:guide id="2" orient="horz" pos="1162">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88608F88-2803-406D-A40E-63420EA39546}"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OLOUR GU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518623-99FE-4DF5-A14B-2CA20F67D19A}"/>
              </a:ext>
            </a:extLst>
          </p:cNvPr>
          <p:cNvGraphicFramePr>
            <a:graphicFrameLocks noChangeAspect="1"/>
          </p:cNvGraphicFramePr>
          <p:nvPr userDrawn="1">
            <p:custDataLst>
              <p:tags r:id="rId1"/>
            </p:custDataLst>
            <p:extLst>
              <p:ext uri="{D42A27DB-BD31-4B8C-83A1-F6EECF244321}">
                <p14:modId xmlns:p14="http://schemas.microsoft.com/office/powerpoint/2010/main" val="2548986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EB518623-99FE-4DF5-A14B-2CA20F67D1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86D5F54-2C32-4694-A8F7-3D45C6F28811}"/>
              </a:ext>
            </a:extLst>
          </p:cNvPr>
          <p:cNvSpPr>
            <a:spLocks noGrp="1"/>
          </p:cNvSpPr>
          <p:nvPr>
            <p:ph type="sldNum" sz="quarter" idx="10"/>
          </p:nvPr>
        </p:nvSpPr>
        <p:spPr/>
        <p:txBody>
          <a:bodyPr/>
          <a:lstStyle>
            <a:lvl1pPr rtl="0">
              <a:defRPr/>
            </a:lvl1pPr>
          </a:lstStyle>
          <a:p>
            <a:fld id="{667EC89C-17A0-4E64-A6D2-B825673CEEDF}" type="slidenum">
              <a:rPr lang="en-US" smtClean="0"/>
              <a:pPr/>
              <a:t>‹#›</a:t>
            </a:fld>
            <a:endParaRPr lang="en-US"/>
          </a:p>
        </p:txBody>
      </p:sp>
      <p:sp>
        <p:nvSpPr>
          <p:cNvPr id="4" name="Date Placeholder 3">
            <a:extLst>
              <a:ext uri="{FF2B5EF4-FFF2-40B4-BE49-F238E27FC236}">
                <a16:creationId xmlns:a16="http://schemas.microsoft.com/office/drawing/2014/main" id="{F6DD0562-156F-4179-A735-32AA474BF116}"/>
              </a:ext>
            </a:extLst>
          </p:cNvPr>
          <p:cNvSpPr>
            <a:spLocks noGrp="1"/>
          </p:cNvSpPr>
          <p:nvPr>
            <p:ph type="dt" sz="half" idx="11"/>
          </p:nvPr>
        </p:nvSpPr>
        <p:spPr/>
        <p:txBody>
          <a:bodyPr/>
          <a:lstStyle>
            <a:lvl1pPr rtl="0">
              <a:defRPr/>
            </a:lvl1pPr>
          </a:lstStyle>
          <a:p>
            <a:fld id="{7160EB97-54AA-400E-8293-8C2A20C08DFE}" type="datetime1">
              <a:rPr lang="en-GB" smtClean="0"/>
              <a:t>01/09/2025</a:t>
            </a:fld>
            <a:endParaRPr lang="en-US"/>
          </a:p>
        </p:txBody>
      </p:sp>
      <p:sp>
        <p:nvSpPr>
          <p:cNvPr id="5" name="Footer Placeholder 4">
            <a:extLst>
              <a:ext uri="{FF2B5EF4-FFF2-40B4-BE49-F238E27FC236}">
                <a16:creationId xmlns:a16="http://schemas.microsoft.com/office/drawing/2014/main" id="{E93F763D-3AD7-41D8-AC5A-727AF21E762A}"/>
              </a:ext>
            </a:extLst>
          </p:cNvPr>
          <p:cNvSpPr>
            <a:spLocks noGrp="1"/>
          </p:cNvSpPr>
          <p:nvPr>
            <p:ph type="ftr" sz="quarter" idx="12"/>
          </p:nvPr>
        </p:nvSpPr>
        <p:spPr/>
        <p:txBody>
          <a:bodyPr/>
          <a:lstStyle>
            <a:lvl1pPr rtl="0">
              <a:defRPr/>
            </a:lvl1pPr>
          </a:lstStyle>
          <a:p>
            <a:endParaRPr lang="en-US"/>
          </a:p>
        </p:txBody>
      </p:sp>
      <p:sp>
        <p:nvSpPr>
          <p:cNvPr id="21" name="TextBox 20">
            <a:extLst>
              <a:ext uri="{FF2B5EF4-FFF2-40B4-BE49-F238E27FC236}">
                <a16:creationId xmlns:a16="http://schemas.microsoft.com/office/drawing/2014/main" id="{83358D3A-D7C5-4969-843D-9073DBE3A073}"/>
              </a:ext>
            </a:extLst>
          </p:cNvPr>
          <p:cNvSpPr txBox="1"/>
          <p:nvPr userDrawn="1"/>
        </p:nvSpPr>
        <p:spPr>
          <a:xfrm>
            <a:off x="442912" y="728662"/>
            <a:ext cx="7448717" cy="417057"/>
          </a:xfrm>
          <a:prstGeom prst="rect">
            <a:avLst/>
          </a:prstGeom>
          <a:noFill/>
        </p:spPr>
        <p:txBody>
          <a:bodyPr wrap="square" lIns="0" tIns="0" rIns="0" bIns="0" rtlCol="0">
            <a:noAutofit/>
          </a:bodyPr>
          <a:lstStyle/>
          <a:p>
            <a:pPr marL="0" indent="0" algn="l" rtl="0">
              <a:spcBef>
                <a:spcPts val="1000"/>
              </a:spcBef>
              <a:buFont typeface="Arial" panose="020B0604020202020204" pitchFamily="34" charset="0"/>
              <a:buNone/>
            </a:pPr>
            <a:r>
              <a:rPr lang="en-US" sz="2600" b="1" noProof="0">
                <a:latin typeface="+mj-lt"/>
              </a:rPr>
              <a:t>COLOUR GUIDE </a:t>
            </a:r>
            <a:r>
              <a:rPr lang="en-US" sz="2600" b="0" noProof="0">
                <a:latin typeface="+mj-lt"/>
              </a:rPr>
              <a:t>– DELETE BEFORE USE</a:t>
            </a:r>
          </a:p>
        </p:txBody>
      </p:sp>
      <p:sp>
        <p:nvSpPr>
          <p:cNvPr id="24" name="Text Box 48">
            <a:extLst>
              <a:ext uri="{FF2B5EF4-FFF2-40B4-BE49-F238E27FC236}">
                <a16:creationId xmlns:a16="http://schemas.microsoft.com/office/drawing/2014/main" id="{6AFEE7FE-F4A5-42AD-83AB-85E5A5C774E8}"/>
              </a:ext>
            </a:extLst>
          </p:cNvPr>
          <p:cNvSpPr txBox="1">
            <a:spLocks noChangeArrowheads="1"/>
          </p:cNvSpPr>
          <p:nvPr userDrawn="1"/>
        </p:nvSpPr>
        <p:spPr bwMode="auto">
          <a:xfrm>
            <a:off x="442912" y="1824031"/>
            <a:ext cx="286976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Primary Pandora colours</a:t>
            </a:r>
          </a:p>
        </p:txBody>
      </p:sp>
      <p:sp>
        <p:nvSpPr>
          <p:cNvPr id="2" name="Rectangle 1">
            <a:extLst>
              <a:ext uri="{FF2B5EF4-FFF2-40B4-BE49-F238E27FC236}">
                <a16:creationId xmlns:a16="http://schemas.microsoft.com/office/drawing/2014/main" id="{094F5FB2-E0BA-4351-9961-2514BEF5DE77}"/>
              </a:ext>
            </a:extLst>
          </p:cNvPr>
          <p:cNvSpPr/>
          <p:nvPr userDrawn="1"/>
        </p:nvSpPr>
        <p:spPr>
          <a:xfrm>
            <a:off x="442913" y="2124441"/>
            <a:ext cx="2520000" cy="1270747"/>
          </a:xfrm>
          <a:prstGeom prst="rect">
            <a:avLst/>
          </a:prstGeom>
          <a:solidFill>
            <a:schemeClr val="bg1"/>
          </a:solidFill>
          <a:ln w="6350">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5" name="Rectangle 24">
            <a:extLst>
              <a:ext uri="{FF2B5EF4-FFF2-40B4-BE49-F238E27FC236}">
                <a16:creationId xmlns:a16="http://schemas.microsoft.com/office/drawing/2014/main" id="{E1A75FBD-3339-400E-A18C-8D53662A6AE7}"/>
              </a:ext>
            </a:extLst>
          </p:cNvPr>
          <p:cNvSpPr/>
          <p:nvPr userDrawn="1"/>
        </p:nvSpPr>
        <p:spPr>
          <a:xfrm>
            <a:off x="3371638" y="2124441"/>
            <a:ext cx="2520000" cy="1270747"/>
          </a:xfrm>
          <a:prstGeom prst="rect">
            <a:avLst/>
          </a:prstGeom>
          <a:solidFill>
            <a:schemeClr val="tx1"/>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6" name="Rectangle 25">
            <a:extLst>
              <a:ext uri="{FF2B5EF4-FFF2-40B4-BE49-F238E27FC236}">
                <a16:creationId xmlns:a16="http://schemas.microsoft.com/office/drawing/2014/main" id="{B860DB93-C075-4900-A9F7-097C5EF78AF5}"/>
              </a:ext>
            </a:extLst>
          </p:cNvPr>
          <p:cNvSpPr/>
          <p:nvPr userDrawn="1"/>
        </p:nvSpPr>
        <p:spPr>
          <a:xfrm>
            <a:off x="6300363" y="2124441"/>
            <a:ext cx="2520000" cy="1270747"/>
          </a:xfrm>
          <a:prstGeom prst="rect">
            <a:avLst/>
          </a:prstGeom>
          <a:solidFill>
            <a:srgbClr val="FFCAD4"/>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7" name="Rectangle 26">
            <a:extLst>
              <a:ext uri="{FF2B5EF4-FFF2-40B4-BE49-F238E27FC236}">
                <a16:creationId xmlns:a16="http://schemas.microsoft.com/office/drawing/2014/main" id="{BEE02598-8355-4AA6-8DEB-61336D5E158A}"/>
              </a:ext>
            </a:extLst>
          </p:cNvPr>
          <p:cNvSpPr/>
          <p:nvPr userDrawn="1"/>
        </p:nvSpPr>
        <p:spPr>
          <a:xfrm>
            <a:off x="9229089" y="2124441"/>
            <a:ext cx="2520000" cy="1270747"/>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28" name="Text Box 48">
            <a:extLst>
              <a:ext uri="{FF2B5EF4-FFF2-40B4-BE49-F238E27FC236}">
                <a16:creationId xmlns:a16="http://schemas.microsoft.com/office/drawing/2014/main" id="{5BF661E6-F721-4FE6-B119-A61443F030E2}"/>
              </a:ext>
            </a:extLst>
          </p:cNvPr>
          <p:cNvSpPr txBox="1">
            <a:spLocks noChangeArrowheads="1"/>
          </p:cNvSpPr>
          <p:nvPr userDrawn="1"/>
        </p:nvSpPr>
        <p:spPr bwMode="auto">
          <a:xfrm>
            <a:off x="442911"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255-255-255 </a:t>
            </a:r>
          </a:p>
        </p:txBody>
      </p:sp>
      <p:sp>
        <p:nvSpPr>
          <p:cNvPr id="29" name="Text Box 48">
            <a:extLst>
              <a:ext uri="{FF2B5EF4-FFF2-40B4-BE49-F238E27FC236}">
                <a16:creationId xmlns:a16="http://schemas.microsoft.com/office/drawing/2014/main" id="{709FEBC7-8FF0-43FC-B147-547B6659218F}"/>
              </a:ext>
            </a:extLst>
          </p:cNvPr>
          <p:cNvSpPr txBox="1">
            <a:spLocks noChangeArrowheads="1"/>
          </p:cNvSpPr>
          <p:nvPr userDrawn="1"/>
        </p:nvSpPr>
        <p:spPr bwMode="auto">
          <a:xfrm>
            <a:off x="3371637"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0-0-0 </a:t>
            </a:r>
          </a:p>
        </p:txBody>
      </p:sp>
      <p:sp>
        <p:nvSpPr>
          <p:cNvPr id="30" name="Text Box 48">
            <a:extLst>
              <a:ext uri="{FF2B5EF4-FFF2-40B4-BE49-F238E27FC236}">
                <a16:creationId xmlns:a16="http://schemas.microsoft.com/office/drawing/2014/main" id="{E9F7FF72-311F-4FBF-BFB1-E1920E240C9C}"/>
              </a:ext>
            </a:extLst>
          </p:cNvPr>
          <p:cNvSpPr txBox="1">
            <a:spLocks noChangeArrowheads="1"/>
          </p:cNvSpPr>
          <p:nvPr userDrawn="1"/>
        </p:nvSpPr>
        <p:spPr bwMode="auto">
          <a:xfrm>
            <a:off x="6312303"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255-202-212 </a:t>
            </a:r>
          </a:p>
        </p:txBody>
      </p:sp>
      <p:sp>
        <p:nvSpPr>
          <p:cNvPr id="31" name="Text Box 48">
            <a:extLst>
              <a:ext uri="{FF2B5EF4-FFF2-40B4-BE49-F238E27FC236}">
                <a16:creationId xmlns:a16="http://schemas.microsoft.com/office/drawing/2014/main" id="{97DE9474-2E44-43F3-89E7-6355A5A8AF8E}"/>
              </a:ext>
            </a:extLst>
          </p:cNvPr>
          <p:cNvSpPr txBox="1">
            <a:spLocks noChangeArrowheads="1"/>
          </p:cNvSpPr>
          <p:nvPr userDrawn="1"/>
        </p:nvSpPr>
        <p:spPr bwMode="auto">
          <a:xfrm>
            <a:off x="9229087" y="3465528"/>
            <a:ext cx="25200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183-184-185 </a:t>
            </a:r>
          </a:p>
        </p:txBody>
      </p:sp>
      <p:sp>
        <p:nvSpPr>
          <p:cNvPr id="32" name="Text Box 48">
            <a:extLst>
              <a:ext uri="{FF2B5EF4-FFF2-40B4-BE49-F238E27FC236}">
                <a16:creationId xmlns:a16="http://schemas.microsoft.com/office/drawing/2014/main" id="{E4159A2F-DE87-4173-BA0E-DFA340204FBE}"/>
              </a:ext>
            </a:extLst>
          </p:cNvPr>
          <p:cNvSpPr txBox="1">
            <a:spLocks noChangeArrowheads="1"/>
          </p:cNvSpPr>
          <p:nvPr userDrawn="1"/>
        </p:nvSpPr>
        <p:spPr bwMode="auto">
          <a:xfrm>
            <a:off x="442914" y="4093585"/>
            <a:ext cx="50716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1" noProof="1">
                <a:solidFill>
                  <a:schemeClr val="tx1"/>
                </a:solidFill>
                <a:latin typeface="+mn-lt"/>
                <a:cs typeface="Arial" panose="020B0604020202020204" pitchFamily="34" charset="0"/>
              </a:rPr>
              <a:t>Secondary PowerPoint colours</a:t>
            </a:r>
            <a:br>
              <a:rPr lang="en-US" sz="1100" b="1" noProof="1">
                <a:solidFill>
                  <a:schemeClr val="tx1"/>
                </a:solidFill>
                <a:latin typeface="+mn-lt"/>
                <a:cs typeface="Arial" panose="020B0604020202020204" pitchFamily="34" charset="0"/>
              </a:rPr>
            </a:br>
            <a:r>
              <a:rPr lang="en-US" sz="1100" b="0" noProof="1">
                <a:solidFill>
                  <a:schemeClr val="tx1"/>
                </a:solidFill>
                <a:latin typeface="+mn-lt"/>
                <a:cs typeface="Arial" panose="020B0604020202020204" pitchFamily="34" charset="0"/>
              </a:rPr>
              <a:t>These colours should only be used as extra colours for graphs and pie charts</a:t>
            </a:r>
          </a:p>
        </p:txBody>
      </p:sp>
      <p:sp>
        <p:nvSpPr>
          <p:cNvPr id="37" name="Text Box 48">
            <a:extLst>
              <a:ext uri="{FF2B5EF4-FFF2-40B4-BE49-F238E27FC236}">
                <a16:creationId xmlns:a16="http://schemas.microsoft.com/office/drawing/2014/main" id="{622A696E-65FA-4DDF-AEA1-A8C8C2C97BEA}"/>
              </a:ext>
            </a:extLst>
          </p:cNvPr>
          <p:cNvSpPr txBox="1">
            <a:spLocks noChangeArrowheads="1"/>
          </p:cNvSpPr>
          <p:nvPr userDrawn="1"/>
        </p:nvSpPr>
        <p:spPr bwMode="auto">
          <a:xfrm>
            <a:off x="442913"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249-124-137 </a:t>
            </a:r>
          </a:p>
        </p:txBody>
      </p:sp>
      <p:sp>
        <p:nvSpPr>
          <p:cNvPr id="33" name="Rectangle 32">
            <a:extLst>
              <a:ext uri="{FF2B5EF4-FFF2-40B4-BE49-F238E27FC236}">
                <a16:creationId xmlns:a16="http://schemas.microsoft.com/office/drawing/2014/main" id="{0195A0F1-E801-4FFD-8C1B-3CDF5ABB5F4A}"/>
              </a:ext>
            </a:extLst>
          </p:cNvPr>
          <p:cNvSpPr/>
          <p:nvPr userDrawn="1"/>
        </p:nvSpPr>
        <p:spPr>
          <a:xfrm>
            <a:off x="442915" y="4547806"/>
            <a:ext cx="1548000" cy="837077"/>
          </a:xfrm>
          <a:prstGeom prst="rect">
            <a:avLst/>
          </a:prstGeom>
          <a:solidFill>
            <a:schemeClr val="accent4"/>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4" name="Rectangle 33">
            <a:extLst>
              <a:ext uri="{FF2B5EF4-FFF2-40B4-BE49-F238E27FC236}">
                <a16:creationId xmlns:a16="http://schemas.microsoft.com/office/drawing/2014/main" id="{05AC01B5-EA7F-4AEB-ADB9-1B2E3A0F62FB}"/>
              </a:ext>
            </a:extLst>
          </p:cNvPr>
          <p:cNvSpPr/>
          <p:nvPr userDrawn="1"/>
        </p:nvSpPr>
        <p:spPr>
          <a:xfrm>
            <a:off x="2394549" y="4547806"/>
            <a:ext cx="1548000" cy="837077"/>
          </a:xfrm>
          <a:prstGeom prst="rect">
            <a:avLst/>
          </a:prstGeom>
          <a:solidFill>
            <a:schemeClr val="accent5"/>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5" name="Rectangle 34">
            <a:extLst>
              <a:ext uri="{FF2B5EF4-FFF2-40B4-BE49-F238E27FC236}">
                <a16:creationId xmlns:a16="http://schemas.microsoft.com/office/drawing/2014/main" id="{61B53A3C-1E24-4DA0-8636-85D2E138640D}"/>
              </a:ext>
            </a:extLst>
          </p:cNvPr>
          <p:cNvSpPr/>
          <p:nvPr userDrawn="1"/>
        </p:nvSpPr>
        <p:spPr>
          <a:xfrm>
            <a:off x="4346183" y="4547806"/>
            <a:ext cx="1548000" cy="837077"/>
          </a:xfrm>
          <a:prstGeom prst="rect">
            <a:avLst/>
          </a:prstGeom>
          <a:solidFill>
            <a:schemeClr val="accent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6" name="Rectangle 35">
            <a:extLst>
              <a:ext uri="{FF2B5EF4-FFF2-40B4-BE49-F238E27FC236}">
                <a16:creationId xmlns:a16="http://schemas.microsoft.com/office/drawing/2014/main" id="{C9ECE931-567F-4448-95EE-DCC4E7115033}"/>
              </a:ext>
            </a:extLst>
          </p:cNvPr>
          <p:cNvSpPr/>
          <p:nvPr userDrawn="1"/>
        </p:nvSpPr>
        <p:spPr>
          <a:xfrm>
            <a:off x="6297817" y="4547806"/>
            <a:ext cx="1548000" cy="837077"/>
          </a:xfrm>
          <a:prstGeom prst="rect">
            <a:avLst/>
          </a:prstGeom>
          <a:solidFill>
            <a:srgbClr val="9EB35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8" name="Rectangle 37">
            <a:extLst>
              <a:ext uri="{FF2B5EF4-FFF2-40B4-BE49-F238E27FC236}">
                <a16:creationId xmlns:a16="http://schemas.microsoft.com/office/drawing/2014/main" id="{F4177B5A-A55A-4BCD-8615-F5F8D3E413EC}"/>
              </a:ext>
            </a:extLst>
          </p:cNvPr>
          <p:cNvSpPr/>
          <p:nvPr userDrawn="1"/>
        </p:nvSpPr>
        <p:spPr>
          <a:xfrm>
            <a:off x="8249451" y="4547806"/>
            <a:ext cx="1548000" cy="837077"/>
          </a:xfrm>
          <a:prstGeom prst="rect">
            <a:avLst/>
          </a:prstGeom>
          <a:solidFill>
            <a:srgbClr val="58A7AF"/>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39" name="Rectangle 38">
            <a:extLst>
              <a:ext uri="{FF2B5EF4-FFF2-40B4-BE49-F238E27FC236}">
                <a16:creationId xmlns:a16="http://schemas.microsoft.com/office/drawing/2014/main" id="{EA0F2E43-8DFB-4375-8906-D8D3E1A1FD12}"/>
              </a:ext>
            </a:extLst>
          </p:cNvPr>
          <p:cNvSpPr/>
          <p:nvPr userDrawn="1"/>
        </p:nvSpPr>
        <p:spPr>
          <a:xfrm>
            <a:off x="10201085" y="4547806"/>
            <a:ext cx="1548000" cy="837077"/>
          </a:xfrm>
          <a:prstGeom prst="rect">
            <a:avLst/>
          </a:prstGeom>
          <a:solidFill>
            <a:srgbClr val="635C8A"/>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sp>
        <p:nvSpPr>
          <p:cNvPr id="41" name="Text Box 48">
            <a:extLst>
              <a:ext uri="{FF2B5EF4-FFF2-40B4-BE49-F238E27FC236}">
                <a16:creationId xmlns:a16="http://schemas.microsoft.com/office/drawing/2014/main" id="{59E5858F-28A9-4D58-97D2-D401E44FFA58}"/>
              </a:ext>
            </a:extLst>
          </p:cNvPr>
          <p:cNvSpPr txBox="1">
            <a:spLocks noChangeArrowheads="1"/>
          </p:cNvSpPr>
          <p:nvPr userDrawn="1"/>
        </p:nvSpPr>
        <p:spPr bwMode="auto">
          <a:xfrm>
            <a:off x="2394547"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254-173-119 </a:t>
            </a:r>
          </a:p>
        </p:txBody>
      </p:sp>
      <p:sp>
        <p:nvSpPr>
          <p:cNvPr id="42" name="Text Box 48">
            <a:extLst>
              <a:ext uri="{FF2B5EF4-FFF2-40B4-BE49-F238E27FC236}">
                <a16:creationId xmlns:a16="http://schemas.microsoft.com/office/drawing/2014/main" id="{127D38AC-AF57-4BA2-AD1F-5BA8B3B7D65C}"/>
              </a:ext>
            </a:extLst>
          </p:cNvPr>
          <p:cNvSpPr txBox="1">
            <a:spLocks noChangeArrowheads="1"/>
          </p:cNvSpPr>
          <p:nvPr userDrawn="1"/>
        </p:nvSpPr>
        <p:spPr bwMode="auto">
          <a:xfrm>
            <a:off x="4346181"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245-225-164 </a:t>
            </a:r>
          </a:p>
        </p:txBody>
      </p:sp>
      <p:sp>
        <p:nvSpPr>
          <p:cNvPr id="43" name="Text Box 48">
            <a:extLst>
              <a:ext uri="{FF2B5EF4-FFF2-40B4-BE49-F238E27FC236}">
                <a16:creationId xmlns:a16="http://schemas.microsoft.com/office/drawing/2014/main" id="{346818A5-3FC1-4091-8187-4BBD50E46DF9}"/>
              </a:ext>
            </a:extLst>
          </p:cNvPr>
          <p:cNvSpPr txBox="1">
            <a:spLocks noChangeArrowheads="1"/>
          </p:cNvSpPr>
          <p:nvPr userDrawn="1"/>
        </p:nvSpPr>
        <p:spPr bwMode="auto">
          <a:xfrm>
            <a:off x="6297815"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158-179-86 </a:t>
            </a:r>
          </a:p>
        </p:txBody>
      </p:sp>
      <p:sp>
        <p:nvSpPr>
          <p:cNvPr id="44" name="Text Box 48">
            <a:extLst>
              <a:ext uri="{FF2B5EF4-FFF2-40B4-BE49-F238E27FC236}">
                <a16:creationId xmlns:a16="http://schemas.microsoft.com/office/drawing/2014/main" id="{30FD0596-2F00-4FAA-B78B-6751112E295C}"/>
              </a:ext>
            </a:extLst>
          </p:cNvPr>
          <p:cNvSpPr txBox="1">
            <a:spLocks noChangeArrowheads="1"/>
          </p:cNvSpPr>
          <p:nvPr userDrawn="1"/>
        </p:nvSpPr>
        <p:spPr bwMode="auto">
          <a:xfrm>
            <a:off x="8249449"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88-167-175 </a:t>
            </a:r>
          </a:p>
        </p:txBody>
      </p:sp>
      <p:sp>
        <p:nvSpPr>
          <p:cNvPr id="45" name="Text Box 48">
            <a:extLst>
              <a:ext uri="{FF2B5EF4-FFF2-40B4-BE49-F238E27FC236}">
                <a16:creationId xmlns:a16="http://schemas.microsoft.com/office/drawing/2014/main" id="{6CD398EF-CBFF-4F68-9C62-0DB80019B292}"/>
              </a:ext>
            </a:extLst>
          </p:cNvPr>
          <p:cNvSpPr txBox="1">
            <a:spLocks noChangeArrowheads="1"/>
          </p:cNvSpPr>
          <p:nvPr userDrawn="1"/>
        </p:nvSpPr>
        <p:spPr bwMode="auto">
          <a:xfrm>
            <a:off x="10201085" y="5458701"/>
            <a:ext cx="1659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800"/>
              </a:spcAft>
              <a:defRPr/>
            </a:pPr>
            <a:r>
              <a:rPr lang="en-US" sz="1100" b="0" noProof="1">
                <a:solidFill>
                  <a:schemeClr val="tx1"/>
                </a:solidFill>
                <a:latin typeface="+mn-lt"/>
                <a:cs typeface="Arial" panose="020B0604020202020204" pitchFamily="34" charset="0"/>
              </a:rPr>
              <a:t>RGB: 99-92-138 </a:t>
            </a:r>
          </a:p>
        </p:txBody>
      </p:sp>
    </p:spTree>
    <p:extLst>
      <p:ext uri="{BB962C8B-B14F-4D97-AF65-F5344CB8AC3E}">
        <p14:creationId xmlns:p14="http://schemas.microsoft.com/office/powerpoint/2010/main" val="1960249346"/>
      </p:ext>
    </p:extLst>
  </p:cSld>
  <p:clrMapOvr>
    <a:masterClrMapping/>
  </p:clrMapOvr>
  <p:extLst>
    <p:ext uri="{DCECCB84-F9BA-43D5-87BE-67443E8EF086}">
      <p15:sldGuideLst xmlns:p15="http://schemas.microsoft.com/office/powerpoint/2012/main">
        <p15:guide id="1" orient="horz" pos="3884">
          <p15:clr>
            <a:srgbClr val="A4A3A4"/>
          </p15:clr>
        </p15:guide>
        <p15:guide id="2" orient="horz" pos="1162">
          <p15:clr>
            <a:srgbClr val="A4A3A4"/>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2F023-DACD-47D4-9D3F-1BF00D97E867}"/>
              </a:ext>
            </a:extLst>
          </p:cNvPr>
          <p:cNvGraphicFramePr>
            <a:graphicFrameLocks noChangeAspect="1"/>
          </p:cNvGraphicFramePr>
          <p:nvPr userDrawn="1">
            <p:custDataLst>
              <p:tags r:id="rId1"/>
            </p:custDataLst>
            <p:extLst>
              <p:ext uri="{D42A27DB-BD31-4B8C-83A1-F6EECF244321}">
                <p14:modId xmlns:p14="http://schemas.microsoft.com/office/powerpoint/2010/main" val="3505093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C652F023-DACD-47D4-9D3F-1BF00D97E8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0" name="SP Agenda Section" hidden="1">
            <a:extLst>
              <a:ext uri="{FF2B5EF4-FFF2-40B4-BE49-F238E27FC236}">
                <a16:creationId xmlns:a16="http://schemas.microsoft.com/office/drawing/2014/main" id="{B8837AEF-A1DA-474B-A5D1-4A45E0016623}"/>
              </a:ext>
            </a:extLst>
          </p:cNvPr>
          <p:cNvGrpSpPr>
            <a:grpSpLocks/>
          </p:cNvGrpSpPr>
          <p:nvPr userDrawn="1"/>
        </p:nvGrpSpPr>
        <p:grpSpPr>
          <a:xfrm>
            <a:off x="4243531" y="798298"/>
            <a:ext cx="7475402" cy="540000"/>
            <a:chOff x="4440237" y="873125"/>
            <a:chExt cx="7275338" cy="369332"/>
          </a:xfrm>
        </p:grpSpPr>
        <p:sp>
          <p:nvSpPr>
            <p:cNvPr id="12" name="Textbox">
              <a:extLst>
                <a:ext uri="{FF2B5EF4-FFF2-40B4-BE49-F238E27FC236}">
                  <a16:creationId xmlns:a16="http://schemas.microsoft.com/office/drawing/2014/main" id="{51C9AEEC-3EF7-4C3E-BA1A-8DAE9B2C704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13" name="Textbox">
              <a:extLst>
                <a:ext uri="{FF2B5EF4-FFF2-40B4-BE49-F238E27FC236}">
                  <a16:creationId xmlns:a16="http://schemas.microsoft.com/office/drawing/2014/main" id="{5CAEBC7E-9814-4E41-9B56-0F3D8BE3287A}"/>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0">
                  <a:solidFill>
                    <a:schemeClr val="tx1">
                      <a:lumMod val="100000"/>
                    </a:schemeClr>
                  </a:solidFill>
                  <a:latin typeface="+mn-lt"/>
                </a:rPr>
                <a:t>&lt;N&gt;</a:t>
              </a:r>
            </a:p>
          </p:txBody>
        </p:sp>
        <p:sp>
          <p:nvSpPr>
            <p:cNvPr id="14" name="Textbox">
              <a:extLst>
                <a:ext uri="{FF2B5EF4-FFF2-40B4-BE49-F238E27FC236}">
                  <a16:creationId xmlns:a16="http://schemas.microsoft.com/office/drawing/2014/main" id="{C6EC2C8C-F04C-4025-8CCD-5E130CF47B81}"/>
                </a:ext>
              </a:extLst>
            </p:cNvPr>
            <p:cNvSpPr txBox="1">
              <a:spLocks/>
            </p:cNvSpPr>
            <p:nvPr userDrawn="1"/>
          </p:nvSpPr>
          <p:spPr>
            <a:xfrm>
              <a:off x="11347691" y="873125"/>
              <a:ext cx="36788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0">
                  <a:solidFill>
                    <a:schemeClr val="tx1">
                      <a:lumMod val="100000"/>
                    </a:schemeClr>
                  </a:solidFill>
                  <a:latin typeface="+mn-lt"/>
                </a:rPr>
                <a:t>&lt;P&gt;</a:t>
              </a:r>
            </a:p>
          </p:txBody>
        </p:sp>
        <p:sp>
          <p:nvSpPr>
            <p:cNvPr id="15" name="Textbox">
              <a:extLst>
                <a:ext uri="{FF2B5EF4-FFF2-40B4-BE49-F238E27FC236}">
                  <a16:creationId xmlns:a16="http://schemas.microsoft.com/office/drawing/2014/main" id="{7EE15473-EF7A-4284-B42E-498171CE0A9D}"/>
                </a:ext>
              </a:extLst>
            </p:cNvPr>
            <p:cNvSpPr txBox="1">
              <a:spLocks/>
            </p:cNvSpPr>
            <p:nvPr userDrawn="1"/>
          </p:nvSpPr>
          <p:spPr>
            <a:xfrm>
              <a:off x="8855146"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&lt;TIMESLOT&gt;</a:t>
              </a:r>
            </a:p>
          </p:txBody>
        </p:sp>
        <p:sp>
          <p:nvSpPr>
            <p:cNvPr id="17" name="Textbox">
              <a:extLst>
                <a:ext uri="{FF2B5EF4-FFF2-40B4-BE49-F238E27FC236}">
                  <a16:creationId xmlns:a16="http://schemas.microsoft.com/office/drawing/2014/main" id="{F8964A4B-8BAD-40CA-AF09-9985A5B05348}"/>
                </a:ext>
              </a:extLst>
            </p:cNvPr>
            <p:cNvSpPr txBox="1">
              <a:spLocks/>
            </p:cNvSpPr>
            <p:nvPr userDrawn="1"/>
          </p:nvSpPr>
          <p:spPr>
            <a:xfrm>
              <a:off x="10462736"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&lt;DURATION&gt;</a:t>
              </a:r>
            </a:p>
          </p:txBody>
        </p:sp>
        <p:sp>
          <p:nvSpPr>
            <p:cNvPr id="37" name="Textbox">
              <a:extLst>
                <a:ext uri="{FF2B5EF4-FFF2-40B4-BE49-F238E27FC236}">
                  <a16:creationId xmlns:a16="http://schemas.microsoft.com/office/drawing/2014/main" id="{35C51286-63CE-4D01-AD9A-DA2705069956}"/>
                </a:ext>
              </a:extLst>
            </p:cNvPr>
            <p:cNvSpPr txBox="1">
              <a:spLocks/>
            </p:cNvSpPr>
            <p:nvPr userDrawn="1"/>
          </p:nvSpPr>
          <p:spPr>
            <a:xfrm>
              <a:off x="7789611"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t>&lt;RESPONSIBLE&gt;</a:t>
              </a:r>
            </a:p>
          </p:txBody>
        </p:sp>
      </p:grpSp>
      <p:grpSp>
        <p:nvGrpSpPr>
          <p:cNvPr id="25" name="SP Agenda Subsection" hidden="1">
            <a:extLst>
              <a:ext uri="{FF2B5EF4-FFF2-40B4-BE49-F238E27FC236}">
                <a16:creationId xmlns:a16="http://schemas.microsoft.com/office/drawing/2014/main" id="{A64E174E-B0E8-4ABB-AB47-C97ED6C049DD}"/>
              </a:ext>
            </a:extLst>
          </p:cNvPr>
          <p:cNvGrpSpPr>
            <a:grpSpLocks/>
          </p:cNvGrpSpPr>
          <p:nvPr userDrawn="1"/>
        </p:nvGrpSpPr>
        <p:grpSpPr>
          <a:xfrm>
            <a:off x="4908379" y="2016379"/>
            <a:ext cx="6809503" cy="512032"/>
            <a:chOff x="2265804" y="3155685"/>
            <a:chExt cx="8341933" cy="369334"/>
          </a:xfrm>
          <a:noFill/>
        </p:grpSpPr>
        <p:sp>
          <p:nvSpPr>
            <p:cNvPr id="26" name="Textbox">
              <a:extLst>
                <a:ext uri="{FF2B5EF4-FFF2-40B4-BE49-F238E27FC236}">
                  <a16:creationId xmlns:a16="http://schemas.microsoft.com/office/drawing/2014/main" id="{4C32103D-ED83-4022-B6C1-226D97970307}"/>
                </a:ext>
              </a:extLst>
            </p:cNvPr>
            <p:cNvSpPr txBox="1">
              <a:spLocks/>
            </p:cNvSpPr>
            <p:nvPr userDrawn="1"/>
          </p:nvSpPr>
          <p:spPr>
            <a:xfrm>
              <a:off x="2744123" y="3155687"/>
              <a:ext cx="3366444" cy="369332"/>
            </a:xfrm>
            <a:prstGeom prst="rect">
              <a:avLst/>
            </a:prstGeom>
            <a:grpFill/>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27" name="Textbox">
              <a:extLst>
                <a:ext uri="{FF2B5EF4-FFF2-40B4-BE49-F238E27FC236}">
                  <a16:creationId xmlns:a16="http://schemas.microsoft.com/office/drawing/2014/main" id="{060FD207-2793-474B-A2FE-A2B34BE3E9DA}"/>
                </a:ext>
              </a:extLst>
            </p:cNvPr>
            <p:cNvSpPr txBox="1">
              <a:spLocks/>
            </p:cNvSpPr>
            <p:nvPr userDrawn="1"/>
          </p:nvSpPr>
          <p:spPr>
            <a:xfrm>
              <a:off x="2265804" y="3155687"/>
              <a:ext cx="379556" cy="369332"/>
            </a:xfrm>
            <a:prstGeom prst="rect">
              <a:avLst/>
            </a:prstGeom>
            <a:grpFill/>
          </p:spPr>
          <p:txBody>
            <a:bodyPr wrap="none" rtlCol="0" anchor="ctr">
              <a:noAutofit/>
            </a:bodyPr>
            <a:lstStyle/>
            <a:p>
              <a:pPr algn="ctr" rtl="0"/>
              <a:r>
                <a:rPr lang="en-US" sz="1800" b="0">
                  <a:solidFill>
                    <a:schemeClr val="tx1">
                      <a:lumMod val="100000"/>
                    </a:schemeClr>
                  </a:solidFill>
                  <a:latin typeface="+mn-lt"/>
                </a:rPr>
                <a:t>&lt;N&gt;</a:t>
              </a:r>
            </a:p>
          </p:txBody>
        </p:sp>
        <p:sp>
          <p:nvSpPr>
            <p:cNvPr id="28" name="Textbox">
              <a:extLst>
                <a:ext uri="{FF2B5EF4-FFF2-40B4-BE49-F238E27FC236}">
                  <a16:creationId xmlns:a16="http://schemas.microsoft.com/office/drawing/2014/main" id="{87CDFC77-DA46-40AC-9609-C825DE1B180E}"/>
                </a:ext>
              </a:extLst>
            </p:cNvPr>
            <p:cNvSpPr txBox="1">
              <a:spLocks/>
            </p:cNvSpPr>
            <p:nvPr userDrawn="1"/>
          </p:nvSpPr>
          <p:spPr>
            <a:xfrm>
              <a:off x="10144671" y="3155687"/>
              <a:ext cx="463066" cy="369332"/>
            </a:xfrm>
            <a:prstGeom prst="rect">
              <a:avLst/>
            </a:prstGeom>
            <a:grpFill/>
          </p:spPr>
          <p:txBody>
            <a:bodyPr wrap="none" rtlCol="0" anchor="ctr">
              <a:noAutofit/>
            </a:bodyPr>
            <a:lstStyle/>
            <a:p>
              <a:pPr algn="r" rtl="0"/>
              <a:r>
                <a:rPr lang="en-US" sz="1800" b="0">
                  <a:solidFill>
                    <a:schemeClr val="tx1">
                      <a:lumMod val="100000"/>
                    </a:schemeClr>
                  </a:solidFill>
                  <a:latin typeface="+mn-lt"/>
                </a:rPr>
                <a:t>&lt;P&gt;</a:t>
              </a:r>
            </a:p>
          </p:txBody>
        </p:sp>
        <p:sp>
          <p:nvSpPr>
            <p:cNvPr id="29" name="Textbox">
              <a:extLst>
                <a:ext uri="{FF2B5EF4-FFF2-40B4-BE49-F238E27FC236}">
                  <a16:creationId xmlns:a16="http://schemas.microsoft.com/office/drawing/2014/main" id="{4B1BABDF-0CA9-422D-9929-30EFB90FE8AE}"/>
                </a:ext>
              </a:extLst>
            </p:cNvPr>
            <p:cNvSpPr txBox="1">
              <a:spLocks/>
            </p:cNvSpPr>
            <p:nvPr userDrawn="1"/>
          </p:nvSpPr>
          <p:spPr>
            <a:xfrm>
              <a:off x="7006529" y="3155687"/>
              <a:ext cx="1812573"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&lt;TIMESLOT&gt;</a:t>
              </a:r>
            </a:p>
          </p:txBody>
        </p:sp>
        <p:sp>
          <p:nvSpPr>
            <p:cNvPr id="31" name="Textbox">
              <a:extLst>
                <a:ext uri="{FF2B5EF4-FFF2-40B4-BE49-F238E27FC236}">
                  <a16:creationId xmlns:a16="http://schemas.microsoft.com/office/drawing/2014/main" id="{E78F7FF1-B989-415E-ABC1-294EB7AE5EB2}"/>
                </a:ext>
              </a:extLst>
            </p:cNvPr>
            <p:cNvSpPr txBox="1">
              <a:spLocks/>
            </p:cNvSpPr>
            <p:nvPr userDrawn="1"/>
          </p:nvSpPr>
          <p:spPr>
            <a:xfrm>
              <a:off x="9023710" y="3155685"/>
              <a:ext cx="837929"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&lt;DURATION&gt;</a:t>
              </a:r>
            </a:p>
          </p:txBody>
        </p:sp>
        <p:sp>
          <p:nvSpPr>
            <p:cNvPr id="47" name="Textbox">
              <a:extLst>
                <a:ext uri="{FF2B5EF4-FFF2-40B4-BE49-F238E27FC236}">
                  <a16:creationId xmlns:a16="http://schemas.microsoft.com/office/drawing/2014/main" id="{4E1F49BE-DB7B-40B6-8737-B847644567BF}"/>
                </a:ext>
              </a:extLst>
            </p:cNvPr>
            <p:cNvSpPr txBox="1">
              <a:spLocks/>
            </p:cNvSpPr>
            <p:nvPr userDrawn="1"/>
          </p:nvSpPr>
          <p:spPr>
            <a:xfrm>
              <a:off x="5667301" y="3155687"/>
              <a:ext cx="1812573" cy="369332"/>
            </a:xfrm>
            <a:prstGeom prst="rect">
              <a:avLst/>
            </a:prstGeom>
            <a:grpFill/>
          </p:spPr>
          <p:txBody>
            <a:bodyPr wrap="none" rtlCol="0" anchor="ctr">
              <a:noAutofit/>
            </a:bodyPr>
            <a:lstStyle/>
            <a:p>
              <a:pPr algn="l" rtl="0"/>
              <a:r>
                <a:rPr lang="en-US" sz="1800" b="0"/>
                <a:t>&lt;RESPONSIBLE&gt;</a:t>
              </a:r>
            </a:p>
          </p:txBody>
        </p:sp>
      </p:grpSp>
      <p:grpSp>
        <p:nvGrpSpPr>
          <p:cNvPr id="32" name="SP Agenda Subsection Highlight" hidden="1">
            <a:extLst>
              <a:ext uri="{FF2B5EF4-FFF2-40B4-BE49-F238E27FC236}">
                <a16:creationId xmlns:a16="http://schemas.microsoft.com/office/drawing/2014/main" id="{3D12765B-FF72-41ED-870C-E7A597104376}"/>
              </a:ext>
            </a:extLst>
          </p:cNvPr>
          <p:cNvGrpSpPr>
            <a:grpSpLocks/>
          </p:cNvGrpSpPr>
          <p:nvPr userDrawn="1"/>
        </p:nvGrpSpPr>
        <p:grpSpPr>
          <a:xfrm>
            <a:off x="4908377" y="2583460"/>
            <a:ext cx="6809502" cy="540000"/>
            <a:chOff x="2265804" y="3694411"/>
            <a:chExt cx="8341930" cy="369332"/>
          </a:xfrm>
          <a:noFill/>
        </p:grpSpPr>
        <p:sp>
          <p:nvSpPr>
            <p:cNvPr id="33" name="Textbox">
              <a:extLst>
                <a:ext uri="{FF2B5EF4-FFF2-40B4-BE49-F238E27FC236}">
                  <a16:creationId xmlns:a16="http://schemas.microsoft.com/office/drawing/2014/main" id="{893F8734-8388-49B2-A180-9EC4EB354CA2}"/>
                </a:ext>
              </a:extLst>
            </p:cNvPr>
            <p:cNvSpPr txBox="1">
              <a:spLocks/>
            </p:cNvSpPr>
            <p:nvPr userDrawn="1"/>
          </p:nvSpPr>
          <p:spPr>
            <a:xfrm>
              <a:off x="2744123" y="3694411"/>
              <a:ext cx="3366444" cy="369332"/>
            </a:xfrm>
            <a:prstGeom prst="rect">
              <a:avLst/>
            </a:prstGeom>
            <a:grpFill/>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34" name="Textbox">
              <a:extLst>
                <a:ext uri="{FF2B5EF4-FFF2-40B4-BE49-F238E27FC236}">
                  <a16:creationId xmlns:a16="http://schemas.microsoft.com/office/drawing/2014/main" id="{ADCFC3F5-5CFC-4D54-B2EE-5AD056C7FF5F}"/>
                </a:ext>
              </a:extLst>
            </p:cNvPr>
            <p:cNvSpPr txBox="1">
              <a:spLocks/>
            </p:cNvSpPr>
            <p:nvPr userDrawn="1"/>
          </p:nvSpPr>
          <p:spPr>
            <a:xfrm>
              <a:off x="2265804" y="3694411"/>
              <a:ext cx="379556" cy="369332"/>
            </a:xfrm>
            <a:prstGeom prst="rect">
              <a:avLst/>
            </a:prstGeom>
            <a:grpFill/>
          </p:spPr>
          <p:txBody>
            <a:bodyPr wrap="none" rtlCol="0" anchor="ctr">
              <a:noAutofit/>
            </a:bodyPr>
            <a:lstStyle/>
            <a:p>
              <a:pPr algn="ctr" rtl="0"/>
              <a:r>
                <a:rPr lang="en-US" sz="1800" b="0">
                  <a:solidFill>
                    <a:schemeClr val="tx1">
                      <a:lumMod val="100000"/>
                    </a:schemeClr>
                  </a:solidFill>
                  <a:latin typeface="+mn-lt"/>
                </a:rPr>
                <a:t>&lt;N&gt;</a:t>
              </a:r>
            </a:p>
          </p:txBody>
        </p:sp>
        <p:sp>
          <p:nvSpPr>
            <p:cNvPr id="35" name="Textbox">
              <a:extLst>
                <a:ext uri="{FF2B5EF4-FFF2-40B4-BE49-F238E27FC236}">
                  <a16:creationId xmlns:a16="http://schemas.microsoft.com/office/drawing/2014/main" id="{0A9D1873-DFC6-4341-A669-F2C3E796C901}"/>
                </a:ext>
              </a:extLst>
            </p:cNvPr>
            <p:cNvSpPr txBox="1">
              <a:spLocks/>
            </p:cNvSpPr>
            <p:nvPr userDrawn="1"/>
          </p:nvSpPr>
          <p:spPr>
            <a:xfrm>
              <a:off x="10144668" y="3694411"/>
              <a:ext cx="463066" cy="369332"/>
            </a:xfrm>
            <a:prstGeom prst="rect">
              <a:avLst/>
            </a:prstGeom>
            <a:grpFill/>
          </p:spPr>
          <p:txBody>
            <a:bodyPr wrap="none" rtlCol="0" anchor="ctr">
              <a:noAutofit/>
            </a:bodyPr>
            <a:lstStyle/>
            <a:p>
              <a:pPr algn="r" rtl="0"/>
              <a:r>
                <a:rPr lang="en-US" sz="1800" b="0">
                  <a:solidFill>
                    <a:schemeClr val="tx1">
                      <a:lumMod val="100000"/>
                    </a:schemeClr>
                  </a:solidFill>
                  <a:latin typeface="+mn-lt"/>
                </a:rPr>
                <a:t>&lt;P&gt;</a:t>
              </a:r>
            </a:p>
          </p:txBody>
        </p:sp>
        <p:sp>
          <p:nvSpPr>
            <p:cNvPr id="36" name="Textbox">
              <a:extLst>
                <a:ext uri="{FF2B5EF4-FFF2-40B4-BE49-F238E27FC236}">
                  <a16:creationId xmlns:a16="http://schemas.microsoft.com/office/drawing/2014/main" id="{F4CB30C0-AB21-4DE3-8E24-4CB411E02E69}"/>
                </a:ext>
              </a:extLst>
            </p:cNvPr>
            <p:cNvSpPr txBox="1">
              <a:spLocks/>
            </p:cNvSpPr>
            <p:nvPr userDrawn="1"/>
          </p:nvSpPr>
          <p:spPr>
            <a:xfrm>
              <a:off x="7009255" y="3694411"/>
              <a:ext cx="1812573"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&lt;TIMESLOT&gt;</a:t>
              </a:r>
            </a:p>
          </p:txBody>
        </p:sp>
        <p:sp>
          <p:nvSpPr>
            <p:cNvPr id="38" name="Textbox">
              <a:extLst>
                <a:ext uri="{FF2B5EF4-FFF2-40B4-BE49-F238E27FC236}">
                  <a16:creationId xmlns:a16="http://schemas.microsoft.com/office/drawing/2014/main" id="{F977689D-CE92-4A60-BD00-714984705F21}"/>
                </a:ext>
              </a:extLst>
            </p:cNvPr>
            <p:cNvSpPr txBox="1">
              <a:spLocks/>
            </p:cNvSpPr>
            <p:nvPr userDrawn="1"/>
          </p:nvSpPr>
          <p:spPr>
            <a:xfrm>
              <a:off x="9025072" y="3694411"/>
              <a:ext cx="837929"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&lt;DURATION&gt;</a:t>
              </a:r>
            </a:p>
          </p:txBody>
        </p:sp>
        <p:sp>
          <p:nvSpPr>
            <p:cNvPr id="48" name="Textbox">
              <a:extLst>
                <a:ext uri="{FF2B5EF4-FFF2-40B4-BE49-F238E27FC236}">
                  <a16:creationId xmlns:a16="http://schemas.microsoft.com/office/drawing/2014/main" id="{2DC67569-BC21-4F3B-BB37-56D296823FC3}"/>
                </a:ext>
              </a:extLst>
            </p:cNvPr>
            <p:cNvSpPr txBox="1">
              <a:spLocks/>
            </p:cNvSpPr>
            <p:nvPr userDrawn="1"/>
          </p:nvSpPr>
          <p:spPr>
            <a:xfrm>
              <a:off x="5667301" y="3694411"/>
              <a:ext cx="1812573" cy="369332"/>
            </a:xfrm>
            <a:prstGeom prst="rect">
              <a:avLst/>
            </a:prstGeom>
            <a:grpFill/>
          </p:spPr>
          <p:txBody>
            <a:bodyPr wrap="none" rtlCol="0" anchor="ctr">
              <a:noAutofit/>
            </a:bodyPr>
            <a:lstStyle/>
            <a:p>
              <a:pPr algn="l" rtl="0"/>
              <a:r>
                <a:rPr lang="en-US" sz="1800" b="0"/>
                <a:t>&lt;RESPONSIBLE&gt;</a:t>
              </a:r>
            </a:p>
          </p:txBody>
        </p:sp>
      </p:grpSp>
      <p:grpSp>
        <p:nvGrpSpPr>
          <p:cNvPr id="41" name="SP Agenda Section Highlight" hidden="1">
            <a:extLst>
              <a:ext uri="{FF2B5EF4-FFF2-40B4-BE49-F238E27FC236}">
                <a16:creationId xmlns:a16="http://schemas.microsoft.com/office/drawing/2014/main" id="{AA75ECBF-4052-4543-9B02-55DD1AEF204A}"/>
              </a:ext>
            </a:extLst>
          </p:cNvPr>
          <p:cNvGrpSpPr>
            <a:grpSpLocks/>
          </p:cNvGrpSpPr>
          <p:nvPr userDrawn="1"/>
        </p:nvGrpSpPr>
        <p:grpSpPr>
          <a:xfrm>
            <a:off x="4243531" y="1393352"/>
            <a:ext cx="7475395" cy="540000"/>
            <a:chOff x="4440237" y="873125"/>
            <a:chExt cx="7275327" cy="369332"/>
          </a:xfrm>
        </p:grpSpPr>
        <p:sp>
          <p:nvSpPr>
            <p:cNvPr id="42" name="Textbox">
              <a:extLst>
                <a:ext uri="{FF2B5EF4-FFF2-40B4-BE49-F238E27FC236}">
                  <a16:creationId xmlns:a16="http://schemas.microsoft.com/office/drawing/2014/main" id="{B028D848-200A-4B8B-8E02-C0DA23BA826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43" name="Textbox">
              <a:extLst>
                <a:ext uri="{FF2B5EF4-FFF2-40B4-BE49-F238E27FC236}">
                  <a16:creationId xmlns:a16="http://schemas.microsoft.com/office/drawing/2014/main" id="{B1BC815B-D6E7-4591-A261-2F0B233CC960}"/>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0">
                  <a:solidFill>
                    <a:schemeClr val="tx1">
                      <a:lumMod val="100000"/>
                    </a:schemeClr>
                  </a:solidFill>
                  <a:latin typeface="+mn-lt"/>
                </a:rPr>
                <a:t>&lt;N&gt;</a:t>
              </a:r>
            </a:p>
          </p:txBody>
        </p:sp>
        <p:sp>
          <p:nvSpPr>
            <p:cNvPr id="44" name="Textbox">
              <a:extLst>
                <a:ext uri="{FF2B5EF4-FFF2-40B4-BE49-F238E27FC236}">
                  <a16:creationId xmlns:a16="http://schemas.microsoft.com/office/drawing/2014/main" id="{4B3C1957-0E43-496F-8646-BD627EAC5657}"/>
                </a:ext>
              </a:extLst>
            </p:cNvPr>
            <p:cNvSpPr txBox="1">
              <a:spLocks/>
            </p:cNvSpPr>
            <p:nvPr userDrawn="1"/>
          </p:nvSpPr>
          <p:spPr>
            <a:xfrm>
              <a:off x="11347681" y="873125"/>
              <a:ext cx="36788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0">
                  <a:solidFill>
                    <a:schemeClr val="tx1">
                      <a:lumMod val="100000"/>
                    </a:schemeClr>
                  </a:solidFill>
                  <a:latin typeface="+mn-lt"/>
                </a:rPr>
                <a:t>&lt;P&gt;</a:t>
              </a:r>
            </a:p>
          </p:txBody>
        </p:sp>
        <p:sp>
          <p:nvSpPr>
            <p:cNvPr id="45" name="Textbox">
              <a:extLst>
                <a:ext uri="{FF2B5EF4-FFF2-40B4-BE49-F238E27FC236}">
                  <a16:creationId xmlns:a16="http://schemas.microsoft.com/office/drawing/2014/main" id="{0581427E-9984-458F-8F65-7E337A93C181}"/>
                </a:ext>
              </a:extLst>
            </p:cNvPr>
            <p:cNvSpPr txBox="1">
              <a:spLocks/>
            </p:cNvSpPr>
            <p:nvPr userDrawn="1"/>
          </p:nvSpPr>
          <p:spPr>
            <a:xfrm>
              <a:off x="8856729"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&lt;TIMESLOT&gt;</a:t>
              </a:r>
            </a:p>
          </p:txBody>
        </p:sp>
        <p:sp>
          <p:nvSpPr>
            <p:cNvPr id="46" name="Textbox">
              <a:extLst>
                <a:ext uri="{FF2B5EF4-FFF2-40B4-BE49-F238E27FC236}">
                  <a16:creationId xmlns:a16="http://schemas.microsoft.com/office/drawing/2014/main" id="{05267D8C-643C-4737-990B-1AB6ED42C9B2}"/>
                </a:ext>
              </a:extLst>
            </p:cNvPr>
            <p:cNvSpPr txBox="1">
              <a:spLocks/>
            </p:cNvSpPr>
            <p:nvPr userDrawn="1"/>
          </p:nvSpPr>
          <p:spPr>
            <a:xfrm>
              <a:off x="10455555"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&lt;DURATION&gt;</a:t>
              </a:r>
            </a:p>
          </p:txBody>
        </p:sp>
        <p:sp>
          <p:nvSpPr>
            <p:cNvPr id="39" name="Textbox">
              <a:extLst>
                <a:ext uri="{FF2B5EF4-FFF2-40B4-BE49-F238E27FC236}">
                  <a16:creationId xmlns:a16="http://schemas.microsoft.com/office/drawing/2014/main" id="{595E605F-0228-48EC-93D8-8B6F2EC4C5C2}"/>
                </a:ext>
              </a:extLst>
            </p:cNvPr>
            <p:cNvSpPr txBox="1">
              <a:spLocks/>
            </p:cNvSpPr>
            <p:nvPr userDrawn="1"/>
          </p:nvSpPr>
          <p:spPr>
            <a:xfrm>
              <a:off x="7789610"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t>&lt;RESPONSIBLE&gt;</a:t>
              </a:r>
            </a:p>
          </p:txBody>
        </p:sp>
      </p:grpSp>
      <p:sp>
        <p:nvSpPr>
          <p:cNvPr id="49" name="Picture Placeholder 8">
            <a:extLst>
              <a:ext uri="{FF2B5EF4-FFF2-40B4-BE49-F238E27FC236}">
                <a16:creationId xmlns:a16="http://schemas.microsoft.com/office/drawing/2014/main" id="{BC681D0C-7573-40E2-AF88-B0559FE79C3E}"/>
              </a:ext>
            </a:extLst>
          </p:cNvPr>
          <p:cNvSpPr>
            <a:spLocks noGrp="1"/>
          </p:cNvSpPr>
          <p:nvPr>
            <p:ph type="pic" sz="quarter" idx="19" hasCustomPrompt="1"/>
          </p:nvPr>
        </p:nvSpPr>
        <p:spPr>
          <a:xfrm>
            <a:off x="0" y="2133600"/>
            <a:ext cx="3935413" cy="4724400"/>
          </a:xfrm>
          <a:blipFill>
            <a:blip r:embed="rId5"/>
            <a:stretch>
              <a:fillRect/>
            </a:stretch>
          </a:blipFill>
        </p:spPr>
        <p:txBody>
          <a:bodyPr/>
          <a:lstStyle>
            <a:lvl1pPr algn="ctr" rtl="0">
              <a:buNone/>
              <a:defRPr/>
            </a:lvl1pPr>
          </a:lstStyle>
          <a:p>
            <a:r>
              <a:rPr lang="en-US"/>
              <a:t>Click icon to new insert picture</a:t>
            </a:r>
          </a:p>
        </p:txBody>
      </p:sp>
      <p:sp>
        <p:nvSpPr>
          <p:cNvPr id="50" name="Title 1">
            <a:extLst>
              <a:ext uri="{FF2B5EF4-FFF2-40B4-BE49-F238E27FC236}">
                <a16:creationId xmlns:a16="http://schemas.microsoft.com/office/drawing/2014/main" id="{E436C5F0-5E1E-4678-8A38-D09A851691B2}"/>
              </a:ext>
            </a:extLst>
          </p:cNvPr>
          <p:cNvSpPr>
            <a:spLocks noGrp="1"/>
          </p:cNvSpPr>
          <p:nvPr>
            <p:ph type="title" hasCustomPrompt="1"/>
          </p:nvPr>
        </p:nvSpPr>
        <p:spPr>
          <a:xfrm>
            <a:off x="442912" y="728662"/>
            <a:ext cx="3492501" cy="828000"/>
          </a:xfrm>
        </p:spPr>
        <p:txBody>
          <a:bodyPr vert="horz"/>
          <a:lstStyle>
            <a:lvl1pPr rtl="0">
              <a:defRPr/>
            </a:lvl1pPr>
          </a:lstStyle>
          <a:p>
            <a:r>
              <a:rPr lang="en-US"/>
              <a:t>AGENDA</a:t>
            </a:r>
          </a:p>
        </p:txBody>
      </p:sp>
      <p:sp>
        <p:nvSpPr>
          <p:cNvPr id="52" name="Slide Number Placeholder 2">
            <a:extLst>
              <a:ext uri="{FF2B5EF4-FFF2-40B4-BE49-F238E27FC236}">
                <a16:creationId xmlns:a16="http://schemas.microsoft.com/office/drawing/2014/main" id="{603CFB0C-8466-488C-801A-FD973DF57A0B}"/>
              </a:ext>
            </a:extLst>
          </p:cNvPr>
          <p:cNvSpPr>
            <a:spLocks noGrp="1"/>
          </p:cNvSpPr>
          <p:nvPr>
            <p:ph type="sldNum" sz="quarter" idx="10"/>
          </p:nvPr>
        </p:nvSpPr>
        <p:spPr>
          <a:xfrm>
            <a:off x="442913" y="6441189"/>
            <a:ext cx="306000" cy="144000"/>
          </a:xfrm>
        </p:spPr>
        <p:txBody>
          <a:bodyPr/>
          <a:lstStyle>
            <a:lvl1pPr rtl="0">
              <a:defRPr/>
            </a:lvl1pPr>
          </a:lstStyle>
          <a:p>
            <a:fld id="{667EC89C-17A0-4E64-A6D2-B825673CEEDF}" type="slidenum">
              <a:rPr lang="en-US" smtClean="0"/>
              <a:pPr/>
              <a:t>‹#›</a:t>
            </a:fld>
            <a:endParaRPr lang="en-US"/>
          </a:p>
        </p:txBody>
      </p:sp>
      <p:sp>
        <p:nvSpPr>
          <p:cNvPr id="53" name="Date Placeholder 3">
            <a:extLst>
              <a:ext uri="{FF2B5EF4-FFF2-40B4-BE49-F238E27FC236}">
                <a16:creationId xmlns:a16="http://schemas.microsoft.com/office/drawing/2014/main" id="{48A10369-6D64-4C23-93F8-9EB1303007AC}"/>
              </a:ext>
            </a:extLst>
          </p:cNvPr>
          <p:cNvSpPr>
            <a:spLocks noGrp="1"/>
          </p:cNvSpPr>
          <p:nvPr>
            <p:ph type="dt" sz="half" idx="11"/>
          </p:nvPr>
        </p:nvSpPr>
        <p:spPr>
          <a:xfrm>
            <a:off x="4800303" y="6441189"/>
            <a:ext cx="1512000" cy="144000"/>
          </a:xfrm>
        </p:spPr>
        <p:txBody>
          <a:bodyPr/>
          <a:lstStyle>
            <a:lvl1pPr rtl="0">
              <a:defRPr/>
            </a:lvl1pPr>
          </a:lstStyle>
          <a:p>
            <a:fld id="{3CE9287A-5D24-4D7F-9EEF-7CA6F61C970C}" type="datetime1">
              <a:rPr lang="en-GB" smtClean="0"/>
              <a:t>01/09/2025</a:t>
            </a:fld>
            <a:endParaRPr lang="en-US"/>
          </a:p>
        </p:txBody>
      </p:sp>
      <p:sp>
        <p:nvSpPr>
          <p:cNvPr id="54" name="Footer Placeholder 4">
            <a:extLst>
              <a:ext uri="{FF2B5EF4-FFF2-40B4-BE49-F238E27FC236}">
                <a16:creationId xmlns:a16="http://schemas.microsoft.com/office/drawing/2014/main" id="{380FCA7F-66BB-42D0-A46F-45196CC3E99D}"/>
              </a:ext>
            </a:extLst>
          </p:cNvPr>
          <p:cNvSpPr>
            <a:spLocks noGrp="1"/>
          </p:cNvSpPr>
          <p:nvPr>
            <p:ph type="ftr" sz="quarter" idx="12"/>
          </p:nvPr>
        </p:nvSpPr>
        <p:spPr>
          <a:xfrm>
            <a:off x="766913" y="6441189"/>
            <a:ext cx="3076949" cy="144000"/>
          </a:xfrm>
        </p:spPr>
        <p:txBody>
          <a:bodyPr/>
          <a:lstStyle>
            <a:lvl1pPr rtl="0">
              <a:defRPr/>
            </a:lvl1pPr>
          </a:lstStyle>
          <a:p>
            <a:endParaRPr lang="en-US"/>
          </a:p>
        </p:txBody>
      </p:sp>
    </p:spTree>
    <p:extLst>
      <p:ext uri="{BB962C8B-B14F-4D97-AF65-F5344CB8AC3E}">
        <p14:creationId xmlns:p14="http://schemas.microsoft.com/office/powerpoint/2010/main" val="3783119335"/>
      </p:ext>
    </p:extLst>
  </p:cSld>
  <p:clrMapOvr>
    <a:masterClrMapping/>
  </p:clrMapOvr>
  <p:extLst>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D911031-A215-435B-ABAE-7A80E7036714}"/>
              </a:ext>
            </a:extLst>
          </p:cNvPr>
          <p:cNvGraphicFramePr>
            <a:graphicFrameLocks noChangeAspect="1"/>
          </p:cNvGraphicFramePr>
          <p:nvPr userDrawn="1">
            <p:custDataLst>
              <p:tags r:id="rId1"/>
            </p:custDataLst>
            <p:extLst>
              <p:ext uri="{D42A27DB-BD31-4B8C-83A1-F6EECF244321}">
                <p14:modId xmlns:p14="http://schemas.microsoft.com/office/powerpoint/2010/main" val="3428415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7D911031-A215-435B-ABAE-7A80E70367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0" name="SP Agenda Section" hidden="1">
            <a:extLst>
              <a:ext uri="{FF2B5EF4-FFF2-40B4-BE49-F238E27FC236}">
                <a16:creationId xmlns:a16="http://schemas.microsoft.com/office/drawing/2014/main" id="{B8837AEF-A1DA-474B-A5D1-4A45E0016623}"/>
              </a:ext>
            </a:extLst>
          </p:cNvPr>
          <p:cNvGrpSpPr>
            <a:grpSpLocks/>
          </p:cNvGrpSpPr>
          <p:nvPr userDrawn="1"/>
        </p:nvGrpSpPr>
        <p:grpSpPr>
          <a:xfrm>
            <a:off x="4243531" y="798298"/>
            <a:ext cx="7475402" cy="540000"/>
            <a:chOff x="4440237" y="873125"/>
            <a:chExt cx="7275338" cy="369332"/>
          </a:xfrm>
        </p:grpSpPr>
        <p:sp>
          <p:nvSpPr>
            <p:cNvPr id="12" name="Textbox">
              <a:extLst>
                <a:ext uri="{FF2B5EF4-FFF2-40B4-BE49-F238E27FC236}">
                  <a16:creationId xmlns:a16="http://schemas.microsoft.com/office/drawing/2014/main" id="{51C9AEEC-3EF7-4C3E-BA1A-8DAE9B2C704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13" name="Textbox">
              <a:extLst>
                <a:ext uri="{FF2B5EF4-FFF2-40B4-BE49-F238E27FC236}">
                  <a16:creationId xmlns:a16="http://schemas.microsoft.com/office/drawing/2014/main" id="{5CAEBC7E-9814-4E41-9B56-0F3D8BE3287A}"/>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0">
                  <a:solidFill>
                    <a:schemeClr val="tx1">
                      <a:lumMod val="100000"/>
                    </a:schemeClr>
                  </a:solidFill>
                  <a:latin typeface="+mn-lt"/>
                </a:rPr>
                <a:t>&lt;N&gt;</a:t>
              </a:r>
            </a:p>
          </p:txBody>
        </p:sp>
        <p:sp>
          <p:nvSpPr>
            <p:cNvPr id="14" name="Textbox">
              <a:extLst>
                <a:ext uri="{FF2B5EF4-FFF2-40B4-BE49-F238E27FC236}">
                  <a16:creationId xmlns:a16="http://schemas.microsoft.com/office/drawing/2014/main" id="{C6EC2C8C-F04C-4025-8CCD-5E130CF47B81}"/>
                </a:ext>
              </a:extLst>
            </p:cNvPr>
            <p:cNvSpPr txBox="1">
              <a:spLocks/>
            </p:cNvSpPr>
            <p:nvPr userDrawn="1"/>
          </p:nvSpPr>
          <p:spPr>
            <a:xfrm>
              <a:off x="11347691" y="873125"/>
              <a:ext cx="36788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0">
                  <a:solidFill>
                    <a:schemeClr val="tx1">
                      <a:lumMod val="100000"/>
                    </a:schemeClr>
                  </a:solidFill>
                  <a:latin typeface="+mn-lt"/>
                </a:rPr>
                <a:t>&lt;P&gt;</a:t>
              </a:r>
            </a:p>
          </p:txBody>
        </p:sp>
        <p:sp>
          <p:nvSpPr>
            <p:cNvPr id="15" name="Textbox">
              <a:extLst>
                <a:ext uri="{FF2B5EF4-FFF2-40B4-BE49-F238E27FC236}">
                  <a16:creationId xmlns:a16="http://schemas.microsoft.com/office/drawing/2014/main" id="{7EE15473-EF7A-4284-B42E-498171CE0A9D}"/>
                </a:ext>
              </a:extLst>
            </p:cNvPr>
            <p:cNvSpPr txBox="1">
              <a:spLocks/>
            </p:cNvSpPr>
            <p:nvPr userDrawn="1"/>
          </p:nvSpPr>
          <p:spPr>
            <a:xfrm>
              <a:off x="8855146"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&lt;TIMESLOT&gt;</a:t>
              </a:r>
            </a:p>
          </p:txBody>
        </p:sp>
        <p:sp>
          <p:nvSpPr>
            <p:cNvPr id="17" name="Textbox">
              <a:extLst>
                <a:ext uri="{FF2B5EF4-FFF2-40B4-BE49-F238E27FC236}">
                  <a16:creationId xmlns:a16="http://schemas.microsoft.com/office/drawing/2014/main" id="{F8964A4B-8BAD-40CA-AF09-9985A5B05348}"/>
                </a:ext>
              </a:extLst>
            </p:cNvPr>
            <p:cNvSpPr txBox="1">
              <a:spLocks/>
            </p:cNvSpPr>
            <p:nvPr userDrawn="1"/>
          </p:nvSpPr>
          <p:spPr>
            <a:xfrm>
              <a:off x="10462736"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solidFill>
                    <a:schemeClr val="tx1">
                      <a:lumMod val="100000"/>
                    </a:schemeClr>
                  </a:solidFill>
                  <a:latin typeface="+mn-lt"/>
                </a:rPr>
                <a:t>&lt;DURATION&gt;</a:t>
              </a:r>
            </a:p>
          </p:txBody>
        </p:sp>
        <p:sp>
          <p:nvSpPr>
            <p:cNvPr id="37" name="Textbox">
              <a:extLst>
                <a:ext uri="{FF2B5EF4-FFF2-40B4-BE49-F238E27FC236}">
                  <a16:creationId xmlns:a16="http://schemas.microsoft.com/office/drawing/2014/main" id="{35C51286-63CE-4D01-AD9A-DA2705069956}"/>
                </a:ext>
              </a:extLst>
            </p:cNvPr>
            <p:cNvSpPr txBox="1">
              <a:spLocks/>
            </p:cNvSpPr>
            <p:nvPr userDrawn="1"/>
          </p:nvSpPr>
          <p:spPr>
            <a:xfrm>
              <a:off x="7789611"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0"/>
                <a:t>&lt;RESPONSIBLE&gt;</a:t>
              </a:r>
            </a:p>
          </p:txBody>
        </p:sp>
      </p:grpSp>
      <p:grpSp>
        <p:nvGrpSpPr>
          <p:cNvPr id="25" name="SP Agenda Subsection" hidden="1">
            <a:extLst>
              <a:ext uri="{FF2B5EF4-FFF2-40B4-BE49-F238E27FC236}">
                <a16:creationId xmlns:a16="http://schemas.microsoft.com/office/drawing/2014/main" id="{A64E174E-B0E8-4ABB-AB47-C97ED6C049DD}"/>
              </a:ext>
            </a:extLst>
          </p:cNvPr>
          <p:cNvGrpSpPr>
            <a:grpSpLocks/>
          </p:cNvGrpSpPr>
          <p:nvPr userDrawn="1"/>
        </p:nvGrpSpPr>
        <p:grpSpPr>
          <a:xfrm>
            <a:off x="4908379" y="2016379"/>
            <a:ext cx="6809503" cy="512032"/>
            <a:chOff x="2265804" y="3155685"/>
            <a:chExt cx="8341933" cy="369334"/>
          </a:xfrm>
          <a:noFill/>
        </p:grpSpPr>
        <p:sp>
          <p:nvSpPr>
            <p:cNvPr id="26" name="Textbox">
              <a:extLst>
                <a:ext uri="{FF2B5EF4-FFF2-40B4-BE49-F238E27FC236}">
                  <a16:creationId xmlns:a16="http://schemas.microsoft.com/office/drawing/2014/main" id="{4C32103D-ED83-4022-B6C1-226D97970307}"/>
                </a:ext>
              </a:extLst>
            </p:cNvPr>
            <p:cNvSpPr txBox="1">
              <a:spLocks/>
            </p:cNvSpPr>
            <p:nvPr userDrawn="1"/>
          </p:nvSpPr>
          <p:spPr>
            <a:xfrm>
              <a:off x="2744123" y="3155687"/>
              <a:ext cx="3366444" cy="369332"/>
            </a:xfrm>
            <a:prstGeom prst="rect">
              <a:avLst/>
            </a:prstGeom>
            <a:grpFill/>
          </p:spPr>
          <p:txBody>
            <a:bodyPr wrap="square" rtlCol="0" anchor="ctr">
              <a:normAutofit/>
            </a:bodyPr>
            <a:lstStyle/>
            <a:p>
              <a:pPr defTabSz="9334267" rtl="0">
                <a:tabLst>
                  <a:tab pos="9512062" algn="l"/>
                </a:tabLst>
              </a:pPr>
              <a:r>
                <a:rPr lang="en-US" sz="1800" b="0">
                  <a:solidFill>
                    <a:schemeClr val="tx1">
                      <a:lumMod val="100000"/>
                    </a:schemeClr>
                  </a:solidFill>
                  <a:latin typeface="+mn-lt"/>
                </a:rPr>
                <a:t>&lt;TEXT&gt;</a:t>
              </a:r>
            </a:p>
          </p:txBody>
        </p:sp>
        <p:sp>
          <p:nvSpPr>
            <p:cNvPr id="27" name="Textbox">
              <a:extLst>
                <a:ext uri="{FF2B5EF4-FFF2-40B4-BE49-F238E27FC236}">
                  <a16:creationId xmlns:a16="http://schemas.microsoft.com/office/drawing/2014/main" id="{060FD207-2793-474B-A2FE-A2B34BE3E9DA}"/>
                </a:ext>
              </a:extLst>
            </p:cNvPr>
            <p:cNvSpPr txBox="1">
              <a:spLocks/>
            </p:cNvSpPr>
            <p:nvPr userDrawn="1"/>
          </p:nvSpPr>
          <p:spPr>
            <a:xfrm>
              <a:off x="2265804" y="3155687"/>
              <a:ext cx="379556" cy="369332"/>
            </a:xfrm>
            <a:prstGeom prst="rect">
              <a:avLst/>
            </a:prstGeom>
            <a:grpFill/>
          </p:spPr>
          <p:txBody>
            <a:bodyPr wrap="none" rtlCol="0" anchor="ctr">
              <a:noAutofit/>
            </a:bodyPr>
            <a:lstStyle/>
            <a:p>
              <a:pPr algn="ctr" rtl="0"/>
              <a:r>
                <a:rPr lang="en-US" sz="1800" b="0">
                  <a:solidFill>
                    <a:schemeClr val="tx1">
                      <a:lumMod val="100000"/>
                    </a:schemeClr>
                  </a:solidFill>
                  <a:latin typeface="+mn-lt"/>
                </a:rPr>
                <a:t>&lt;N&gt;</a:t>
              </a:r>
            </a:p>
          </p:txBody>
        </p:sp>
        <p:sp>
          <p:nvSpPr>
            <p:cNvPr id="28" name="Textbox">
              <a:extLst>
                <a:ext uri="{FF2B5EF4-FFF2-40B4-BE49-F238E27FC236}">
                  <a16:creationId xmlns:a16="http://schemas.microsoft.com/office/drawing/2014/main" id="{87CDFC77-DA46-40AC-9609-C825DE1B180E}"/>
                </a:ext>
              </a:extLst>
            </p:cNvPr>
            <p:cNvSpPr txBox="1">
              <a:spLocks/>
            </p:cNvSpPr>
            <p:nvPr userDrawn="1"/>
          </p:nvSpPr>
          <p:spPr>
            <a:xfrm>
              <a:off x="10144671" y="3155687"/>
              <a:ext cx="463066" cy="369332"/>
            </a:xfrm>
            <a:prstGeom prst="rect">
              <a:avLst/>
            </a:prstGeom>
            <a:grpFill/>
          </p:spPr>
          <p:txBody>
            <a:bodyPr wrap="none" rtlCol="0" anchor="ctr">
              <a:noAutofit/>
            </a:bodyPr>
            <a:lstStyle/>
            <a:p>
              <a:pPr algn="r" rtl="0"/>
              <a:r>
                <a:rPr lang="en-US" sz="1800" b="0">
                  <a:solidFill>
                    <a:schemeClr val="tx1">
                      <a:lumMod val="100000"/>
                    </a:schemeClr>
                  </a:solidFill>
                  <a:latin typeface="+mn-lt"/>
                </a:rPr>
                <a:t>&lt;P&gt;</a:t>
              </a:r>
            </a:p>
          </p:txBody>
        </p:sp>
        <p:sp>
          <p:nvSpPr>
            <p:cNvPr id="29" name="Textbox">
              <a:extLst>
                <a:ext uri="{FF2B5EF4-FFF2-40B4-BE49-F238E27FC236}">
                  <a16:creationId xmlns:a16="http://schemas.microsoft.com/office/drawing/2014/main" id="{4B1BABDF-0CA9-422D-9929-30EFB90FE8AE}"/>
                </a:ext>
              </a:extLst>
            </p:cNvPr>
            <p:cNvSpPr txBox="1">
              <a:spLocks/>
            </p:cNvSpPr>
            <p:nvPr userDrawn="1"/>
          </p:nvSpPr>
          <p:spPr>
            <a:xfrm>
              <a:off x="7006529" y="3155687"/>
              <a:ext cx="1812573"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&lt;TIMESLOT&gt;</a:t>
              </a:r>
            </a:p>
          </p:txBody>
        </p:sp>
        <p:sp>
          <p:nvSpPr>
            <p:cNvPr id="31" name="Textbox">
              <a:extLst>
                <a:ext uri="{FF2B5EF4-FFF2-40B4-BE49-F238E27FC236}">
                  <a16:creationId xmlns:a16="http://schemas.microsoft.com/office/drawing/2014/main" id="{E78F7FF1-B989-415E-ABC1-294EB7AE5EB2}"/>
                </a:ext>
              </a:extLst>
            </p:cNvPr>
            <p:cNvSpPr txBox="1">
              <a:spLocks/>
            </p:cNvSpPr>
            <p:nvPr userDrawn="1"/>
          </p:nvSpPr>
          <p:spPr>
            <a:xfrm>
              <a:off x="9023710" y="3155685"/>
              <a:ext cx="837929" cy="369332"/>
            </a:xfrm>
            <a:prstGeom prst="rect">
              <a:avLst/>
            </a:prstGeom>
            <a:grpFill/>
          </p:spPr>
          <p:txBody>
            <a:bodyPr wrap="none" rtlCol="0" anchor="ctr">
              <a:noAutofit/>
            </a:bodyPr>
            <a:lstStyle/>
            <a:p>
              <a:pPr algn="l" rtl="0"/>
              <a:r>
                <a:rPr lang="en-US" sz="1800" b="0">
                  <a:solidFill>
                    <a:schemeClr val="tx1">
                      <a:lumMod val="100000"/>
                    </a:schemeClr>
                  </a:solidFill>
                  <a:latin typeface="+mn-lt"/>
                </a:rPr>
                <a:t>&lt;DURATION&gt;</a:t>
              </a:r>
            </a:p>
          </p:txBody>
        </p:sp>
        <p:sp>
          <p:nvSpPr>
            <p:cNvPr id="47" name="Textbox">
              <a:extLst>
                <a:ext uri="{FF2B5EF4-FFF2-40B4-BE49-F238E27FC236}">
                  <a16:creationId xmlns:a16="http://schemas.microsoft.com/office/drawing/2014/main" id="{4E1F49BE-DB7B-40B6-8737-B847644567BF}"/>
                </a:ext>
              </a:extLst>
            </p:cNvPr>
            <p:cNvSpPr txBox="1">
              <a:spLocks/>
            </p:cNvSpPr>
            <p:nvPr userDrawn="1"/>
          </p:nvSpPr>
          <p:spPr>
            <a:xfrm>
              <a:off x="5667301" y="3155687"/>
              <a:ext cx="1812573" cy="369332"/>
            </a:xfrm>
            <a:prstGeom prst="rect">
              <a:avLst/>
            </a:prstGeom>
            <a:grpFill/>
          </p:spPr>
          <p:txBody>
            <a:bodyPr wrap="none" rtlCol="0" anchor="ctr">
              <a:noAutofit/>
            </a:bodyPr>
            <a:lstStyle/>
            <a:p>
              <a:pPr algn="l" rtl="0"/>
              <a:r>
                <a:rPr lang="en-US" sz="1800" b="0"/>
                <a:t>&lt;RESPONSIBLE&gt;</a:t>
              </a:r>
            </a:p>
          </p:txBody>
        </p:sp>
      </p:grpSp>
      <p:grpSp>
        <p:nvGrpSpPr>
          <p:cNvPr id="32" name="SP Agenda Subsection Highlight" hidden="1">
            <a:extLst>
              <a:ext uri="{FF2B5EF4-FFF2-40B4-BE49-F238E27FC236}">
                <a16:creationId xmlns:a16="http://schemas.microsoft.com/office/drawing/2014/main" id="{3D12765B-FF72-41ED-870C-E7A597104376}"/>
              </a:ext>
            </a:extLst>
          </p:cNvPr>
          <p:cNvGrpSpPr>
            <a:grpSpLocks/>
          </p:cNvGrpSpPr>
          <p:nvPr userDrawn="1"/>
        </p:nvGrpSpPr>
        <p:grpSpPr>
          <a:xfrm>
            <a:off x="4908377" y="2583460"/>
            <a:ext cx="6809502" cy="540000"/>
            <a:chOff x="2265804" y="3694411"/>
            <a:chExt cx="8341930" cy="369332"/>
          </a:xfrm>
          <a:noFill/>
        </p:grpSpPr>
        <p:sp>
          <p:nvSpPr>
            <p:cNvPr id="33" name="Textbox">
              <a:extLst>
                <a:ext uri="{FF2B5EF4-FFF2-40B4-BE49-F238E27FC236}">
                  <a16:creationId xmlns:a16="http://schemas.microsoft.com/office/drawing/2014/main" id="{893F8734-8388-49B2-A180-9EC4EB354CA2}"/>
                </a:ext>
              </a:extLst>
            </p:cNvPr>
            <p:cNvSpPr txBox="1">
              <a:spLocks/>
            </p:cNvSpPr>
            <p:nvPr userDrawn="1"/>
          </p:nvSpPr>
          <p:spPr>
            <a:xfrm>
              <a:off x="2744123" y="3694411"/>
              <a:ext cx="3366444" cy="369332"/>
            </a:xfrm>
            <a:prstGeom prst="rect">
              <a:avLst/>
            </a:prstGeom>
            <a:grpFill/>
          </p:spPr>
          <p:txBody>
            <a:bodyPr wrap="square" rtlCol="0" anchor="ctr">
              <a:normAutofit/>
            </a:bodyPr>
            <a:lstStyle/>
            <a:p>
              <a:pPr defTabSz="9334267" rtl="0">
                <a:tabLst>
                  <a:tab pos="9512062" algn="l"/>
                </a:tabLst>
              </a:pPr>
              <a:r>
                <a:rPr lang="en-US" sz="1800" b="1">
                  <a:solidFill>
                    <a:schemeClr val="tx1">
                      <a:lumMod val="100000"/>
                    </a:schemeClr>
                  </a:solidFill>
                  <a:latin typeface="+mn-lt"/>
                </a:rPr>
                <a:t>&lt;TEXT&gt;</a:t>
              </a:r>
            </a:p>
          </p:txBody>
        </p:sp>
        <p:sp>
          <p:nvSpPr>
            <p:cNvPr id="34" name="Textbox">
              <a:extLst>
                <a:ext uri="{FF2B5EF4-FFF2-40B4-BE49-F238E27FC236}">
                  <a16:creationId xmlns:a16="http://schemas.microsoft.com/office/drawing/2014/main" id="{ADCFC3F5-5CFC-4D54-B2EE-5AD056C7FF5F}"/>
                </a:ext>
              </a:extLst>
            </p:cNvPr>
            <p:cNvSpPr txBox="1">
              <a:spLocks/>
            </p:cNvSpPr>
            <p:nvPr userDrawn="1"/>
          </p:nvSpPr>
          <p:spPr>
            <a:xfrm>
              <a:off x="2265804" y="3694411"/>
              <a:ext cx="379556" cy="369332"/>
            </a:xfrm>
            <a:prstGeom prst="rect">
              <a:avLst/>
            </a:prstGeom>
            <a:grpFill/>
          </p:spPr>
          <p:txBody>
            <a:bodyPr wrap="none" rtlCol="0" anchor="ctr">
              <a:noAutofit/>
            </a:bodyPr>
            <a:lstStyle/>
            <a:p>
              <a:pPr algn="ctr" rtl="0"/>
              <a:r>
                <a:rPr lang="en-US" sz="1800" b="1">
                  <a:solidFill>
                    <a:schemeClr val="tx1">
                      <a:lumMod val="100000"/>
                    </a:schemeClr>
                  </a:solidFill>
                  <a:latin typeface="+mn-lt"/>
                </a:rPr>
                <a:t>&lt;N&gt;</a:t>
              </a:r>
            </a:p>
          </p:txBody>
        </p:sp>
        <p:sp>
          <p:nvSpPr>
            <p:cNvPr id="35" name="Textbox">
              <a:extLst>
                <a:ext uri="{FF2B5EF4-FFF2-40B4-BE49-F238E27FC236}">
                  <a16:creationId xmlns:a16="http://schemas.microsoft.com/office/drawing/2014/main" id="{0A9D1873-DFC6-4341-A669-F2C3E796C901}"/>
                </a:ext>
              </a:extLst>
            </p:cNvPr>
            <p:cNvSpPr txBox="1">
              <a:spLocks/>
            </p:cNvSpPr>
            <p:nvPr userDrawn="1"/>
          </p:nvSpPr>
          <p:spPr>
            <a:xfrm>
              <a:off x="10144668" y="3694411"/>
              <a:ext cx="463066" cy="369332"/>
            </a:xfrm>
            <a:prstGeom prst="rect">
              <a:avLst/>
            </a:prstGeom>
            <a:grpFill/>
          </p:spPr>
          <p:txBody>
            <a:bodyPr wrap="none" rtlCol="0" anchor="ctr">
              <a:noAutofit/>
            </a:bodyPr>
            <a:lstStyle/>
            <a:p>
              <a:pPr algn="r" rtl="0"/>
              <a:r>
                <a:rPr lang="en-US" sz="1800" b="1">
                  <a:solidFill>
                    <a:schemeClr val="tx1">
                      <a:lumMod val="100000"/>
                    </a:schemeClr>
                  </a:solidFill>
                  <a:latin typeface="+mn-lt"/>
                </a:rPr>
                <a:t>&lt;P&gt;</a:t>
              </a:r>
            </a:p>
          </p:txBody>
        </p:sp>
        <p:sp>
          <p:nvSpPr>
            <p:cNvPr id="36" name="Textbox">
              <a:extLst>
                <a:ext uri="{FF2B5EF4-FFF2-40B4-BE49-F238E27FC236}">
                  <a16:creationId xmlns:a16="http://schemas.microsoft.com/office/drawing/2014/main" id="{F4CB30C0-AB21-4DE3-8E24-4CB411E02E69}"/>
                </a:ext>
              </a:extLst>
            </p:cNvPr>
            <p:cNvSpPr txBox="1">
              <a:spLocks/>
            </p:cNvSpPr>
            <p:nvPr userDrawn="1"/>
          </p:nvSpPr>
          <p:spPr>
            <a:xfrm>
              <a:off x="7009255" y="3694411"/>
              <a:ext cx="1812573" cy="369332"/>
            </a:xfrm>
            <a:prstGeom prst="rect">
              <a:avLst/>
            </a:prstGeom>
            <a:grpFill/>
          </p:spPr>
          <p:txBody>
            <a:bodyPr wrap="none" rtlCol="0" anchor="ctr">
              <a:noAutofit/>
            </a:bodyPr>
            <a:lstStyle/>
            <a:p>
              <a:pPr algn="l" rtl="0"/>
              <a:r>
                <a:rPr lang="en-US" sz="1800" b="1">
                  <a:solidFill>
                    <a:schemeClr val="tx1">
                      <a:lumMod val="100000"/>
                    </a:schemeClr>
                  </a:solidFill>
                  <a:latin typeface="+mn-lt"/>
                </a:rPr>
                <a:t>&lt;TIMESLOT&gt;</a:t>
              </a:r>
            </a:p>
          </p:txBody>
        </p:sp>
        <p:sp>
          <p:nvSpPr>
            <p:cNvPr id="38" name="Textbox">
              <a:extLst>
                <a:ext uri="{FF2B5EF4-FFF2-40B4-BE49-F238E27FC236}">
                  <a16:creationId xmlns:a16="http://schemas.microsoft.com/office/drawing/2014/main" id="{F977689D-CE92-4A60-BD00-714984705F21}"/>
                </a:ext>
              </a:extLst>
            </p:cNvPr>
            <p:cNvSpPr txBox="1">
              <a:spLocks/>
            </p:cNvSpPr>
            <p:nvPr userDrawn="1"/>
          </p:nvSpPr>
          <p:spPr>
            <a:xfrm>
              <a:off x="9025072" y="3694411"/>
              <a:ext cx="837929" cy="369332"/>
            </a:xfrm>
            <a:prstGeom prst="rect">
              <a:avLst/>
            </a:prstGeom>
            <a:grpFill/>
          </p:spPr>
          <p:txBody>
            <a:bodyPr wrap="none" rtlCol="0" anchor="ctr">
              <a:noAutofit/>
            </a:bodyPr>
            <a:lstStyle/>
            <a:p>
              <a:pPr algn="l" rtl="0"/>
              <a:r>
                <a:rPr lang="en-US" sz="1800" b="1">
                  <a:solidFill>
                    <a:schemeClr val="tx1">
                      <a:lumMod val="100000"/>
                    </a:schemeClr>
                  </a:solidFill>
                  <a:latin typeface="+mn-lt"/>
                </a:rPr>
                <a:t>&lt;DURATION&gt;</a:t>
              </a:r>
            </a:p>
          </p:txBody>
        </p:sp>
        <p:sp>
          <p:nvSpPr>
            <p:cNvPr id="48" name="Textbox">
              <a:extLst>
                <a:ext uri="{FF2B5EF4-FFF2-40B4-BE49-F238E27FC236}">
                  <a16:creationId xmlns:a16="http://schemas.microsoft.com/office/drawing/2014/main" id="{2DC67569-BC21-4F3B-BB37-56D296823FC3}"/>
                </a:ext>
              </a:extLst>
            </p:cNvPr>
            <p:cNvSpPr txBox="1">
              <a:spLocks/>
            </p:cNvSpPr>
            <p:nvPr userDrawn="1"/>
          </p:nvSpPr>
          <p:spPr>
            <a:xfrm>
              <a:off x="5667301" y="3694411"/>
              <a:ext cx="1812573" cy="369332"/>
            </a:xfrm>
            <a:prstGeom prst="rect">
              <a:avLst/>
            </a:prstGeom>
            <a:grpFill/>
          </p:spPr>
          <p:txBody>
            <a:bodyPr wrap="none" rtlCol="0" anchor="ctr">
              <a:noAutofit/>
            </a:bodyPr>
            <a:lstStyle/>
            <a:p>
              <a:pPr algn="l" rtl="0"/>
              <a:r>
                <a:rPr lang="en-US" sz="1800" b="1"/>
                <a:t>&lt;RESPONSIBLE&gt;</a:t>
              </a:r>
            </a:p>
          </p:txBody>
        </p:sp>
      </p:grpSp>
      <p:grpSp>
        <p:nvGrpSpPr>
          <p:cNvPr id="41" name="SP Agenda Section Highlight" hidden="1">
            <a:extLst>
              <a:ext uri="{FF2B5EF4-FFF2-40B4-BE49-F238E27FC236}">
                <a16:creationId xmlns:a16="http://schemas.microsoft.com/office/drawing/2014/main" id="{AA75ECBF-4052-4543-9B02-55DD1AEF204A}"/>
              </a:ext>
            </a:extLst>
          </p:cNvPr>
          <p:cNvGrpSpPr>
            <a:grpSpLocks/>
          </p:cNvGrpSpPr>
          <p:nvPr userDrawn="1"/>
        </p:nvGrpSpPr>
        <p:grpSpPr>
          <a:xfrm>
            <a:off x="4243531" y="1393352"/>
            <a:ext cx="7475395" cy="540000"/>
            <a:chOff x="4440237" y="873125"/>
            <a:chExt cx="7275327" cy="369332"/>
          </a:xfrm>
        </p:grpSpPr>
        <p:sp>
          <p:nvSpPr>
            <p:cNvPr id="42" name="Textbox">
              <a:extLst>
                <a:ext uri="{FF2B5EF4-FFF2-40B4-BE49-F238E27FC236}">
                  <a16:creationId xmlns:a16="http://schemas.microsoft.com/office/drawing/2014/main" id="{B028D848-200A-4B8B-8E02-C0DA23BA826A}"/>
                </a:ext>
              </a:extLst>
            </p:cNvPr>
            <p:cNvSpPr txBox="1">
              <a:spLocks/>
            </p:cNvSpPr>
            <p:nvPr userDrawn="1"/>
          </p:nvSpPr>
          <p:spPr>
            <a:xfrm>
              <a:off x="4909793" y="873125"/>
              <a:ext cx="3861374"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square" rtlCol="0" anchor="ctr">
              <a:normAutofit/>
            </a:bodyPr>
            <a:lstStyle/>
            <a:p>
              <a:pPr defTabSz="9334267" rtl="0">
                <a:tabLst>
                  <a:tab pos="9512062" algn="l"/>
                </a:tabLst>
              </a:pPr>
              <a:r>
                <a:rPr lang="en-US" sz="1800" b="1">
                  <a:solidFill>
                    <a:schemeClr val="tx1">
                      <a:lumMod val="100000"/>
                    </a:schemeClr>
                  </a:solidFill>
                  <a:latin typeface="+mn-lt"/>
                </a:rPr>
                <a:t>&lt;TEXT&gt;</a:t>
              </a:r>
            </a:p>
          </p:txBody>
        </p:sp>
        <p:sp>
          <p:nvSpPr>
            <p:cNvPr id="43" name="Textbox">
              <a:extLst>
                <a:ext uri="{FF2B5EF4-FFF2-40B4-BE49-F238E27FC236}">
                  <a16:creationId xmlns:a16="http://schemas.microsoft.com/office/drawing/2014/main" id="{B1BC815B-D6E7-4591-A261-2F0B233CC960}"/>
                </a:ext>
              </a:extLst>
            </p:cNvPr>
            <p:cNvSpPr txBox="1">
              <a:spLocks/>
            </p:cNvSpPr>
            <p:nvPr userDrawn="1"/>
          </p:nvSpPr>
          <p:spPr>
            <a:xfrm>
              <a:off x="4440237" y="873125"/>
              <a:ext cx="379556" cy="369332"/>
            </a:xfrm>
            <a:prstGeom prst="rect">
              <a:avLst/>
            </a:prstGeom>
            <a:noFill/>
          </p:spPr>
          <p:txBody>
            <a:bodyPr wrap="none" rtlCol="0" anchor="ctr">
              <a:noAutofit/>
            </a:bodyPr>
            <a:lstStyle/>
            <a:p>
              <a:pPr algn="ctr" rtl="0"/>
              <a:r>
                <a:rPr lang="en-US" sz="1800" b="1">
                  <a:solidFill>
                    <a:schemeClr val="tx1">
                      <a:lumMod val="100000"/>
                    </a:schemeClr>
                  </a:solidFill>
                  <a:latin typeface="+mn-lt"/>
                </a:rPr>
                <a:t>&lt;N&gt;</a:t>
              </a:r>
            </a:p>
          </p:txBody>
        </p:sp>
        <p:sp>
          <p:nvSpPr>
            <p:cNvPr id="44" name="Textbox">
              <a:extLst>
                <a:ext uri="{FF2B5EF4-FFF2-40B4-BE49-F238E27FC236}">
                  <a16:creationId xmlns:a16="http://schemas.microsoft.com/office/drawing/2014/main" id="{4B3C1957-0E43-496F-8646-BD627EAC5657}"/>
                </a:ext>
              </a:extLst>
            </p:cNvPr>
            <p:cNvSpPr txBox="1">
              <a:spLocks/>
            </p:cNvSpPr>
            <p:nvPr userDrawn="1"/>
          </p:nvSpPr>
          <p:spPr>
            <a:xfrm>
              <a:off x="11347681" y="873125"/>
              <a:ext cx="36788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r" rtl="0"/>
              <a:r>
                <a:rPr lang="en-US" sz="1800" b="1">
                  <a:solidFill>
                    <a:schemeClr val="tx1">
                      <a:lumMod val="100000"/>
                    </a:schemeClr>
                  </a:solidFill>
                  <a:latin typeface="+mn-lt"/>
                </a:rPr>
                <a:t>&lt;P&gt;</a:t>
              </a:r>
            </a:p>
          </p:txBody>
        </p:sp>
        <p:sp>
          <p:nvSpPr>
            <p:cNvPr id="45" name="Textbox">
              <a:extLst>
                <a:ext uri="{FF2B5EF4-FFF2-40B4-BE49-F238E27FC236}">
                  <a16:creationId xmlns:a16="http://schemas.microsoft.com/office/drawing/2014/main" id="{0581427E-9984-458F-8F65-7E337A93C181}"/>
                </a:ext>
              </a:extLst>
            </p:cNvPr>
            <p:cNvSpPr txBox="1">
              <a:spLocks/>
            </p:cNvSpPr>
            <p:nvPr userDrawn="1"/>
          </p:nvSpPr>
          <p:spPr>
            <a:xfrm>
              <a:off x="8856729"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1">
                  <a:solidFill>
                    <a:schemeClr val="tx1">
                      <a:lumMod val="100000"/>
                    </a:schemeClr>
                  </a:solidFill>
                  <a:latin typeface="+mn-lt"/>
                </a:rPr>
                <a:t>&lt;TIMESLOT&gt;</a:t>
              </a:r>
            </a:p>
          </p:txBody>
        </p:sp>
        <p:sp>
          <p:nvSpPr>
            <p:cNvPr id="46" name="Textbox">
              <a:extLst>
                <a:ext uri="{FF2B5EF4-FFF2-40B4-BE49-F238E27FC236}">
                  <a16:creationId xmlns:a16="http://schemas.microsoft.com/office/drawing/2014/main" id="{05267D8C-643C-4737-990B-1AB6ED42C9B2}"/>
                </a:ext>
              </a:extLst>
            </p:cNvPr>
            <p:cNvSpPr txBox="1">
              <a:spLocks/>
            </p:cNvSpPr>
            <p:nvPr userDrawn="1"/>
          </p:nvSpPr>
          <p:spPr>
            <a:xfrm>
              <a:off x="10455555" y="873125"/>
              <a:ext cx="684723"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1">
                  <a:solidFill>
                    <a:schemeClr val="tx1">
                      <a:lumMod val="100000"/>
                    </a:schemeClr>
                  </a:solidFill>
                  <a:latin typeface="+mn-lt"/>
                </a:rPr>
                <a:t>&lt;DURATION&gt;</a:t>
              </a:r>
            </a:p>
          </p:txBody>
        </p:sp>
        <p:sp>
          <p:nvSpPr>
            <p:cNvPr id="39" name="Textbox">
              <a:extLst>
                <a:ext uri="{FF2B5EF4-FFF2-40B4-BE49-F238E27FC236}">
                  <a16:creationId xmlns:a16="http://schemas.microsoft.com/office/drawing/2014/main" id="{595E605F-0228-48EC-93D8-8B6F2EC4C5C2}"/>
                </a:ext>
              </a:extLst>
            </p:cNvPr>
            <p:cNvSpPr txBox="1">
              <a:spLocks/>
            </p:cNvSpPr>
            <p:nvPr userDrawn="1"/>
          </p:nvSpPr>
          <p:spPr>
            <a:xfrm>
              <a:off x="7789610" y="873125"/>
              <a:ext cx="1479689" cy="369332"/>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2">
                      <a:lumMod val="100000"/>
                      <a:alpha val="0"/>
                    </a:schemeClr>
                  </a:solidFill>
                  <a:prstDash val="solid"/>
                  <a:round/>
                  <a:headEnd type="none" w="med" len="med"/>
                  <a:tailEnd type="none" w="med" len="med"/>
                </a14:hiddenLine>
              </a:ext>
            </a:extLst>
          </p:spPr>
          <p:txBody>
            <a:bodyPr wrap="none" rtlCol="0" anchor="ctr">
              <a:noAutofit/>
            </a:bodyPr>
            <a:lstStyle/>
            <a:p>
              <a:pPr algn="l" rtl="0"/>
              <a:r>
                <a:rPr lang="en-US" sz="1800" b="1"/>
                <a:t>&lt;RESPONSIBLE&gt;</a:t>
              </a:r>
            </a:p>
          </p:txBody>
        </p:sp>
      </p:grpSp>
      <p:sp>
        <p:nvSpPr>
          <p:cNvPr id="49" name="Picture Placeholder 8">
            <a:extLst>
              <a:ext uri="{FF2B5EF4-FFF2-40B4-BE49-F238E27FC236}">
                <a16:creationId xmlns:a16="http://schemas.microsoft.com/office/drawing/2014/main" id="{B9317877-FE83-4003-891B-922D56C7869E}"/>
              </a:ext>
            </a:extLst>
          </p:cNvPr>
          <p:cNvSpPr>
            <a:spLocks noGrp="1"/>
          </p:cNvSpPr>
          <p:nvPr>
            <p:ph type="pic" sz="quarter" idx="19" hasCustomPrompt="1"/>
          </p:nvPr>
        </p:nvSpPr>
        <p:spPr>
          <a:xfrm>
            <a:off x="0" y="2133600"/>
            <a:ext cx="3935413" cy="4724400"/>
          </a:xfrm>
          <a:blipFill>
            <a:blip r:embed="rId5"/>
            <a:stretch>
              <a:fillRect/>
            </a:stretch>
          </a:blipFill>
        </p:spPr>
        <p:txBody>
          <a:bodyPr/>
          <a:lstStyle>
            <a:lvl1pPr algn="ctr" rtl="0">
              <a:buNone/>
              <a:defRPr/>
            </a:lvl1pPr>
          </a:lstStyle>
          <a:p>
            <a:r>
              <a:rPr lang="en-US"/>
              <a:t>Click icon to new insert picture</a:t>
            </a:r>
          </a:p>
        </p:txBody>
      </p:sp>
      <p:sp>
        <p:nvSpPr>
          <p:cNvPr id="50" name="Title 1">
            <a:extLst>
              <a:ext uri="{FF2B5EF4-FFF2-40B4-BE49-F238E27FC236}">
                <a16:creationId xmlns:a16="http://schemas.microsoft.com/office/drawing/2014/main" id="{A81C29AA-C1F1-4980-90A4-04FF226CF9C9}"/>
              </a:ext>
            </a:extLst>
          </p:cNvPr>
          <p:cNvSpPr>
            <a:spLocks noGrp="1"/>
          </p:cNvSpPr>
          <p:nvPr>
            <p:ph type="title" hasCustomPrompt="1"/>
          </p:nvPr>
        </p:nvSpPr>
        <p:spPr>
          <a:xfrm>
            <a:off x="442912" y="728662"/>
            <a:ext cx="3492501" cy="828000"/>
          </a:xfrm>
        </p:spPr>
        <p:txBody>
          <a:bodyPr vert="horz"/>
          <a:lstStyle>
            <a:lvl1pPr rtl="0">
              <a:defRPr/>
            </a:lvl1pPr>
          </a:lstStyle>
          <a:p>
            <a:r>
              <a:rPr lang="en-US"/>
              <a:t>AGENDA</a:t>
            </a:r>
          </a:p>
        </p:txBody>
      </p:sp>
      <p:sp>
        <p:nvSpPr>
          <p:cNvPr id="52" name="Slide Number Placeholder 2">
            <a:extLst>
              <a:ext uri="{FF2B5EF4-FFF2-40B4-BE49-F238E27FC236}">
                <a16:creationId xmlns:a16="http://schemas.microsoft.com/office/drawing/2014/main" id="{F573138E-751A-46E8-8331-641BD170F979}"/>
              </a:ext>
            </a:extLst>
          </p:cNvPr>
          <p:cNvSpPr>
            <a:spLocks noGrp="1"/>
          </p:cNvSpPr>
          <p:nvPr>
            <p:ph type="sldNum" sz="quarter" idx="10"/>
          </p:nvPr>
        </p:nvSpPr>
        <p:spPr>
          <a:xfrm>
            <a:off x="442913" y="6441189"/>
            <a:ext cx="306000" cy="144000"/>
          </a:xfrm>
        </p:spPr>
        <p:txBody>
          <a:bodyPr/>
          <a:lstStyle>
            <a:lvl1pPr rtl="0">
              <a:defRPr/>
            </a:lvl1pPr>
          </a:lstStyle>
          <a:p>
            <a:fld id="{667EC89C-17A0-4E64-A6D2-B825673CEEDF}" type="slidenum">
              <a:rPr lang="en-US" smtClean="0"/>
              <a:pPr/>
              <a:t>‹#›</a:t>
            </a:fld>
            <a:endParaRPr lang="en-US"/>
          </a:p>
        </p:txBody>
      </p:sp>
      <p:sp>
        <p:nvSpPr>
          <p:cNvPr id="53" name="Date Placeholder 3">
            <a:extLst>
              <a:ext uri="{FF2B5EF4-FFF2-40B4-BE49-F238E27FC236}">
                <a16:creationId xmlns:a16="http://schemas.microsoft.com/office/drawing/2014/main" id="{847A9E8A-F44A-4C20-A1FA-B930AF972BC6}"/>
              </a:ext>
            </a:extLst>
          </p:cNvPr>
          <p:cNvSpPr>
            <a:spLocks noGrp="1"/>
          </p:cNvSpPr>
          <p:nvPr>
            <p:ph type="dt" sz="half" idx="11"/>
          </p:nvPr>
        </p:nvSpPr>
        <p:spPr>
          <a:xfrm>
            <a:off x="4800303" y="6441189"/>
            <a:ext cx="1512000" cy="144000"/>
          </a:xfrm>
        </p:spPr>
        <p:txBody>
          <a:bodyPr/>
          <a:lstStyle>
            <a:lvl1pPr rtl="0">
              <a:defRPr/>
            </a:lvl1pPr>
          </a:lstStyle>
          <a:p>
            <a:fld id="{7B457AC3-D11F-4CB9-B0E6-129B2ED61648}" type="datetime1">
              <a:rPr lang="en-GB" smtClean="0"/>
              <a:t>01/09/2025</a:t>
            </a:fld>
            <a:endParaRPr lang="en-US"/>
          </a:p>
        </p:txBody>
      </p:sp>
      <p:sp>
        <p:nvSpPr>
          <p:cNvPr id="54" name="Footer Placeholder 4">
            <a:extLst>
              <a:ext uri="{FF2B5EF4-FFF2-40B4-BE49-F238E27FC236}">
                <a16:creationId xmlns:a16="http://schemas.microsoft.com/office/drawing/2014/main" id="{65C57B61-89E9-4074-99A7-1B3AAC2D719A}"/>
              </a:ext>
            </a:extLst>
          </p:cNvPr>
          <p:cNvSpPr>
            <a:spLocks noGrp="1"/>
          </p:cNvSpPr>
          <p:nvPr>
            <p:ph type="ftr" sz="quarter" idx="12"/>
          </p:nvPr>
        </p:nvSpPr>
        <p:spPr>
          <a:xfrm>
            <a:off x="766913" y="6441189"/>
            <a:ext cx="3076949" cy="144000"/>
          </a:xfrm>
        </p:spPr>
        <p:txBody>
          <a:bodyPr/>
          <a:lstStyle>
            <a:lvl1pPr rtl="0">
              <a:defRPr/>
            </a:lvl1pPr>
          </a:lstStyle>
          <a:p>
            <a:endParaRPr lang="en-US"/>
          </a:p>
        </p:txBody>
      </p:sp>
    </p:spTree>
    <p:extLst>
      <p:ext uri="{BB962C8B-B14F-4D97-AF65-F5344CB8AC3E}">
        <p14:creationId xmlns:p14="http://schemas.microsoft.com/office/powerpoint/2010/main" val="3598621836"/>
      </p:ext>
    </p:extLst>
  </p:cSld>
  <p:clrMapOvr>
    <a:masterClrMapping/>
  </p:clrMapOvr>
  <p:extLst>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F6ECE9D-F645-44E8-8CB0-A46EC32550BA}"/>
              </a:ext>
            </a:extLst>
          </p:cNvPr>
          <p:cNvGraphicFramePr>
            <a:graphicFrameLocks noChangeAspect="1"/>
          </p:cNvGraphicFramePr>
          <p:nvPr userDrawn="1">
            <p:custDataLst>
              <p:tags r:id="rId1"/>
            </p:custDataLst>
            <p:extLst>
              <p:ext uri="{D42A27DB-BD31-4B8C-83A1-F6EECF244321}">
                <p14:modId xmlns:p14="http://schemas.microsoft.com/office/powerpoint/2010/main" val="1912616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9F6ECE9D-F645-44E8-8CB0-A46EC32550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en-US" noProof="0"/>
              <a:t>Click to add text </a:t>
            </a:r>
            <a:br>
              <a:rPr lang="en-US" noProof="0"/>
            </a:br>
            <a:r>
              <a:rPr lang="en-US" noProof="0"/>
              <a:t>Enter &amp; TAB for next text level</a:t>
            </a:r>
            <a:br>
              <a:rPr lang="en-US" noProof="0"/>
            </a:br>
            <a:r>
              <a:rPr lang="en-US" noProof="0"/>
              <a:t>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D334E46F-B0BD-415C-82D4-9AB1194769A7}" type="datetime1">
              <a:rPr lang="en-GB" smtClean="0"/>
              <a:t>01/09/2025</a:t>
            </a:fld>
            <a:endParaRPr lang="en-US"/>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en-US"/>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81103490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1BF59DF-BC58-4AD1-9CCD-8949E7FB1029}"/>
              </a:ext>
            </a:extLst>
          </p:cNvPr>
          <p:cNvGraphicFramePr>
            <a:graphicFrameLocks noChangeAspect="1"/>
          </p:cNvGraphicFramePr>
          <p:nvPr userDrawn="1">
            <p:custDataLst>
              <p:tags r:id="rId1"/>
            </p:custDataLst>
            <p:extLst>
              <p:ext uri="{D42A27DB-BD31-4B8C-83A1-F6EECF244321}">
                <p14:modId xmlns:p14="http://schemas.microsoft.com/office/powerpoint/2010/main" val="202326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91BF59DF-BC58-4AD1-9CCD-8949E7FB10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sz="2400"/>
            </a:lvl1pPr>
          </a:lstStyle>
          <a:p>
            <a:r>
              <a:rPr lang="en-US" noProof="0"/>
              <a:t>Click to add title</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DF5EBE6C-86D7-4415-A116-BF871C25928D}" type="datetime1">
              <a:rPr lang="en-GB" smtClean="0"/>
              <a:t>01/09/2025</a:t>
            </a:fld>
            <a:endParaRPr lang="en-US"/>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en-US"/>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49953810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F75CA25-59CE-41D0-B3F9-67D2C53AD95C}"/>
              </a:ext>
            </a:extLst>
          </p:cNvPr>
          <p:cNvGraphicFramePr>
            <a:graphicFrameLocks noChangeAspect="1"/>
          </p:cNvGraphicFramePr>
          <p:nvPr userDrawn="1">
            <p:custDataLst>
              <p:tags r:id="rId1"/>
            </p:custDataLst>
            <p:extLst>
              <p:ext uri="{D42A27DB-BD31-4B8C-83A1-F6EECF244321}">
                <p14:modId xmlns:p14="http://schemas.microsoft.com/office/powerpoint/2010/main" val="3948113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9F75CA25-59CE-41D0-B3F9-67D2C53AD9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add title</a:t>
            </a:r>
            <a:endParaRPr lang="en-US"/>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074BE562-DB35-48F2-9196-CE0F180CE012}" type="datetime1">
              <a:rPr lang="en-GB" smtClean="0"/>
              <a:t>01/09/2025</a:t>
            </a:fld>
            <a:endParaRPr lang="en-US"/>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en-US"/>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68604403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EC295C8-77D2-4F7D-A5BE-E20BF55D1A5B}"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190008199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3937748-97E7-46B1-A97E-589C0CC1224C}"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34556520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77A8810-DFC2-471B-9ACC-41E41D705E1D}"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91877689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27BD44F-1465-4F68-A5CC-EC99E8A5D403}"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825512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BE2458F-F566-4ACD-B4A8-0F75B362BA14}"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E0CD9B5-1EA0-434A-AE0E-D6B9F0DD5325}"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093355874"/>
      </p:ext>
    </p:extLst>
  </p:cSld>
  <p:clrMapOvr>
    <a:masterClrMapping/>
  </p:clrMapOvr>
  <p:extLst>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74E947B-596C-443F-A9FE-6AD98C5594BD}"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174190321"/>
      </p:ext>
    </p:extLst>
  </p:cSld>
  <p:clrMapOvr>
    <a:masterClrMapping/>
  </p:clrMapOvr>
  <p:extLst>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E5073AB-B996-40BC-8BBA-0095C17E8DD9}"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1329039278"/>
      </p:ext>
    </p:extLst>
  </p:cSld>
  <p:clrMapOvr>
    <a:masterClrMapping/>
  </p:clrMapOvr>
  <p:extLst>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BA5FD9A2-2AE2-4202-A46D-439D74BC9763}"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80536444"/>
      </p:ext>
    </p:extLst>
  </p:cSld>
  <p:clrMapOvr>
    <a:masterClrMapping/>
  </p:clrMapOvr>
  <p:extLst>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A8347FCB-C5F4-4A43-9212-9C36113EBD80}"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990222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071E85F-DAD3-4F29-B080-11F9627A8D7D}"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3075055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DFCE71D-B951-4701-9F1E-DAB1485E867D}"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03274707"/>
      </p:ext>
    </p:extLst>
  </p:cSld>
  <p:clrMapOvr>
    <a:masterClrMapping/>
  </p:clrMapOvr>
  <p:extLst>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3141E375-DB76-4FD2-951E-DB4A07B0B761}"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282750318"/>
      </p:ext>
    </p:extLst>
  </p:cSld>
  <p:clrMapOvr>
    <a:masterClrMapping/>
  </p:clrMapOvr>
  <p:extLst>
    <p:ext uri="{DCECCB84-F9BA-43D5-87BE-67443E8EF086}">
      <p15:sldGuideLst xmlns:p15="http://schemas.microsoft.com/office/powerpoint/2012/main"/>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F0F20C2-6D97-454B-A948-AA71F5F0ECE6}"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088793230"/>
      </p:ext>
    </p:extLst>
  </p:cSld>
  <p:clrMapOvr>
    <a:masterClrMapping/>
  </p:clrMapOvr>
  <p:extLst>
    <p:ext uri="{DCECCB84-F9BA-43D5-87BE-67443E8EF086}">
      <p15:sldGuideLst xmlns:p15="http://schemas.microsoft.com/office/powerpoint/2012/main"/>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A2DA0024-40D2-4AD4-B57B-DE18B8094A94}"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2043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85F25F20-5C01-4C08-9976-8C0F54229C70}"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616BE916-033C-4E98-8A94-57DA6BD274B9}"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71959796"/>
      </p:ext>
    </p:extLst>
  </p:cSld>
  <p:clrMapOvr>
    <a:masterClrMapping/>
  </p:clrMapOvr>
  <p:extLst>
    <p:ext uri="{DCECCB84-F9BA-43D5-87BE-67443E8EF086}">
      <p15:sldGuideLst xmlns:p15="http://schemas.microsoft.com/office/powerpoint/2012/main"/>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55623F8-E39F-42A2-B5F9-706C3D12C3DD}"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2958762"/>
      </p:ext>
    </p:extLst>
  </p:cSld>
  <p:clrMapOvr>
    <a:masterClrMapping/>
  </p:clrMapOvr>
  <p:extLst>
    <p:ext uri="{DCECCB84-F9BA-43D5-87BE-67443E8EF086}">
      <p15:sldGuideLst xmlns:p15="http://schemas.microsoft.com/office/powerpoint/2012/main"/>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838211D8-F845-4192-85F9-747220D3A064}"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27693703"/>
      </p:ext>
    </p:extLst>
  </p:cSld>
  <p:clrMapOvr>
    <a:masterClrMapping/>
  </p:clrMapOvr>
  <p:extLst>
    <p:ext uri="{DCECCB84-F9BA-43D5-87BE-67443E8EF086}">
      <p15:sldGuideLst xmlns:p15="http://schemas.microsoft.com/office/powerpoint/2012/main"/>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78FFB36-FA8C-41BC-B1DD-5B93A531D701}"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229144389"/>
      </p:ext>
    </p:extLst>
  </p:cSld>
  <p:clrMapOvr>
    <a:masterClrMapping/>
  </p:clrMapOvr>
  <p:extLst>
    <p:ext uri="{DCECCB84-F9BA-43D5-87BE-67443E8EF086}">
      <p15:sldGuideLst xmlns:p15="http://schemas.microsoft.com/office/powerpoint/2012/main"/>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0CB2D94A-5DC4-4F9F-90E2-4DBCF294FD39}"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023594581"/>
      </p:ext>
    </p:extLst>
  </p:cSld>
  <p:clrMapOvr>
    <a:masterClrMapping/>
  </p:clrMapOvr>
  <p:extLst>
    <p:ext uri="{DCECCB84-F9BA-43D5-87BE-67443E8EF086}">
      <p15:sldGuideLst xmlns:p15="http://schemas.microsoft.com/office/powerpoint/2012/main"/>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B7531F7-DAA2-44A6-8794-82ABABE14F53}"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1889730713"/>
      </p:ext>
    </p:extLst>
  </p:cSld>
  <p:clrMapOvr>
    <a:masterClrMapping/>
  </p:clrMapOvr>
  <p:extLst>
    <p:ext uri="{DCECCB84-F9BA-43D5-87BE-67443E8EF086}">
      <p15:sldGuideLst xmlns:p15="http://schemas.microsoft.com/office/powerpoint/2012/main"/>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5180C1D-6A14-43C3-BAB2-C949E40D69F3}"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484579087"/>
      </p:ext>
    </p:extLst>
  </p:cSld>
  <p:clrMapOvr>
    <a:masterClrMapping/>
  </p:clrMapOvr>
  <p:extLst>
    <p:ext uri="{DCECCB84-F9BA-43D5-87BE-67443E8EF086}">
      <p15:sldGuideLst xmlns:p15="http://schemas.microsoft.com/office/powerpoint/2012/main"/>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58157C1B-621E-47B2-803A-8D4647771F2D}"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81739315"/>
      </p:ext>
    </p:extLst>
  </p:cSld>
  <p:clrMapOvr>
    <a:masterClrMapping/>
  </p:clrMapOvr>
  <p:extLst>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D4FD4A14-12D9-436C-96DC-2A95546D0F8D}"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949991375"/>
      </p:ext>
    </p:extLst>
  </p:cSld>
  <p:clrMapOvr>
    <a:masterClrMapping/>
  </p:clrMapOvr>
  <p:extLst>
    <p:ext uri="{DCECCB84-F9BA-43D5-87BE-67443E8EF086}">
      <p15:sldGuideLst xmlns:p15="http://schemas.microsoft.com/office/powerpoint/2012/main"/>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72ED305-0FCB-4C0E-9022-266A1EC9E3A5}"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22435358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A01F466F-E0B2-4F4D-A1D8-E73D7D9978DD}"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8597DCED-A9E8-4A1B-A7BC-BBE912B43F1C}"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464418"/>
      </p:ext>
    </p:extLst>
  </p:cSld>
  <p:clrMapOvr>
    <a:masterClrMapping/>
  </p:clrMapOvr>
  <p:extLst>
    <p:ext uri="{DCECCB84-F9BA-43D5-87BE-67443E8EF086}">
      <p15:sldGuideLst xmlns:p15="http://schemas.microsoft.com/office/powerpoint/2012/main"/>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2AED7B8F-E3C7-4EA7-9E89-9F2432200488}"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4293302923"/>
      </p:ext>
    </p:extLst>
  </p:cSld>
  <p:clrMapOvr>
    <a:masterClrMapping/>
  </p:clrMapOvr>
  <p:extLst>
    <p:ext uri="{DCECCB84-F9BA-43D5-87BE-67443E8EF086}">
      <p15:sldGuideLst xmlns:p15="http://schemas.microsoft.com/office/powerpoint/2012/main"/>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A47E047-1B02-493A-B955-8840C2CE64C0}"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467979"/>
      </p:ext>
    </p:extLst>
  </p:cSld>
  <p:clrMapOvr>
    <a:masterClrMapping/>
  </p:clrMapOvr>
  <p:extLst>
    <p:ext uri="{DCECCB84-F9BA-43D5-87BE-67443E8EF086}">
      <p15:sldGuideLst xmlns:p15="http://schemas.microsoft.com/office/powerpoint/2012/main"/>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CC4A9AA0-0F15-41CC-8153-A0F5900D5B8F}"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4049918691"/>
      </p:ext>
    </p:extLst>
  </p:cSld>
  <p:clrMapOvr>
    <a:masterClrMapping/>
  </p:clrMapOvr>
  <p:extLst>
    <p:ext uri="{DCECCB84-F9BA-43D5-87BE-67443E8EF086}">
      <p15:sldGuideLst xmlns:p15="http://schemas.microsoft.com/office/powerpoint/2012/main"/>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BAFAEDA-8D09-4CAF-95B1-B6A24C737C8A}"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244276281"/>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ED65301D-3456-41F2-8DB5-35B5C0136910}"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328183345"/>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24AA754D-1EFC-428A-8B7C-2772750A8A83}"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00064903"/>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F10C8DE3-DC5A-4533-95C5-CA19EDDC12AD}"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68887567"/>
      </p:ext>
    </p:extLst>
  </p:cSld>
  <p:clrMapOvr>
    <a:masterClrMapping/>
  </p:clrMapOvr>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8C62411D-368A-4596-8E4A-30831935F9F9}"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65865285"/>
      </p:ext>
    </p:extLst>
  </p:cSld>
  <p:clrMapOvr>
    <a:masterClrMapping/>
  </p:clrMapOvr>
  <p:extLst>
    <p:ext uri="{DCECCB84-F9BA-43D5-87BE-67443E8EF086}">
      <p15:sldGuideLst xmlns:p15="http://schemas.microsoft.com/office/powerpoint/2012/main"/>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A053D4FF-B463-47A3-96FA-BE5A4A255B32}"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7879126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4373AC4C-F788-44E2-ADC6-FA4B4448AC05}"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49BF703B-0A89-493A-8177-ACD88CC1B413}"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949700584"/>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3C00DA49-B33C-4960-B2AB-0B2AE1594E99}"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72818895"/>
      </p:ext>
    </p:extLst>
  </p:cSld>
  <p:clrMapOvr>
    <a:masterClrMapping/>
  </p:clrMapOvr>
  <p:extLst>
    <p:ext uri="{DCECCB84-F9BA-43D5-87BE-67443E8EF086}">
      <p15:sldGuideLst xmlns:p15="http://schemas.microsoft.com/office/powerpoint/2012/main"/>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0A1BD74-D82F-49EC-8B39-2D1C74935744}"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63432801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0E4CD9DB-A478-4F6A-AA63-F22A17DA36C3}"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765296212"/>
      </p:ext>
    </p:extLst>
  </p:cSld>
  <p:clrMapOvr>
    <a:masterClrMapping/>
  </p:clrMapOvr>
  <p:extLst>
    <p:ext uri="{DCECCB84-F9BA-43D5-87BE-67443E8EF086}">
      <p15:sldGuideLst xmlns:p15="http://schemas.microsoft.com/office/powerpoint/2012/main"/>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71872B9F-4B67-4584-80D3-A08695C7216A}"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47053373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05D15A65-0DB4-47A4-96BA-B77BADA92350}"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0356742"/>
      </p:ext>
    </p:extLst>
  </p:cSld>
  <p:clrMapOvr>
    <a:masterClrMapping/>
  </p:clrMapOvr>
  <p:extLst>
    <p:ext uri="{DCECCB84-F9BA-43D5-87BE-67443E8EF086}">
      <p15:sldGuideLst xmlns:p15="http://schemas.microsoft.com/office/powerpoint/2012/main"/>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3C493D43-09F7-4143-A6DF-77F23CEEAD37}"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236575307"/>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588E350D-6551-4643-A3E1-F0254CA6988F}"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75543641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A177FB2-1ABB-443F-A4AB-711E4FF97F1E}"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3607397427"/>
      </p:ext>
    </p:extLst>
  </p:cSld>
  <p:clrMapOvr>
    <a:overrideClrMapping bg1="dk1" tx1="lt1" bg2="dk2" tx2="lt2" accent1="accent1" accent2="accent2" accent3="accent3" accent4="accent4" accent5="accent5" accent6="accent6" hlink="hlink" folHlink="folHlink"/>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855C7513-AEB9-477B-8452-0C7EA35A2C09}"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36986923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25017E85-EFF7-4D69-8A6A-7E8D1BC3A572}"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4EADF68C-45E2-457C-A35A-2B0328AD80FF}"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952791133"/>
      </p:ext>
    </p:extLst>
  </p:cSld>
  <p:clrMapOvr>
    <a:overrideClrMapping bg1="dk1" tx1="lt1" bg2="dk2" tx2="lt2" accent1="accent1" accent2="accent2" accent3="accent3" accent4="accent4" accent5="accent5" accent6="accent6" hlink="hlink" folHlink="folHlink"/>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A30828EA-6DF4-4087-8619-C3CC7BE53C96}"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305487255"/>
      </p:ext>
    </p:extLst>
  </p:cSld>
  <p:clrMapOvr>
    <a:overrideClrMapping bg1="lt1" tx1="dk1" bg2="lt2" tx2="dk2" accent1="accent1" accent2="accent2" accent3="accent3" accent4="accent4" accent5="accent5" accent6="accent6" hlink="hlink" folHlink="folHlink"/>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D98F4725-8523-4958-92A9-0F1E81D4649D}"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7111690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55FE88A0-06F4-429B-83FF-5A7BD5460161}"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0136162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1A4689C5-5493-48EF-9424-112134773FE7}"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635626076"/>
      </p:ext>
    </p:extLst>
  </p:cSld>
  <p:clrMapOvr>
    <a:overrideClrMapping bg1="dk1" tx1="lt1" bg2="dk2" tx2="lt2" accent1="accent1" accent2="accent2" accent3="accent3" accent4="accent4" accent5="accent5" accent6="accent6" hlink="hlink" folHlink="folHlink"/>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AC3E9C6-99C3-46A1-A259-8BD730D01201}"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093228781"/>
      </p:ext>
    </p:extLst>
  </p:cSld>
  <p:clrMapOvr>
    <a:overrideClrMapping bg1="dk1" tx1="lt1" bg2="dk2" tx2="lt2" accent1="accent1" accent2="accent2" accent3="accent3" accent4="accent4" accent5="accent5" accent6="accent6" hlink="hlink" folHlink="folHlink"/>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9719682-FCE1-4918-ADA3-C795CB83812B}"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425577652"/>
      </p:ext>
    </p:extLst>
  </p:cSld>
  <p:clrMapOvr>
    <a:overrideClrMapping bg1="lt1" tx1="dk1" bg2="lt2" tx2="dk2" accent1="accent1" accent2="accent2" accent3="accent3" accent4="accent4" accent5="accent5" accent6="accent6" hlink="hlink" folHlink="folHlink"/>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6A8DEDF-50F9-4760-92B7-AF72AFD81770}"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500507199"/>
      </p:ext>
    </p:extLst>
  </p:cSld>
  <p:clrMapOvr>
    <a:overrideClrMapping bg1="dk1" tx1="lt1" bg2="dk2" tx2="lt2" accent1="accent1" accent2="accent2" accent3="accent3" accent4="accent4" accent5="accent5" accent6="accent6" hlink="hlink" folHlink="folHlink"/>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19E43AC-E0B3-4786-BCEF-0B5EBA409853}"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66498354"/>
      </p:ext>
    </p:extLst>
  </p:cSld>
  <p:clrMapOvr>
    <a:overrideClrMapping bg1="dk1" tx1="lt1" bg2="dk2" tx2="lt2" accent1="accent1" accent2="accent2" accent3="accent3" accent4="accent4" accent5="accent5" accent6="accent6" hlink="hlink" folHlink="folHlink"/>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87C25089-8589-4146-9CAB-DC7B5ED201FC}"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50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7DEAA16-699C-484B-A51F-02B34F49D0A6}"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842C66A2-AA20-4ADB-87FD-C65B43D4E973}"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B4227D32-79D3-4305-AE07-5A504E989362}"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143556141"/>
      </p:ext>
    </p:extLst>
  </p:cSld>
  <p:clrMapOvr>
    <a:overrideClrMapping bg1="dk1" tx1="lt1" bg2="dk2" tx2="lt2" accent1="accent1" accent2="accent2" accent3="accent3" accent4="accent4" accent5="accent5" accent6="accent6" hlink="hlink" folHlink="folHlink"/>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1_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698726" y="0"/>
            <a:ext cx="349327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997897" y="654050"/>
            <a:ext cx="2894931"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ACED085-F9BA-482E-840E-A795CEDDA4E9}"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958288046"/>
      </p:ext>
    </p:extLst>
  </p:cSld>
  <p:clrMapOvr>
    <a:masterClrMapping/>
  </p:clrMapOvr>
  <p:extLst>
    <p:ext uri="{DCECCB84-F9BA-43D5-87BE-67443E8EF086}">
      <p15:sldGuideLst xmlns:p15="http://schemas.microsoft.com/office/powerpoint/2012/main"/>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728B1BD-6F79-4273-93AF-91B620AB2164}"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45402424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E02E961-FECC-4DDE-9E69-0F2CB3F92E7C}"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1782094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7ECD7DF-16A8-44D5-870A-BC91EE3D7384}"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44989938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835981B-EBEE-4F5C-A08F-4EA7AA6BDAAD}"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27393303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C7BE88-3BF6-4141-81D6-D80CF850FD2B}"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250146285"/>
      </p:ext>
    </p:extLst>
  </p:cSld>
  <p:clrMapOvr>
    <a:masterClrMapping/>
  </p:clrMapOvr>
  <p:extLst>
    <p:ext uri="{DCECCB84-F9BA-43D5-87BE-67443E8EF086}">
      <p15:sldGuideLst xmlns:p15="http://schemas.microsoft.com/office/powerpoint/2012/main"/>
    </p:ext>
  </p:extLs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3E2C161-32DA-4A05-8EB4-6A14D02082FA}"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000144937"/>
      </p:ext>
    </p:extLst>
  </p:cSld>
  <p:clrMapOvr>
    <a:masterClrMapping/>
  </p:clrMapOvr>
  <p:extLst>
    <p:ext uri="{DCECCB84-F9BA-43D5-87BE-67443E8EF086}">
      <p15:sldGuideLst xmlns:p15="http://schemas.microsoft.com/office/powerpoint/2012/main"/>
    </p:ext>
  </p:extLs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3788F217-9D97-4F25-B6B6-F5686B8A13C9}"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560869576"/>
      </p:ext>
    </p:extLst>
  </p:cSld>
  <p:clrMapOvr>
    <a:masterClrMapping/>
  </p:clrMapOvr>
  <p:extLst>
    <p:ext uri="{DCECCB84-F9BA-43D5-87BE-67443E8EF086}">
      <p15:sldGuideLst xmlns:p15="http://schemas.microsoft.com/office/powerpoint/2012/main"/>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44ED9724-050B-4BB5-B46E-99585972901D}"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05138701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75233DF-8698-4B24-B78D-11DA3822ED64}"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A9D25D3D-CCB9-4779-AA62-E8BD1916EFFF}"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9918261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91F9ED33-B8CB-46CC-BD1D-C033E767C892}"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8111593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F10815AE-0427-41A6-B697-D97C52FC1697}"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7249260"/>
      </p:ext>
    </p:extLst>
  </p:cSld>
  <p:clrMapOvr>
    <a:masterClrMapping/>
  </p:clrMapOvr>
  <p:extLst>
    <p:ext uri="{DCECCB84-F9BA-43D5-87BE-67443E8EF086}">
      <p15:sldGuideLst xmlns:p15="http://schemas.microsoft.com/office/powerpoint/2012/main"/>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A557A8D6-678F-4554-AF75-EDC7EFB37327}"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64783095"/>
      </p:ext>
    </p:extLst>
  </p:cSld>
  <p:clrMapOvr>
    <a:masterClrMapping/>
  </p:clrMapOvr>
  <p:extLst>
    <p:ext uri="{DCECCB84-F9BA-43D5-87BE-67443E8EF086}">
      <p15:sldGuideLst xmlns:p15="http://schemas.microsoft.com/office/powerpoint/2012/main"/>
    </p:ext>
  </p:extLs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111528C-BDCF-495F-8BBE-7E5629A5DCB4}"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04561591"/>
      </p:ext>
    </p:extLst>
  </p:cSld>
  <p:clrMapOvr>
    <a:masterClrMapping/>
  </p:clrMapOvr>
  <p:extLst>
    <p:ext uri="{DCECCB84-F9BA-43D5-87BE-67443E8EF086}">
      <p15:sldGuideLst xmlns:p15="http://schemas.microsoft.com/office/powerpoint/2012/main"/>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B89D1324-8027-4E02-8303-D46E2B3F0E52}"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07049845"/>
      </p:ext>
    </p:extLst>
  </p:cSld>
  <p:clrMapOvr>
    <a:masterClrMapping/>
  </p:clrMapOvr>
  <p:extLst>
    <p:ext uri="{DCECCB84-F9BA-43D5-87BE-67443E8EF086}">
      <p15:sldGuideLst xmlns:p15="http://schemas.microsoft.com/office/powerpoint/2012/main"/>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D30D871-18DB-444B-A93C-827119346226}"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92258637"/>
      </p:ext>
    </p:extLst>
  </p:cSld>
  <p:clrMapOvr>
    <a:masterClrMapping/>
  </p:clrMapOvr>
  <p:extLst>
    <p:ext uri="{DCECCB84-F9BA-43D5-87BE-67443E8EF086}">
      <p15:sldGuideLst xmlns:p15="http://schemas.microsoft.com/office/powerpoint/2012/main"/>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E09F895E-8E15-40F1-B64C-0AF2F420D102}"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787429990"/>
      </p:ext>
    </p:extLst>
  </p:cSld>
  <p:clrMapOvr>
    <a:masterClrMapping/>
  </p:clrMapOvr>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C365B89-8D5A-4B74-B9FE-BCDA04AA6638}"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545400401"/>
      </p:ext>
    </p:extLst>
  </p:cSld>
  <p:clrMapOvr>
    <a:masterClrMapping/>
  </p:clrMapOvr>
  <p:extLst>
    <p:ext uri="{DCECCB84-F9BA-43D5-87BE-67443E8EF086}">
      <p15:sldGuideLst xmlns:p15="http://schemas.microsoft.com/office/powerpoint/2012/main"/>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18C04D1E-A820-4491-B749-0BE366F7E4AB}"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150493910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C54929DE-A452-4214-BCE9-B74BB22A059E}"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C07F387A-35A2-4E53-87B7-FAAF9B054BAD}"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515637346"/>
      </p:ext>
    </p:extLst>
  </p:cSld>
  <p:clrMapOvr>
    <a:masterClrMapping/>
  </p:clrMapOvr>
  <p:extLst>
    <p:ext uri="{DCECCB84-F9BA-43D5-87BE-67443E8EF086}">
      <p15:sldGuideLst xmlns:p15="http://schemas.microsoft.com/office/powerpoint/2012/main"/>
    </p:ext>
  </p:extLs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A5585AAB-8909-4254-978B-6E51926C18C0}"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696085299"/>
      </p:ext>
    </p:extLst>
  </p:cSld>
  <p:clrMapOvr>
    <a:masterClrMapping/>
  </p:clrMapOvr>
  <p:extLst>
    <p:ext uri="{DCECCB84-F9BA-43D5-87BE-67443E8EF086}">
      <p15:sldGuideLst xmlns:p15="http://schemas.microsoft.com/office/powerpoint/2012/main"/>
    </p:ext>
  </p:extLs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06AA7F66-CDAD-4CF5-84E8-840030A513E4}"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885533155"/>
      </p:ext>
    </p:extLst>
  </p:cSld>
  <p:clrMapOvr>
    <a:masterClrMapping/>
  </p:clrMapOvr>
  <p:extLst>
    <p:ext uri="{DCECCB84-F9BA-43D5-87BE-67443E8EF086}">
      <p15:sldGuideLst xmlns:p15="http://schemas.microsoft.com/office/powerpoint/2012/main"/>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4ED8CCB-03CE-42BF-B954-067F18762D5A}"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706002157"/>
      </p:ext>
    </p:extLst>
  </p:cSld>
  <p:clrMapOvr>
    <a:masterClrMapping/>
  </p:clrMapOvr>
  <p:extLst>
    <p:ext uri="{DCECCB84-F9BA-43D5-87BE-67443E8EF086}">
      <p15:sldGuideLst xmlns:p15="http://schemas.microsoft.com/office/powerpoint/2012/main"/>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5F12FFDF-9F85-4AF6-890F-222FEEE1F297}"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641963233"/>
      </p:ext>
    </p:extLst>
  </p:cSld>
  <p:clrMapOvr>
    <a:masterClrMapping/>
  </p:clrMapOvr>
  <p:extLst>
    <p:ext uri="{DCECCB84-F9BA-43D5-87BE-67443E8EF086}">
      <p15:sldGuideLst xmlns:p15="http://schemas.microsoft.com/office/powerpoint/2012/main"/>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A022B0B-E9FC-41CD-B3E0-25E68ADC4D79}"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981329164"/>
      </p:ext>
    </p:extLst>
  </p:cSld>
  <p:clrMapOvr>
    <a:masterClrMapping/>
  </p:clrMapOvr>
  <p:extLst>
    <p:ext uri="{DCECCB84-F9BA-43D5-87BE-67443E8EF086}">
      <p15:sldGuideLst xmlns:p15="http://schemas.microsoft.com/office/powerpoint/2012/main"/>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DC9443D-247A-4030-BA34-AA13085C566C}"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626826"/>
      </p:ext>
    </p:extLst>
  </p:cSld>
  <p:clrMapOvr>
    <a:masterClrMapping/>
  </p:clrMapOvr>
  <p:extLst>
    <p:ext uri="{DCECCB84-F9BA-43D5-87BE-67443E8EF086}">
      <p15:sldGuideLst xmlns:p15="http://schemas.microsoft.com/office/powerpoint/2012/main"/>
    </p:ext>
  </p:extLs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7F0E4FE-65FC-45E6-BA70-E2DB4E8EA18E}"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548414790"/>
      </p:ext>
    </p:extLst>
  </p:cSld>
  <p:clrMapOvr>
    <a:masterClrMapping/>
  </p:clrMapOvr>
  <p:extLst>
    <p:ext uri="{DCECCB84-F9BA-43D5-87BE-67443E8EF086}">
      <p15:sldGuideLst xmlns:p15="http://schemas.microsoft.com/office/powerpoint/2012/main"/>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D33AB48-C2DE-44F3-A79C-F2B89D662476}"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48266"/>
      </p:ext>
    </p:extLst>
  </p:cSld>
  <p:clrMapOvr>
    <a:masterClrMapping/>
  </p:clrMapOvr>
  <p:extLst>
    <p:ext uri="{DCECCB84-F9BA-43D5-87BE-67443E8EF086}">
      <p15:sldGuideLst xmlns:p15="http://schemas.microsoft.com/office/powerpoint/2012/main"/>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9168B902-E1F6-4431-9973-5D57B1B9E7C7}"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207317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1BE926DA-4C33-4DBE-8157-CE2563574AA7}"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7FD798DD-7D09-44D6-BC8A-06A992C1CB8D}"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87064901"/>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A5E79981-66E2-47D7-A6E2-CCEE510022C4}"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120331421"/>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8BEB196B-0DB5-472E-959C-106213FB9940}"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835493"/>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807AFC41-1FF3-4B5B-871A-1CFB0A27F512}"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75662207"/>
      </p:ext>
    </p:extLst>
  </p:cSld>
  <p:clrMapOvr>
    <a:masterClrMapping/>
  </p:clrMapOvr>
  <p:extLst>
    <p:ext uri="{DCECCB84-F9BA-43D5-87BE-67443E8EF086}">
      <p15:sldGuideLst xmlns:p15="http://schemas.microsoft.com/office/powerpoint/2012/main"/>
    </p:ext>
  </p:extLs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2A854873-7D13-44C4-865C-700B839D9EEF}"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512891691"/>
      </p:ext>
    </p:extLst>
  </p:cSld>
  <p:clrMapOvr>
    <a:masterClrMapping/>
  </p:clrMapOvr>
  <p:extLst>
    <p:ext uri="{DCECCB84-F9BA-43D5-87BE-67443E8EF086}">
      <p15:sldGuideLst xmlns:p15="http://schemas.microsoft.com/office/powerpoint/2012/main"/>
    </p:ext>
  </p:extLs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58C20407-4B6E-47FA-970F-355311C4B574}"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162683088"/>
      </p:ext>
    </p:extLst>
  </p:cSld>
  <p:clrMapOvr>
    <a:masterClrMapping/>
  </p:clrMapOvr>
  <p:extLst>
    <p:ext uri="{DCECCB84-F9BA-43D5-87BE-67443E8EF086}">
      <p15:sldGuideLst xmlns:p15="http://schemas.microsoft.com/office/powerpoint/2012/main"/>
    </p:ext>
  </p:extLs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EB1D99B7-425F-4D48-8D9A-C7D33F8E5177}"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7539450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CA0DBCA1-9DD2-473B-AD13-40E557552F30}"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19101755"/>
      </p:ext>
    </p:extLst>
  </p:cSld>
  <p:clrMapOvr>
    <a:masterClrMapping/>
  </p:clrMapOvr>
  <p:extLst>
    <p:ext uri="{DCECCB84-F9BA-43D5-87BE-67443E8EF086}">
      <p15:sldGuideLst xmlns:p15="http://schemas.microsoft.com/office/powerpoint/2012/main"/>
    </p:ext>
  </p:extLs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EBC56342-1C9A-4ED7-9D75-974BF4789733}"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76976065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FA109AC-CD70-4DD7-81EB-ADE87245825D}"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99836187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8727A978-4C3D-41E0-9D01-2218D5B04F89}"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F7E68E2D-D9CF-45D4-8B7E-9E4E59FD0BDA}"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9085532"/>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13E21120-4DBA-446B-A7E8-7977B8919ED2}"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599217716"/>
      </p:ext>
    </p:extLst>
  </p:cSld>
  <p:clrMapOvr>
    <a:masterClrMapping/>
  </p:clrMapOvr>
  <p:extLst>
    <p:ext uri="{DCECCB84-F9BA-43D5-87BE-67443E8EF086}">
      <p15:sldGuideLst xmlns:p15="http://schemas.microsoft.com/office/powerpoint/2012/main"/>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5064032-14DC-44D3-B6BA-4EF2AFCCE97E}"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364649980"/>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D9419532-10AE-4D6E-ABAA-B1B6ADA28C4A}"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53068760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137CA261-7B5F-4544-AABE-8DC7B7867235}"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2722621637"/>
      </p:ext>
    </p:extLst>
  </p:cSld>
  <p:clrMapOvr>
    <a:overrideClrMapping bg1="dk1" tx1="lt1" bg2="dk2" tx2="lt2" accent1="accent1" accent2="accent2" accent3="accent3" accent4="accent4" accent5="accent5" accent6="accent6" hlink="hlink" folHlink="folHlink"/>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42013D71-A964-40E9-B218-7EEECFCBCB3C}"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612776201"/>
      </p:ext>
    </p:extLst>
  </p:cSld>
  <p:clrMapOvr>
    <a:overrideClrMapping bg1="dk1" tx1="lt1" bg2="dk2" tx2="lt2" accent1="accent1" accent2="accent2" accent3="accent3" accent4="accent4" accent5="accent5" accent6="accent6" hlink="hlink" folHlink="folHlink"/>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F3877E81-ADF5-4955-B540-563FFE9B2E85}"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418617970"/>
      </p:ext>
    </p:extLst>
  </p:cSld>
  <p:clrMapOvr>
    <a:overrideClrMapping bg1="dk1" tx1="lt1" bg2="dk2" tx2="lt2" accent1="accent1" accent2="accent2" accent3="accent3" accent4="accent4" accent5="accent5" accent6="accent6" hlink="hlink" folHlink="folHlink"/>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47D7AE1-3383-4672-8945-D843E90231D4}"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875418144"/>
      </p:ext>
    </p:extLst>
  </p:cSld>
  <p:clrMapOvr>
    <a:overrideClrMapping bg1="lt1" tx1="dk1" bg2="lt2" tx2="dk2" accent1="accent1" accent2="accent2" accent3="accent3" accent4="accent4" accent5="accent5" accent6="accent6" hlink="hlink" folHlink="folHlink"/>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1004C12D-F80F-480A-A700-76C6B0793CE4}"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9679610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3BE6E18F-00A7-412E-BAEA-5D732983952D}"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69420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21279AEF-B61C-4C4A-B96B-F8D3542CC8CA}"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0DD3054-9141-4289-86BB-B3FABC890624}"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86649838"/>
      </p:ext>
    </p:extLst>
  </p:cSld>
  <p:clrMapOvr>
    <a:overrideClrMapping bg1="dk1" tx1="lt1" bg2="dk2" tx2="lt2" accent1="accent1" accent2="accent2" accent3="accent3" accent4="accent4" accent5="accent5" accent6="accent6" hlink="hlink" folHlink="folHlink"/>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A61FDB9-8B61-4CD7-80C3-9E05CAAA8401}"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536346238"/>
      </p:ext>
    </p:extLst>
  </p:cSld>
  <p:clrMapOvr>
    <a:overrideClrMapping bg1="dk1" tx1="lt1" bg2="dk2" tx2="lt2" accent1="accent1" accent2="accent2" accent3="accent3" accent4="accent4" accent5="accent5" accent6="accent6" hlink="hlink" folHlink="folHlink"/>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CB06FBE-173C-4ED1-B5CF-66D9B607BF05}"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4114888411"/>
      </p:ext>
    </p:extLst>
  </p:cSld>
  <p:clrMapOvr>
    <a:overrideClrMapping bg1="lt1" tx1="dk1" bg2="lt2" tx2="dk2" accent1="accent1" accent2="accent2" accent3="accent3" accent4="accent4" accent5="accent5" accent6="accent6" hlink="hlink" folHlink="folHlink"/>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F292D32-30AD-47D5-A219-AEDC1B575567}"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758161205"/>
      </p:ext>
    </p:extLst>
  </p:cSld>
  <p:clrMapOvr>
    <a:overrideClrMapping bg1="dk1" tx1="lt1" bg2="dk2" tx2="lt2" accent1="accent1" accent2="accent2" accent3="accent3" accent4="accent4" accent5="accent5" accent6="accent6" hlink="hlink" folHlink="folHlink"/>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6E86E2E-B133-4665-BA39-BE8B8C8B77E3}"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17714978"/>
      </p:ext>
    </p:extLst>
  </p:cSld>
  <p:clrMapOvr>
    <a:overrideClrMapping bg1="dk1" tx1="lt1" bg2="dk2" tx2="lt2" accent1="accent1" accent2="accent2" accent3="accent3" accent4="accent4" accent5="accent5" accent6="accent6" hlink="hlink" folHlink="folHlink"/>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27A5B03A-A232-428C-AE9D-1EBB8770D08C}"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94030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E92D1B39-8214-49D1-A6C9-BB669EB94055}"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39745735"/>
      </p:ext>
    </p:extLst>
  </p:cSld>
  <p:clrMapOvr>
    <a:overrideClrMapping bg1="dk1" tx1="lt1" bg2="dk2" tx2="lt2" accent1="accent1" accent2="accent2" accent3="accent3" accent4="accent4" accent5="accent5" accent6="accent6" hlink="hlink" folHlink="folHlink"/>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EE44D86-3D9C-423B-9F16-E71F57E9D375}"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120651285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64FE917-1E6F-4B55-B70F-8BA5E397BD8B}"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20418591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E1CE8C9-F9D0-496A-A695-A18D2B916ABE}"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284729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269CB84B-1786-4D6C-BDA5-2538593C5C73}"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389F748-E027-4EA0-999F-961C53ACD4B7}"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78956807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E1F0078-7558-4F77-ABA3-83441B15038B}"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664039728"/>
      </p:ext>
    </p:extLst>
  </p:cSld>
  <p:clrMapOvr>
    <a:masterClrMapping/>
  </p:clrMapOvr>
  <p:extLst>
    <p:ext uri="{DCECCB84-F9BA-43D5-87BE-67443E8EF086}">
      <p15:sldGuideLst xmlns:p15="http://schemas.microsoft.com/office/powerpoint/2012/main"/>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29751AE-8E78-42AF-A4F3-6D27A73B4661}"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210798184"/>
      </p:ext>
    </p:extLst>
  </p:cSld>
  <p:clrMapOvr>
    <a:masterClrMapping/>
  </p:clrMapOvr>
  <p:extLst>
    <p:ext uri="{DCECCB84-F9BA-43D5-87BE-67443E8EF086}">
      <p15:sldGuideLst xmlns:p15="http://schemas.microsoft.com/office/powerpoint/2012/main"/>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353E055-50F6-4290-B5CE-76EA452927E5}"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855342433"/>
      </p:ext>
    </p:extLst>
  </p:cSld>
  <p:clrMapOvr>
    <a:masterClrMapping/>
  </p:clrMapOvr>
  <p:extLst>
    <p:ext uri="{DCECCB84-F9BA-43D5-87BE-67443E8EF086}">
      <p15:sldGuideLst xmlns:p15="http://schemas.microsoft.com/office/powerpoint/2012/main"/>
    </p:ext>
  </p:extLs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998102-2CB1-47D4-8772-88244BE68486}"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783614201"/>
      </p:ext>
    </p:extLst>
  </p:cSld>
  <p:clrMapOvr>
    <a:masterClrMapping/>
  </p:clrMapOvr>
  <p:extLst>
    <p:ext uri="{DCECCB84-F9BA-43D5-87BE-67443E8EF086}">
      <p15:sldGuideLst xmlns:p15="http://schemas.microsoft.com/office/powerpoint/2012/main"/>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8D1CFDDC-327C-4F21-B792-359B2576E007}"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6021960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F70B6F47-F61D-458C-A965-3E59A9CDFFED}"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4306388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B945614-0399-47EA-9588-91D5ACA625DC}"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909354996"/>
      </p:ext>
    </p:extLst>
  </p:cSld>
  <p:clrMapOvr>
    <a:masterClrMapping/>
  </p:clrMapOvr>
  <p:extLst>
    <p:ext uri="{DCECCB84-F9BA-43D5-87BE-67443E8EF086}">
      <p15:sldGuideLst xmlns:p15="http://schemas.microsoft.com/office/powerpoint/2012/main"/>
    </p:ext>
  </p:extLs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9329337-11AD-44BB-AB06-E18B20F02E6C}"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76383846"/>
      </p:ext>
    </p:extLst>
  </p:cSld>
  <p:clrMapOvr>
    <a:masterClrMapping/>
  </p:clrMapOvr>
  <p:extLst>
    <p:ext uri="{DCECCB84-F9BA-43D5-87BE-67443E8EF086}">
      <p15:sldGuideLst xmlns:p15="http://schemas.microsoft.com/office/powerpoint/2012/main"/>
    </p:ext>
  </p:extLs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F27699C-D2CF-4C55-B668-B82086B353F4}"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5432953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E0ED26B-2EA6-43B3-9ABA-BFCC952E14F9}"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9078390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5B9E53BD-23C3-4190-9D9A-174C49FFCC41}"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95150419"/>
      </p:ext>
    </p:extLst>
  </p:cSld>
  <p:clrMapOvr>
    <a:masterClrMapping/>
  </p:clrMapOvr>
  <p:extLst>
    <p:ext uri="{DCECCB84-F9BA-43D5-87BE-67443E8EF086}">
      <p15:sldGuideLst xmlns:p15="http://schemas.microsoft.com/office/powerpoint/2012/main"/>
    </p:ext>
  </p:extLs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555E2BA5-6E26-4A99-AA6D-0C8152BDDD0B}"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403397941"/>
      </p:ext>
    </p:extLst>
  </p:cSld>
  <p:clrMapOvr>
    <a:masterClrMapping/>
  </p:clrMapOvr>
  <p:extLst>
    <p:ext uri="{DCECCB84-F9BA-43D5-87BE-67443E8EF086}">
      <p15:sldGuideLst xmlns:p15="http://schemas.microsoft.com/office/powerpoint/2012/main"/>
    </p:ext>
  </p:extLs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5ECA0741-5D49-41FA-BB93-92F8492C22C1}"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961587346"/>
      </p:ext>
    </p:extLst>
  </p:cSld>
  <p:clrMapOvr>
    <a:masterClrMapping/>
  </p:clrMapOvr>
  <p:extLst>
    <p:ext uri="{DCECCB84-F9BA-43D5-87BE-67443E8EF086}">
      <p15:sldGuideLst xmlns:p15="http://schemas.microsoft.com/office/powerpoint/2012/main"/>
    </p:ext>
  </p:extLs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922B94C-E37A-4465-96AF-3F3EBCD79CC6}"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93745236"/>
      </p:ext>
    </p:extLst>
  </p:cSld>
  <p:clrMapOvr>
    <a:masterClrMapping/>
  </p:clrMapOvr>
  <p:extLst>
    <p:ext uri="{DCECCB84-F9BA-43D5-87BE-67443E8EF086}">
      <p15:sldGuideLst xmlns:p15="http://schemas.microsoft.com/office/powerpoint/2012/main"/>
    </p:ext>
  </p:extLs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4B51BE9-379A-47F3-B2CB-A13235935167}"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967896258"/>
      </p:ext>
    </p:extLst>
  </p:cSld>
  <p:clrMapOvr>
    <a:masterClrMapping/>
  </p:clrMapOvr>
  <p:extLst>
    <p:ext uri="{DCECCB84-F9BA-43D5-87BE-67443E8EF086}">
      <p15:sldGuideLst xmlns:p15="http://schemas.microsoft.com/office/powerpoint/2012/main"/>
    </p:ext>
  </p:extLs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33F615A4-443A-4184-9F24-4BB67483D683}"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291514740"/>
      </p:ext>
    </p:extLst>
  </p:cSld>
  <p:clrMapOvr>
    <a:masterClrMapping/>
  </p:clrMapOvr>
  <p:extLst>
    <p:ext uri="{DCECCB84-F9BA-43D5-87BE-67443E8EF086}">
      <p15:sldGuideLst xmlns:p15="http://schemas.microsoft.com/office/powerpoint/2012/main"/>
    </p:ext>
  </p:extLs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B5A06A5D-E7D8-4783-9018-2A19F03098FD}"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441175175"/>
      </p:ext>
    </p:extLst>
  </p:cSld>
  <p:clrMapOvr>
    <a:masterClrMapping/>
  </p:clrMapOvr>
  <p:extLst>
    <p:ext uri="{DCECCB84-F9BA-43D5-87BE-67443E8EF086}">
      <p15:sldGuideLst xmlns:p15="http://schemas.microsoft.com/office/powerpoint/2012/main"/>
    </p:ext>
  </p:extLs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2CC7245-53E6-4812-9A12-DA0A0092EB97}"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15443514"/>
      </p:ext>
    </p:extLst>
  </p:cSld>
  <p:clrMapOvr>
    <a:masterClrMapping/>
  </p:clrMapOvr>
  <p:extLst>
    <p:ext uri="{DCECCB84-F9BA-43D5-87BE-67443E8EF086}">
      <p15:sldGuideLst xmlns:p15="http://schemas.microsoft.com/office/powerpoint/2012/main"/>
    </p:ext>
  </p:extLs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A8EE0B3D-E8D4-43E0-B693-B1D09697A80C}"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132428955"/>
      </p:ext>
    </p:extLst>
  </p:cSld>
  <p:clrMapOvr>
    <a:masterClrMapping/>
  </p:clrMapOvr>
  <p:extLst>
    <p:ext uri="{DCECCB84-F9BA-43D5-87BE-67443E8EF086}">
      <p15:sldGuideLst xmlns:p15="http://schemas.microsoft.com/office/powerpoint/2012/main"/>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CDC99DD0-97BB-4629-8069-467DFD80F9ED}"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38708493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0DA75A37-6E3D-4F4F-9095-442E34869D4A}"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5485266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B7BD302-0DD6-42DC-B282-7A259FB16197}"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376543495"/>
      </p:ext>
    </p:extLst>
  </p:cSld>
  <p:clrMapOvr>
    <a:masterClrMapping/>
  </p:clrMapOvr>
  <p:extLst>
    <p:ext uri="{DCECCB84-F9BA-43D5-87BE-67443E8EF086}">
      <p15:sldGuideLst xmlns:p15="http://schemas.microsoft.com/office/powerpoint/2012/main"/>
    </p:ext>
  </p:extLs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65326925-8278-4103-9C01-E68D08ECDBDB}"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289911"/>
      </p:ext>
    </p:extLst>
  </p:cSld>
  <p:clrMapOvr>
    <a:masterClrMapping/>
  </p:clrMapOvr>
  <p:extLst>
    <p:ext uri="{DCECCB84-F9BA-43D5-87BE-67443E8EF086}">
      <p15:sldGuideLst xmlns:p15="http://schemas.microsoft.com/office/powerpoint/2012/main"/>
    </p:ext>
  </p:extLs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2E1C9793-D0C4-4013-8C91-580003E82AF6}"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304626270"/>
      </p:ext>
    </p:extLst>
  </p:cSld>
  <p:clrMapOvr>
    <a:masterClrMapping/>
  </p:clrMapOvr>
  <p:extLst>
    <p:ext uri="{DCECCB84-F9BA-43D5-87BE-67443E8EF086}">
      <p15:sldGuideLst xmlns:p15="http://schemas.microsoft.com/office/powerpoint/2012/main"/>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0673CAE9-D6FD-4C81-AE60-9ADEFEB1C277}"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553128"/>
      </p:ext>
    </p:extLst>
  </p:cSld>
  <p:clrMapOvr>
    <a:masterClrMapping/>
  </p:clrMapOvr>
  <p:extLst>
    <p:ext uri="{DCECCB84-F9BA-43D5-87BE-67443E8EF086}">
      <p15:sldGuideLst xmlns:p15="http://schemas.microsoft.com/office/powerpoint/2012/main"/>
    </p:ext>
  </p:extLs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42AA6AFB-EBCD-44DB-B164-3285E6BE24A2}"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644024677"/>
      </p:ext>
    </p:extLst>
  </p:cSld>
  <p:clrMapOvr>
    <a:masterClrMapping/>
  </p:clrMapOvr>
  <p:extLst>
    <p:ext uri="{DCECCB84-F9BA-43D5-87BE-67443E8EF086}">
      <p15:sldGuideLst xmlns:p15="http://schemas.microsoft.com/office/powerpoint/2012/main"/>
    </p:ext>
  </p:extLst>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DCB13E19-8BB8-4821-8A26-2709E2D61980}"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27848448"/>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1869182-F0B2-43CB-83A9-ECB896972B28}"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402228692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00CF0651-3735-4491-B405-C7B84E5BDB0B}"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15530944"/>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696EF6D5-0833-4457-A63B-5D8831F122C8}"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906853916"/>
      </p:ext>
    </p:extLst>
  </p:cSld>
  <p:clrMapOvr>
    <a:masterClrMapping/>
  </p:clrMapOvr>
  <p:extLst>
    <p:ext uri="{DCECCB84-F9BA-43D5-87BE-67443E8EF086}">
      <p15:sldGuideLst xmlns:p15="http://schemas.microsoft.com/office/powerpoint/2012/main"/>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C722E944-2516-4729-992A-71108B2E2218}"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8078206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3401CEB0-D780-4240-9069-E675D04A4434}"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65E5B082-F887-4A63-98C7-C08F90CEE394}"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602750572"/>
      </p:ext>
    </p:extLst>
  </p:cSld>
  <p:clrMapOvr>
    <a:masterClrMapping/>
  </p:clrMapOvr>
  <p:extLst>
    <p:ext uri="{DCECCB84-F9BA-43D5-87BE-67443E8EF086}">
      <p15:sldGuideLst xmlns:p15="http://schemas.microsoft.com/office/powerpoint/2012/main"/>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06B60AF7-F863-4606-A317-1FCBC132830D}"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333150584"/>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E4A4E813-5206-4A05-B63B-F764D679F19A}"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108039536"/>
      </p:ext>
    </p:extLst>
  </p:cSld>
  <p:clrMapOvr>
    <a:masterClrMapping/>
  </p:clrMapOvr>
  <p:extLst>
    <p:ext uri="{DCECCB84-F9BA-43D5-87BE-67443E8EF086}">
      <p15:sldGuideLst xmlns:p15="http://schemas.microsoft.com/office/powerpoint/2012/main"/>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FAE112CA-DFAA-4FDA-AE60-DFFB08FEDB36}"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9835035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8557A2AE-D3FE-4664-AD50-45475FE9D2ED}"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954066630"/>
      </p:ext>
    </p:extLst>
  </p:cSld>
  <p:clrMapOvr>
    <a:masterClrMapping/>
  </p:clrMapOvr>
  <p:extLst>
    <p:ext uri="{DCECCB84-F9BA-43D5-87BE-67443E8EF086}">
      <p15:sldGuideLst xmlns:p15="http://schemas.microsoft.com/office/powerpoint/2012/main"/>
    </p:ext>
  </p:extLs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EF5F8E68-18D9-440B-8B60-BFFFC173FAE6}"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7018917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27BF35BC-FC40-423D-B4A1-3E0A1E2F9875}"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950413261"/>
      </p:ext>
    </p:extLst>
  </p:cSld>
  <p:clrMapOvr>
    <a:masterClrMapping/>
  </p:clrMapOvr>
  <p:extLst>
    <p:ext uri="{DCECCB84-F9BA-43D5-87BE-67443E8EF086}">
      <p15:sldGuideLst xmlns:p15="http://schemas.microsoft.com/office/powerpoint/2012/main"/>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3A8B842-4CD3-4E70-B5C4-46548E9A371F}"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28531654"/>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18719C31-1A42-4767-90A0-166598FACF79}"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47337064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C43B6F8C-F10A-4679-815C-4DDF04C5FB86}"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56242963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4D34FAF-F572-4981-AAFB-093D9E5FEC35}"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B4D6044-1DC4-435A-A23E-0C6A7DA62547}"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61B64CA8-CE61-4B58-A687-ABF2B8416B1C}"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039004713"/>
      </p:ext>
    </p:extLst>
  </p:cSld>
  <p:clrMapOvr>
    <a:overrideClrMapping bg1="dk1" tx1="lt1" bg2="dk2" tx2="lt2" accent1="accent1" accent2="accent2" accent3="accent3" accent4="accent4" accent5="accent5" accent6="accent6" hlink="hlink" folHlink="folHlink"/>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78CBBD68-C974-4694-ABAC-EA654D945440}"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4118715364"/>
      </p:ext>
    </p:extLst>
  </p:cSld>
  <p:clrMapOvr>
    <a:overrideClrMapping bg1="dk1" tx1="lt1" bg2="dk2" tx2="lt2" accent1="accent1" accent2="accent2" accent3="accent3" accent4="accent4" accent5="accent5" accent6="accent6" hlink="hlink" folHlink="folHlink"/>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C00F56D3-9DBA-4282-8A7A-2639B0ED81D0}"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414780559"/>
      </p:ext>
    </p:extLst>
  </p:cSld>
  <p:clrMapOvr>
    <a:overrideClrMapping bg1="lt1" tx1="dk1" bg2="lt2" tx2="dk2" accent1="accent1" accent2="accent2" accent3="accent3" accent4="accent4" accent5="accent5" accent6="accent6" hlink="hlink" folHlink="folHlink"/>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BB929344-14DE-4CE7-88D9-13A891E4E3EC}"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085628769"/>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6A93121B-B2C2-4A64-9DA4-70D6448CDA71}"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0404840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236ED6B-6459-460E-A6C5-D745E821BFE8}"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1113147344"/>
      </p:ext>
    </p:extLst>
  </p:cSld>
  <p:clrMapOvr>
    <a:overrideClrMapping bg1="dk1" tx1="lt1" bg2="dk2" tx2="lt2" accent1="accent1" accent2="accent2" accent3="accent3" accent4="accent4" accent5="accent5" accent6="accent6" hlink="hlink" folHlink="folHlink"/>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4A09963-07D0-4024-BE1F-061B02E1F293}"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112195667"/>
      </p:ext>
    </p:extLst>
  </p:cSld>
  <p:clrMapOvr>
    <a:overrideClrMapping bg1="dk1" tx1="lt1" bg2="dk2" tx2="lt2" accent1="accent1" accent2="accent2" accent3="accent3" accent4="accent4" accent5="accent5" accent6="accent6" hlink="hlink" folHlink="folHlink"/>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3218AB3-9AFD-44C0-9E03-0FBCC70EABB3}"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967019370"/>
      </p:ext>
    </p:extLst>
  </p:cSld>
  <p:clrMapOvr>
    <a:overrideClrMapping bg1="lt1" tx1="dk1" bg2="lt2" tx2="dk2" accent1="accent1" accent2="accent2" accent3="accent3" accent4="accent4" accent5="accent5" accent6="accent6" hlink="hlink" folHlink="folHlink"/>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EB587F77-62CF-4ED9-9D37-9AF1D440A198}"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20031168"/>
      </p:ext>
    </p:extLst>
  </p:cSld>
  <p:clrMapOvr>
    <a:overrideClrMapping bg1="dk1" tx1="lt1" bg2="dk2" tx2="lt2" accent1="accent1" accent2="accent2" accent3="accent3" accent4="accent4" accent5="accent5" accent6="accent6" hlink="hlink" folHlink="folHlink"/>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82606A1-0D55-4D4D-90F5-82702748F8EC}"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55000057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E438B818-D3CF-4D3E-9F0A-8ACA30F9DD63}"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004DBC8F-13EB-46F0-B88A-D8071CA7514A}"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02336"/>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359CD63-216E-429B-B0DD-69687815A928}"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696610448"/>
      </p:ext>
    </p:extLst>
  </p:cSld>
  <p:clrMapOvr>
    <a:overrideClrMapping bg1="dk1" tx1="lt1" bg2="dk2" tx2="lt2" accent1="accent1" accent2="accent2" accent3="accent3" accent4="accent4" accent5="accent5" accent6="accent6" hlink="hlink" folHlink="folHlink"/>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0020472-C704-4A80-9406-3F9585422493}"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07057026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FBD4449-3B38-4099-9C58-09197A57558B}"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274775492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B2CAD44-D51C-40CC-B43A-B3CC85FB6202}"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2992318741"/>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60E86FB-FA0B-4527-9712-D05A40A66E53}"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869112128"/>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8877FBA-8CCF-4EEC-A61C-8793E3741B70}"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21002851"/>
      </p:ext>
    </p:extLst>
  </p:cSld>
  <p:clrMapOvr>
    <a:masterClrMapping/>
  </p:clrMapOvr>
  <p:extLst>
    <p:ext uri="{DCECCB84-F9BA-43D5-87BE-67443E8EF086}">
      <p15:sldGuideLst xmlns:p15="http://schemas.microsoft.com/office/powerpoint/2012/main"/>
    </p:ext>
  </p:extLs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5A407A3-7A2D-4840-9FC7-EEDC6E16C157}"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719471036"/>
      </p:ext>
    </p:extLst>
  </p:cSld>
  <p:clrMapOvr>
    <a:masterClrMapping/>
  </p:clrMapOvr>
  <p:extLst>
    <p:ext uri="{DCECCB84-F9BA-43D5-87BE-67443E8EF086}">
      <p15:sldGuideLst xmlns:p15="http://schemas.microsoft.com/office/powerpoint/2012/main"/>
    </p:ext>
  </p:extLs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BE70AB1-BA1C-4B6C-A731-FA85D3E58FC7}"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1619187213"/>
      </p:ext>
    </p:extLst>
  </p:cSld>
  <p:clrMapOvr>
    <a:masterClrMapping/>
  </p:clrMapOvr>
  <p:extLst>
    <p:ext uri="{DCECCB84-F9BA-43D5-87BE-67443E8EF086}">
      <p15:sldGuideLst xmlns:p15="http://schemas.microsoft.com/office/powerpoint/2012/main"/>
    </p:ext>
  </p:extLs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E94FA4FE-6CC7-44EF-B34B-E1B3BF14A831}"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24005035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1B49A312-D459-4752-BB1F-333E9E26D8BF}"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549A4E9F-80A7-4A32-8EC0-8C03D07D2EB7}"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6350387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D2E5F4FF-6F44-463E-A312-047277349800}"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8579860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8328E781-BCD4-4BB7-B9A6-CE3C9C8D96D0}"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632816830"/>
      </p:ext>
    </p:extLst>
  </p:cSld>
  <p:clrMapOvr>
    <a:masterClrMapping/>
  </p:clrMapOvr>
  <p:extLst>
    <p:ext uri="{DCECCB84-F9BA-43D5-87BE-67443E8EF086}">
      <p15:sldGuideLst xmlns:p15="http://schemas.microsoft.com/office/powerpoint/2012/main"/>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AC22F60F-E7C1-4E1C-AE7E-1565EB611564}"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425096589"/>
      </p:ext>
    </p:extLst>
  </p:cSld>
  <p:clrMapOvr>
    <a:masterClrMapping/>
  </p:clrMapOvr>
  <p:extLst>
    <p:ext uri="{DCECCB84-F9BA-43D5-87BE-67443E8EF086}">
      <p15:sldGuideLst xmlns:p15="http://schemas.microsoft.com/office/powerpoint/2012/main"/>
    </p:ext>
  </p:extLs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FF6485FC-F01F-4BAC-AE70-59A2C37DEB4B}"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84352103"/>
      </p:ext>
    </p:extLst>
  </p:cSld>
  <p:clrMapOvr>
    <a:masterClrMapping/>
  </p:clrMapOvr>
  <p:extLst>
    <p:ext uri="{DCECCB84-F9BA-43D5-87BE-67443E8EF086}">
      <p15:sldGuideLst xmlns:p15="http://schemas.microsoft.com/office/powerpoint/2012/main"/>
    </p:ext>
  </p:extLs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E51574B5-602F-42B1-AED6-245FAC35F5C2}"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246231433"/>
      </p:ext>
    </p:extLst>
  </p:cSld>
  <p:clrMapOvr>
    <a:masterClrMapping/>
  </p:clrMapOvr>
  <p:extLst>
    <p:ext uri="{DCECCB84-F9BA-43D5-87BE-67443E8EF086}">
      <p15:sldGuideLst xmlns:p15="http://schemas.microsoft.com/office/powerpoint/2012/main"/>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107145C-2CF1-4B7E-9A5E-1E3F515858B7}"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73286577"/>
      </p:ext>
    </p:extLst>
  </p:cSld>
  <p:clrMapOvr>
    <a:masterClrMapping/>
  </p:clrMapOvr>
  <p:extLst>
    <p:ext uri="{DCECCB84-F9BA-43D5-87BE-67443E8EF086}">
      <p15:sldGuideLst xmlns:p15="http://schemas.microsoft.com/office/powerpoint/2012/main"/>
    </p:ext>
  </p:extLs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077E410-96D7-4292-8F7D-6352C922C5E9}"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310412170"/>
      </p:ext>
    </p:extLst>
  </p:cSld>
  <p:clrMapOvr>
    <a:masterClrMapping/>
  </p:clrMapOvr>
  <p:extLst>
    <p:ext uri="{DCECCB84-F9BA-43D5-87BE-67443E8EF086}">
      <p15:sldGuideLst xmlns:p15="http://schemas.microsoft.com/office/powerpoint/2012/main"/>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B36A2461-89A1-478B-81F9-6BD8C5DAFE9A}"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8313702"/>
      </p:ext>
    </p:extLst>
  </p:cSld>
  <p:clrMapOvr>
    <a:masterClrMapping/>
  </p:clrMapOvr>
  <p:extLst>
    <p:ext uri="{DCECCB84-F9BA-43D5-87BE-67443E8EF086}">
      <p15:sldGuideLst xmlns:p15="http://schemas.microsoft.com/office/powerpoint/2012/main"/>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2DBD465-2DB3-45C2-9A90-FF26A5975A3E}"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13163047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403C8F8-5373-4AD3-8401-8F939981DB3A}"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4270E377-0B2C-4AED-9740-B93FD00192F3}"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87126757"/>
      </p:ext>
    </p:extLst>
  </p:cSld>
  <p:clrMapOvr>
    <a:masterClrMapping/>
  </p:clrMapOvr>
  <p:extLst>
    <p:ext uri="{DCECCB84-F9BA-43D5-87BE-67443E8EF086}">
      <p15:sldGuideLst xmlns:p15="http://schemas.microsoft.com/office/powerpoint/2012/main"/>
    </p:ext>
  </p:extLs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87F6A29-B36F-42CA-86B2-42E60C9A33EB}"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3374308423"/>
      </p:ext>
    </p:extLst>
  </p:cSld>
  <p:clrMapOvr>
    <a:masterClrMapping/>
  </p:clrMapOvr>
  <p:extLst>
    <p:ext uri="{DCECCB84-F9BA-43D5-87BE-67443E8EF086}">
      <p15:sldGuideLst xmlns:p15="http://schemas.microsoft.com/office/powerpoint/2012/main"/>
    </p:ext>
  </p:extLs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394C5786-93B3-4BE1-A339-1D9E3334CE2F}"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145623626"/>
      </p:ext>
    </p:extLst>
  </p:cSld>
  <p:clrMapOvr>
    <a:masterClrMapping/>
  </p:clrMapOvr>
  <p:extLst>
    <p:ext uri="{DCECCB84-F9BA-43D5-87BE-67443E8EF086}">
      <p15:sldGuideLst xmlns:p15="http://schemas.microsoft.com/office/powerpoint/2012/main"/>
    </p:ext>
  </p:extLs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5DDE7407-FDA0-46D7-BA7F-9239AA4477D8}"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864560728"/>
      </p:ext>
    </p:extLst>
  </p:cSld>
  <p:clrMapOvr>
    <a:masterClrMapping/>
  </p:clrMapOvr>
  <p:extLst>
    <p:ext uri="{DCECCB84-F9BA-43D5-87BE-67443E8EF086}">
      <p15:sldGuideLst xmlns:p15="http://schemas.microsoft.com/office/powerpoint/2012/main"/>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272BE5A-89D1-4093-B192-B4B30BF028E3}"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11073715"/>
      </p:ext>
    </p:extLst>
  </p:cSld>
  <p:clrMapOvr>
    <a:masterClrMapping/>
  </p:clrMapOvr>
  <p:extLst>
    <p:ext uri="{DCECCB84-F9BA-43D5-87BE-67443E8EF086}">
      <p15:sldGuideLst xmlns:p15="http://schemas.microsoft.com/office/powerpoint/2012/main"/>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C94691F0-0100-4718-B8DE-9FA7DE6E32D2}"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113303949"/>
      </p:ext>
    </p:extLst>
  </p:cSld>
  <p:clrMapOvr>
    <a:masterClrMapping/>
  </p:clrMapOvr>
  <p:extLst>
    <p:ext uri="{DCECCB84-F9BA-43D5-87BE-67443E8EF086}">
      <p15:sldGuideLst xmlns:p15="http://schemas.microsoft.com/office/powerpoint/2012/main"/>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043C0A4-FDF7-47BC-93A2-6F8C83C101E3}"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523481"/>
      </p:ext>
    </p:extLst>
  </p:cSld>
  <p:clrMapOvr>
    <a:masterClrMapping/>
  </p:clrMapOvr>
  <p:extLst>
    <p:ext uri="{DCECCB84-F9BA-43D5-87BE-67443E8EF086}">
      <p15:sldGuideLst xmlns:p15="http://schemas.microsoft.com/office/powerpoint/2012/main"/>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26353CEF-8121-4EA4-BBAC-A9892CEC0264}"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388095835"/>
      </p:ext>
    </p:extLst>
  </p:cSld>
  <p:clrMapOvr>
    <a:masterClrMapping/>
  </p:clrMapOvr>
  <p:extLst>
    <p:ext uri="{DCECCB84-F9BA-43D5-87BE-67443E8EF086}">
      <p15:sldGuideLst xmlns:p15="http://schemas.microsoft.com/office/powerpoint/2012/main"/>
    </p:ext>
  </p:extLs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C7001EAC-2AB5-4441-957E-68A1425C0F1E}"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096159"/>
      </p:ext>
    </p:extLst>
  </p:cSld>
  <p:clrMapOvr>
    <a:masterClrMapping/>
  </p:clrMapOvr>
  <p:extLst>
    <p:ext uri="{DCECCB84-F9BA-43D5-87BE-67443E8EF086}">
      <p15:sldGuideLst xmlns:p15="http://schemas.microsoft.com/office/powerpoint/2012/main"/>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11043F4F-8F60-4E4A-9AEE-C12F1D4459D2}"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242758712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seleBT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377BA2A7-6473-4881-BC6E-D3F6500EBDC3}"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F7C51453-A472-4F3C-81EA-E4768C2F00AA}"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701407076"/>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CBDC1CBE-FD7F-4213-9E4B-EAC631286547}"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34655132"/>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839F7AE5-9935-4336-AAFC-A1816D4C45C4}"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06034806"/>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C4F95678-1E40-42E0-AD93-6B9FFCE33061}"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321503388"/>
      </p:ext>
    </p:extLst>
  </p:cSld>
  <p:clrMapOvr>
    <a:masterClrMapping/>
  </p:clrMapOvr>
  <p:extLst>
    <p:ext uri="{DCECCB84-F9BA-43D5-87BE-67443E8EF086}">
      <p15:sldGuideLst xmlns:p15="http://schemas.microsoft.com/office/powerpoint/2012/main"/>
    </p:ext>
  </p:extLs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5D93073B-7D11-43F7-B3AD-20415D139243}"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52311938"/>
      </p:ext>
    </p:extLst>
  </p:cSld>
  <p:clrMapOvr>
    <a:masterClrMapping/>
  </p:clrMapOvr>
  <p:extLst>
    <p:ext uri="{DCECCB84-F9BA-43D5-87BE-67443E8EF086}">
      <p15:sldGuideLst xmlns:p15="http://schemas.microsoft.com/office/powerpoint/2012/main"/>
    </p:ext>
  </p:extLs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D05757E3-EBBC-4856-A217-C24DF76AB4DE}"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77381720"/>
      </p:ext>
    </p:extLst>
  </p:cSld>
  <p:clrMapOvr>
    <a:masterClrMapping/>
  </p:clrMapOvr>
  <p:extLst>
    <p:ext uri="{DCECCB84-F9BA-43D5-87BE-67443E8EF086}">
      <p15:sldGuideLst xmlns:p15="http://schemas.microsoft.com/office/powerpoint/2012/main"/>
    </p:ext>
  </p:extLs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6F6C1FC-6A36-4FBA-A460-326675722844}"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62258570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15B56172-C3B7-49AE-8234-9A18D5CF1A88}"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651266234"/>
      </p:ext>
    </p:extLst>
  </p:cSld>
  <p:clrMapOvr>
    <a:masterClrMapping/>
  </p:clrMapOvr>
  <p:extLst>
    <p:ext uri="{DCECCB84-F9BA-43D5-87BE-67443E8EF086}">
      <p15:sldGuideLst xmlns:p15="http://schemas.microsoft.com/office/powerpoint/2012/main"/>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588896DE-7B6B-4059-AC86-E96EA67E8313}"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27057329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1885511-17C1-46C0-ADC4-EA2D718AF18A}"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06958130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259C6093-3E69-4803-B63A-92A250B59547}"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6200BF07-6BCF-43DD-987B-D5BEF975444C}"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63014300"/>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38914B91-A514-4530-99F3-67E78919CC32}"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751674194"/>
      </p:ext>
    </p:extLst>
  </p:cSld>
  <p:clrMapOvr>
    <a:masterClrMapping/>
  </p:clrMapOvr>
  <p:extLst>
    <p:ext uri="{DCECCB84-F9BA-43D5-87BE-67443E8EF086}">
      <p15:sldGuideLst xmlns:p15="http://schemas.microsoft.com/office/powerpoint/2012/main"/>
    </p:ext>
  </p:extLst>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BF442BAA-2DE6-4A03-984B-730DB87DC324}"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49408174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AB2B60AC-6F2A-4C41-94E5-8DA6DCA8F5BF}"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45076615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F98BFC2A-1264-4FA6-B180-76F7AAC3AFC1}"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2640586212"/>
      </p:ext>
    </p:extLst>
  </p:cSld>
  <p:clrMapOvr>
    <a:overrideClrMapping bg1="dk1" tx1="lt1" bg2="dk2" tx2="lt2" accent1="accent1" accent2="accent2" accent3="accent3" accent4="accent4" accent5="accent5" accent6="accent6" hlink="hlink" folHlink="folHlink"/>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C67F2A6D-A7A3-4930-9024-A5CA4163F75E}"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95056971"/>
      </p:ext>
    </p:extLst>
  </p:cSld>
  <p:clrMapOvr>
    <a:overrideClrMapping bg1="dk1" tx1="lt1" bg2="dk2" tx2="lt2" accent1="accent1" accent2="accent2" accent3="accent3" accent4="accent4" accent5="accent5" accent6="accent6" hlink="hlink" folHlink="folHlink"/>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D0C34DF9-EB6D-4E93-9F88-FA40E5392C07}"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211727950"/>
      </p:ext>
    </p:extLst>
  </p:cSld>
  <p:clrMapOvr>
    <a:overrideClrMapping bg1="dk1" tx1="lt1" bg2="dk2" tx2="lt2" accent1="accent1" accent2="accent2" accent3="accent3" accent4="accent4" accent5="accent5" accent6="accent6" hlink="hlink" folHlink="folHlink"/>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852A0D53-C391-48E0-9948-180083668D35}"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169534358"/>
      </p:ext>
    </p:extLst>
  </p:cSld>
  <p:clrMapOvr>
    <a:overrideClrMapping bg1="lt1" tx1="dk1" bg2="lt2" tx2="dk2" accent1="accent1" accent2="accent2" accent3="accent3" accent4="accent4" accent5="accent5" accent6="accent6" hlink="hlink" folHlink="folHlink"/>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0E603446-A980-4FE2-BF01-9871A488F6C0}"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0768801"/>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9E7FD9AD-F60C-49EA-A0CB-A40324140750}"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261666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48245525"/>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A832AD3-8378-4F44-ABE7-E4EEBE186FC5}"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62937018"/>
      </p:ext>
    </p:extLst>
  </p:cSld>
  <p:clrMapOvr>
    <a:overrideClrMapping bg1="dk1" tx1="lt1" bg2="dk2" tx2="lt2" accent1="accent1" accent2="accent2" accent3="accent3" accent4="accent4" accent5="accent5" accent6="accent6" hlink="hlink" folHlink="folHlink"/>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09B2C8A-396B-4B84-943B-7CEA11EB9D20}"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592360663"/>
      </p:ext>
    </p:extLst>
  </p:cSld>
  <p:clrMapOvr>
    <a:overrideClrMapping bg1="dk1" tx1="lt1" bg2="dk2" tx2="lt2" accent1="accent1" accent2="accent2" accent3="accent3" accent4="accent4" accent5="accent5" accent6="accent6" hlink="hlink" folHlink="folHlink"/>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3AE61C33-5003-4B49-961F-9A4376C89E37}"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536336519"/>
      </p:ext>
    </p:extLst>
  </p:cSld>
  <p:clrMapOvr>
    <a:overrideClrMapping bg1="lt1" tx1="dk1" bg2="lt2" tx2="dk2" accent1="accent1" accent2="accent2" accent3="accent3" accent4="accent4" accent5="accent5" accent6="accent6" hlink="hlink" folHlink="folHlink"/>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A8338E6-1763-4023-BD66-79CDC9247180}"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85690532"/>
      </p:ext>
    </p:extLst>
  </p:cSld>
  <p:clrMapOvr>
    <a:overrideClrMapping bg1="dk1" tx1="lt1" bg2="dk2" tx2="lt2" accent1="accent1" accent2="accent2" accent3="accent3" accent4="accent4" accent5="accent5" accent6="accent6" hlink="hlink" folHlink="folHlink"/>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E62BE494-1088-4E27-BA7C-D70CB471D9DA}"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227515558"/>
      </p:ext>
    </p:extLst>
  </p:cSld>
  <p:clrMapOvr>
    <a:overrideClrMapping bg1="dk1" tx1="lt1" bg2="dk2" tx2="lt2" accent1="accent1" accent2="accent2" accent3="accent3" accent4="accent4" accent5="accent5" accent6="accent6" hlink="hlink" folHlink="folHlink"/>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6D333255-A1FD-4A43-85FF-9EB4F4BAB444}"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863254"/>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2E0D53CF-8DD2-4167-8DDB-15D905BF829D}"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9652929"/>
      </p:ext>
    </p:extLst>
  </p:cSld>
  <p:clrMapOvr>
    <a:overrideClrMapping bg1="dk1" tx1="lt1" bg2="dk2" tx2="lt2" accent1="accent1" accent2="accent2" accent3="accent3" accent4="accent4" accent5="accent5" accent6="accent6" hlink="hlink" folHlink="folHlink"/>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F030515-CD5B-44E4-8D00-D4649EC31684}"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407877072"/>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B692BB6-EECF-4FD1-9EA6-761E98761C25}"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43315923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602EDE2-DF3F-4191-B775-5B00C84BE6A3}"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788092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7CC3A8D-8EFA-4D7C-841C-68D90FEE93A9}"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245002061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CA3398E-F54C-4B56-9264-9B3F17BBB4AE}"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2375378146"/>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D0052ED-BD22-44DE-936F-524EBF9FF54A}"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180017365"/>
      </p:ext>
    </p:extLst>
  </p:cSld>
  <p:clrMapOvr>
    <a:masterClrMapping/>
  </p:clrMapOvr>
  <p:extLst>
    <p:ext uri="{DCECCB84-F9BA-43D5-87BE-67443E8EF086}">
      <p15:sldGuideLst xmlns:p15="http://schemas.microsoft.com/office/powerpoint/2012/main"/>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73CE66B-BDEB-4F6F-9663-7FC2C7E76494}"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42164771"/>
      </p:ext>
    </p:extLst>
  </p:cSld>
  <p:clrMapOvr>
    <a:masterClrMapping/>
  </p:clrMapOvr>
  <p:extLst>
    <p:ext uri="{DCECCB84-F9BA-43D5-87BE-67443E8EF086}">
      <p15:sldGuideLst xmlns:p15="http://schemas.microsoft.com/office/powerpoint/2012/main"/>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9F693D2-A5E0-4E74-91B4-00C29B13362B}"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188875295"/>
      </p:ext>
    </p:extLst>
  </p:cSld>
  <p:clrMapOvr>
    <a:masterClrMapping/>
  </p:clrMapOvr>
  <p:extLst>
    <p:ext uri="{DCECCB84-F9BA-43D5-87BE-67443E8EF086}">
      <p15:sldGuideLst xmlns:p15="http://schemas.microsoft.com/office/powerpoint/2012/main"/>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6E7DA7E3-D37D-4CAD-B8CA-D5DE0239F0EC}"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73675459"/>
      </p:ext>
    </p:extLst>
  </p:cSld>
  <p:clrMapOvr>
    <a:masterClrMapping/>
  </p:clrMapOvr>
  <p:extLst>
    <p:ext uri="{DCECCB84-F9BA-43D5-87BE-67443E8EF086}">
      <p15:sldGuideLst xmlns:p15="http://schemas.microsoft.com/office/powerpoint/2012/main"/>
    </p:ext>
  </p:extLst>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6964CE71-48D2-46BE-B0C6-561F733676E7}"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5647193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A2368B9B-4437-48E6-985B-E707F90537CA}"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1941937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BD961B2-4FD4-4290-BABE-9ABED061C3EB}"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60880430"/>
      </p:ext>
    </p:extLst>
  </p:cSld>
  <p:clrMapOvr>
    <a:masterClrMapping/>
  </p:clrMapOvr>
  <p:extLst>
    <p:ext uri="{DCECCB84-F9BA-43D5-87BE-67443E8EF086}">
      <p15:sldGuideLst xmlns:p15="http://schemas.microsoft.com/office/powerpoint/2012/main"/>
    </p:ext>
  </p:extLst>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D50B363A-AA29-431E-80C7-79959D9FE58C}"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53793100"/>
      </p:ext>
    </p:extLst>
  </p:cSld>
  <p:clrMapOvr>
    <a:masterClrMapping/>
  </p:clrMapOvr>
  <p:extLst>
    <p:ext uri="{DCECCB84-F9BA-43D5-87BE-67443E8EF086}">
      <p15:sldGuideLst xmlns:p15="http://schemas.microsoft.com/office/powerpoint/2012/main"/>
    </p:ext>
  </p:extLst>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D6F488F-DF51-40F8-A6D1-2D8273D8E761}"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18725475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FA5B6DE-2E8C-49A3-AC35-80A542FB468A}"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734326880"/>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3DD34470-943D-481F-BB00-6BAC56F6E817}"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735930411"/>
      </p:ext>
    </p:extLst>
  </p:cSld>
  <p:clrMapOvr>
    <a:masterClrMapping/>
  </p:clrMapOvr>
  <p:extLst>
    <p:ext uri="{DCECCB84-F9BA-43D5-87BE-67443E8EF086}">
      <p15:sldGuideLst xmlns:p15="http://schemas.microsoft.com/office/powerpoint/2012/main"/>
    </p:ext>
  </p:extLst>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664F2EE-1DD9-4A89-A25F-FEEA48ECE5A5}"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1669511"/>
      </p:ext>
    </p:extLst>
  </p:cSld>
  <p:clrMapOvr>
    <a:masterClrMapping/>
  </p:clrMapOvr>
  <p:extLst>
    <p:ext uri="{DCECCB84-F9BA-43D5-87BE-67443E8EF086}">
      <p15:sldGuideLst xmlns:p15="http://schemas.microsoft.com/office/powerpoint/2012/main"/>
    </p:ext>
  </p:extLst>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67DCB57E-CEAD-4C2B-82BA-4CA13B8CE286}"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688610817"/>
      </p:ext>
    </p:extLst>
  </p:cSld>
  <p:clrMapOvr>
    <a:masterClrMapping/>
  </p:clrMapOvr>
  <p:extLst>
    <p:ext uri="{DCECCB84-F9BA-43D5-87BE-67443E8EF086}">
      <p15:sldGuideLst xmlns:p15="http://schemas.microsoft.com/office/powerpoint/2012/main"/>
    </p:ext>
  </p:extLst>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AD1E39B6-D469-4705-928D-F67D21C5B390}"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170978594"/>
      </p:ext>
    </p:extLst>
  </p:cSld>
  <p:clrMapOvr>
    <a:masterClrMapping/>
  </p:clrMapOvr>
  <p:extLst>
    <p:ext uri="{DCECCB84-F9BA-43D5-87BE-67443E8EF086}">
      <p15:sldGuideLst xmlns:p15="http://schemas.microsoft.com/office/powerpoint/2012/main"/>
    </p:ext>
  </p:extLst>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623AFF8-5FF5-4A33-BF7B-F59F8FA91C9D}"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741321234"/>
      </p:ext>
    </p:extLst>
  </p:cSld>
  <p:clrMapOvr>
    <a:masterClrMapping/>
  </p:clrMapOvr>
  <p:extLst>
    <p:ext uri="{DCECCB84-F9BA-43D5-87BE-67443E8EF086}">
      <p15:sldGuideLst xmlns:p15="http://schemas.microsoft.com/office/powerpoint/2012/main"/>
    </p:ext>
  </p:extLst>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7F5A14A2-BC93-46E5-A2B1-0096ACDB028D}"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02190505"/>
      </p:ext>
    </p:extLst>
  </p:cSld>
  <p:clrMapOvr>
    <a:masterClrMapping/>
  </p:clrMapOvr>
  <p:extLst>
    <p:ext uri="{DCECCB84-F9BA-43D5-87BE-67443E8EF086}">
      <p15:sldGuideLst xmlns:p15="http://schemas.microsoft.com/office/powerpoint/2012/main"/>
    </p:ext>
  </p:extLst>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CAAC8454-56BA-4BCE-BBAB-BF85390E889F}"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607377631"/>
      </p:ext>
    </p:extLst>
  </p:cSld>
  <p:clrMapOvr>
    <a:masterClrMapping/>
  </p:clrMapOvr>
  <p:extLst>
    <p:ext uri="{DCECCB84-F9BA-43D5-87BE-67443E8EF086}">
      <p15:sldGuideLst xmlns:p15="http://schemas.microsoft.com/office/powerpoint/2012/main"/>
    </p:ext>
  </p:extLst>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6FFCFF10-5429-45D9-B3F0-9956E5B0E412}"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460439098"/>
      </p:ext>
    </p:extLst>
  </p:cSld>
  <p:clrMapOvr>
    <a:masterClrMapping/>
  </p:clrMapOvr>
  <p:extLst>
    <p:ext uri="{DCECCB84-F9BA-43D5-87BE-67443E8EF086}">
      <p15:sldGuideLst xmlns:p15="http://schemas.microsoft.com/office/powerpoint/2012/main"/>
    </p:ext>
  </p:extLst>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22ED6901-51FE-4D39-AFD3-C10DF01082DD}"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721916260"/>
      </p:ext>
    </p:extLst>
  </p:cSld>
  <p:clrMapOvr>
    <a:masterClrMapping/>
  </p:clrMapOvr>
  <p:extLst>
    <p:ext uri="{DCECCB84-F9BA-43D5-87BE-67443E8EF086}">
      <p15:sldGuideLst xmlns:p15="http://schemas.microsoft.com/office/powerpoint/2012/main"/>
    </p:ext>
  </p:extLst>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54D7B7BA-DE95-47AC-B88B-B9B9BCE519D2}"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105821009"/>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179A102-DA11-4B44-8F0A-290F3C182DCE}"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187512298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38B1723-0E50-4B33-BF50-AF20D5BA8B81}"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582192671"/>
      </p:ext>
    </p:extLst>
  </p:cSld>
  <p:clrMapOvr>
    <a:masterClrMapping/>
  </p:clrMapOvr>
  <p:extLst>
    <p:ext uri="{DCECCB84-F9BA-43D5-87BE-67443E8EF086}">
      <p15:sldGuideLst xmlns:p15="http://schemas.microsoft.com/office/powerpoint/2012/main"/>
    </p:ext>
  </p:extLst>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B5E56F21-0020-4663-8C88-64D2C4578B80}"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014693"/>
      </p:ext>
    </p:extLst>
  </p:cSld>
  <p:clrMapOvr>
    <a:masterClrMapping/>
  </p:clrMapOvr>
  <p:extLst>
    <p:ext uri="{DCECCB84-F9BA-43D5-87BE-67443E8EF086}">
      <p15:sldGuideLst xmlns:p15="http://schemas.microsoft.com/office/powerpoint/2012/main"/>
    </p:ext>
  </p:extLst>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7CBAAADE-02DD-4E24-958E-582F58526FE5}"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4245188005"/>
      </p:ext>
    </p:extLst>
  </p:cSld>
  <p:clrMapOvr>
    <a:masterClrMapping/>
  </p:clrMapOvr>
  <p:extLst>
    <p:ext uri="{DCECCB84-F9BA-43D5-87BE-67443E8EF086}">
      <p15:sldGuideLst xmlns:p15="http://schemas.microsoft.com/office/powerpoint/2012/main"/>
    </p:ext>
  </p:extLst>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A16059E-18E0-4EE7-9A5C-12B7D528236F}"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272747"/>
      </p:ext>
    </p:extLst>
  </p:cSld>
  <p:clrMapOvr>
    <a:masterClrMapping/>
  </p:clrMapOvr>
  <p:extLst>
    <p:ext uri="{DCECCB84-F9BA-43D5-87BE-67443E8EF086}">
      <p15:sldGuideLst xmlns:p15="http://schemas.microsoft.com/office/powerpoint/2012/main"/>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D5C7B4E8-0C2F-4E30-9827-146F85DBD7E9}"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527339960"/>
      </p:ext>
    </p:extLst>
  </p:cSld>
  <p:clrMapOvr>
    <a:masterClrMapping/>
  </p:clrMapOvr>
  <p:extLst>
    <p:ext uri="{DCECCB84-F9BA-43D5-87BE-67443E8EF086}">
      <p15:sldGuideLst xmlns:p15="http://schemas.microsoft.com/office/powerpoint/2012/main"/>
    </p:ext>
  </p:extLs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AAB4AEDD-BACC-44DD-A005-DDE69A6E87C0}"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540926787"/>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8F2FCB32-01CC-40F4-B050-D86561F510FE}"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622897270"/>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AA562B23-93C9-4012-9902-33DEB15A3F3F}"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925963359"/>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089B9515-3EFC-46B7-B796-5257024093A4}"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601058668"/>
      </p:ext>
    </p:extLst>
  </p:cSld>
  <p:clrMapOvr>
    <a:masterClrMapping/>
  </p:clrMapOvr>
  <p:extLst>
    <p:ext uri="{DCECCB84-F9BA-43D5-87BE-67443E8EF086}">
      <p15:sldGuideLst xmlns:p15="http://schemas.microsoft.com/office/powerpoint/2012/main"/>
    </p:ext>
  </p:extLst>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AEBD706C-4CC6-4AC8-986B-12793B07F4FE}"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931425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077A64F-503F-4DC4-93C7-5837C8AF4D20}"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chemeClr val="accent1"/>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A6C5781B-10E7-4966-B105-022BA2B6E792}"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959158740"/>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E7316F22-6BCB-47AC-A61C-84F8B5AD53D1}"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36827967"/>
      </p:ext>
    </p:extLst>
  </p:cSld>
  <p:clrMapOvr>
    <a:masterClrMapping/>
  </p:clrMapOvr>
  <p:extLst>
    <p:ext uri="{DCECCB84-F9BA-43D5-87BE-67443E8EF086}">
      <p15:sldGuideLst xmlns:p15="http://schemas.microsoft.com/office/powerpoint/2012/main"/>
    </p:ext>
  </p:extLst>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EC863DA1-ACC6-4B3D-8C61-D289FD0332A6}"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1533272"/>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CF2D6723-F0FC-4BA2-BF59-E35FBA5CB7C0}"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50861361"/>
      </p:ext>
    </p:extLst>
  </p:cSld>
  <p:clrMapOvr>
    <a:masterClrMapping/>
  </p:clrMapOvr>
  <p:extLst>
    <p:ext uri="{DCECCB84-F9BA-43D5-87BE-67443E8EF086}">
      <p15:sldGuideLst xmlns:p15="http://schemas.microsoft.com/office/powerpoint/2012/main"/>
    </p:ext>
  </p:extLs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24B6CC6E-8F6C-433F-BE86-F6A9A746FE09}"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6505390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BE6D2CCE-8B45-4A1E-BDE8-F6F5820E6BCC}"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244970315"/>
      </p:ext>
    </p:extLst>
  </p:cSld>
  <p:clrMapOvr>
    <a:masterClrMapping/>
  </p:clrMapOvr>
  <p:extLst>
    <p:ext uri="{DCECCB84-F9BA-43D5-87BE-67443E8EF086}">
      <p15:sldGuideLst xmlns:p15="http://schemas.microsoft.com/office/powerpoint/2012/main"/>
    </p:ext>
  </p:extLst>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48558CDF-E890-479E-AF83-F59A27B1B486}"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13983933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AC38EFBC-C458-4864-9703-12F0BF678439}"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040996388"/>
      </p:ext>
    </p:extLst>
  </p:cSld>
  <p:clrMapOvr>
    <a:masterClrMapping/>
  </p:clrMapOvr>
  <p:extLst>
    <p:ext uri="{DCECCB84-F9BA-43D5-87BE-67443E8EF086}">
      <p15:sldGuideLst xmlns:p15="http://schemas.microsoft.com/office/powerpoint/2012/main"/>
    </p:ext>
  </p:extLst>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9DD4825F-0962-4ECF-9E2E-010DA36E106C}"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88344820"/>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0084142B-13F8-4761-9D14-8198D84DA2E7}"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4037255394"/>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918277C4-D0DD-4EE6-B55C-4B00DDBE82D2}"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2479360427"/>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EC7917D-0418-480E-9148-2AF128442027}"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154828484"/>
      </p:ext>
    </p:extLst>
  </p:cSld>
  <p:clrMapOvr>
    <a:masterClrMapping/>
  </p:clrMapOvr>
  <p:extLst>
    <p:ext uri="{DCECCB84-F9BA-43D5-87BE-67443E8EF086}">
      <p15:sldGuideLst xmlns:p15="http://schemas.microsoft.com/office/powerpoint/2012/main"/>
    </p:ext>
  </p:extLst>
</p:sldLayout>
</file>

<file path=ppt/slideLayouts/slideLayout610.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C8C85386-3345-49B8-8AFB-221F6892700E}"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020124139"/>
      </p:ext>
    </p:extLst>
  </p:cSld>
  <p:clrMapOvr>
    <a:overrideClrMapping bg1="dk1" tx1="lt1" bg2="dk2" tx2="lt2" accent1="accent1" accent2="accent2" accent3="accent3" accent4="accent4" accent5="accent5" accent6="accent6" hlink="hlink" folHlink="folHlink"/>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68672230-897B-4749-9D9D-95588ADB438E}"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269077187"/>
      </p:ext>
    </p:extLst>
  </p:cSld>
  <p:clrMapOvr>
    <a:overrideClrMapping bg1="dk1" tx1="lt1" bg2="dk2" tx2="lt2" accent1="accent1" accent2="accent2" accent3="accent3" accent4="accent4" accent5="accent5" accent6="accent6" hlink="hlink" folHlink="folHlink"/>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FEB80AE0-BF7B-4806-A742-98862FF004ED}"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4185527264"/>
      </p:ext>
    </p:extLst>
  </p:cSld>
  <p:clrMapOvr>
    <a:overrideClrMapping bg1="lt1" tx1="dk1" bg2="lt2" tx2="dk2" accent1="accent1" accent2="accent2" accent3="accent3" accent4="accent4" accent5="accent5" accent6="accent6" hlink="hlink" folHlink="folHlink"/>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9EDB3077-C27F-4779-BD60-19FC0C446D2A}"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94485876"/>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3ABF4519-B92D-42B4-B8B9-2A16F5633606}"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32550780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06C8EA1-7F4D-44FD-B36E-5BF73FEBC577}"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930602064"/>
      </p:ext>
    </p:extLst>
  </p:cSld>
  <p:clrMapOvr>
    <a:overrideClrMapping bg1="dk1" tx1="lt1" bg2="dk2" tx2="lt2" accent1="accent1" accent2="accent2" accent3="accent3" accent4="accent4" accent5="accent5" accent6="accent6" hlink="hlink" folHlink="folHlink"/>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A9F8C13-F633-4324-AF71-EEF500FB413D}"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4282885338"/>
      </p:ext>
    </p:extLst>
  </p:cSld>
  <p:clrMapOvr>
    <a:overrideClrMapping bg1="dk1" tx1="lt1" bg2="dk2" tx2="lt2" accent1="accent1" accent2="accent2" accent3="accent3" accent4="accent4" accent5="accent5" accent6="accent6" hlink="hlink" folHlink="folHlink"/>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1CA534D-292B-4E92-A72E-2FC98678C6B0}"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239353892"/>
      </p:ext>
    </p:extLst>
  </p:cSld>
  <p:clrMapOvr>
    <a:overrideClrMapping bg1="lt1" tx1="dk1" bg2="lt2" tx2="dk2" accent1="accent1" accent2="accent2" accent3="accent3" accent4="accent4" accent5="accent5" accent6="accent6" hlink="hlink" folHlink="folHlink"/>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1FFA34C-7F8E-4123-A036-A979B1C35040}"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323502491"/>
      </p:ext>
    </p:extLst>
  </p:cSld>
  <p:clrMapOvr>
    <a:overrideClrMapping bg1="dk1" tx1="lt1" bg2="dk2" tx2="lt2" accent1="accent1" accent2="accent2" accent3="accent3" accent4="accent4" accent5="accent5" accent6="accent6" hlink="hlink" folHlink="folHlink"/>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12B68FB-0573-4150-A0B5-E2E72B676D66}"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85587126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FB1F280-1BA0-4CC1-98CE-37E9F5001E51}"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467125269"/>
      </p:ext>
    </p:extLst>
  </p:cSld>
  <p:clrMapOvr>
    <a:masterClrMapping/>
  </p:clrMapOvr>
  <p:extLst>
    <p:ext uri="{DCECCB84-F9BA-43D5-87BE-67443E8EF086}">
      <p15:sldGuideLst xmlns:p15="http://schemas.microsoft.com/office/powerpoint/2012/main"/>
    </p:ext>
  </p:extLst>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38236F22-081F-4248-BEAF-1DD0620F0273}"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89664"/>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7A240D9B-8BD5-4769-94EE-83C3EEB99B63}"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92822313"/>
      </p:ext>
    </p:extLst>
  </p:cSld>
  <p:clrMapOvr>
    <a:overrideClrMapping bg1="dk1" tx1="lt1" bg2="dk2" tx2="lt2" accent1="accent1" accent2="accent2" accent3="accent3" accent4="accent4" accent5="accent5" accent6="accent6" hlink="hlink" folHlink="folHlink"/>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963BAE5-9ABF-46CA-A795-E541AC8EB9DA}"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77482422"/>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A2134EF-1184-43F8-A919-D34674DBDE6C}"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947721096"/>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D10A4A5-B59C-47B5-BCA9-CB0FE700FD19}"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1117256612"/>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1420D91-FFFF-428D-B631-F1CF44C0C898}"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977113409"/>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37E5946F-336E-4467-8C51-6E980685BABF}"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661688851"/>
      </p:ext>
    </p:extLst>
  </p:cSld>
  <p:clrMapOvr>
    <a:masterClrMapping/>
  </p:clrMapOvr>
  <p:extLst>
    <p:ext uri="{DCECCB84-F9BA-43D5-87BE-67443E8EF086}">
      <p15:sldGuideLst xmlns:p15="http://schemas.microsoft.com/office/powerpoint/2012/main"/>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90B7816-085D-4ABC-A10F-6D627EA9B319}"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917568440"/>
      </p:ext>
    </p:extLst>
  </p:cSld>
  <p:clrMapOvr>
    <a:masterClrMapping/>
  </p:clrMapOvr>
  <p:extLst>
    <p:ext uri="{DCECCB84-F9BA-43D5-87BE-67443E8EF086}">
      <p15:sldGuideLst xmlns:p15="http://schemas.microsoft.com/office/powerpoint/2012/main"/>
    </p:ext>
  </p:extLst>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8D0AD9F-8080-4E89-9415-8D9E57D4BEED}"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653676800"/>
      </p:ext>
    </p:extLst>
  </p:cSld>
  <p:clrMapOvr>
    <a:masterClrMapping/>
  </p:clrMapOvr>
  <p:extLst>
    <p:ext uri="{DCECCB84-F9BA-43D5-87BE-67443E8EF086}">
      <p15:sldGuideLst xmlns:p15="http://schemas.microsoft.com/office/powerpoint/2012/main"/>
    </p:ext>
  </p:extLst>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EE0CF2F5-47D0-4205-8732-327B6420530A}"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36760184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2DE97DA-4086-41EC-BB42-25474B5317AB}"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513100304"/>
      </p:ext>
    </p:extLst>
  </p:cSld>
  <p:clrMapOvr>
    <a:masterClrMapping/>
  </p:clrMapOvr>
  <p:extLst>
    <p:ext uri="{DCECCB84-F9BA-43D5-87BE-67443E8EF086}">
      <p15:sldGuideLst xmlns:p15="http://schemas.microsoft.com/office/powerpoint/2012/main"/>
    </p:ext>
  </p:extLst>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62BCCA47-F897-4301-92D9-9685EAF1FB61}"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3462542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CE97856A-9595-4A16-AF71-E8154C18CF88}"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5350980"/>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2D7BFA1D-9B08-4C1F-8018-DA61F0E0FE0C}"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304174382"/>
      </p:ext>
    </p:extLst>
  </p:cSld>
  <p:clrMapOvr>
    <a:masterClrMapping/>
  </p:clrMapOvr>
  <p:extLst>
    <p:ext uri="{DCECCB84-F9BA-43D5-87BE-67443E8EF086}">
      <p15:sldGuideLst xmlns:p15="http://schemas.microsoft.com/office/powerpoint/2012/main"/>
    </p:ext>
  </p:extLst>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55BE432B-9AC1-48B0-A43F-069EE4352ED6}"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680550163"/>
      </p:ext>
    </p:extLst>
  </p:cSld>
  <p:clrMapOvr>
    <a:masterClrMapping/>
  </p:clrMapOvr>
  <p:extLst>
    <p:ext uri="{DCECCB84-F9BA-43D5-87BE-67443E8EF086}">
      <p15:sldGuideLst xmlns:p15="http://schemas.microsoft.com/office/powerpoint/2012/main"/>
    </p:ext>
  </p:extLst>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463B8-4678-4F1B-B9DF-9107FF3CBF85}"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06599095"/>
      </p:ext>
    </p:extLst>
  </p:cSld>
  <p:clrMapOvr>
    <a:masterClrMapping/>
  </p:clrMapOvr>
  <p:extLst>
    <p:ext uri="{DCECCB84-F9BA-43D5-87BE-67443E8EF086}">
      <p15:sldGuideLst xmlns:p15="http://schemas.microsoft.com/office/powerpoint/2012/main"/>
    </p:ext>
  </p:extLst>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F07598DC-DA9E-47D8-AE73-C65B27377991}"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171435091"/>
      </p:ext>
    </p:extLst>
  </p:cSld>
  <p:clrMapOvr>
    <a:masterClrMapping/>
  </p:clrMapOvr>
  <p:extLst>
    <p:ext uri="{DCECCB84-F9BA-43D5-87BE-67443E8EF086}">
      <p15:sldGuideLst xmlns:p15="http://schemas.microsoft.com/office/powerpoint/2012/main"/>
    </p:ext>
  </p:extLst>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582F30CD-F495-411C-A2E5-D58A58F197BF}"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72883984"/>
      </p:ext>
    </p:extLst>
  </p:cSld>
  <p:clrMapOvr>
    <a:masterClrMapping/>
  </p:clrMapOvr>
  <p:extLst>
    <p:ext uri="{DCECCB84-F9BA-43D5-87BE-67443E8EF086}">
      <p15:sldGuideLst xmlns:p15="http://schemas.microsoft.com/office/powerpoint/2012/main"/>
    </p:ext>
  </p:extLst>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DAC82229-8790-4CB3-903A-480C1332277B}"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052179463"/>
      </p:ext>
    </p:extLst>
  </p:cSld>
  <p:clrMapOvr>
    <a:masterClrMapping/>
  </p:clrMapOvr>
  <p:extLst>
    <p:ext uri="{DCECCB84-F9BA-43D5-87BE-67443E8EF086}">
      <p15:sldGuideLst xmlns:p15="http://schemas.microsoft.com/office/powerpoint/2012/main"/>
    </p:ext>
  </p:extLst>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B882BBF8-31A6-42C1-BC8A-580A2A64AB95}"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85453487"/>
      </p:ext>
    </p:extLst>
  </p:cSld>
  <p:clrMapOvr>
    <a:masterClrMapping/>
  </p:clrMapOvr>
  <p:extLst>
    <p:ext uri="{DCECCB84-F9BA-43D5-87BE-67443E8EF086}">
      <p15:sldGuideLst xmlns:p15="http://schemas.microsoft.com/office/powerpoint/2012/main"/>
    </p:ext>
  </p:extLst>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B219A33C-76A3-43D1-84EF-99A4F049B308}"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47064461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232D1051-C96D-4706-AD84-74CE607EA956}"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933527466"/>
      </p:ext>
    </p:extLst>
  </p:cSld>
  <p:clrMapOvr>
    <a:masterClrMapping/>
  </p:clrMapOvr>
  <p:extLst>
    <p:ext uri="{DCECCB84-F9BA-43D5-87BE-67443E8EF086}">
      <p15:sldGuideLst xmlns:p15="http://schemas.microsoft.com/office/powerpoint/2012/main"/>
    </p:ext>
  </p:extLst>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39D9B0C0-1970-4627-970B-7E70F910F66F}"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521234927"/>
      </p:ext>
    </p:extLst>
  </p:cSld>
  <p:clrMapOvr>
    <a:masterClrMapping/>
  </p:clrMapOvr>
  <p:extLst>
    <p:ext uri="{DCECCB84-F9BA-43D5-87BE-67443E8EF086}">
      <p15:sldGuideLst xmlns:p15="http://schemas.microsoft.com/office/powerpoint/2012/main"/>
    </p:ext>
  </p:extLst>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9F46A18-BBBC-436D-B81B-98168E132BDC}"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4113031146"/>
      </p:ext>
    </p:extLst>
  </p:cSld>
  <p:clrMapOvr>
    <a:masterClrMapping/>
  </p:clrMapOvr>
  <p:extLst>
    <p:ext uri="{DCECCB84-F9BA-43D5-87BE-67443E8EF086}">
      <p15:sldGuideLst xmlns:p15="http://schemas.microsoft.com/office/powerpoint/2012/main"/>
    </p:ext>
  </p:extLst>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7929F809-65FC-45BC-85DE-BF279B26F94A}"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070476376"/>
      </p:ext>
    </p:extLst>
  </p:cSld>
  <p:clrMapOvr>
    <a:masterClrMapping/>
  </p:clrMapOvr>
  <p:extLst>
    <p:ext uri="{DCECCB84-F9BA-43D5-87BE-67443E8EF086}">
      <p15:sldGuideLst xmlns:p15="http://schemas.microsoft.com/office/powerpoint/2012/main"/>
    </p:ext>
  </p:extLst>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D776668F-57D0-4822-AB73-6C7E85187E70}"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330360334"/>
      </p:ext>
    </p:extLst>
  </p:cSld>
  <p:clrMapOvr>
    <a:masterClrMapping/>
  </p:clrMapOvr>
  <p:extLst>
    <p:ext uri="{DCECCB84-F9BA-43D5-87BE-67443E8EF086}">
      <p15:sldGuideLst xmlns:p15="http://schemas.microsoft.com/office/powerpoint/2012/main"/>
    </p:ext>
  </p:extLst>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31E63D43-479F-44B9-A5A6-59ACA6922D22}"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288331023"/>
      </p:ext>
    </p:extLst>
  </p:cSld>
  <p:clrMapOvr>
    <a:masterClrMapping/>
  </p:clrMapOvr>
  <p:extLst>
    <p:ext uri="{DCECCB84-F9BA-43D5-87BE-67443E8EF086}">
      <p15:sldGuideLst xmlns:p15="http://schemas.microsoft.com/office/powerpoint/2012/main"/>
    </p:ext>
  </p:extLst>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B72E273F-BED9-480A-A53D-DD1D95445881}"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044869094"/>
      </p:ext>
    </p:extLst>
  </p:cSld>
  <p:clrMapOvr>
    <a:masterClrMapping/>
  </p:clrMapOvr>
  <p:extLst>
    <p:ext uri="{DCECCB84-F9BA-43D5-87BE-67443E8EF086}">
      <p15:sldGuideLst xmlns:p15="http://schemas.microsoft.com/office/powerpoint/2012/main"/>
    </p:ext>
  </p:extLst>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8BFE5FE-C43F-47D0-8507-38914D6F5929}"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575909"/>
      </p:ext>
    </p:extLst>
  </p:cSld>
  <p:clrMapOvr>
    <a:masterClrMapping/>
  </p:clrMapOvr>
  <p:extLst>
    <p:ext uri="{DCECCB84-F9BA-43D5-87BE-67443E8EF086}">
      <p15:sldGuideLst xmlns:p15="http://schemas.microsoft.com/office/powerpoint/2012/main"/>
    </p:ext>
  </p:extLst>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6E8A7783-4AD7-443B-9B15-74482B24ECA9}"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3631090956"/>
      </p:ext>
    </p:extLst>
  </p:cSld>
  <p:clrMapOvr>
    <a:masterClrMapping/>
  </p:clrMapOvr>
  <p:extLst>
    <p:ext uri="{DCECCB84-F9BA-43D5-87BE-67443E8EF086}">
      <p15:sldGuideLst xmlns:p15="http://schemas.microsoft.com/office/powerpoint/2012/main"/>
    </p:ext>
  </p:extLst>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D16B8F54-602B-440C-A551-17FF31F0744A}"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098246"/>
      </p:ext>
    </p:extLst>
  </p:cSld>
  <p:clrMapOvr>
    <a:masterClrMapping/>
  </p:clrMapOvr>
  <p:extLst>
    <p:ext uri="{DCECCB84-F9BA-43D5-87BE-67443E8EF086}">
      <p15:sldGuideLst xmlns:p15="http://schemas.microsoft.com/office/powerpoint/2012/main"/>
    </p:ext>
  </p:extLst>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ABC7C3A6-E840-4770-9BF8-14B22198726F}"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132277521"/>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AF6C472F-87A1-402E-B24B-364730CE2AB3}"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1095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99D24C3A-7415-44AA-8F6B-05E48DC2B1CC}"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24939395"/>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3BE4A913-EA0A-4D43-BF58-6E30AE90C13D}"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4033368896"/>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160254FC-1BE2-4B77-A7CF-94FD4C8CD0C2}"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98410947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E2FF068B-3477-4BC9-8AA2-D1C64E83AFAE}"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961857752"/>
      </p:ext>
    </p:extLst>
  </p:cSld>
  <p:clrMapOvr>
    <a:masterClrMapping/>
  </p:clrMapOvr>
  <p:extLst>
    <p:ext uri="{DCECCB84-F9BA-43D5-87BE-67443E8EF086}">
      <p15:sldGuideLst xmlns:p15="http://schemas.microsoft.com/office/powerpoint/2012/main"/>
    </p:ext>
  </p:extLst>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C454313D-CE12-4685-B8B3-3895ED0F276E}"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982584557"/>
      </p:ext>
    </p:extLst>
  </p:cSld>
  <p:clrMapOvr>
    <a:masterClrMapping/>
  </p:clrMapOvr>
  <p:extLst>
    <p:ext uri="{DCECCB84-F9BA-43D5-87BE-67443E8EF086}">
      <p15:sldGuideLst xmlns:p15="http://schemas.microsoft.com/office/powerpoint/2012/main"/>
    </p:ext>
  </p:extLst>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92726D00-3D18-4749-958F-C5E83F805E2E}"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4054040404"/>
      </p:ext>
    </p:extLst>
  </p:cSld>
  <p:clrMapOvr>
    <a:masterClrMapping/>
  </p:clrMapOvr>
  <p:extLst>
    <p:ext uri="{DCECCB84-F9BA-43D5-87BE-67443E8EF086}">
      <p15:sldGuideLst xmlns:p15="http://schemas.microsoft.com/office/powerpoint/2012/main"/>
    </p:ext>
  </p:extLst>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4781B33A-1F6A-4701-8433-7C4CEC1684CC}"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66341074"/>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7E33E886-127B-4C5C-B3E2-0ED73A1A7FD1}"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4115511792"/>
      </p:ext>
    </p:extLst>
  </p:cSld>
  <p:clrMapOvr>
    <a:masterClrMapping/>
  </p:clrMapOvr>
  <p:extLst>
    <p:ext uri="{DCECCB84-F9BA-43D5-87BE-67443E8EF086}">
      <p15:sldGuideLst xmlns:p15="http://schemas.microsoft.com/office/powerpoint/2012/main"/>
    </p:ext>
  </p:extLst>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BBE87CAF-2C9F-4510-86A2-96C9C53F818E}"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410995836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34EC8C81-24D0-4D0A-AC2D-D6003E592A62}"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6825533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EABD610-F0F6-412E-B71A-C59F4DA5DC17}"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30322452"/>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1D130FC3-9989-421C-AC2F-9DD5D6924E3A}"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8499562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F3E32F26-D8AF-4EEE-AB9D-52F4C82FD1D7}"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998905362"/>
      </p:ext>
    </p:extLst>
  </p:cSld>
  <p:clrMapOvr>
    <a:masterClrMapping/>
  </p:clrMapOvr>
  <p:extLst>
    <p:ext uri="{DCECCB84-F9BA-43D5-87BE-67443E8EF086}">
      <p15:sldGuideLst xmlns:p15="http://schemas.microsoft.com/office/powerpoint/2012/main"/>
    </p:ext>
  </p:extLst>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26D59A28-234F-44ED-B8E0-F84B4BB75865}"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915867702"/>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AD61696F-2F2D-48F7-BCCB-A673BE72A803}"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2797869989"/>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7350C213-D318-4E7D-9BD5-F484627785E9}"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3086779571"/>
      </p:ext>
    </p:extLst>
  </p:cSld>
  <p:clrMapOvr>
    <a:overrideClrMapping bg1="dk1" tx1="lt1" bg2="dk2" tx2="lt2" accent1="accent1" accent2="accent2" accent3="accent3" accent4="accent4" accent5="accent5" accent6="accent6" hlink="hlink" folHlink="folHlink"/>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7379A7A-4A03-400B-87E2-3B859BC00A31}"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3442639034"/>
      </p:ext>
    </p:extLst>
  </p:cSld>
  <p:clrMapOvr>
    <a:overrideClrMapping bg1="dk1" tx1="lt1" bg2="dk2" tx2="lt2" accent1="accent1" accent2="accent2" accent3="accent3" accent4="accent4" accent5="accent5" accent6="accent6" hlink="hlink" folHlink="folHlink"/>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5DEF4870-4F28-4FFB-A8D9-0DFB58155C8E}"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890114552"/>
      </p:ext>
    </p:extLst>
  </p:cSld>
  <p:clrMapOvr>
    <a:overrideClrMapping bg1="dk1" tx1="lt1" bg2="dk2" tx2="lt2" accent1="accent1" accent2="accent2" accent3="accent3" accent4="accent4" accent5="accent5" accent6="accent6" hlink="hlink" folHlink="folHlink"/>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29690DD4-8299-42AD-A668-849EDEA388BE}"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1511255504"/>
      </p:ext>
    </p:extLst>
  </p:cSld>
  <p:clrMapOvr>
    <a:overrideClrMapping bg1="lt1" tx1="dk1" bg2="lt2" tx2="dk2" accent1="accent1" accent2="accent2" accent3="accent3" accent4="accent4" accent5="accent5" accent6="accent6" hlink="hlink" folHlink="folHlink"/>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924327B0-156F-4486-A6CC-1E752CCC6BBC}"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756028193"/>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9997683F-0FFC-4C70-82D1-ECE173BB3B4B}"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842186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6BCD8CEE-1B8E-4F55-BCB5-3F9AB612513F}"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3133726"/>
      </p:ext>
    </p:extLst>
  </p:cSld>
  <p:clrMapOvr>
    <a:masterClrMapping/>
  </p:clrMapOvr>
  <p:extLst>
    <p:ext uri="{DCECCB84-F9BA-43D5-87BE-67443E8EF086}">
      <p15:sldGuideLst xmlns:p15="http://schemas.microsoft.com/office/powerpoint/2012/main"/>
    </p:ext>
  </p:extLst>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0D8DFA-4451-49A4-8760-80EC9C9EBCB7}"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398774722"/>
      </p:ext>
    </p:extLst>
  </p:cSld>
  <p:clrMapOvr>
    <a:overrideClrMapping bg1="dk1" tx1="lt1" bg2="dk2" tx2="lt2" accent1="accent1" accent2="accent2" accent3="accent3" accent4="accent4" accent5="accent5" accent6="accent6" hlink="hlink" folHlink="folHlink"/>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444D9A5-6745-45C2-BF82-06E6D94A7E7D}"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043384898"/>
      </p:ext>
    </p:extLst>
  </p:cSld>
  <p:clrMapOvr>
    <a:overrideClrMapping bg1="dk1" tx1="lt1" bg2="dk2" tx2="lt2" accent1="accent1" accent2="accent2" accent3="accent3" accent4="accent4" accent5="accent5" accent6="accent6" hlink="hlink" folHlink="folHlink"/>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94419B4-47F3-4055-820F-6F8292E1F0B9}"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746457609"/>
      </p:ext>
    </p:extLst>
  </p:cSld>
  <p:clrMapOvr>
    <a:overrideClrMapping bg1="lt1" tx1="dk1" bg2="lt2" tx2="dk2" accent1="accent1" accent2="accent2" accent3="accent3" accent4="accent4" accent5="accent5" accent6="accent6" hlink="hlink" folHlink="folHlink"/>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029E6118-1F9D-42D8-BF4C-2DAA9EB897C9}"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078323761"/>
      </p:ext>
    </p:extLst>
  </p:cSld>
  <p:clrMapOvr>
    <a:overrideClrMapping bg1="dk1" tx1="lt1" bg2="dk2" tx2="lt2" accent1="accent1" accent2="accent2" accent3="accent3" accent4="accent4" accent5="accent5" accent6="accent6" hlink="hlink" folHlink="folHlink"/>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3E3FADA-FCCC-43B0-A194-463BB235EE42}"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528296397"/>
      </p:ext>
    </p:extLst>
  </p:cSld>
  <p:clrMapOvr>
    <a:overrideClrMapping bg1="dk1" tx1="lt1" bg2="dk2" tx2="lt2" accent1="accent1" accent2="accent2" accent3="accent3" accent4="accent4" accent5="accent5" accent6="accent6" hlink="hlink" folHlink="folHlink"/>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86AFEB24-B98F-4A96-AC7E-14843B2DD541}"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726975"/>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1D4C4272-8D6C-4879-8205-016135951684}"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650256515"/>
      </p:ext>
    </p:extLst>
  </p:cSld>
  <p:clrMapOvr>
    <a:overrideClrMapping bg1="dk1" tx1="lt1" bg2="dk2" tx2="lt2" accent1="accent1" accent2="accent2" accent3="accent3" accent4="accent4" accent5="accent5" accent6="accent6" hlink="hlink" folHlink="folHlink"/>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cSld name="1_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8"/>
            <a:ext cx="5575717" cy="748627"/>
          </a:xfrm>
        </p:spPr>
        <p:txBody>
          <a:bodyPr/>
          <a:lstStyle/>
          <a:p>
            <a:r>
              <a:rPr lang="sv-SE" err="1"/>
              <a:t>Click</a:t>
            </a:r>
            <a:r>
              <a:rPr lang="sv-SE"/>
              <a:t> to </a:t>
            </a:r>
            <a:r>
              <a:rPr lang="sv-SE" err="1"/>
              <a:t>edit</a:t>
            </a:r>
            <a:r>
              <a:rPr lang="sv-SE"/>
              <a:t> Master </a:t>
            </a:r>
            <a:r>
              <a:rPr lang="sv-SE" err="1"/>
              <a:t>title</a:t>
            </a:r>
            <a:r>
              <a:rPr lang="sv-SE"/>
              <a:t> style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193306" y="0"/>
            <a:ext cx="5009808" cy="6858000"/>
          </a:xfrm>
          <a:solidFill>
            <a:srgbClr val="F6F6F4"/>
          </a:solidFill>
        </p:spPr>
        <p:txBody>
          <a:bodyPr tIns="0" anchor="t" anchorCtr="0"/>
          <a:lstStyle>
            <a:lvl1pPr>
              <a:buNone/>
              <a:defRPr/>
            </a:lvl1pPr>
          </a:lstStyle>
          <a:p>
            <a:r>
              <a:rPr lang="sv-SE" noProof="0"/>
              <a:t>Mark </a:t>
            </a:r>
            <a:r>
              <a:rPr lang="sv-SE" noProof="0" err="1"/>
              <a:t>placeholder</a:t>
            </a:r>
            <a:r>
              <a:rPr lang="sv-SE" noProof="0"/>
              <a:t> to </a:t>
            </a:r>
            <a:r>
              <a:rPr lang="sv-SE" noProof="0" err="1"/>
              <a:t>insert</a:t>
            </a:r>
            <a:r>
              <a:rPr lang="sv-SE" noProof="0"/>
              <a: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p:nvPr>
        </p:nvSpPr>
        <p:spPr>
          <a:xfrm>
            <a:off x="798617" y="1644652"/>
            <a:ext cx="5575717" cy="4062413"/>
          </a:xfrm>
        </p:spPr>
        <p:txBody>
          <a:bodyPr/>
          <a:lstStyle>
            <a:lvl4pPr>
              <a:defRPr sz="1400"/>
            </a:lvl4pPr>
            <a:lvl5pPr>
              <a:defRPr spc="-100" baseline="0"/>
            </a:lvl5pPr>
          </a:lstStyle>
          <a:p>
            <a:pPr lvl="0"/>
            <a:r>
              <a:rPr lang="sv-SE" noProof="0" err="1"/>
              <a:t>Click</a:t>
            </a:r>
            <a:r>
              <a:rPr lang="sv-SE" noProof="0"/>
              <a:t> to </a:t>
            </a:r>
            <a:r>
              <a:rPr lang="sv-SE" noProof="0" err="1"/>
              <a:t>edit</a:t>
            </a:r>
            <a:r>
              <a:rPr lang="sv-SE" noProof="0"/>
              <a: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Tree>
    <p:extLst>
      <p:ext uri="{BB962C8B-B14F-4D97-AF65-F5344CB8AC3E}">
        <p14:creationId xmlns:p14="http://schemas.microsoft.com/office/powerpoint/2010/main" val="2326406138"/>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userDrawn="1">
  <p:cSld name="1_Text and image">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D286B4C-66CE-4BC1-B537-53F81ACF6B85}"/>
              </a:ext>
            </a:extLst>
          </p:cNvPr>
          <p:cNvGraphicFramePr>
            <a:graphicFrameLocks noChangeAspect="1"/>
          </p:cNvGraphicFramePr>
          <p:nvPr userDrawn="1">
            <p:custDataLst>
              <p:tags r:id="rId1"/>
            </p:custDataLst>
            <p:extLst>
              <p:ext uri="{D42A27DB-BD31-4B8C-83A1-F6EECF244321}">
                <p14:modId xmlns:p14="http://schemas.microsoft.com/office/powerpoint/2010/main" val="273491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3" progId="TCLayout.ActiveDocument.1">
                  <p:embed/>
                </p:oleObj>
              </mc:Choice>
              <mc:Fallback>
                <p:oleObj name="think-cell Slide" r:id="rId3" imgW="400" imgH="393" progId="TCLayout.ActiveDocument.1">
                  <p:embed/>
                  <p:pic>
                    <p:nvPicPr>
                      <p:cNvPr id="12" name="Object 11" hidden="1">
                        <a:extLst>
                          <a:ext uri="{FF2B5EF4-FFF2-40B4-BE49-F238E27FC236}">
                            <a16:creationId xmlns:a16="http://schemas.microsoft.com/office/drawing/2014/main" id="{8D286B4C-66CE-4BC1-B537-53F81ACF6B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360364" y="1828800"/>
            <a:ext cx="1607715" cy="1610798"/>
          </a:xfrm>
          <a:solidFill>
            <a:srgbClr val="F9F9F7"/>
          </a:solidFill>
        </p:spPr>
        <p:txBody>
          <a:bodyPr lIns="72000" tIns="72000" anchor="t" anchorCtr="0"/>
          <a:lstStyle>
            <a:lvl1pPr marL="0" indent="0" algn="l">
              <a:spcAft>
                <a:spcPts val="0"/>
              </a:spcAft>
              <a:buNone/>
              <a:defRPr sz="1600"/>
            </a:lvl1pPr>
          </a:lstStyle>
          <a:p>
            <a:endParaRPr lang="en-GB" noProof="0"/>
          </a:p>
        </p:txBody>
      </p:sp>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F347F9AA-4A8A-461E-B183-41F550996F62}"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p>
            <a:r>
              <a:rPr lang="en-GB" noProof="0"/>
              <a:t>Click to add title</a:t>
            </a:r>
            <a:endParaRPr lang="en-GB"/>
          </a:p>
        </p:txBody>
      </p:sp>
    </p:spTree>
    <p:extLst>
      <p:ext uri="{BB962C8B-B14F-4D97-AF65-F5344CB8AC3E}">
        <p14:creationId xmlns:p14="http://schemas.microsoft.com/office/powerpoint/2010/main" val="3873172195"/>
      </p:ext>
    </p:extLst>
  </p:cSld>
  <p:clrMapOvr>
    <a:masterClrMapping/>
  </p:clrMapOvr>
  <p:extLst>
    <p:ext uri="{DCECCB84-F9BA-43D5-87BE-67443E8EF086}">
      <p15:sldGuideLst xmlns:p15="http://schemas.microsoft.com/office/powerpoint/2012/main"/>
    </p:ext>
  </p:extLst>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DD0CD33-D566-49C3-9ABD-C7099DAC67EB}"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794235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073198D8-318B-48F7-A343-3FB81C4A7E4A}"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0104740"/>
      </p:ext>
    </p:extLst>
  </p:cSld>
  <p:clrMapOvr>
    <a:masterClrMapping/>
  </p:clrMapOvr>
  <p:extLst>
    <p:ext uri="{DCECCB84-F9BA-43D5-87BE-67443E8EF086}">
      <p15:sldGuideLst xmlns:p15="http://schemas.microsoft.com/office/powerpoint/2012/main"/>
    </p:ext>
  </p:extLst>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73D1399-4095-4CE1-BF8B-D4979AA099C0}"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94761400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4DDD433-3406-4EC2-857B-04209EB19F03}"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3785941613"/>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F9BB8700-3E36-4EEB-9CB9-80BEF3F77342}"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404308200"/>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BD6C5C6A-6EE3-4B9D-91A8-7B7DE01FECDA}"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3093319944"/>
      </p:ext>
    </p:extLst>
  </p:cSld>
  <p:clrMapOvr>
    <a:masterClrMapping/>
  </p:clrMapOvr>
  <p:extLst>
    <p:ext uri="{DCECCB84-F9BA-43D5-87BE-67443E8EF086}">
      <p15:sldGuideLst xmlns:p15="http://schemas.microsoft.com/office/powerpoint/2012/main"/>
    </p:ext>
  </p:extLst>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012A311-CFE7-4060-A040-C77022241DE5}"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4557516"/>
      </p:ext>
    </p:extLst>
  </p:cSld>
  <p:clrMapOvr>
    <a:masterClrMapping/>
  </p:clrMapOvr>
  <p:extLst>
    <p:ext uri="{DCECCB84-F9BA-43D5-87BE-67443E8EF086}">
      <p15:sldGuideLst xmlns:p15="http://schemas.microsoft.com/office/powerpoint/2012/main"/>
    </p:ext>
  </p:extLst>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1D7ADBA-3CB8-45D8-8015-32EB18D37DE7}"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2333344917"/>
      </p:ext>
    </p:extLst>
  </p:cSld>
  <p:clrMapOvr>
    <a:masterClrMapping/>
  </p:clrMapOvr>
  <p:extLst>
    <p:ext uri="{DCECCB84-F9BA-43D5-87BE-67443E8EF086}">
      <p15:sldGuideLst xmlns:p15="http://schemas.microsoft.com/office/powerpoint/2012/main"/>
    </p:ext>
  </p:extLst>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42255F57-DC30-4D11-9A18-B4730263FB46}"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25541550"/>
      </p:ext>
    </p:extLst>
  </p:cSld>
  <p:clrMapOvr>
    <a:masterClrMapping/>
  </p:clrMapOvr>
  <p:extLst>
    <p:ext uri="{DCECCB84-F9BA-43D5-87BE-67443E8EF086}">
      <p15:sldGuideLst xmlns:p15="http://schemas.microsoft.com/office/powerpoint/2012/main"/>
    </p:ext>
  </p:extLst>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5F3489D-CA4B-4CD5-BC3E-68EFD26205EB}"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7071111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2A296599-E71F-49C5-AB2E-68EA81E17138}" type="datetime1">
              <a:rPr lang="en-GB" smtClean="0"/>
              <a:t>01/09/2025</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80935303"/>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388AE15-F95B-465E-B102-ADD05DA3E4E0}"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6469963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A5EE83A1-327B-43D6-B0D9-6179DD01F29C}"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917001489"/>
      </p:ext>
    </p:extLst>
  </p:cSld>
  <p:clrMapOvr>
    <a:masterClrMapping/>
  </p:clrMapOvr>
  <p:extLst>
    <p:ext uri="{DCECCB84-F9BA-43D5-87BE-67443E8EF086}">
      <p15:sldGuideLst xmlns:p15="http://schemas.microsoft.com/office/powerpoint/2012/main"/>
    </p:ext>
  </p:extLst>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72B55618-82F6-4D97-B535-9C8A7267FFB5}"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127596054"/>
      </p:ext>
    </p:extLst>
  </p:cSld>
  <p:clrMapOvr>
    <a:masterClrMapping/>
  </p:clrMapOvr>
  <p:extLst>
    <p:ext uri="{DCECCB84-F9BA-43D5-87BE-67443E8EF086}">
      <p15:sldGuideLst xmlns:p15="http://schemas.microsoft.com/office/powerpoint/2012/main"/>
    </p:ext>
  </p:extLst>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1933424-A75D-4F4E-B88A-06AE8FAEF86D}"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032847763"/>
      </p:ext>
    </p:extLst>
  </p:cSld>
  <p:clrMapOvr>
    <a:masterClrMapping/>
  </p:clrMapOvr>
  <p:extLst>
    <p:ext uri="{DCECCB84-F9BA-43D5-87BE-67443E8EF086}">
      <p15:sldGuideLst xmlns:p15="http://schemas.microsoft.com/office/powerpoint/2012/main"/>
    </p:ext>
  </p:extLst>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1295769C-794B-4BF6-95C2-3A840564A08C}"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866528059"/>
      </p:ext>
    </p:extLst>
  </p:cSld>
  <p:clrMapOvr>
    <a:masterClrMapping/>
  </p:clrMapOvr>
  <p:extLst>
    <p:ext uri="{DCECCB84-F9BA-43D5-87BE-67443E8EF086}">
      <p15:sldGuideLst xmlns:p15="http://schemas.microsoft.com/office/powerpoint/2012/main"/>
    </p:ext>
  </p:extLst>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9C97B5C5-7DD4-46D5-8850-594EBF50DD72}"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11771629"/>
      </p:ext>
    </p:extLst>
  </p:cSld>
  <p:clrMapOvr>
    <a:masterClrMapping/>
  </p:clrMapOvr>
  <p:extLst>
    <p:ext uri="{DCECCB84-F9BA-43D5-87BE-67443E8EF086}">
      <p15:sldGuideLst xmlns:p15="http://schemas.microsoft.com/office/powerpoint/2012/main"/>
    </p:ext>
  </p:extLst>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1AE241C-29BB-486C-80BB-2AB1DDA09045}"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103666317"/>
      </p:ext>
    </p:extLst>
  </p:cSld>
  <p:clrMapOvr>
    <a:masterClrMapping/>
  </p:clrMapOvr>
  <p:extLst>
    <p:ext uri="{DCECCB84-F9BA-43D5-87BE-67443E8EF086}">
      <p15:sldGuideLst xmlns:p15="http://schemas.microsoft.com/office/powerpoint/2012/main"/>
    </p:ext>
  </p:extLst>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C6F930E-E45D-4977-A1AF-C53860CB8571}"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985913318"/>
      </p:ext>
    </p:extLst>
  </p:cSld>
  <p:clrMapOvr>
    <a:masterClrMapping/>
  </p:clrMapOvr>
  <p:extLst>
    <p:ext uri="{DCECCB84-F9BA-43D5-87BE-67443E8EF086}">
      <p15:sldGuideLst xmlns:p15="http://schemas.microsoft.com/office/powerpoint/2012/main"/>
    </p:ext>
  </p:extLst>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2439FE2-4A9B-4065-8E6C-D25358455FA7}"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2498702619"/>
      </p:ext>
    </p:extLst>
  </p:cSld>
  <p:clrMapOvr>
    <a:masterClrMapping/>
  </p:clrMapOvr>
  <p:extLst>
    <p:ext uri="{DCECCB84-F9BA-43D5-87BE-67443E8EF086}">
      <p15:sldGuideLst xmlns:p15="http://schemas.microsoft.com/office/powerpoint/2012/main"/>
    </p:ext>
  </p:extLst>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987D2A3C-715F-4820-9A92-703C409E3F78}"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668796357"/>
      </p:ext>
    </p:extLst>
  </p:cSld>
  <p:clrMapOvr>
    <a:masterClrMapping/>
  </p:clrMapOvr>
  <p:extLst>
    <p:ext uri="{DCECCB84-F9BA-43D5-87BE-67443E8EF086}">
      <p15:sldGuideLst xmlns:p15="http://schemas.microsoft.com/office/powerpoint/2012/main"/>
    </p:ext>
  </p:extLst>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F325347D-EFF1-4187-B85E-A7B962E011C0}"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3287414620"/>
      </p:ext>
    </p:extLst>
  </p:cSld>
  <p:clrMapOvr>
    <a:masterClrMapping/>
  </p:clrMapOvr>
  <p:extLst>
    <p:ext uri="{DCECCB84-F9BA-43D5-87BE-67443E8EF086}">
      <p15:sldGuideLst xmlns:p15="http://schemas.microsoft.com/office/powerpoint/2012/main"/>
    </p:ext>
  </p:extLst>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C21E23F1-7465-41DE-A871-5841C09B15D3}"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72364871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C7B752B-F4F2-45EB-A5CD-5DE672075BB8}" type="datetime1">
              <a:rPr lang="en-GB" smtClean="0"/>
              <a:t>01/09/2025</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D626BFE0-611D-4BAF-84BA-A8A5618727A9}"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1914640451"/>
      </p:ext>
    </p:extLst>
  </p:cSld>
  <p:clrMapOvr>
    <a:masterClrMapping/>
  </p:clrMapOvr>
  <p:extLst>
    <p:ext uri="{DCECCB84-F9BA-43D5-87BE-67443E8EF086}">
      <p15:sldGuideLst xmlns:p15="http://schemas.microsoft.com/office/powerpoint/2012/main"/>
    </p:ext>
  </p:extLst>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BC2FAC3A-3839-4AC8-8858-21F7D22D5131}"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186654685"/>
      </p:ext>
    </p:extLst>
  </p:cSld>
  <p:clrMapOvr>
    <a:masterClrMapping/>
  </p:clrMapOvr>
  <p:extLst>
    <p:ext uri="{DCECCB84-F9BA-43D5-87BE-67443E8EF086}">
      <p15:sldGuideLst xmlns:p15="http://schemas.microsoft.com/office/powerpoint/2012/main"/>
    </p:ext>
  </p:extLst>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C99DCC7A-0B83-48C7-8660-8127F34A618A}"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23863992"/>
      </p:ext>
    </p:extLst>
  </p:cSld>
  <p:clrMapOvr>
    <a:masterClrMapping/>
  </p:clrMapOvr>
  <p:extLst>
    <p:ext uri="{DCECCB84-F9BA-43D5-87BE-67443E8EF086}">
      <p15:sldGuideLst xmlns:p15="http://schemas.microsoft.com/office/powerpoint/2012/main"/>
    </p:ext>
  </p:extLst>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4E9957FF-0232-47C7-93B9-0F23654AA4C2}"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756924859"/>
      </p:ext>
    </p:extLst>
  </p:cSld>
  <p:clrMapOvr>
    <a:masterClrMapping/>
  </p:clrMapOvr>
  <p:extLst>
    <p:ext uri="{DCECCB84-F9BA-43D5-87BE-67443E8EF086}">
      <p15:sldGuideLst xmlns:p15="http://schemas.microsoft.com/office/powerpoint/2012/main"/>
    </p:ext>
  </p:extLst>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A8D8155B-5558-4EEF-90ED-C53A311BEB7E}"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944787"/>
      </p:ext>
    </p:extLst>
  </p:cSld>
  <p:clrMapOvr>
    <a:masterClrMapping/>
  </p:clrMapOvr>
  <p:extLst>
    <p:ext uri="{DCECCB84-F9BA-43D5-87BE-67443E8EF086}">
      <p15:sldGuideLst xmlns:p15="http://schemas.microsoft.com/office/powerpoint/2012/main"/>
    </p:ext>
  </p:extLst>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B4C4EA4-3478-4456-87D4-B5594BF6751C}"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1054590386"/>
      </p:ext>
    </p:extLst>
  </p:cSld>
  <p:clrMapOvr>
    <a:masterClrMapping/>
  </p:clrMapOvr>
  <p:extLst>
    <p:ext uri="{DCECCB84-F9BA-43D5-87BE-67443E8EF086}">
      <p15:sldGuideLst xmlns:p15="http://schemas.microsoft.com/office/powerpoint/2012/main"/>
    </p:ext>
  </p:extLst>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23E59F5-D757-4B96-9FAC-F8B4D7C235AF}"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091650"/>
      </p:ext>
    </p:extLst>
  </p:cSld>
  <p:clrMapOvr>
    <a:masterClrMapping/>
  </p:clrMapOvr>
  <p:extLst>
    <p:ext uri="{DCECCB84-F9BA-43D5-87BE-67443E8EF086}">
      <p15:sldGuideLst xmlns:p15="http://schemas.microsoft.com/office/powerpoint/2012/main"/>
    </p:ext>
  </p:extLst>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75C31417-63D7-4A8A-8854-59F4C2637FC4}"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961086978"/>
      </p:ext>
    </p:extLst>
  </p:cSld>
  <p:clrMapOvr>
    <a:masterClrMapping/>
  </p:clrMapOvr>
  <p:extLst>
    <p:ext uri="{DCECCB84-F9BA-43D5-87BE-67443E8EF086}">
      <p15:sldGuideLst xmlns:p15="http://schemas.microsoft.com/office/powerpoint/2012/main"/>
    </p:ext>
  </p:extLst>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8042E5F2-C8CF-4F3F-927F-28DFC370F3C7}"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93923965"/>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45F7E04-E3A0-405A-9B32-40B41763B833}"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290565887"/>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FC51D439-C7AB-47BA-9532-5DB885424E56}"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44084159"/>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1750F495-6319-4792-9EFC-98E683D6600A}"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625921171"/>
      </p:ext>
    </p:extLst>
  </p:cSld>
  <p:clrMapOvr>
    <a:masterClrMapping/>
  </p:clrMapOvr>
  <p:extLst>
    <p:ext uri="{DCECCB84-F9BA-43D5-87BE-67443E8EF086}">
      <p15:sldGuideLst xmlns:p15="http://schemas.microsoft.com/office/powerpoint/2012/main"/>
    </p:ext>
  </p:extLst>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29E172FC-C7BF-4DFB-ABE1-33BB3297825B}"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907186537"/>
      </p:ext>
    </p:extLst>
  </p:cSld>
  <p:clrMapOvr>
    <a:masterClrMapping/>
  </p:clrMapOvr>
  <p:extLst>
    <p:ext uri="{DCECCB84-F9BA-43D5-87BE-67443E8EF086}">
      <p15:sldGuideLst xmlns:p15="http://schemas.microsoft.com/office/powerpoint/2012/main"/>
    </p:ext>
  </p:extLst>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1A33619B-CC81-45B5-BC07-E4AF6D261646}"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650816443"/>
      </p:ext>
    </p:extLst>
  </p:cSld>
  <p:clrMapOvr>
    <a:masterClrMapping/>
  </p:clrMapOvr>
  <p:extLst>
    <p:ext uri="{DCECCB84-F9BA-43D5-87BE-67443E8EF086}">
      <p15:sldGuideLst xmlns:p15="http://schemas.microsoft.com/office/powerpoint/2012/main"/>
    </p:ext>
  </p:extLst>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3FF92FBA-FF1D-4970-85AD-76A1E1E38DF5}"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69096199"/>
      </p:ext>
    </p:extLst>
  </p:cSld>
  <p:clrMapOvr>
    <a:masterClrMapping/>
  </p:clrMapOvr>
  <p:extLst>
    <p:ext uri="{DCECCB84-F9BA-43D5-87BE-67443E8EF086}">
      <p15:sldGuideLst xmlns:p15="http://schemas.microsoft.com/office/powerpoint/2012/main"/>
    </p:ext>
  </p:extLst>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39EBD1CD-C678-4C3E-80BB-59FE6CAF44FE}"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409258500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528C4358-5298-4E63-8BA2-D911EFB7CC2E}"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95084781"/>
      </p:ext>
    </p:extLst>
  </p:cSld>
  <p:clrMapOvr>
    <a:masterClrMapping/>
  </p:clrMapOvr>
  <p:extLst>
    <p:ext uri="{DCECCB84-F9BA-43D5-87BE-67443E8EF086}">
      <p15:sldGuideLst xmlns:p15="http://schemas.microsoft.com/office/powerpoint/2012/main"/>
    </p:ext>
  </p:extLst>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8CFEC17E-A90A-406C-92EA-C90828BBB43D}"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3922165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C9FF996E-6D9E-47AE-85D7-CDBACC9B2E1E}"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19074926"/>
      </p:ext>
    </p:extLst>
  </p:cSld>
  <p:clrMapOvr>
    <a:masterClrMapping/>
  </p:clrMapOvr>
  <p:extLst>
    <p:ext uri="{DCECCB84-F9BA-43D5-87BE-67443E8EF086}">
      <p15:sldGuideLst xmlns:p15="http://schemas.microsoft.com/office/powerpoint/2012/main"/>
    </p:ext>
  </p:extLst>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C4550A52-8FD2-4FF2-8E81-C52AE1F58815}"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654978226"/>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8A16CB35-8982-48A8-88B2-4495B77E0D8F}"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39547726"/>
      </p:ext>
    </p:extLst>
  </p:cSld>
  <p:clrMapOvr>
    <a:masterClrMapping/>
  </p:clrMapOvr>
  <p:extLst>
    <p:ext uri="{DCECCB84-F9BA-43D5-87BE-67443E8EF086}">
      <p15:sldGuideLst xmlns:p15="http://schemas.microsoft.com/office/powerpoint/2012/main"/>
    </p:ext>
  </p:extLst>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CDD6B56A-3E37-43AF-975B-E5EBD4336D0E}"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821514042"/>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13F08E82-DBED-4A95-945A-7DECA82C448C}"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368183727"/>
      </p:ext>
    </p:extLst>
  </p:cSld>
  <p:clrMapOvr>
    <a:masterClrMapping/>
  </p:clrMapOvr>
  <p:extLst>
    <p:ext uri="{DCECCB84-F9BA-43D5-87BE-67443E8EF086}">
      <p15:sldGuideLst xmlns:p15="http://schemas.microsoft.com/office/powerpoint/2012/main"/>
    </p:ext>
  </p:extLst>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81FB83F-89F5-4302-AE44-B08E60079102}"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762570218"/>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EE4C9FA1-4C09-467D-997B-FF1920E415C6}"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3448802357"/>
      </p:ext>
    </p:extLst>
  </p:cSld>
  <p:clrMapOvr>
    <a:overrideClrMapping bg1="dk1" tx1="lt1" bg2="dk2" tx2="lt2" accent1="accent1" accent2="accent2" accent3="accent3" accent4="accent4" accent5="accent5" accent6="accent6" hlink="hlink" folHlink="folHlink"/>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DD07252E-978B-47AC-BB13-E932317FC408}"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629037260"/>
      </p:ext>
    </p:extLst>
  </p:cSld>
  <p:clrMapOvr>
    <a:overrideClrMapping bg1="dk1" tx1="lt1" bg2="dk2" tx2="lt2" accent1="accent1" accent2="accent2" accent3="accent3" accent4="accent4" accent5="accent5" accent6="accent6" hlink="hlink" folHlink="folHlink"/>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95FAD563-E222-49B2-96F3-3A85BCDC7359}"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609854280"/>
      </p:ext>
    </p:extLst>
  </p:cSld>
  <p:clrMapOvr>
    <a:overrideClrMapping bg1="dk1" tx1="lt1" bg2="dk2" tx2="lt2" accent1="accent1" accent2="accent2" accent3="accent3" accent4="accent4" accent5="accent5" accent6="accent6" hlink="hlink" folHlink="folHlink"/>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941877E0-9484-48C2-8745-5A3B2601AEF5}" type="datetime1">
              <a:rPr lang="en-GB" smtClean="0"/>
              <a:t>01/09/2025</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3299555912"/>
      </p:ext>
    </p:extLst>
  </p:cSld>
  <p:clrMapOvr>
    <a:overrideClrMapping bg1="lt1" tx1="dk1" bg2="lt2" tx2="dk2" accent1="accent1" accent2="accent2" accent3="accent3" accent4="accent4" accent5="accent5" accent6="accent6" hlink="hlink" folHlink="folHlink"/>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64A32ECA-65F4-4B3E-BC78-8274C58D2A81}" type="datetime1">
              <a:rPr lang="en-GB" smtClean="0"/>
              <a:t>01/09/2025</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651886597"/>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BEC5AA08-8346-4A2A-8BD1-45D9673E68F9}" type="datetime1">
              <a:rPr lang="en-GB" smtClean="0"/>
              <a:t>01/09/2025</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61003926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8AE6E64-0CA3-41BD-B9BE-35CD03DCBADB}"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1829621896"/>
      </p:ext>
    </p:extLst>
  </p:cSld>
  <p:clrMapOvr>
    <a:overrideClrMapping bg1="dk1" tx1="lt1" bg2="dk2" tx2="lt2" accent1="accent1" accent2="accent2" accent3="accent3" accent4="accent4" accent5="accent5" accent6="accent6" hlink="hlink" folHlink="folHlink"/>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6824954-FD0A-449A-B706-E030B771FAB2}"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149017460"/>
      </p:ext>
    </p:extLst>
  </p:cSld>
  <p:clrMapOvr>
    <a:overrideClrMapping bg1="dk1" tx1="lt1" bg2="dk2" tx2="lt2" accent1="accent1" accent2="accent2" accent3="accent3" accent4="accent4" accent5="accent5" accent6="accent6" hlink="hlink" folHlink="folHlink"/>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67950C9-933D-4825-9278-E4092EEE5181}"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9545016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F7391891-C33F-4C2E-A71C-90E25DF6B16A}" type="datetime1">
              <a:rPr lang="en-GB" smtClean="0"/>
              <a:t>01/09/2025</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752101896"/>
      </p:ext>
    </p:extLst>
  </p:cSld>
  <p:clrMapOvr>
    <a:masterClrMapping/>
  </p:clrMapOvr>
  <p:extLst>
    <p:ext uri="{DCECCB84-F9BA-43D5-87BE-67443E8EF086}">
      <p15:sldGuideLst xmlns:p15="http://schemas.microsoft.com/office/powerpoint/2012/main"/>
    </p:ext>
  </p:extLst>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E98C34F-6574-4B71-8D22-22567D88AD62}"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930858784"/>
      </p:ext>
    </p:extLst>
  </p:cSld>
  <p:clrMapOvr>
    <a:overrideClrMapping bg1="dk1" tx1="lt1" bg2="dk2" tx2="lt2" accent1="accent1" accent2="accent2" accent3="accent3" accent4="accent4" accent5="accent5" accent6="accent6" hlink="hlink" folHlink="folHlink"/>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C77D1A7-77B3-46E4-800B-8E735E85EE9F}" type="datetime1">
              <a:rPr lang="en-GB" smtClean="0"/>
              <a:t>01/09/2025</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149429444"/>
      </p:ext>
    </p:extLst>
  </p:cSld>
  <p:clrMapOvr>
    <a:overrideClrMapping bg1="dk1" tx1="lt1" bg2="dk2" tx2="lt2" accent1="accent1" accent2="accent2" accent3="accent3" accent4="accent4" accent5="accent5" accent6="accent6" hlink="hlink" folHlink="folHlink"/>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E376C628-729E-4BAF-B93A-28B16473F85B}" type="datetime1">
              <a:rPr lang="en-GB" smtClean="0"/>
              <a:t>01/09/2025</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0296"/>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7D58C01C-BB1E-48F7-B993-4F0782D2DE4E}" type="datetime1">
              <a:rPr lang="en-GB" smtClean="0"/>
              <a:t>01/09/2025</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23204171"/>
      </p:ext>
    </p:extLst>
  </p:cSld>
  <p:clrMapOvr>
    <a:overrideClrMapping bg1="dk1" tx1="lt1" bg2="dk2" tx2="lt2" accent1="accent1" accent2="accent2" accent3="accent3" accent4="accent4" accent5="accent5" accent6="accent6" hlink="hlink" folHlink="folHlink"/>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7035" y="1644652"/>
            <a:ext cx="5165446" cy="4062413"/>
          </a:xfrm>
          <a:prstGeom prst="rect">
            <a:avLst/>
          </a:prstGeo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11108" y="1644652"/>
            <a:ext cx="5165976" cy="4062413"/>
          </a:xfrm>
          <a:prstGeom prst="rect">
            <a:avLst/>
          </a:prstGeo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21AFA-3AE7-4CEA-BC9B-447859BED57B}" type="slidenum">
              <a:rPr kumimoji="0" lang="en-US" sz="700" b="0" i="0" u="none" strike="noStrike" kern="1200" cap="none" spc="0" normalizeH="0" baseline="0" noProof="0" smtClean="0">
                <a:ln>
                  <a:noFill/>
                </a:ln>
                <a:solidFill>
                  <a:srgbClr val="009DF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009DF0"/>
              </a:solidFill>
              <a:effectLst/>
              <a:uLnTx/>
              <a:uFillTx/>
              <a:latin typeface="Verdana"/>
              <a:ea typeface="+mn-ea"/>
              <a:cs typeface="+mn-cs"/>
            </a:endParaRPr>
          </a:p>
        </p:txBody>
      </p:sp>
    </p:spTree>
    <p:extLst>
      <p:ext uri="{BB962C8B-B14F-4D97-AF65-F5344CB8AC3E}">
        <p14:creationId xmlns:p14="http://schemas.microsoft.com/office/powerpoint/2010/main" val="3386214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35.xml><?xml version="1.0" encoding="utf-8"?>
<p:sldLayout xmlns:a="http://schemas.openxmlformats.org/drawingml/2006/main" xmlns:r="http://schemas.openxmlformats.org/officeDocument/2006/relationships" xmlns:p="http://schemas.openxmlformats.org/presentationml/2006/main" userDrawn="1">
  <p:cSld name="1_Text and image">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D286B4C-66CE-4BC1-B537-53F81ACF6B85}"/>
              </a:ext>
            </a:extLst>
          </p:cNvPr>
          <p:cNvGraphicFramePr>
            <a:graphicFrameLocks noChangeAspect="1"/>
          </p:cNvGraphicFramePr>
          <p:nvPr userDrawn="1">
            <p:custDataLst>
              <p:tags r:id="rId1"/>
            </p:custDataLst>
            <p:extLst>
              <p:ext uri="{D42A27DB-BD31-4B8C-83A1-F6EECF244321}">
                <p14:modId xmlns:p14="http://schemas.microsoft.com/office/powerpoint/2010/main" val="273491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3" progId="TCLayout.ActiveDocument.1">
                  <p:embed/>
                </p:oleObj>
              </mc:Choice>
              <mc:Fallback>
                <p:oleObj name="think-cell Slide" r:id="rId3" imgW="400" imgH="393" progId="TCLayout.ActiveDocument.1">
                  <p:embed/>
                  <p:pic>
                    <p:nvPicPr>
                      <p:cNvPr id="12" name="Object 11" hidden="1">
                        <a:extLst>
                          <a:ext uri="{FF2B5EF4-FFF2-40B4-BE49-F238E27FC236}">
                            <a16:creationId xmlns:a16="http://schemas.microsoft.com/office/drawing/2014/main" id="{8D286B4C-66CE-4BC1-B537-53F81ACF6B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360364" y="1828800"/>
            <a:ext cx="1607715" cy="1610798"/>
          </a:xfrm>
          <a:solidFill>
            <a:srgbClr val="F9F9F7"/>
          </a:solidFill>
        </p:spPr>
        <p:txBody>
          <a:bodyPr lIns="72000" tIns="72000" anchor="t" anchorCtr="0"/>
          <a:lstStyle>
            <a:lvl1pPr marL="0" indent="0" algn="l">
              <a:spcAft>
                <a:spcPts val="0"/>
              </a:spcAft>
              <a:buNone/>
              <a:defRPr sz="1600"/>
            </a:lvl1pPr>
          </a:lstStyle>
          <a:p>
            <a:endParaRPr lang="en-GB" noProof="0"/>
          </a:p>
        </p:txBody>
      </p:sp>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301E4FA2-15FB-4091-A19F-D9F51D4EE31C}" type="datetime1">
              <a:rPr lang="en-GB" smtClean="0"/>
              <a:t>01/09/2025</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p>
            <a:r>
              <a:rPr lang="en-GB" noProof="0"/>
              <a:t>Click to add title</a:t>
            </a:r>
            <a:endParaRPr lang="en-GB"/>
          </a:p>
        </p:txBody>
      </p:sp>
    </p:spTree>
    <p:extLst>
      <p:ext uri="{BB962C8B-B14F-4D97-AF65-F5344CB8AC3E}">
        <p14:creationId xmlns:p14="http://schemas.microsoft.com/office/powerpoint/2010/main" val="260299849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7D424758-4D1C-47DF-B71F-496C4521E7FE}"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47870430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555BF8A-1C25-46F8-8E09-9A9C0E341095}" type="datetime1">
              <a:rPr lang="en-GB" smtClean="0"/>
              <a:t>01/09/2025</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34048399"/>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C56348F1-5F7A-4519-BA1D-BA4E7B97CCEC}" type="datetime1">
              <a:rPr lang="en-GB" smtClean="0"/>
              <a:t>01/09/2025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07052532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6D766E39-EAD3-4D0F-A6A8-8CFFBD9CC9D6}" type="datetime1">
              <a:rPr lang="en-GB" smtClean="0"/>
              <a:t>01/09/2025</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27649120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A1640FDE-1AB7-4802-966D-1754C6BB369F}"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30240314"/>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C016A2CC-C6DB-4438-A10E-B811B18BD275}" type="datetime1">
              <a:rPr lang="en-GB" smtClean="0"/>
              <a:t>01/09/2025</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42796487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A90DF814-75DF-4A16-8F4A-919CDBB105D9}"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0A29904D-5040-4056-AA25-F9CF7F9D8DD7}"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09586830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FC6403A6-CE72-403E-AB7D-8B9B5FA9E71A}"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419882"/>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6F3E2937-BEE5-4F37-9CDF-112F465415FE}"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3626584677"/>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825D7621-89A2-4B47-A477-169305EB436C}" type="datetime1">
              <a:rPr lang="en-GB" smtClean="0"/>
              <a:t>01/09/2025</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142760"/>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672D2D38-5271-46BD-B796-198CE7FD22B3}" type="datetime1">
              <a:rPr lang="en-GB" smtClean="0"/>
              <a:t>01/09/2025</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3374463930"/>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6D8EB45A-F563-44BF-801C-EDA8A4AC663A}" type="datetime1">
              <a:rPr lang="en-GB" smtClean="0"/>
              <a:t>01/09/2025</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042296120"/>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E9B3E144-C972-40F9-8A7B-15425753ABA3}" type="datetime1">
              <a:rPr lang="en-GB" smtClean="0"/>
              <a:t>01/09/2025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3137373524"/>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AAA9FCDA-13FE-4A62-BD8D-49AB5CB2755F}" type="datetime1">
              <a:rPr lang="en-GB" smtClean="0"/>
              <a:t>01/09/2025</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815001648"/>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F61DBF4B-61E4-4BDF-AE9C-ED390AAB340C}" type="datetime1">
              <a:rPr lang="en-GB" smtClean="0"/>
              <a:t>01/09/2025</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877259205"/>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F72BCCF2-9035-42B1-95C0-8391AA982DA4}" type="datetime1">
              <a:rPr lang="en-GB" smtClean="0"/>
              <a:t>01/09/2025</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5554749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F1B2EFAF-AC4C-44B9-9044-41235759C718}" type="datetime1">
              <a:rPr lang="en-GB" smtClean="0"/>
              <a:t>01/09/2025</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21FE0C9F-22F2-4229-824E-35380E62E231}" type="datetime1">
              <a:rPr lang="en-GB" smtClean="0"/>
              <a:t>01/09/2025</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343693514"/>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F9DF0C88-7845-41AC-B4A5-74E9601F76D8}" type="datetime1">
              <a:rPr lang="en-GB" smtClean="0"/>
              <a:t>01/09/2025</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477114000"/>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C12A4EB5-C520-4AD2-99E9-C787DD68B499}" type="datetime1">
              <a:rPr lang="en-GB" smtClean="0"/>
              <a:t>01/09/2025</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103561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0F5BA46C-906A-434F-8E05-C196D90E2CA7}" type="datetime1">
              <a:rPr lang="en-GB" smtClean="0"/>
              <a:t>01/09/2025</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350603770"/>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F5198BC2-4BD9-4D85-A425-D08917AA349F}"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379328292"/>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9CE8462D-53E1-49E0-896E-96B39BAEA071}" type="datetime1">
              <a:rPr lang="en-GB" smtClean="0"/>
              <a:t>01/09/2025</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80766898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C5988AB7-D7F6-4AB4-B06B-CEE2743AF794}" type="datetime1">
              <a:rPr lang="en-GB" smtClean="0"/>
              <a:t>01/09/2025</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2273964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940DC798-18AF-4600-8035-9C4C6F96D0A7}" type="datetime1">
              <a:rPr lang="en-GB" smtClean="0"/>
              <a:t>01/09/2025</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766609209"/>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0592193-9BC8-441B-A8B1-5597218A04B9}" type="datetime1">
              <a:rPr lang="en-GB" smtClean="0"/>
              <a:t>01/09/2025</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1649325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D48C8F1A-B044-4227-AFDC-9402C21CD439}" type="datetime1">
              <a:rPr lang="en-GB" smtClean="0"/>
              <a:t>01/09/2025</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76423027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2.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24.xml"/><Relationship Id="rId18" Type="http://schemas.openxmlformats.org/officeDocument/2006/relationships/slideLayout" Target="../slideLayouts/slideLayout529.xml"/><Relationship Id="rId26" Type="http://schemas.openxmlformats.org/officeDocument/2006/relationships/slideLayout" Target="../slideLayouts/slideLayout537.xml"/><Relationship Id="rId39" Type="http://schemas.openxmlformats.org/officeDocument/2006/relationships/slideLayout" Target="../slideLayouts/slideLayout550.xml"/><Relationship Id="rId21" Type="http://schemas.openxmlformats.org/officeDocument/2006/relationships/slideLayout" Target="../slideLayouts/slideLayout532.xml"/><Relationship Id="rId34" Type="http://schemas.openxmlformats.org/officeDocument/2006/relationships/slideLayout" Target="../slideLayouts/slideLayout545.xml"/><Relationship Id="rId42" Type="http://schemas.openxmlformats.org/officeDocument/2006/relationships/slideLayout" Target="../slideLayouts/slideLayout553.xml"/><Relationship Id="rId47" Type="http://schemas.openxmlformats.org/officeDocument/2006/relationships/slideLayout" Target="../slideLayouts/slideLayout558.xml"/><Relationship Id="rId50" Type="http://schemas.openxmlformats.org/officeDocument/2006/relationships/slideLayout" Target="../slideLayouts/slideLayout561.xml"/><Relationship Id="rId55" Type="http://schemas.openxmlformats.org/officeDocument/2006/relationships/slideLayout" Target="../slideLayouts/slideLayout566.xml"/><Relationship Id="rId7" Type="http://schemas.openxmlformats.org/officeDocument/2006/relationships/slideLayout" Target="../slideLayouts/slideLayout518.xml"/><Relationship Id="rId2" Type="http://schemas.openxmlformats.org/officeDocument/2006/relationships/slideLayout" Target="../slideLayouts/slideLayout513.xml"/><Relationship Id="rId16" Type="http://schemas.openxmlformats.org/officeDocument/2006/relationships/slideLayout" Target="../slideLayouts/slideLayout527.xml"/><Relationship Id="rId29" Type="http://schemas.openxmlformats.org/officeDocument/2006/relationships/slideLayout" Target="../slideLayouts/slideLayout540.xml"/><Relationship Id="rId11" Type="http://schemas.openxmlformats.org/officeDocument/2006/relationships/slideLayout" Target="../slideLayouts/slideLayout522.xml"/><Relationship Id="rId24" Type="http://schemas.openxmlformats.org/officeDocument/2006/relationships/slideLayout" Target="../slideLayouts/slideLayout535.xml"/><Relationship Id="rId32" Type="http://schemas.openxmlformats.org/officeDocument/2006/relationships/slideLayout" Target="../slideLayouts/slideLayout543.xml"/><Relationship Id="rId37" Type="http://schemas.openxmlformats.org/officeDocument/2006/relationships/slideLayout" Target="../slideLayouts/slideLayout548.xml"/><Relationship Id="rId40" Type="http://schemas.openxmlformats.org/officeDocument/2006/relationships/slideLayout" Target="../slideLayouts/slideLayout551.xml"/><Relationship Id="rId45" Type="http://schemas.openxmlformats.org/officeDocument/2006/relationships/slideLayout" Target="../slideLayouts/slideLayout556.xml"/><Relationship Id="rId53" Type="http://schemas.openxmlformats.org/officeDocument/2006/relationships/slideLayout" Target="../slideLayouts/slideLayout564.xml"/><Relationship Id="rId58" Type="http://schemas.openxmlformats.org/officeDocument/2006/relationships/oleObject" Target="../embeddings/oleObject65.bin"/><Relationship Id="rId5" Type="http://schemas.openxmlformats.org/officeDocument/2006/relationships/slideLayout" Target="../slideLayouts/slideLayout516.xml"/><Relationship Id="rId19" Type="http://schemas.openxmlformats.org/officeDocument/2006/relationships/slideLayout" Target="../slideLayouts/slideLayout530.xml"/><Relationship Id="rId4" Type="http://schemas.openxmlformats.org/officeDocument/2006/relationships/slideLayout" Target="../slideLayouts/slideLayout515.xml"/><Relationship Id="rId9" Type="http://schemas.openxmlformats.org/officeDocument/2006/relationships/slideLayout" Target="../slideLayouts/slideLayout520.xml"/><Relationship Id="rId14" Type="http://schemas.openxmlformats.org/officeDocument/2006/relationships/slideLayout" Target="../slideLayouts/slideLayout525.xml"/><Relationship Id="rId22" Type="http://schemas.openxmlformats.org/officeDocument/2006/relationships/slideLayout" Target="../slideLayouts/slideLayout533.xml"/><Relationship Id="rId27" Type="http://schemas.openxmlformats.org/officeDocument/2006/relationships/slideLayout" Target="../slideLayouts/slideLayout538.xml"/><Relationship Id="rId30" Type="http://schemas.openxmlformats.org/officeDocument/2006/relationships/slideLayout" Target="../slideLayouts/slideLayout541.xml"/><Relationship Id="rId35" Type="http://schemas.openxmlformats.org/officeDocument/2006/relationships/slideLayout" Target="../slideLayouts/slideLayout546.xml"/><Relationship Id="rId43" Type="http://schemas.openxmlformats.org/officeDocument/2006/relationships/slideLayout" Target="../slideLayouts/slideLayout554.xml"/><Relationship Id="rId48" Type="http://schemas.openxmlformats.org/officeDocument/2006/relationships/slideLayout" Target="../slideLayouts/slideLayout559.xml"/><Relationship Id="rId56" Type="http://schemas.openxmlformats.org/officeDocument/2006/relationships/theme" Target="../theme/theme10.xml"/><Relationship Id="rId8" Type="http://schemas.openxmlformats.org/officeDocument/2006/relationships/slideLayout" Target="../slideLayouts/slideLayout519.xml"/><Relationship Id="rId51" Type="http://schemas.openxmlformats.org/officeDocument/2006/relationships/slideLayout" Target="../slideLayouts/slideLayout562.xml"/><Relationship Id="rId3" Type="http://schemas.openxmlformats.org/officeDocument/2006/relationships/slideLayout" Target="../slideLayouts/slideLayout514.xml"/><Relationship Id="rId12" Type="http://schemas.openxmlformats.org/officeDocument/2006/relationships/slideLayout" Target="../slideLayouts/slideLayout523.xml"/><Relationship Id="rId17" Type="http://schemas.openxmlformats.org/officeDocument/2006/relationships/slideLayout" Target="../slideLayouts/slideLayout528.xml"/><Relationship Id="rId25" Type="http://schemas.openxmlformats.org/officeDocument/2006/relationships/slideLayout" Target="../slideLayouts/slideLayout536.xml"/><Relationship Id="rId33" Type="http://schemas.openxmlformats.org/officeDocument/2006/relationships/slideLayout" Target="../slideLayouts/slideLayout544.xml"/><Relationship Id="rId38" Type="http://schemas.openxmlformats.org/officeDocument/2006/relationships/slideLayout" Target="../slideLayouts/slideLayout549.xml"/><Relationship Id="rId46" Type="http://schemas.openxmlformats.org/officeDocument/2006/relationships/slideLayout" Target="../slideLayouts/slideLayout557.xml"/><Relationship Id="rId59" Type="http://schemas.openxmlformats.org/officeDocument/2006/relationships/image" Target="../media/image1.emf"/><Relationship Id="rId20" Type="http://schemas.openxmlformats.org/officeDocument/2006/relationships/slideLayout" Target="../slideLayouts/slideLayout531.xml"/><Relationship Id="rId41" Type="http://schemas.openxmlformats.org/officeDocument/2006/relationships/slideLayout" Target="../slideLayouts/slideLayout552.xml"/><Relationship Id="rId54" Type="http://schemas.openxmlformats.org/officeDocument/2006/relationships/slideLayout" Target="../slideLayouts/slideLayout565.xml"/><Relationship Id="rId1" Type="http://schemas.openxmlformats.org/officeDocument/2006/relationships/slideLayout" Target="../slideLayouts/slideLayout512.xml"/><Relationship Id="rId6" Type="http://schemas.openxmlformats.org/officeDocument/2006/relationships/slideLayout" Target="../slideLayouts/slideLayout517.xml"/><Relationship Id="rId15" Type="http://schemas.openxmlformats.org/officeDocument/2006/relationships/slideLayout" Target="../slideLayouts/slideLayout526.xml"/><Relationship Id="rId23" Type="http://schemas.openxmlformats.org/officeDocument/2006/relationships/slideLayout" Target="../slideLayouts/slideLayout534.xml"/><Relationship Id="rId28" Type="http://schemas.openxmlformats.org/officeDocument/2006/relationships/slideLayout" Target="../slideLayouts/slideLayout539.xml"/><Relationship Id="rId36" Type="http://schemas.openxmlformats.org/officeDocument/2006/relationships/slideLayout" Target="../slideLayouts/slideLayout547.xml"/><Relationship Id="rId49" Type="http://schemas.openxmlformats.org/officeDocument/2006/relationships/slideLayout" Target="../slideLayouts/slideLayout560.xml"/><Relationship Id="rId57" Type="http://schemas.openxmlformats.org/officeDocument/2006/relationships/tags" Target="../tags/tag74.xml"/><Relationship Id="rId10" Type="http://schemas.openxmlformats.org/officeDocument/2006/relationships/slideLayout" Target="../slideLayouts/slideLayout521.xml"/><Relationship Id="rId31" Type="http://schemas.openxmlformats.org/officeDocument/2006/relationships/slideLayout" Target="../slideLayouts/slideLayout542.xml"/><Relationship Id="rId44" Type="http://schemas.openxmlformats.org/officeDocument/2006/relationships/slideLayout" Target="../slideLayouts/slideLayout555.xml"/><Relationship Id="rId52" Type="http://schemas.openxmlformats.org/officeDocument/2006/relationships/slideLayout" Target="../slideLayouts/slideLayout563.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579.xml"/><Relationship Id="rId18" Type="http://schemas.openxmlformats.org/officeDocument/2006/relationships/slideLayout" Target="../slideLayouts/slideLayout584.xml"/><Relationship Id="rId26" Type="http://schemas.openxmlformats.org/officeDocument/2006/relationships/slideLayout" Target="../slideLayouts/slideLayout592.xml"/><Relationship Id="rId39" Type="http://schemas.openxmlformats.org/officeDocument/2006/relationships/slideLayout" Target="../slideLayouts/slideLayout605.xml"/><Relationship Id="rId21" Type="http://schemas.openxmlformats.org/officeDocument/2006/relationships/slideLayout" Target="../slideLayouts/slideLayout587.xml"/><Relationship Id="rId34" Type="http://schemas.openxmlformats.org/officeDocument/2006/relationships/slideLayout" Target="../slideLayouts/slideLayout600.xml"/><Relationship Id="rId42" Type="http://schemas.openxmlformats.org/officeDocument/2006/relationships/slideLayout" Target="../slideLayouts/slideLayout608.xml"/><Relationship Id="rId47" Type="http://schemas.openxmlformats.org/officeDocument/2006/relationships/slideLayout" Target="../slideLayouts/slideLayout613.xml"/><Relationship Id="rId50" Type="http://schemas.openxmlformats.org/officeDocument/2006/relationships/slideLayout" Target="../slideLayouts/slideLayout616.xml"/><Relationship Id="rId55" Type="http://schemas.openxmlformats.org/officeDocument/2006/relationships/slideLayout" Target="../slideLayouts/slideLayout621.xml"/><Relationship Id="rId7" Type="http://schemas.openxmlformats.org/officeDocument/2006/relationships/slideLayout" Target="../slideLayouts/slideLayout573.xml"/><Relationship Id="rId2" Type="http://schemas.openxmlformats.org/officeDocument/2006/relationships/slideLayout" Target="../slideLayouts/slideLayout568.xml"/><Relationship Id="rId16" Type="http://schemas.openxmlformats.org/officeDocument/2006/relationships/slideLayout" Target="../slideLayouts/slideLayout582.xml"/><Relationship Id="rId29" Type="http://schemas.openxmlformats.org/officeDocument/2006/relationships/slideLayout" Target="../slideLayouts/slideLayout595.xml"/><Relationship Id="rId11" Type="http://schemas.openxmlformats.org/officeDocument/2006/relationships/slideLayout" Target="../slideLayouts/slideLayout577.xml"/><Relationship Id="rId24" Type="http://schemas.openxmlformats.org/officeDocument/2006/relationships/slideLayout" Target="../slideLayouts/slideLayout590.xml"/><Relationship Id="rId32" Type="http://schemas.openxmlformats.org/officeDocument/2006/relationships/slideLayout" Target="../slideLayouts/slideLayout598.xml"/><Relationship Id="rId37" Type="http://schemas.openxmlformats.org/officeDocument/2006/relationships/slideLayout" Target="../slideLayouts/slideLayout603.xml"/><Relationship Id="rId40" Type="http://schemas.openxmlformats.org/officeDocument/2006/relationships/slideLayout" Target="../slideLayouts/slideLayout606.xml"/><Relationship Id="rId45" Type="http://schemas.openxmlformats.org/officeDocument/2006/relationships/slideLayout" Target="../slideLayouts/slideLayout611.xml"/><Relationship Id="rId53" Type="http://schemas.openxmlformats.org/officeDocument/2006/relationships/slideLayout" Target="../slideLayouts/slideLayout619.xml"/><Relationship Id="rId58" Type="http://schemas.openxmlformats.org/officeDocument/2006/relationships/oleObject" Target="../embeddings/oleObject66.bin"/><Relationship Id="rId5" Type="http://schemas.openxmlformats.org/officeDocument/2006/relationships/slideLayout" Target="../slideLayouts/slideLayout571.xml"/><Relationship Id="rId19" Type="http://schemas.openxmlformats.org/officeDocument/2006/relationships/slideLayout" Target="../slideLayouts/slideLayout585.xml"/><Relationship Id="rId4" Type="http://schemas.openxmlformats.org/officeDocument/2006/relationships/slideLayout" Target="../slideLayouts/slideLayout570.xml"/><Relationship Id="rId9" Type="http://schemas.openxmlformats.org/officeDocument/2006/relationships/slideLayout" Target="../slideLayouts/slideLayout575.xml"/><Relationship Id="rId14" Type="http://schemas.openxmlformats.org/officeDocument/2006/relationships/slideLayout" Target="../slideLayouts/slideLayout580.xml"/><Relationship Id="rId22" Type="http://schemas.openxmlformats.org/officeDocument/2006/relationships/slideLayout" Target="../slideLayouts/slideLayout588.xml"/><Relationship Id="rId27" Type="http://schemas.openxmlformats.org/officeDocument/2006/relationships/slideLayout" Target="../slideLayouts/slideLayout593.xml"/><Relationship Id="rId30" Type="http://schemas.openxmlformats.org/officeDocument/2006/relationships/slideLayout" Target="../slideLayouts/slideLayout596.xml"/><Relationship Id="rId35" Type="http://schemas.openxmlformats.org/officeDocument/2006/relationships/slideLayout" Target="../slideLayouts/slideLayout601.xml"/><Relationship Id="rId43" Type="http://schemas.openxmlformats.org/officeDocument/2006/relationships/slideLayout" Target="../slideLayouts/slideLayout609.xml"/><Relationship Id="rId48" Type="http://schemas.openxmlformats.org/officeDocument/2006/relationships/slideLayout" Target="../slideLayouts/slideLayout614.xml"/><Relationship Id="rId56" Type="http://schemas.openxmlformats.org/officeDocument/2006/relationships/theme" Target="../theme/theme11.xml"/><Relationship Id="rId8" Type="http://schemas.openxmlformats.org/officeDocument/2006/relationships/slideLayout" Target="../slideLayouts/slideLayout574.xml"/><Relationship Id="rId51" Type="http://schemas.openxmlformats.org/officeDocument/2006/relationships/slideLayout" Target="../slideLayouts/slideLayout617.xml"/><Relationship Id="rId3" Type="http://schemas.openxmlformats.org/officeDocument/2006/relationships/slideLayout" Target="../slideLayouts/slideLayout569.xml"/><Relationship Id="rId12" Type="http://schemas.openxmlformats.org/officeDocument/2006/relationships/slideLayout" Target="../slideLayouts/slideLayout578.xml"/><Relationship Id="rId17" Type="http://schemas.openxmlformats.org/officeDocument/2006/relationships/slideLayout" Target="../slideLayouts/slideLayout583.xml"/><Relationship Id="rId25" Type="http://schemas.openxmlformats.org/officeDocument/2006/relationships/slideLayout" Target="../slideLayouts/slideLayout591.xml"/><Relationship Id="rId33" Type="http://schemas.openxmlformats.org/officeDocument/2006/relationships/slideLayout" Target="../slideLayouts/slideLayout599.xml"/><Relationship Id="rId38" Type="http://schemas.openxmlformats.org/officeDocument/2006/relationships/slideLayout" Target="../slideLayouts/slideLayout604.xml"/><Relationship Id="rId46" Type="http://schemas.openxmlformats.org/officeDocument/2006/relationships/slideLayout" Target="../slideLayouts/slideLayout612.xml"/><Relationship Id="rId59" Type="http://schemas.openxmlformats.org/officeDocument/2006/relationships/image" Target="../media/image17.emf"/><Relationship Id="rId20" Type="http://schemas.openxmlformats.org/officeDocument/2006/relationships/slideLayout" Target="../slideLayouts/slideLayout586.xml"/><Relationship Id="rId41" Type="http://schemas.openxmlformats.org/officeDocument/2006/relationships/slideLayout" Target="../slideLayouts/slideLayout607.xml"/><Relationship Id="rId54" Type="http://schemas.openxmlformats.org/officeDocument/2006/relationships/slideLayout" Target="../slideLayouts/slideLayout620.xml"/><Relationship Id="rId1" Type="http://schemas.openxmlformats.org/officeDocument/2006/relationships/slideLayout" Target="../slideLayouts/slideLayout567.xml"/><Relationship Id="rId6" Type="http://schemas.openxmlformats.org/officeDocument/2006/relationships/slideLayout" Target="../slideLayouts/slideLayout572.xml"/><Relationship Id="rId15" Type="http://schemas.openxmlformats.org/officeDocument/2006/relationships/slideLayout" Target="../slideLayouts/slideLayout581.xml"/><Relationship Id="rId23" Type="http://schemas.openxmlformats.org/officeDocument/2006/relationships/slideLayout" Target="../slideLayouts/slideLayout589.xml"/><Relationship Id="rId28" Type="http://schemas.openxmlformats.org/officeDocument/2006/relationships/slideLayout" Target="../slideLayouts/slideLayout594.xml"/><Relationship Id="rId36" Type="http://schemas.openxmlformats.org/officeDocument/2006/relationships/slideLayout" Target="../slideLayouts/slideLayout602.xml"/><Relationship Id="rId49" Type="http://schemas.openxmlformats.org/officeDocument/2006/relationships/slideLayout" Target="../slideLayouts/slideLayout615.xml"/><Relationship Id="rId57" Type="http://schemas.openxmlformats.org/officeDocument/2006/relationships/tags" Target="../tags/tag75.xml"/><Relationship Id="rId10" Type="http://schemas.openxmlformats.org/officeDocument/2006/relationships/slideLayout" Target="../slideLayouts/slideLayout576.xml"/><Relationship Id="rId31" Type="http://schemas.openxmlformats.org/officeDocument/2006/relationships/slideLayout" Target="../slideLayouts/slideLayout597.xml"/><Relationship Id="rId44" Type="http://schemas.openxmlformats.org/officeDocument/2006/relationships/slideLayout" Target="../slideLayouts/slideLayout610.xml"/><Relationship Id="rId52" Type="http://schemas.openxmlformats.org/officeDocument/2006/relationships/slideLayout" Target="../slideLayouts/slideLayout618.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634.xml"/><Relationship Id="rId18" Type="http://schemas.openxmlformats.org/officeDocument/2006/relationships/slideLayout" Target="../slideLayouts/slideLayout639.xml"/><Relationship Id="rId26" Type="http://schemas.openxmlformats.org/officeDocument/2006/relationships/slideLayout" Target="../slideLayouts/slideLayout647.xml"/><Relationship Id="rId39" Type="http://schemas.openxmlformats.org/officeDocument/2006/relationships/slideLayout" Target="../slideLayouts/slideLayout660.xml"/><Relationship Id="rId21" Type="http://schemas.openxmlformats.org/officeDocument/2006/relationships/slideLayout" Target="../slideLayouts/slideLayout642.xml"/><Relationship Id="rId34" Type="http://schemas.openxmlformats.org/officeDocument/2006/relationships/slideLayout" Target="../slideLayouts/slideLayout655.xml"/><Relationship Id="rId42" Type="http://schemas.openxmlformats.org/officeDocument/2006/relationships/slideLayout" Target="../slideLayouts/slideLayout663.xml"/><Relationship Id="rId47" Type="http://schemas.openxmlformats.org/officeDocument/2006/relationships/slideLayout" Target="../slideLayouts/slideLayout668.xml"/><Relationship Id="rId50" Type="http://schemas.openxmlformats.org/officeDocument/2006/relationships/slideLayout" Target="../slideLayouts/slideLayout671.xml"/><Relationship Id="rId55" Type="http://schemas.openxmlformats.org/officeDocument/2006/relationships/slideLayout" Target="../slideLayouts/slideLayout676.xml"/><Relationship Id="rId7" Type="http://schemas.openxmlformats.org/officeDocument/2006/relationships/slideLayout" Target="../slideLayouts/slideLayout628.xml"/><Relationship Id="rId2" Type="http://schemas.openxmlformats.org/officeDocument/2006/relationships/slideLayout" Target="../slideLayouts/slideLayout623.xml"/><Relationship Id="rId16" Type="http://schemas.openxmlformats.org/officeDocument/2006/relationships/slideLayout" Target="../slideLayouts/slideLayout637.xml"/><Relationship Id="rId29" Type="http://schemas.openxmlformats.org/officeDocument/2006/relationships/slideLayout" Target="../slideLayouts/slideLayout650.xml"/><Relationship Id="rId11" Type="http://schemas.openxmlformats.org/officeDocument/2006/relationships/slideLayout" Target="../slideLayouts/slideLayout632.xml"/><Relationship Id="rId24" Type="http://schemas.openxmlformats.org/officeDocument/2006/relationships/slideLayout" Target="../slideLayouts/slideLayout645.xml"/><Relationship Id="rId32" Type="http://schemas.openxmlformats.org/officeDocument/2006/relationships/slideLayout" Target="../slideLayouts/slideLayout653.xml"/><Relationship Id="rId37" Type="http://schemas.openxmlformats.org/officeDocument/2006/relationships/slideLayout" Target="../slideLayouts/slideLayout658.xml"/><Relationship Id="rId40" Type="http://schemas.openxmlformats.org/officeDocument/2006/relationships/slideLayout" Target="../slideLayouts/slideLayout661.xml"/><Relationship Id="rId45" Type="http://schemas.openxmlformats.org/officeDocument/2006/relationships/slideLayout" Target="../slideLayouts/slideLayout666.xml"/><Relationship Id="rId53" Type="http://schemas.openxmlformats.org/officeDocument/2006/relationships/slideLayout" Target="../slideLayouts/slideLayout674.xml"/><Relationship Id="rId58" Type="http://schemas.openxmlformats.org/officeDocument/2006/relationships/theme" Target="../theme/theme12.xml"/><Relationship Id="rId5" Type="http://schemas.openxmlformats.org/officeDocument/2006/relationships/slideLayout" Target="../slideLayouts/slideLayout626.xml"/><Relationship Id="rId61" Type="http://schemas.openxmlformats.org/officeDocument/2006/relationships/image" Target="../media/image1.emf"/><Relationship Id="rId19" Type="http://schemas.openxmlformats.org/officeDocument/2006/relationships/slideLayout" Target="../slideLayouts/slideLayout640.xml"/><Relationship Id="rId14" Type="http://schemas.openxmlformats.org/officeDocument/2006/relationships/slideLayout" Target="../slideLayouts/slideLayout635.xml"/><Relationship Id="rId22" Type="http://schemas.openxmlformats.org/officeDocument/2006/relationships/slideLayout" Target="../slideLayouts/slideLayout643.xml"/><Relationship Id="rId27" Type="http://schemas.openxmlformats.org/officeDocument/2006/relationships/slideLayout" Target="../slideLayouts/slideLayout648.xml"/><Relationship Id="rId30" Type="http://schemas.openxmlformats.org/officeDocument/2006/relationships/slideLayout" Target="../slideLayouts/slideLayout651.xml"/><Relationship Id="rId35" Type="http://schemas.openxmlformats.org/officeDocument/2006/relationships/slideLayout" Target="../slideLayouts/slideLayout656.xml"/><Relationship Id="rId43" Type="http://schemas.openxmlformats.org/officeDocument/2006/relationships/slideLayout" Target="../slideLayouts/slideLayout664.xml"/><Relationship Id="rId48" Type="http://schemas.openxmlformats.org/officeDocument/2006/relationships/slideLayout" Target="../slideLayouts/slideLayout669.xml"/><Relationship Id="rId56" Type="http://schemas.openxmlformats.org/officeDocument/2006/relationships/slideLayout" Target="../slideLayouts/slideLayout677.xml"/><Relationship Id="rId8" Type="http://schemas.openxmlformats.org/officeDocument/2006/relationships/slideLayout" Target="../slideLayouts/slideLayout629.xml"/><Relationship Id="rId51" Type="http://schemas.openxmlformats.org/officeDocument/2006/relationships/slideLayout" Target="../slideLayouts/slideLayout672.xml"/><Relationship Id="rId3" Type="http://schemas.openxmlformats.org/officeDocument/2006/relationships/slideLayout" Target="../slideLayouts/slideLayout624.xml"/><Relationship Id="rId12" Type="http://schemas.openxmlformats.org/officeDocument/2006/relationships/slideLayout" Target="../slideLayouts/slideLayout633.xml"/><Relationship Id="rId17" Type="http://schemas.openxmlformats.org/officeDocument/2006/relationships/slideLayout" Target="../slideLayouts/slideLayout638.xml"/><Relationship Id="rId25" Type="http://schemas.openxmlformats.org/officeDocument/2006/relationships/slideLayout" Target="../slideLayouts/slideLayout646.xml"/><Relationship Id="rId33" Type="http://schemas.openxmlformats.org/officeDocument/2006/relationships/slideLayout" Target="../slideLayouts/slideLayout654.xml"/><Relationship Id="rId38" Type="http://schemas.openxmlformats.org/officeDocument/2006/relationships/slideLayout" Target="../slideLayouts/slideLayout659.xml"/><Relationship Id="rId46" Type="http://schemas.openxmlformats.org/officeDocument/2006/relationships/slideLayout" Target="../slideLayouts/slideLayout667.xml"/><Relationship Id="rId59" Type="http://schemas.openxmlformats.org/officeDocument/2006/relationships/tags" Target="../tags/tag76.xml"/><Relationship Id="rId20" Type="http://schemas.openxmlformats.org/officeDocument/2006/relationships/slideLayout" Target="../slideLayouts/slideLayout641.xml"/><Relationship Id="rId41" Type="http://schemas.openxmlformats.org/officeDocument/2006/relationships/slideLayout" Target="../slideLayouts/slideLayout662.xml"/><Relationship Id="rId54" Type="http://schemas.openxmlformats.org/officeDocument/2006/relationships/slideLayout" Target="../slideLayouts/slideLayout675.xml"/><Relationship Id="rId1" Type="http://schemas.openxmlformats.org/officeDocument/2006/relationships/slideLayout" Target="../slideLayouts/slideLayout622.xml"/><Relationship Id="rId6" Type="http://schemas.openxmlformats.org/officeDocument/2006/relationships/slideLayout" Target="../slideLayouts/slideLayout627.xml"/><Relationship Id="rId15" Type="http://schemas.openxmlformats.org/officeDocument/2006/relationships/slideLayout" Target="../slideLayouts/slideLayout636.xml"/><Relationship Id="rId23" Type="http://schemas.openxmlformats.org/officeDocument/2006/relationships/slideLayout" Target="../slideLayouts/slideLayout644.xml"/><Relationship Id="rId28" Type="http://schemas.openxmlformats.org/officeDocument/2006/relationships/slideLayout" Target="../slideLayouts/slideLayout649.xml"/><Relationship Id="rId36" Type="http://schemas.openxmlformats.org/officeDocument/2006/relationships/slideLayout" Target="../slideLayouts/slideLayout657.xml"/><Relationship Id="rId49" Type="http://schemas.openxmlformats.org/officeDocument/2006/relationships/slideLayout" Target="../slideLayouts/slideLayout670.xml"/><Relationship Id="rId57" Type="http://schemas.openxmlformats.org/officeDocument/2006/relationships/slideLayout" Target="../slideLayouts/slideLayout678.xml"/><Relationship Id="rId10" Type="http://schemas.openxmlformats.org/officeDocument/2006/relationships/slideLayout" Target="../slideLayouts/slideLayout631.xml"/><Relationship Id="rId31" Type="http://schemas.openxmlformats.org/officeDocument/2006/relationships/slideLayout" Target="../slideLayouts/slideLayout652.xml"/><Relationship Id="rId44" Type="http://schemas.openxmlformats.org/officeDocument/2006/relationships/slideLayout" Target="../slideLayouts/slideLayout665.xml"/><Relationship Id="rId52" Type="http://schemas.openxmlformats.org/officeDocument/2006/relationships/slideLayout" Target="../slideLayouts/slideLayout673.xml"/><Relationship Id="rId60" Type="http://schemas.openxmlformats.org/officeDocument/2006/relationships/oleObject" Target="../embeddings/oleObject67.bin"/><Relationship Id="rId4" Type="http://schemas.openxmlformats.org/officeDocument/2006/relationships/slideLayout" Target="../slideLayouts/slideLayout625.xml"/><Relationship Id="rId9" Type="http://schemas.openxmlformats.org/officeDocument/2006/relationships/slideLayout" Target="../slideLayouts/slideLayout630.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691.xml"/><Relationship Id="rId18" Type="http://schemas.openxmlformats.org/officeDocument/2006/relationships/slideLayout" Target="../slideLayouts/slideLayout696.xml"/><Relationship Id="rId26" Type="http://schemas.openxmlformats.org/officeDocument/2006/relationships/slideLayout" Target="../slideLayouts/slideLayout704.xml"/><Relationship Id="rId39" Type="http://schemas.openxmlformats.org/officeDocument/2006/relationships/slideLayout" Target="../slideLayouts/slideLayout717.xml"/><Relationship Id="rId21" Type="http://schemas.openxmlformats.org/officeDocument/2006/relationships/slideLayout" Target="../slideLayouts/slideLayout699.xml"/><Relationship Id="rId34" Type="http://schemas.openxmlformats.org/officeDocument/2006/relationships/slideLayout" Target="../slideLayouts/slideLayout712.xml"/><Relationship Id="rId42" Type="http://schemas.openxmlformats.org/officeDocument/2006/relationships/slideLayout" Target="../slideLayouts/slideLayout720.xml"/><Relationship Id="rId47" Type="http://schemas.openxmlformats.org/officeDocument/2006/relationships/slideLayout" Target="../slideLayouts/slideLayout725.xml"/><Relationship Id="rId50" Type="http://schemas.openxmlformats.org/officeDocument/2006/relationships/slideLayout" Target="../slideLayouts/slideLayout728.xml"/><Relationship Id="rId55" Type="http://schemas.openxmlformats.org/officeDocument/2006/relationships/slideLayout" Target="../slideLayouts/slideLayout733.xml"/><Relationship Id="rId7" Type="http://schemas.openxmlformats.org/officeDocument/2006/relationships/slideLayout" Target="../slideLayouts/slideLayout685.xml"/><Relationship Id="rId2" Type="http://schemas.openxmlformats.org/officeDocument/2006/relationships/slideLayout" Target="../slideLayouts/slideLayout680.xml"/><Relationship Id="rId16" Type="http://schemas.openxmlformats.org/officeDocument/2006/relationships/slideLayout" Target="../slideLayouts/slideLayout694.xml"/><Relationship Id="rId29" Type="http://schemas.openxmlformats.org/officeDocument/2006/relationships/slideLayout" Target="../slideLayouts/slideLayout707.xml"/><Relationship Id="rId11" Type="http://schemas.openxmlformats.org/officeDocument/2006/relationships/slideLayout" Target="../slideLayouts/slideLayout689.xml"/><Relationship Id="rId24" Type="http://schemas.openxmlformats.org/officeDocument/2006/relationships/slideLayout" Target="../slideLayouts/slideLayout702.xml"/><Relationship Id="rId32" Type="http://schemas.openxmlformats.org/officeDocument/2006/relationships/slideLayout" Target="../slideLayouts/slideLayout710.xml"/><Relationship Id="rId37" Type="http://schemas.openxmlformats.org/officeDocument/2006/relationships/slideLayout" Target="../slideLayouts/slideLayout715.xml"/><Relationship Id="rId40" Type="http://schemas.openxmlformats.org/officeDocument/2006/relationships/slideLayout" Target="../slideLayouts/slideLayout718.xml"/><Relationship Id="rId45" Type="http://schemas.openxmlformats.org/officeDocument/2006/relationships/slideLayout" Target="../slideLayouts/slideLayout723.xml"/><Relationship Id="rId53" Type="http://schemas.openxmlformats.org/officeDocument/2006/relationships/slideLayout" Target="../slideLayouts/slideLayout731.xml"/><Relationship Id="rId58" Type="http://schemas.openxmlformats.org/officeDocument/2006/relationships/theme" Target="../theme/theme13.xml"/><Relationship Id="rId5" Type="http://schemas.openxmlformats.org/officeDocument/2006/relationships/slideLayout" Target="../slideLayouts/slideLayout683.xml"/><Relationship Id="rId61" Type="http://schemas.openxmlformats.org/officeDocument/2006/relationships/image" Target="../media/image1.emf"/><Relationship Id="rId19" Type="http://schemas.openxmlformats.org/officeDocument/2006/relationships/slideLayout" Target="../slideLayouts/slideLayout697.xml"/><Relationship Id="rId14" Type="http://schemas.openxmlformats.org/officeDocument/2006/relationships/slideLayout" Target="../slideLayouts/slideLayout692.xml"/><Relationship Id="rId22" Type="http://schemas.openxmlformats.org/officeDocument/2006/relationships/slideLayout" Target="../slideLayouts/slideLayout700.xml"/><Relationship Id="rId27" Type="http://schemas.openxmlformats.org/officeDocument/2006/relationships/slideLayout" Target="../slideLayouts/slideLayout705.xml"/><Relationship Id="rId30" Type="http://schemas.openxmlformats.org/officeDocument/2006/relationships/slideLayout" Target="../slideLayouts/slideLayout708.xml"/><Relationship Id="rId35" Type="http://schemas.openxmlformats.org/officeDocument/2006/relationships/slideLayout" Target="../slideLayouts/slideLayout713.xml"/><Relationship Id="rId43" Type="http://schemas.openxmlformats.org/officeDocument/2006/relationships/slideLayout" Target="../slideLayouts/slideLayout721.xml"/><Relationship Id="rId48" Type="http://schemas.openxmlformats.org/officeDocument/2006/relationships/slideLayout" Target="../slideLayouts/slideLayout726.xml"/><Relationship Id="rId56" Type="http://schemas.openxmlformats.org/officeDocument/2006/relationships/slideLayout" Target="../slideLayouts/slideLayout734.xml"/><Relationship Id="rId8" Type="http://schemas.openxmlformats.org/officeDocument/2006/relationships/slideLayout" Target="../slideLayouts/slideLayout686.xml"/><Relationship Id="rId51" Type="http://schemas.openxmlformats.org/officeDocument/2006/relationships/slideLayout" Target="../slideLayouts/slideLayout729.xml"/><Relationship Id="rId3" Type="http://schemas.openxmlformats.org/officeDocument/2006/relationships/slideLayout" Target="../slideLayouts/slideLayout681.xml"/><Relationship Id="rId12" Type="http://schemas.openxmlformats.org/officeDocument/2006/relationships/slideLayout" Target="../slideLayouts/slideLayout690.xml"/><Relationship Id="rId17" Type="http://schemas.openxmlformats.org/officeDocument/2006/relationships/slideLayout" Target="../slideLayouts/slideLayout695.xml"/><Relationship Id="rId25" Type="http://schemas.openxmlformats.org/officeDocument/2006/relationships/slideLayout" Target="../slideLayouts/slideLayout703.xml"/><Relationship Id="rId33" Type="http://schemas.openxmlformats.org/officeDocument/2006/relationships/slideLayout" Target="../slideLayouts/slideLayout711.xml"/><Relationship Id="rId38" Type="http://schemas.openxmlformats.org/officeDocument/2006/relationships/slideLayout" Target="../slideLayouts/slideLayout716.xml"/><Relationship Id="rId46" Type="http://schemas.openxmlformats.org/officeDocument/2006/relationships/slideLayout" Target="../slideLayouts/slideLayout724.xml"/><Relationship Id="rId59" Type="http://schemas.openxmlformats.org/officeDocument/2006/relationships/tags" Target="../tags/tag78.xml"/><Relationship Id="rId20" Type="http://schemas.openxmlformats.org/officeDocument/2006/relationships/slideLayout" Target="../slideLayouts/slideLayout698.xml"/><Relationship Id="rId41" Type="http://schemas.openxmlformats.org/officeDocument/2006/relationships/slideLayout" Target="../slideLayouts/slideLayout719.xml"/><Relationship Id="rId54" Type="http://schemas.openxmlformats.org/officeDocument/2006/relationships/slideLayout" Target="../slideLayouts/slideLayout732.xml"/><Relationship Id="rId1" Type="http://schemas.openxmlformats.org/officeDocument/2006/relationships/slideLayout" Target="../slideLayouts/slideLayout679.xml"/><Relationship Id="rId6" Type="http://schemas.openxmlformats.org/officeDocument/2006/relationships/slideLayout" Target="../slideLayouts/slideLayout684.xml"/><Relationship Id="rId15" Type="http://schemas.openxmlformats.org/officeDocument/2006/relationships/slideLayout" Target="../slideLayouts/slideLayout693.xml"/><Relationship Id="rId23" Type="http://schemas.openxmlformats.org/officeDocument/2006/relationships/slideLayout" Target="../slideLayouts/slideLayout701.xml"/><Relationship Id="rId28" Type="http://schemas.openxmlformats.org/officeDocument/2006/relationships/slideLayout" Target="../slideLayouts/slideLayout706.xml"/><Relationship Id="rId36" Type="http://schemas.openxmlformats.org/officeDocument/2006/relationships/slideLayout" Target="../slideLayouts/slideLayout714.xml"/><Relationship Id="rId49" Type="http://schemas.openxmlformats.org/officeDocument/2006/relationships/slideLayout" Target="../slideLayouts/slideLayout727.xml"/><Relationship Id="rId57" Type="http://schemas.openxmlformats.org/officeDocument/2006/relationships/slideLayout" Target="../slideLayouts/slideLayout735.xml"/><Relationship Id="rId10" Type="http://schemas.openxmlformats.org/officeDocument/2006/relationships/slideLayout" Target="../slideLayouts/slideLayout688.xml"/><Relationship Id="rId31" Type="http://schemas.openxmlformats.org/officeDocument/2006/relationships/slideLayout" Target="../slideLayouts/slideLayout709.xml"/><Relationship Id="rId44" Type="http://schemas.openxmlformats.org/officeDocument/2006/relationships/slideLayout" Target="../slideLayouts/slideLayout722.xml"/><Relationship Id="rId52" Type="http://schemas.openxmlformats.org/officeDocument/2006/relationships/slideLayout" Target="../slideLayouts/slideLayout730.xml"/><Relationship Id="rId60" Type="http://schemas.openxmlformats.org/officeDocument/2006/relationships/oleObject" Target="../embeddings/oleObject69.bin"/><Relationship Id="rId4" Type="http://schemas.openxmlformats.org/officeDocument/2006/relationships/slideLayout" Target="../slideLayouts/slideLayout682.xml"/><Relationship Id="rId9" Type="http://schemas.openxmlformats.org/officeDocument/2006/relationships/slideLayout" Target="../slideLayouts/slideLayout68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tags" Target="../tags/tag3.xml"/><Relationship Id="rId5" Type="http://schemas.openxmlformats.org/officeDocument/2006/relationships/slideLayout" Target="../slideLayouts/slideLayout61.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oleObject" Target="../embeddings/oleObject2.bin"/><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theme" Target="../theme/theme2.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image" Target="../media/image17.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9" Type="http://schemas.openxmlformats.org/officeDocument/2006/relationships/slideLayout" Target="../slideLayouts/slideLayout151.xml"/><Relationship Id="rId21" Type="http://schemas.openxmlformats.org/officeDocument/2006/relationships/slideLayout" Target="../slideLayouts/slideLayout133.xml"/><Relationship Id="rId34" Type="http://schemas.openxmlformats.org/officeDocument/2006/relationships/slideLayout" Target="../slideLayouts/slideLayout146.xml"/><Relationship Id="rId42" Type="http://schemas.openxmlformats.org/officeDocument/2006/relationships/slideLayout" Target="../slideLayouts/slideLayout154.xml"/><Relationship Id="rId47" Type="http://schemas.openxmlformats.org/officeDocument/2006/relationships/slideLayout" Target="../slideLayouts/slideLayout159.xml"/><Relationship Id="rId50" Type="http://schemas.openxmlformats.org/officeDocument/2006/relationships/slideLayout" Target="../slideLayouts/slideLayout162.xml"/><Relationship Id="rId55" Type="http://schemas.openxmlformats.org/officeDocument/2006/relationships/slideLayout" Target="../slideLayouts/slideLayout167.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9" Type="http://schemas.openxmlformats.org/officeDocument/2006/relationships/slideLayout" Target="../slideLayouts/slideLayout141.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40" Type="http://schemas.openxmlformats.org/officeDocument/2006/relationships/slideLayout" Target="../slideLayouts/slideLayout152.xml"/><Relationship Id="rId45" Type="http://schemas.openxmlformats.org/officeDocument/2006/relationships/slideLayout" Target="../slideLayouts/slideLayout157.xml"/><Relationship Id="rId53" Type="http://schemas.openxmlformats.org/officeDocument/2006/relationships/slideLayout" Target="../slideLayouts/slideLayout165.xml"/><Relationship Id="rId58" Type="http://schemas.openxmlformats.org/officeDocument/2006/relationships/tags" Target="../tags/tag4.xml"/><Relationship Id="rId5" Type="http://schemas.openxmlformats.org/officeDocument/2006/relationships/slideLayout" Target="../slideLayouts/slideLayout117.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43" Type="http://schemas.openxmlformats.org/officeDocument/2006/relationships/slideLayout" Target="../slideLayouts/slideLayout155.xml"/><Relationship Id="rId48" Type="http://schemas.openxmlformats.org/officeDocument/2006/relationships/slideLayout" Target="../slideLayouts/slideLayout160.xml"/><Relationship Id="rId56" Type="http://schemas.openxmlformats.org/officeDocument/2006/relationships/slideLayout" Target="../slideLayouts/slideLayout168.xml"/><Relationship Id="rId8" Type="http://schemas.openxmlformats.org/officeDocument/2006/relationships/slideLayout" Target="../slideLayouts/slideLayout120.xml"/><Relationship Id="rId51" Type="http://schemas.openxmlformats.org/officeDocument/2006/relationships/slideLayout" Target="../slideLayouts/slideLayout163.xml"/><Relationship Id="rId3" Type="http://schemas.openxmlformats.org/officeDocument/2006/relationships/slideLayout" Target="../slideLayouts/slideLayout115.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slideLayout" Target="../slideLayouts/slideLayout150.xml"/><Relationship Id="rId46" Type="http://schemas.openxmlformats.org/officeDocument/2006/relationships/slideLayout" Target="../slideLayouts/slideLayout158.xml"/><Relationship Id="rId59" Type="http://schemas.openxmlformats.org/officeDocument/2006/relationships/oleObject" Target="../embeddings/oleObject3.bin"/><Relationship Id="rId20" Type="http://schemas.openxmlformats.org/officeDocument/2006/relationships/slideLayout" Target="../slideLayouts/slideLayout132.xml"/><Relationship Id="rId41" Type="http://schemas.openxmlformats.org/officeDocument/2006/relationships/slideLayout" Target="../slideLayouts/slideLayout153.xml"/><Relationship Id="rId54" Type="http://schemas.openxmlformats.org/officeDocument/2006/relationships/slideLayout" Target="../slideLayouts/slideLayout166.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49" Type="http://schemas.openxmlformats.org/officeDocument/2006/relationships/slideLayout" Target="../slideLayouts/slideLayout161.xml"/><Relationship Id="rId57" Type="http://schemas.openxmlformats.org/officeDocument/2006/relationships/theme" Target="../theme/theme3.xml"/><Relationship Id="rId10" Type="http://schemas.openxmlformats.org/officeDocument/2006/relationships/slideLayout" Target="../slideLayouts/slideLayout122.xml"/><Relationship Id="rId31" Type="http://schemas.openxmlformats.org/officeDocument/2006/relationships/slideLayout" Target="../slideLayouts/slideLayout143.xml"/><Relationship Id="rId44" Type="http://schemas.openxmlformats.org/officeDocument/2006/relationships/slideLayout" Target="../slideLayouts/slideLayout156.xml"/><Relationship Id="rId52" Type="http://schemas.openxmlformats.org/officeDocument/2006/relationships/slideLayout" Target="../slideLayouts/slideLayout164.xml"/><Relationship Id="rId60" Type="http://schemas.openxmlformats.org/officeDocument/2006/relationships/image" Target="../media/image17.emf"/></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slideLayout" Target="../slideLayouts/slideLayout194.xml"/><Relationship Id="rId39" Type="http://schemas.openxmlformats.org/officeDocument/2006/relationships/slideLayout" Target="../slideLayouts/slideLayout207.xml"/><Relationship Id="rId21" Type="http://schemas.openxmlformats.org/officeDocument/2006/relationships/slideLayout" Target="../slideLayouts/slideLayout189.xml"/><Relationship Id="rId34" Type="http://schemas.openxmlformats.org/officeDocument/2006/relationships/slideLayout" Target="../slideLayouts/slideLayout202.xml"/><Relationship Id="rId42" Type="http://schemas.openxmlformats.org/officeDocument/2006/relationships/slideLayout" Target="../slideLayouts/slideLayout210.xml"/><Relationship Id="rId47" Type="http://schemas.openxmlformats.org/officeDocument/2006/relationships/slideLayout" Target="../slideLayouts/slideLayout215.xml"/><Relationship Id="rId50" Type="http://schemas.openxmlformats.org/officeDocument/2006/relationships/slideLayout" Target="../slideLayouts/slideLayout218.xml"/><Relationship Id="rId55" Type="http://schemas.openxmlformats.org/officeDocument/2006/relationships/slideLayout" Target="../slideLayouts/slideLayout223.xml"/><Relationship Id="rId7" Type="http://schemas.openxmlformats.org/officeDocument/2006/relationships/slideLayout" Target="../slideLayouts/slideLayout175.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9" Type="http://schemas.openxmlformats.org/officeDocument/2006/relationships/slideLayout" Target="../slideLayouts/slideLayout197.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slideLayout" Target="../slideLayouts/slideLayout200.xml"/><Relationship Id="rId37" Type="http://schemas.openxmlformats.org/officeDocument/2006/relationships/slideLayout" Target="../slideLayouts/slideLayout205.xml"/><Relationship Id="rId40" Type="http://schemas.openxmlformats.org/officeDocument/2006/relationships/slideLayout" Target="../slideLayouts/slideLayout208.xml"/><Relationship Id="rId45" Type="http://schemas.openxmlformats.org/officeDocument/2006/relationships/slideLayout" Target="../slideLayouts/slideLayout213.xml"/><Relationship Id="rId53" Type="http://schemas.openxmlformats.org/officeDocument/2006/relationships/slideLayout" Target="../slideLayouts/slideLayout221.xml"/><Relationship Id="rId58" Type="http://schemas.openxmlformats.org/officeDocument/2006/relationships/theme" Target="../theme/theme4.xml"/><Relationship Id="rId5" Type="http://schemas.openxmlformats.org/officeDocument/2006/relationships/slideLayout" Target="../slideLayouts/slideLayout173.xml"/><Relationship Id="rId61" Type="http://schemas.openxmlformats.org/officeDocument/2006/relationships/image" Target="../media/image17.emf"/><Relationship Id="rId19" Type="http://schemas.openxmlformats.org/officeDocument/2006/relationships/slideLayout" Target="../slideLayouts/slideLayout18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slideLayout" Target="../slideLayouts/slideLayout195.xml"/><Relationship Id="rId30" Type="http://schemas.openxmlformats.org/officeDocument/2006/relationships/slideLayout" Target="../slideLayouts/slideLayout198.xml"/><Relationship Id="rId35" Type="http://schemas.openxmlformats.org/officeDocument/2006/relationships/slideLayout" Target="../slideLayouts/slideLayout203.xml"/><Relationship Id="rId43" Type="http://schemas.openxmlformats.org/officeDocument/2006/relationships/slideLayout" Target="../slideLayouts/slideLayout211.xml"/><Relationship Id="rId48" Type="http://schemas.openxmlformats.org/officeDocument/2006/relationships/slideLayout" Target="../slideLayouts/slideLayout216.xml"/><Relationship Id="rId56" Type="http://schemas.openxmlformats.org/officeDocument/2006/relationships/slideLayout" Target="../slideLayouts/slideLayout224.xml"/><Relationship Id="rId8" Type="http://schemas.openxmlformats.org/officeDocument/2006/relationships/slideLayout" Target="../slideLayouts/slideLayout176.xml"/><Relationship Id="rId51" Type="http://schemas.openxmlformats.org/officeDocument/2006/relationships/slideLayout" Target="../slideLayouts/slideLayout219.xml"/><Relationship Id="rId3" Type="http://schemas.openxmlformats.org/officeDocument/2006/relationships/slideLayout" Target="../slideLayouts/slideLayout171.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33" Type="http://schemas.openxmlformats.org/officeDocument/2006/relationships/slideLayout" Target="../slideLayouts/slideLayout201.xml"/><Relationship Id="rId38" Type="http://schemas.openxmlformats.org/officeDocument/2006/relationships/slideLayout" Target="../slideLayouts/slideLayout206.xml"/><Relationship Id="rId46" Type="http://schemas.openxmlformats.org/officeDocument/2006/relationships/slideLayout" Target="../slideLayouts/slideLayout214.xml"/><Relationship Id="rId59" Type="http://schemas.openxmlformats.org/officeDocument/2006/relationships/tags" Target="../tags/tag5.xml"/><Relationship Id="rId20" Type="http://schemas.openxmlformats.org/officeDocument/2006/relationships/slideLayout" Target="../slideLayouts/slideLayout188.xml"/><Relationship Id="rId41" Type="http://schemas.openxmlformats.org/officeDocument/2006/relationships/slideLayout" Target="../slideLayouts/slideLayout209.xml"/><Relationship Id="rId54" Type="http://schemas.openxmlformats.org/officeDocument/2006/relationships/slideLayout" Target="../slideLayouts/slideLayout222.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slideLayout" Target="../slideLayouts/slideLayout196.xml"/><Relationship Id="rId36" Type="http://schemas.openxmlformats.org/officeDocument/2006/relationships/slideLayout" Target="../slideLayouts/slideLayout204.xml"/><Relationship Id="rId49" Type="http://schemas.openxmlformats.org/officeDocument/2006/relationships/slideLayout" Target="../slideLayouts/slideLayout217.xml"/><Relationship Id="rId57" Type="http://schemas.openxmlformats.org/officeDocument/2006/relationships/slideLayout" Target="../slideLayouts/slideLayout225.xml"/><Relationship Id="rId10" Type="http://schemas.openxmlformats.org/officeDocument/2006/relationships/slideLayout" Target="../slideLayouts/slideLayout178.xml"/><Relationship Id="rId31" Type="http://schemas.openxmlformats.org/officeDocument/2006/relationships/slideLayout" Target="../slideLayouts/slideLayout199.xml"/><Relationship Id="rId44" Type="http://schemas.openxmlformats.org/officeDocument/2006/relationships/slideLayout" Target="../slideLayouts/slideLayout212.xml"/><Relationship Id="rId52" Type="http://schemas.openxmlformats.org/officeDocument/2006/relationships/slideLayout" Target="../slideLayouts/slideLayout220.xml"/><Relationship Id="rId60" Type="http://schemas.openxmlformats.org/officeDocument/2006/relationships/oleObject" Target="../embeddings/oleObject4.bin"/><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251.xml"/><Relationship Id="rId21" Type="http://schemas.openxmlformats.org/officeDocument/2006/relationships/slideLayout" Target="../slideLayouts/slideLayout246.xml"/><Relationship Id="rId34" Type="http://schemas.openxmlformats.org/officeDocument/2006/relationships/slideLayout" Target="../slideLayouts/slideLayout259.xml"/><Relationship Id="rId42" Type="http://schemas.openxmlformats.org/officeDocument/2006/relationships/slideLayout" Target="../slideLayouts/slideLayout267.xml"/><Relationship Id="rId47" Type="http://schemas.openxmlformats.org/officeDocument/2006/relationships/slideLayout" Target="../slideLayouts/slideLayout272.xml"/><Relationship Id="rId50" Type="http://schemas.openxmlformats.org/officeDocument/2006/relationships/slideLayout" Target="../slideLayouts/slideLayout275.xml"/><Relationship Id="rId55" Type="http://schemas.openxmlformats.org/officeDocument/2006/relationships/slideLayout" Target="../slideLayouts/slideLayout280.xml"/><Relationship Id="rId63" Type="http://schemas.openxmlformats.org/officeDocument/2006/relationships/slideLayout" Target="../slideLayouts/slideLayout288.xml"/><Relationship Id="rId7" Type="http://schemas.openxmlformats.org/officeDocument/2006/relationships/slideLayout" Target="../slideLayouts/slideLayout232.xml"/><Relationship Id="rId2" Type="http://schemas.openxmlformats.org/officeDocument/2006/relationships/slideLayout" Target="../slideLayouts/slideLayout227.xml"/><Relationship Id="rId16" Type="http://schemas.openxmlformats.org/officeDocument/2006/relationships/slideLayout" Target="../slideLayouts/slideLayout241.xml"/><Relationship Id="rId29" Type="http://schemas.openxmlformats.org/officeDocument/2006/relationships/slideLayout" Target="../slideLayouts/slideLayout254.xml"/><Relationship Id="rId11" Type="http://schemas.openxmlformats.org/officeDocument/2006/relationships/slideLayout" Target="../slideLayouts/slideLayout236.xml"/><Relationship Id="rId24" Type="http://schemas.openxmlformats.org/officeDocument/2006/relationships/slideLayout" Target="../slideLayouts/slideLayout249.xml"/><Relationship Id="rId32" Type="http://schemas.openxmlformats.org/officeDocument/2006/relationships/slideLayout" Target="../slideLayouts/slideLayout257.xml"/><Relationship Id="rId37" Type="http://schemas.openxmlformats.org/officeDocument/2006/relationships/slideLayout" Target="../slideLayouts/slideLayout262.xml"/><Relationship Id="rId40" Type="http://schemas.openxmlformats.org/officeDocument/2006/relationships/slideLayout" Target="../slideLayouts/slideLayout265.xml"/><Relationship Id="rId45" Type="http://schemas.openxmlformats.org/officeDocument/2006/relationships/slideLayout" Target="../slideLayouts/slideLayout270.xml"/><Relationship Id="rId53" Type="http://schemas.openxmlformats.org/officeDocument/2006/relationships/slideLayout" Target="../slideLayouts/slideLayout278.xml"/><Relationship Id="rId58" Type="http://schemas.openxmlformats.org/officeDocument/2006/relationships/slideLayout" Target="../slideLayouts/slideLayout283.xml"/><Relationship Id="rId66" Type="http://schemas.openxmlformats.org/officeDocument/2006/relationships/oleObject" Target="../embeddings/oleObject5.bin"/><Relationship Id="rId5" Type="http://schemas.openxmlformats.org/officeDocument/2006/relationships/slideLayout" Target="../slideLayouts/slideLayout230.xml"/><Relationship Id="rId61" Type="http://schemas.openxmlformats.org/officeDocument/2006/relationships/slideLayout" Target="../slideLayouts/slideLayout286.xml"/><Relationship Id="rId19" Type="http://schemas.openxmlformats.org/officeDocument/2006/relationships/slideLayout" Target="../slideLayouts/slideLayout244.xml"/><Relationship Id="rId14" Type="http://schemas.openxmlformats.org/officeDocument/2006/relationships/slideLayout" Target="../slideLayouts/slideLayout239.xml"/><Relationship Id="rId22" Type="http://schemas.openxmlformats.org/officeDocument/2006/relationships/slideLayout" Target="../slideLayouts/slideLayout247.xml"/><Relationship Id="rId27" Type="http://schemas.openxmlformats.org/officeDocument/2006/relationships/slideLayout" Target="../slideLayouts/slideLayout252.xml"/><Relationship Id="rId30" Type="http://schemas.openxmlformats.org/officeDocument/2006/relationships/slideLayout" Target="../slideLayouts/slideLayout255.xml"/><Relationship Id="rId35" Type="http://schemas.openxmlformats.org/officeDocument/2006/relationships/slideLayout" Target="../slideLayouts/slideLayout260.xml"/><Relationship Id="rId43" Type="http://schemas.openxmlformats.org/officeDocument/2006/relationships/slideLayout" Target="../slideLayouts/slideLayout268.xml"/><Relationship Id="rId48" Type="http://schemas.openxmlformats.org/officeDocument/2006/relationships/slideLayout" Target="../slideLayouts/slideLayout273.xml"/><Relationship Id="rId56" Type="http://schemas.openxmlformats.org/officeDocument/2006/relationships/slideLayout" Target="../slideLayouts/slideLayout281.xml"/><Relationship Id="rId64" Type="http://schemas.openxmlformats.org/officeDocument/2006/relationships/theme" Target="../theme/theme5.xml"/><Relationship Id="rId8" Type="http://schemas.openxmlformats.org/officeDocument/2006/relationships/slideLayout" Target="../slideLayouts/slideLayout233.xml"/><Relationship Id="rId51" Type="http://schemas.openxmlformats.org/officeDocument/2006/relationships/slideLayout" Target="../slideLayouts/slideLayout276.xml"/><Relationship Id="rId3" Type="http://schemas.openxmlformats.org/officeDocument/2006/relationships/slideLayout" Target="../slideLayouts/slideLayout228.xml"/><Relationship Id="rId12" Type="http://schemas.openxmlformats.org/officeDocument/2006/relationships/slideLayout" Target="../slideLayouts/slideLayout237.xml"/><Relationship Id="rId17" Type="http://schemas.openxmlformats.org/officeDocument/2006/relationships/slideLayout" Target="../slideLayouts/slideLayout242.xml"/><Relationship Id="rId25" Type="http://schemas.openxmlformats.org/officeDocument/2006/relationships/slideLayout" Target="../slideLayouts/slideLayout250.xml"/><Relationship Id="rId33" Type="http://schemas.openxmlformats.org/officeDocument/2006/relationships/slideLayout" Target="../slideLayouts/slideLayout258.xml"/><Relationship Id="rId38" Type="http://schemas.openxmlformats.org/officeDocument/2006/relationships/slideLayout" Target="../slideLayouts/slideLayout263.xml"/><Relationship Id="rId46" Type="http://schemas.openxmlformats.org/officeDocument/2006/relationships/slideLayout" Target="../slideLayouts/slideLayout271.xml"/><Relationship Id="rId59" Type="http://schemas.openxmlformats.org/officeDocument/2006/relationships/slideLayout" Target="../slideLayouts/slideLayout284.xml"/><Relationship Id="rId67" Type="http://schemas.openxmlformats.org/officeDocument/2006/relationships/image" Target="../media/image17.emf"/><Relationship Id="rId20" Type="http://schemas.openxmlformats.org/officeDocument/2006/relationships/slideLayout" Target="../slideLayouts/slideLayout245.xml"/><Relationship Id="rId41" Type="http://schemas.openxmlformats.org/officeDocument/2006/relationships/slideLayout" Target="../slideLayouts/slideLayout266.xml"/><Relationship Id="rId54" Type="http://schemas.openxmlformats.org/officeDocument/2006/relationships/slideLayout" Target="../slideLayouts/slideLayout279.xml"/><Relationship Id="rId62" Type="http://schemas.openxmlformats.org/officeDocument/2006/relationships/slideLayout" Target="../slideLayouts/slideLayout28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5" Type="http://schemas.openxmlformats.org/officeDocument/2006/relationships/slideLayout" Target="../slideLayouts/slideLayout240.xml"/><Relationship Id="rId23" Type="http://schemas.openxmlformats.org/officeDocument/2006/relationships/slideLayout" Target="../slideLayouts/slideLayout248.xml"/><Relationship Id="rId28" Type="http://schemas.openxmlformats.org/officeDocument/2006/relationships/slideLayout" Target="../slideLayouts/slideLayout253.xml"/><Relationship Id="rId36" Type="http://schemas.openxmlformats.org/officeDocument/2006/relationships/slideLayout" Target="../slideLayouts/slideLayout261.xml"/><Relationship Id="rId49" Type="http://schemas.openxmlformats.org/officeDocument/2006/relationships/slideLayout" Target="../slideLayouts/slideLayout274.xml"/><Relationship Id="rId57" Type="http://schemas.openxmlformats.org/officeDocument/2006/relationships/slideLayout" Target="../slideLayouts/slideLayout282.xml"/><Relationship Id="rId10" Type="http://schemas.openxmlformats.org/officeDocument/2006/relationships/slideLayout" Target="../slideLayouts/slideLayout235.xml"/><Relationship Id="rId31" Type="http://schemas.openxmlformats.org/officeDocument/2006/relationships/slideLayout" Target="../slideLayouts/slideLayout256.xml"/><Relationship Id="rId44" Type="http://schemas.openxmlformats.org/officeDocument/2006/relationships/slideLayout" Target="../slideLayouts/slideLayout269.xml"/><Relationship Id="rId52" Type="http://schemas.openxmlformats.org/officeDocument/2006/relationships/slideLayout" Target="../slideLayouts/slideLayout277.xml"/><Relationship Id="rId60" Type="http://schemas.openxmlformats.org/officeDocument/2006/relationships/slideLayout" Target="../slideLayouts/slideLayout285.xml"/><Relationship Id="rId65" Type="http://schemas.openxmlformats.org/officeDocument/2006/relationships/tags" Target="../tags/tag6.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3" Type="http://schemas.openxmlformats.org/officeDocument/2006/relationships/slideLayout" Target="../slideLayouts/slideLayout238.xml"/><Relationship Id="rId18" Type="http://schemas.openxmlformats.org/officeDocument/2006/relationships/slideLayout" Target="../slideLayouts/slideLayout243.xml"/><Relationship Id="rId39" Type="http://schemas.openxmlformats.org/officeDocument/2006/relationships/slideLayout" Target="../slideLayouts/slideLayout264.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314.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42" Type="http://schemas.openxmlformats.org/officeDocument/2006/relationships/slideLayout" Target="../slideLayouts/slideLayout330.xml"/><Relationship Id="rId47" Type="http://schemas.openxmlformats.org/officeDocument/2006/relationships/slideLayout" Target="../slideLayouts/slideLayout335.xml"/><Relationship Id="rId50" Type="http://schemas.openxmlformats.org/officeDocument/2006/relationships/slideLayout" Target="../slideLayouts/slideLayout338.xml"/><Relationship Id="rId55" Type="http://schemas.openxmlformats.org/officeDocument/2006/relationships/slideLayout" Target="../slideLayouts/slideLayout343.xml"/><Relationship Id="rId63" Type="http://schemas.openxmlformats.org/officeDocument/2006/relationships/tags" Target="../tags/tag11.xml"/><Relationship Id="rId68" Type="http://schemas.openxmlformats.org/officeDocument/2006/relationships/image" Target="../media/image20.emf"/><Relationship Id="rId7" Type="http://schemas.openxmlformats.org/officeDocument/2006/relationships/slideLayout" Target="../slideLayouts/slideLayout295.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9" Type="http://schemas.openxmlformats.org/officeDocument/2006/relationships/slideLayout" Target="../slideLayouts/slideLayout317.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slideLayout" Target="../slideLayouts/slideLayout325.xml"/><Relationship Id="rId40" Type="http://schemas.openxmlformats.org/officeDocument/2006/relationships/slideLayout" Target="../slideLayouts/slideLayout328.xml"/><Relationship Id="rId45" Type="http://schemas.openxmlformats.org/officeDocument/2006/relationships/slideLayout" Target="../slideLayouts/slideLayout333.xml"/><Relationship Id="rId53" Type="http://schemas.openxmlformats.org/officeDocument/2006/relationships/slideLayout" Target="../slideLayouts/slideLayout341.xml"/><Relationship Id="rId58" Type="http://schemas.openxmlformats.org/officeDocument/2006/relationships/theme" Target="../theme/theme6.xml"/><Relationship Id="rId66" Type="http://schemas.openxmlformats.org/officeDocument/2006/relationships/oleObject" Target="../embeddings/oleObject6.bin"/><Relationship Id="rId5" Type="http://schemas.openxmlformats.org/officeDocument/2006/relationships/slideLayout" Target="../slideLayouts/slideLayout293.xml"/><Relationship Id="rId61" Type="http://schemas.openxmlformats.org/officeDocument/2006/relationships/tags" Target="../tags/tag9.xml"/><Relationship Id="rId19" Type="http://schemas.openxmlformats.org/officeDocument/2006/relationships/slideLayout" Target="../slideLayouts/slideLayout30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 Id="rId43" Type="http://schemas.openxmlformats.org/officeDocument/2006/relationships/slideLayout" Target="../slideLayouts/slideLayout331.xml"/><Relationship Id="rId48" Type="http://schemas.openxmlformats.org/officeDocument/2006/relationships/slideLayout" Target="../slideLayouts/slideLayout336.xml"/><Relationship Id="rId56" Type="http://schemas.openxmlformats.org/officeDocument/2006/relationships/slideLayout" Target="../slideLayouts/slideLayout344.xml"/><Relationship Id="rId64" Type="http://schemas.openxmlformats.org/officeDocument/2006/relationships/tags" Target="../tags/tag12.xml"/><Relationship Id="rId8" Type="http://schemas.openxmlformats.org/officeDocument/2006/relationships/slideLayout" Target="../slideLayouts/slideLayout296.xml"/><Relationship Id="rId51" Type="http://schemas.openxmlformats.org/officeDocument/2006/relationships/slideLayout" Target="../slideLayouts/slideLayout339.xml"/><Relationship Id="rId3" Type="http://schemas.openxmlformats.org/officeDocument/2006/relationships/slideLayout" Target="../slideLayouts/slideLayout291.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slideLayout" Target="../slideLayouts/slideLayout326.xml"/><Relationship Id="rId46" Type="http://schemas.openxmlformats.org/officeDocument/2006/relationships/slideLayout" Target="../slideLayouts/slideLayout334.xml"/><Relationship Id="rId59" Type="http://schemas.openxmlformats.org/officeDocument/2006/relationships/tags" Target="../tags/tag7.xml"/><Relationship Id="rId67" Type="http://schemas.openxmlformats.org/officeDocument/2006/relationships/image" Target="../media/image19.emf"/><Relationship Id="rId20" Type="http://schemas.openxmlformats.org/officeDocument/2006/relationships/slideLayout" Target="../slideLayouts/slideLayout308.xml"/><Relationship Id="rId41" Type="http://schemas.openxmlformats.org/officeDocument/2006/relationships/slideLayout" Target="../slideLayouts/slideLayout329.xml"/><Relationship Id="rId54" Type="http://schemas.openxmlformats.org/officeDocument/2006/relationships/slideLayout" Target="../slideLayouts/slideLayout342.xml"/><Relationship Id="rId62" Type="http://schemas.openxmlformats.org/officeDocument/2006/relationships/tags" Target="../tags/tag1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49" Type="http://schemas.openxmlformats.org/officeDocument/2006/relationships/slideLayout" Target="../slideLayouts/slideLayout337.xml"/><Relationship Id="rId57" Type="http://schemas.openxmlformats.org/officeDocument/2006/relationships/slideLayout" Target="../slideLayouts/slideLayout345.xml"/><Relationship Id="rId10" Type="http://schemas.openxmlformats.org/officeDocument/2006/relationships/slideLayout" Target="../slideLayouts/slideLayout298.xml"/><Relationship Id="rId31" Type="http://schemas.openxmlformats.org/officeDocument/2006/relationships/slideLayout" Target="../slideLayouts/slideLayout319.xml"/><Relationship Id="rId44" Type="http://schemas.openxmlformats.org/officeDocument/2006/relationships/slideLayout" Target="../slideLayouts/slideLayout332.xml"/><Relationship Id="rId52" Type="http://schemas.openxmlformats.org/officeDocument/2006/relationships/slideLayout" Target="../slideLayouts/slideLayout340.xml"/><Relationship Id="rId60" Type="http://schemas.openxmlformats.org/officeDocument/2006/relationships/tags" Target="../tags/tag8.xml"/><Relationship Id="rId65" Type="http://schemas.openxmlformats.org/officeDocument/2006/relationships/tags" Target="../tags/tag13.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39" Type="http://schemas.openxmlformats.org/officeDocument/2006/relationships/slideLayout" Target="../slideLayouts/slideLayout32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58.xml"/><Relationship Id="rId18" Type="http://schemas.openxmlformats.org/officeDocument/2006/relationships/slideLayout" Target="../slideLayouts/slideLayout363.xml"/><Relationship Id="rId26" Type="http://schemas.openxmlformats.org/officeDocument/2006/relationships/slideLayout" Target="../slideLayouts/slideLayout371.xml"/><Relationship Id="rId39" Type="http://schemas.openxmlformats.org/officeDocument/2006/relationships/slideLayout" Target="../slideLayouts/slideLayout384.xml"/><Relationship Id="rId21" Type="http://schemas.openxmlformats.org/officeDocument/2006/relationships/slideLayout" Target="../slideLayouts/slideLayout366.xml"/><Relationship Id="rId34" Type="http://schemas.openxmlformats.org/officeDocument/2006/relationships/slideLayout" Target="../slideLayouts/slideLayout379.xml"/><Relationship Id="rId42" Type="http://schemas.openxmlformats.org/officeDocument/2006/relationships/slideLayout" Target="../slideLayouts/slideLayout387.xml"/><Relationship Id="rId47" Type="http://schemas.openxmlformats.org/officeDocument/2006/relationships/slideLayout" Target="../slideLayouts/slideLayout392.xml"/><Relationship Id="rId50" Type="http://schemas.openxmlformats.org/officeDocument/2006/relationships/slideLayout" Target="../slideLayouts/slideLayout395.xml"/><Relationship Id="rId55" Type="http://schemas.openxmlformats.org/officeDocument/2006/relationships/slideLayout" Target="../slideLayouts/slideLayout400.xml"/><Relationship Id="rId7" Type="http://schemas.openxmlformats.org/officeDocument/2006/relationships/slideLayout" Target="../slideLayouts/slideLayout352.xml"/><Relationship Id="rId2" Type="http://schemas.openxmlformats.org/officeDocument/2006/relationships/slideLayout" Target="../slideLayouts/slideLayout347.xml"/><Relationship Id="rId16" Type="http://schemas.openxmlformats.org/officeDocument/2006/relationships/slideLayout" Target="../slideLayouts/slideLayout361.xml"/><Relationship Id="rId29" Type="http://schemas.openxmlformats.org/officeDocument/2006/relationships/slideLayout" Target="../slideLayouts/slideLayout374.xml"/><Relationship Id="rId11" Type="http://schemas.openxmlformats.org/officeDocument/2006/relationships/slideLayout" Target="../slideLayouts/slideLayout356.xml"/><Relationship Id="rId24" Type="http://schemas.openxmlformats.org/officeDocument/2006/relationships/slideLayout" Target="../slideLayouts/slideLayout369.xml"/><Relationship Id="rId32" Type="http://schemas.openxmlformats.org/officeDocument/2006/relationships/slideLayout" Target="../slideLayouts/slideLayout377.xml"/><Relationship Id="rId37" Type="http://schemas.openxmlformats.org/officeDocument/2006/relationships/slideLayout" Target="../slideLayouts/slideLayout382.xml"/><Relationship Id="rId40" Type="http://schemas.openxmlformats.org/officeDocument/2006/relationships/slideLayout" Target="../slideLayouts/slideLayout385.xml"/><Relationship Id="rId45" Type="http://schemas.openxmlformats.org/officeDocument/2006/relationships/slideLayout" Target="../slideLayouts/slideLayout390.xml"/><Relationship Id="rId53" Type="http://schemas.openxmlformats.org/officeDocument/2006/relationships/slideLayout" Target="../slideLayouts/slideLayout398.xml"/><Relationship Id="rId58" Type="http://schemas.openxmlformats.org/officeDocument/2006/relationships/tags" Target="../tags/tag71.xml"/><Relationship Id="rId5" Type="http://schemas.openxmlformats.org/officeDocument/2006/relationships/slideLayout" Target="../slideLayouts/slideLayout350.xml"/><Relationship Id="rId19" Type="http://schemas.openxmlformats.org/officeDocument/2006/relationships/slideLayout" Target="../slideLayouts/slideLayout364.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 Id="rId22" Type="http://schemas.openxmlformats.org/officeDocument/2006/relationships/slideLayout" Target="../slideLayouts/slideLayout367.xml"/><Relationship Id="rId27" Type="http://schemas.openxmlformats.org/officeDocument/2006/relationships/slideLayout" Target="../slideLayouts/slideLayout372.xml"/><Relationship Id="rId30" Type="http://schemas.openxmlformats.org/officeDocument/2006/relationships/slideLayout" Target="../slideLayouts/slideLayout375.xml"/><Relationship Id="rId35" Type="http://schemas.openxmlformats.org/officeDocument/2006/relationships/slideLayout" Target="../slideLayouts/slideLayout380.xml"/><Relationship Id="rId43" Type="http://schemas.openxmlformats.org/officeDocument/2006/relationships/slideLayout" Target="../slideLayouts/slideLayout388.xml"/><Relationship Id="rId48" Type="http://schemas.openxmlformats.org/officeDocument/2006/relationships/slideLayout" Target="../slideLayouts/slideLayout393.xml"/><Relationship Id="rId56" Type="http://schemas.openxmlformats.org/officeDocument/2006/relationships/slideLayout" Target="../slideLayouts/slideLayout401.xml"/><Relationship Id="rId8" Type="http://schemas.openxmlformats.org/officeDocument/2006/relationships/slideLayout" Target="../slideLayouts/slideLayout353.xml"/><Relationship Id="rId51" Type="http://schemas.openxmlformats.org/officeDocument/2006/relationships/slideLayout" Target="../slideLayouts/slideLayout396.xml"/><Relationship Id="rId3" Type="http://schemas.openxmlformats.org/officeDocument/2006/relationships/slideLayout" Target="../slideLayouts/slideLayout348.xml"/><Relationship Id="rId12" Type="http://schemas.openxmlformats.org/officeDocument/2006/relationships/slideLayout" Target="../slideLayouts/slideLayout357.xml"/><Relationship Id="rId17" Type="http://schemas.openxmlformats.org/officeDocument/2006/relationships/slideLayout" Target="../slideLayouts/slideLayout362.xml"/><Relationship Id="rId25" Type="http://schemas.openxmlformats.org/officeDocument/2006/relationships/slideLayout" Target="../slideLayouts/slideLayout370.xml"/><Relationship Id="rId33" Type="http://schemas.openxmlformats.org/officeDocument/2006/relationships/slideLayout" Target="../slideLayouts/slideLayout378.xml"/><Relationship Id="rId38" Type="http://schemas.openxmlformats.org/officeDocument/2006/relationships/slideLayout" Target="../slideLayouts/slideLayout383.xml"/><Relationship Id="rId46" Type="http://schemas.openxmlformats.org/officeDocument/2006/relationships/slideLayout" Target="../slideLayouts/slideLayout391.xml"/><Relationship Id="rId59" Type="http://schemas.openxmlformats.org/officeDocument/2006/relationships/oleObject" Target="../embeddings/oleObject64.bin"/><Relationship Id="rId20" Type="http://schemas.openxmlformats.org/officeDocument/2006/relationships/slideLayout" Target="../slideLayouts/slideLayout365.xml"/><Relationship Id="rId41" Type="http://schemas.openxmlformats.org/officeDocument/2006/relationships/slideLayout" Target="../slideLayouts/slideLayout386.xml"/><Relationship Id="rId54" Type="http://schemas.openxmlformats.org/officeDocument/2006/relationships/slideLayout" Target="../slideLayouts/slideLayout399.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5" Type="http://schemas.openxmlformats.org/officeDocument/2006/relationships/slideLayout" Target="../slideLayouts/slideLayout360.xml"/><Relationship Id="rId23" Type="http://schemas.openxmlformats.org/officeDocument/2006/relationships/slideLayout" Target="../slideLayouts/slideLayout368.xml"/><Relationship Id="rId28" Type="http://schemas.openxmlformats.org/officeDocument/2006/relationships/slideLayout" Target="../slideLayouts/slideLayout373.xml"/><Relationship Id="rId36" Type="http://schemas.openxmlformats.org/officeDocument/2006/relationships/slideLayout" Target="../slideLayouts/slideLayout381.xml"/><Relationship Id="rId49" Type="http://schemas.openxmlformats.org/officeDocument/2006/relationships/slideLayout" Target="../slideLayouts/slideLayout394.xml"/><Relationship Id="rId57" Type="http://schemas.openxmlformats.org/officeDocument/2006/relationships/theme" Target="../theme/theme7.xml"/><Relationship Id="rId10" Type="http://schemas.openxmlformats.org/officeDocument/2006/relationships/slideLayout" Target="../slideLayouts/slideLayout355.xml"/><Relationship Id="rId31" Type="http://schemas.openxmlformats.org/officeDocument/2006/relationships/slideLayout" Target="../slideLayouts/slideLayout376.xml"/><Relationship Id="rId44" Type="http://schemas.openxmlformats.org/officeDocument/2006/relationships/slideLayout" Target="../slideLayouts/slideLayout389.xml"/><Relationship Id="rId52" Type="http://schemas.openxmlformats.org/officeDocument/2006/relationships/slideLayout" Target="../slideLayouts/slideLayout397.xml"/><Relationship Id="rId60" Type="http://schemas.openxmlformats.org/officeDocument/2006/relationships/image" Target="../media/image33.e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14.xml"/><Relationship Id="rId18" Type="http://schemas.openxmlformats.org/officeDocument/2006/relationships/slideLayout" Target="../slideLayouts/slideLayout419.xml"/><Relationship Id="rId26" Type="http://schemas.openxmlformats.org/officeDocument/2006/relationships/slideLayout" Target="../slideLayouts/slideLayout427.xml"/><Relationship Id="rId39" Type="http://schemas.openxmlformats.org/officeDocument/2006/relationships/slideLayout" Target="../slideLayouts/slideLayout440.xml"/><Relationship Id="rId21" Type="http://schemas.openxmlformats.org/officeDocument/2006/relationships/slideLayout" Target="../slideLayouts/slideLayout422.xml"/><Relationship Id="rId34" Type="http://schemas.openxmlformats.org/officeDocument/2006/relationships/slideLayout" Target="../slideLayouts/slideLayout435.xml"/><Relationship Id="rId42" Type="http://schemas.openxmlformats.org/officeDocument/2006/relationships/slideLayout" Target="../slideLayouts/slideLayout443.xml"/><Relationship Id="rId47" Type="http://schemas.openxmlformats.org/officeDocument/2006/relationships/slideLayout" Target="../slideLayouts/slideLayout448.xml"/><Relationship Id="rId50" Type="http://schemas.openxmlformats.org/officeDocument/2006/relationships/slideLayout" Target="../slideLayouts/slideLayout451.xml"/><Relationship Id="rId55" Type="http://schemas.openxmlformats.org/officeDocument/2006/relationships/slideLayout" Target="../slideLayouts/slideLayout456.xml"/><Relationship Id="rId7" Type="http://schemas.openxmlformats.org/officeDocument/2006/relationships/slideLayout" Target="../slideLayouts/slideLayout408.xml"/><Relationship Id="rId2" Type="http://schemas.openxmlformats.org/officeDocument/2006/relationships/slideLayout" Target="../slideLayouts/slideLayout403.xml"/><Relationship Id="rId16" Type="http://schemas.openxmlformats.org/officeDocument/2006/relationships/slideLayout" Target="../slideLayouts/slideLayout417.xml"/><Relationship Id="rId29" Type="http://schemas.openxmlformats.org/officeDocument/2006/relationships/slideLayout" Target="../slideLayouts/slideLayout430.xml"/><Relationship Id="rId11" Type="http://schemas.openxmlformats.org/officeDocument/2006/relationships/slideLayout" Target="../slideLayouts/slideLayout412.xml"/><Relationship Id="rId24" Type="http://schemas.openxmlformats.org/officeDocument/2006/relationships/slideLayout" Target="../slideLayouts/slideLayout425.xml"/><Relationship Id="rId32" Type="http://schemas.openxmlformats.org/officeDocument/2006/relationships/slideLayout" Target="../slideLayouts/slideLayout433.xml"/><Relationship Id="rId37" Type="http://schemas.openxmlformats.org/officeDocument/2006/relationships/slideLayout" Target="../slideLayouts/slideLayout438.xml"/><Relationship Id="rId40" Type="http://schemas.openxmlformats.org/officeDocument/2006/relationships/slideLayout" Target="../slideLayouts/slideLayout441.xml"/><Relationship Id="rId45" Type="http://schemas.openxmlformats.org/officeDocument/2006/relationships/slideLayout" Target="../slideLayouts/slideLayout446.xml"/><Relationship Id="rId53" Type="http://schemas.openxmlformats.org/officeDocument/2006/relationships/slideLayout" Target="../slideLayouts/slideLayout454.xml"/><Relationship Id="rId58" Type="http://schemas.openxmlformats.org/officeDocument/2006/relationships/oleObject" Target="../embeddings/oleObject65.bin"/><Relationship Id="rId5" Type="http://schemas.openxmlformats.org/officeDocument/2006/relationships/slideLayout" Target="../slideLayouts/slideLayout406.xml"/><Relationship Id="rId19" Type="http://schemas.openxmlformats.org/officeDocument/2006/relationships/slideLayout" Target="../slideLayouts/slideLayout420.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slideLayout" Target="../slideLayouts/slideLayout415.xml"/><Relationship Id="rId22" Type="http://schemas.openxmlformats.org/officeDocument/2006/relationships/slideLayout" Target="../slideLayouts/slideLayout423.xml"/><Relationship Id="rId27" Type="http://schemas.openxmlformats.org/officeDocument/2006/relationships/slideLayout" Target="../slideLayouts/slideLayout428.xml"/><Relationship Id="rId30" Type="http://schemas.openxmlformats.org/officeDocument/2006/relationships/slideLayout" Target="../slideLayouts/slideLayout431.xml"/><Relationship Id="rId35" Type="http://schemas.openxmlformats.org/officeDocument/2006/relationships/slideLayout" Target="../slideLayouts/slideLayout436.xml"/><Relationship Id="rId43" Type="http://schemas.openxmlformats.org/officeDocument/2006/relationships/slideLayout" Target="../slideLayouts/slideLayout444.xml"/><Relationship Id="rId48" Type="http://schemas.openxmlformats.org/officeDocument/2006/relationships/slideLayout" Target="../slideLayouts/slideLayout449.xml"/><Relationship Id="rId56" Type="http://schemas.openxmlformats.org/officeDocument/2006/relationships/theme" Target="../theme/theme8.xml"/><Relationship Id="rId8" Type="http://schemas.openxmlformats.org/officeDocument/2006/relationships/slideLayout" Target="../slideLayouts/slideLayout409.xml"/><Relationship Id="rId51" Type="http://schemas.openxmlformats.org/officeDocument/2006/relationships/slideLayout" Target="../slideLayouts/slideLayout452.xml"/><Relationship Id="rId3" Type="http://schemas.openxmlformats.org/officeDocument/2006/relationships/slideLayout" Target="../slideLayouts/slideLayout404.xml"/><Relationship Id="rId12" Type="http://schemas.openxmlformats.org/officeDocument/2006/relationships/slideLayout" Target="../slideLayouts/slideLayout413.xml"/><Relationship Id="rId17" Type="http://schemas.openxmlformats.org/officeDocument/2006/relationships/slideLayout" Target="../slideLayouts/slideLayout418.xml"/><Relationship Id="rId25" Type="http://schemas.openxmlformats.org/officeDocument/2006/relationships/slideLayout" Target="../slideLayouts/slideLayout426.xml"/><Relationship Id="rId33" Type="http://schemas.openxmlformats.org/officeDocument/2006/relationships/slideLayout" Target="../slideLayouts/slideLayout434.xml"/><Relationship Id="rId38" Type="http://schemas.openxmlformats.org/officeDocument/2006/relationships/slideLayout" Target="../slideLayouts/slideLayout439.xml"/><Relationship Id="rId46" Type="http://schemas.openxmlformats.org/officeDocument/2006/relationships/slideLayout" Target="../slideLayouts/slideLayout447.xml"/><Relationship Id="rId59" Type="http://schemas.openxmlformats.org/officeDocument/2006/relationships/image" Target="../media/image1.emf"/><Relationship Id="rId20" Type="http://schemas.openxmlformats.org/officeDocument/2006/relationships/slideLayout" Target="../slideLayouts/slideLayout421.xml"/><Relationship Id="rId41" Type="http://schemas.openxmlformats.org/officeDocument/2006/relationships/slideLayout" Target="../slideLayouts/slideLayout442.xml"/><Relationship Id="rId54" Type="http://schemas.openxmlformats.org/officeDocument/2006/relationships/slideLayout" Target="../slideLayouts/slideLayout455.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5" Type="http://schemas.openxmlformats.org/officeDocument/2006/relationships/slideLayout" Target="../slideLayouts/slideLayout416.xml"/><Relationship Id="rId23" Type="http://schemas.openxmlformats.org/officeDocument/2006/relationships/slideLayout" Target="../slideLayouts/slideLayout424.xml"/><Relationship Id="rId28" Type="http://schemas.openxmlformats.org/officeDocument/2006/relationships/slideLayout" Target="../slideLayouts/slideLayout429.xml"/><Relationship Id="rId36" Type="http://schemas.openxmlformats.org/officeDocument/2006/relationships/slideLayout" Target="../slideLayouts/slideLayout437.xml"/><Relationship Id="rId49" Type="http://schemas.openxmlformats.org/officeDocument/2006/relationships/slideLayout" Target="../slideLayouts/slideLayout450.xml"/><Relationship Id="rId57" Type="http://schemas.openxmlformats.org/officeDocument/2006/relationships/tags" Target="../tags/tag72.xml"/><Relationship Id="rId10" Type="http://schemas.openxmlformats.org/officeDocument/2006/relationships/slideLayout" Target="../slideLayouts/slideLayout411.xml"/><Relationship Id="rId31" Type="http://schemas.openxmlformats.org/officeDocument/2006/relationships/slideLayout" Target="../slideLayouts/slideLayout432.xml"/><Relationship Id="rId44" Type="http://schemas.openxmlformats.org/officeDocument/2006/relationships/slideLayout" Target="../slideLayouts/slideLayout445.xml"/><Relationship Id="rId52" Type="http://schemas.openxmlformats.org/officeDocument/2006/relationships/slideLayout" Target="../slideLayouts/slideLayout453.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69.xml"/><Relationship Id="rId18" Type="http://schemas.openxmlformats.org/officeDocument/2006/relationships/slideLayout" Target="../slideLayouts/slideLayout474.xml"/><Relationship Id="rId26" Type="http://schemas.openxmlformats.org/officeDocument/2006/relationships/slideLayout" Target="../slideLayouts/slideLayout482.xml"/><Relationship Id="rId39" Type="http://schemas.openxmlformats.org/officeDocument/2006/relationships/slideLayout" Target="../slideLayouts/slideLayout495.xml"/><Relationship Id="rId21" Type="http://schemas.openxmlformats.org/officeDocument/2006/relationships/slideLayout" Target="../slideLayouts/slideLayout477.xml"/><Relationship Id="rId34" Type="http://schemas.openxmlformats.org/officeDocument/2006/relationships/slideLayout" Target="../slideLayouts/slideLayout490.xml"/><Relationship Id="rId42" Type="http://schemas.openxmlformats.org/officeDocument/2006/relationships/slideLayout" Target="../slideLayouts/slideLayout498.xml"/><Relationship Id="rId47" Type="http://schemas.openxmlformats.org/officeDocument/2006/relationships/slideLayout" Target="../slideLayouts/slideLayout503.xml"/><Relationship Id="rId50" Type="http://schemas.openxmlformats.org/officeDocument/2006/relationships/slideLayout" Target="../slideLayouts/slideLayout506.xml"/><Relationship Id="rId55" Type="http://schemas.openxmlformats.org/officeDocument/2006/relationships/slideLayout" Target="../slideLayouts/slideLayout511.xml"/><Relationship Id="rId7" Type="http://schemas.openxmlformats.org/officeDocument/2006/relationships/slideLayout" Target="../slideLayouts/slideLayout463.xml"/><Relationship Id="rId2" Type="http://schemas.openxmlformats.org/officeDocument/2006/relationships/slideLayout" Target="../slideLayouts/slideLayout458.xml"/><Relationship Id="rId16" Type="http://schemas.openxmlformats.org/officeDocument/2006/relationships/slideLayout" Target="../slideLayouts/slideLayout472.xml"/><Relationship Id="rId29" Type="http://schemas.openxmlformats.org/officeDocument/2006/relationships/slideLayout" Target="../slideLayouts/slideLayout485.xml"/><Relationship Id="rId11" Type="http://schemas.openxmlformats.org/officeDocument/2006/relationships/slideLayout" Target="../slideLayouts/slideLayout467.xml"/><Relationship Id="rId24" Type="http://schemas.openxmlformats.org/officeDocument/2006/relationships/slideLayout" Target="../slideLayouts/slideLayout480.xml"/><Relationship Id="rId32" Type="http://schemas.openxmlformats.org/officeDocument/2006/relationships/slideLayout" Target="../slideLayouts/slideLayout488.xml"/><Relationship Id="rId37" Type="http://schemas.openxmlformats.org/officeDocument/2006/relationships/slideLayout" Target="../slideLayouts/slideLayout493.xml"/><Relationship Id="rId40" Type="http://schemas.openxmlformats.org/officeDocument/2006/relationships/slideLayout" Target="../slideLayouts/slideLayout496.xml"/><Relationship Id="rId45" Type="http://schemas.openxmlformats.org/officeDocument/2006/relationships/slideLayout" Target="../slideLayouts/slideLayout501.xml"/><Relationship Id="rId53" Type="http://schemas.openxmlformats.org/officeDocument/2006/relationships/slideLayout" Target="../slideLayouts/slideLayout509.xml"/><Relationship Id="rId58" Type="http://schemas.openxmlformats.org/officeDocument/2006/relationships/oleObject" Target="../embeddings/oleObject65.bin"/><Relationship Id="rId5" Type="http://schemas.openxmlformats.org/officeDocument/2006/relationships/slideLayout" Target="../slideLayouts/slideLayout461.xml"/><Relationship Id="rId19" Type="http://schemas.openxmlformats.org/officeDocument/2006/relationships/slideLayout" Target="../slideLayouts/slideLayout475.xml"/><Relationship Id="rId4" Type="http://schemas.openxmlformats.org/officeDocument/2006/relationships/slideLayout" Target="../slideLayouts/slideLayout460.xml"/><Relationship Id="rId9" Type="http://schemas.openxmlformats.org/officeDocument/2006/relationships/slideLayout" Target="../slideLayouts/slideLayout465.xml"/><Relationship Id="rId14" Type="http://schemas.openxmlformats.org/officeDocument/2006/relationships/slideLayout" Target="../slideLayouts/slideLayout470.xml"/><Relationship Id="rId22" Type="http://schemas.openxmlformats.org/officeDocument/2006/relationships/slideLayout" Target="../slideLayouts/slideLayout478.xml"/><Relationship Id="rId27" Type="http://schemas.openxmlformats.org/officeDocument/2006/relationships/slideLayout" Target="../slideLayouts/slideLayout483.xml"/><Relationship Id="rId30" Type="http://schemas.openxmlformats.org/officeDocument/2006/relationships/slideLayout" Target="../slideLayouts/slideLayout486.xml"/><Relationship Id="rId35" Type="http://schemas.openxmlformats.org/officeDocument/2006/relationships/slideLayout" Target="../slideLayouts/slideLayout491.xml"/><Relationship Id="rId43" Type="http://schemas.openxmlformats.org/officeDocument/2006/relationships/slideLayout" Target="../slideLayouts/slideLayout499.xml"/><Relationship Id="rId48" Type="http://schemas.openxmlformats.org/officeDocument/2006/relationships/slideLayout" Target="../slideLayouts/slideLayout504.xml"/><Relationship Id="rId56" Type="http://schemas.openxmlformats.org/officeDocument/2006/relationships/theme" Target="../theme/theme9.xml"/><Relationship Id="rId8" Type="http://schemas.openxmlformats.org/officeDocument/2006/relationships/slideLayout" Target="../slideLayouts/slideLayout464.xml"/><Relationship Id="rId51" Type="http://schemas.openxmlformats.org/officeDocument/2006/relationships/slideLayout" Target="../slideLayouts/slideLayout507.xml"/><Relationship Id="rId3" Type="http://schemas.openxmlformats.org/officeDocument/2006/relationships/slideLayout" Target="../slideLayouts/slideLayout459.xml"/><Relationship Id="rId12" Type="http://schemas.openxmlformats.org/officeDocument/2006/relationships/slideLayout" Target="../slideLayouts/slideLayout468.xml"/><Relationship Id="rId17" Type="http://schemas.openxmlformats.org/officeDocument/2006/relationships/slideLayout" Target="../slideLayouts/slideLayout473.xml"/><Relationship Id="rId25" Type="http://schemas.openxmlformats.org/officeDocument/2006/relationships/slideLayout" Target="../slideLayouts/slideLayout481.xml"/><Relationship Id="rId33" Type="http://schemas.openxmlformats.org/officeDocument/2006/relationships/slideLayout" Target="../slideLayouts/slideLayout489.xml"/><Relationship Id="rId38" Type="http://schemas.openxmlformats.org/officeDocument/2006/relationships/slideLayout" Target="../slideLayouts/slideLayout494.xml"/><Relationship Id="rId46" Type="http://schemas.openxmlformats.org/officeDocument/2006/relationships/slideLayout" Target="../slideLayouts/slideLayout502.xml"/><Relationship Id="rId59" Type="http://schemas.openxmlformats.org/officeDocument/2006/relationships/image" Target="../media/image1.emf"/><Relationship Id="rId20" Type="http://schemas.openxmlformats.org/officeDocument/2006/relationships/slideLayout" Target="../slideLayouts/slideLayout476.xml"/><Relationship Id="rId41" Type="http://schemas.openxmlformats.org/officeDocument/2006/relationships/slideLayout" Target="../slideLayouts/slideLayout497.xml"/><Relationship Id="rId54" Type="http://schemas.openxmlformats.org/officeDocument/2006/relationships/slideLayout" Target="../slideLayouts/slideLayout510.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5" Type="http://schemas.openxmlformats.org/officeDocument/2006/relationships/slideLayout" Target="../slideLayouts/slideLayout471.xml"/><Relationship Id="rId23" Type="http://schemas.openxmlformats.org/officeDocument/2006/relationships/slideLayout" Target="../slideLayouts/slideLayout479.xml"/><Relationship Id="rId28" Type="http://schemas.openxmlformats.org/officeDocument/2006/relationships/slideLayout" Target="../slideLayouts/slideLayout484.xml"/><Relationship Id="rId36" Type="http://schemas.openxmlformats.org/officeDocument/2006/relationships/slideLayout" Target="../slideLayouts/slideLayout492.xml"/><Relationship Id="rId49" Type="http://schemas.openxmlformats.org/officeDocument/2006/relationships/slideLayout" Target="../slideLayouts/slideLayout505.xml"/><Relationship Id="rId57" Type="http://schemas.openxmlformats.org/officeDocument/2006/relationships/tags" Target="../tags/tag73.xml"/><Relationship Id="rId10" Type="http://schemas.openxmlformats.org/officeDocument/2006/relationships/slideLayout" Target="../slideLayouts/slideLayout466.xml"/><Relationship Id="rId31" Type="http://schemas.openxmlformats.org/officeDocument/2006/relationships/slideLayout" Target="../slideLayouts/slideLayout487.xml"/><Relationship Id="rId44" Type="http://schemas.openxmlformats.org/officeDocument/2006/relationships/slideLayout" Target="../slideLayouts/slideLayout500.xml"/><Relationship Id="rId52" Type="http://schemas.openxmlformats.org/officeDocument/2006/relationships/slideLayout" Target="../slideLayouts/slideLayout5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A3F0AEF-D729-2213-7BCD-7B157CE613CB}"/>
              </a:ext>
            </a:extLst>
          </p:cNvPr>
          <p:cNvGraphicFramePr>
            <a:graphicFrameLocks noChangeAspect="1"/>
          </p:cNvGraphicFramePr>
          <p:nvPr userDrawn="1">
            <p:custDataLst>
              <p:tags r:id="rId58"/>
            </p:custDataLst>
            <p:extLst>
              <p:ext uri="{D42A27DB-BD31-4B8C-83A1-F6EECF244321}">
                <p14:modId xmlns:p14="http://schemas.microsoft.com/office/powerpoint/2010/main" val="1746597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63" imgH="463" progId="TCLayout.ActiveDocument.1">
                  <p:embed/>
                </p:oleObj>
              </mc:Choice>
              <mc:Fallback>
                <p:oleObj name="think-cell Slide" r:id="rId59" imgW="463" imgH="463" progId="TCLayout.ActiveDocument.1">
                  <p:embed/>
                  <p:pic>
                    <p:nvPicPr>
                      <p:cNvPr id="6" name="Object 5" hidden="1">
                        <a:extLst>
                          <a:ext uri="{FF2B5EF4-FFF2-40B4-BE49-F238E27FC236}">
                            <a16:creationId xmlns:a16="http://schemas.microsoft.com/office/drawing/2014/main" id="{1A3F0AEF-D729-2213-7BCD-7B157CE613CB}"/>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0714F5A8-3FC6-4B0E-9DF5-4979BC868055}" type="datetime1">
              <a:rPr lang="en-GB" smtClean="0"/>
              <a:t>01/09/2025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4395"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5608350-1178-6D8C-A841-147C105A6784}"/>
              </a:ext>
            </a:extLst>
          </p:cNvPr>
          <p:cNvGraphicFramePr>
            <a:graphicFrameLocks noChangeAspect="1"/>
          </p:cNvGraphicFramePr>
          <p:nvPr userDrawn="1">
            <p:custDataLst>
              <p:tags r:id="rId57"/>
            </p:custDataLst>
            <p:extLst>
              <p:ext uri="{D42A27DB-BD31-4B8C-83A1-F6EECF244321}">
                <p14:modId xmlns:p14="http://schemas.microsoft.com/office/powerpoint/2010/main" val="1395598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63" imgH="463" progId="TCLayout.ActiveDocument.1">
                  <p:embed/>
                </p:oleObj>
              </mc:Choice>
              <mc:Fallback>
                <p:oleObj name="think-cell Slide" r:id="rId58" imgW="463" imgH="463" progId="TCLayout.ActiveDocument.1">
                  <p:embed/>
                  <p:pic>
                    <p:nvPicPr>
                      <p:cNvPr id="6" name="think-cell data - do not delete" hidden="1">
                        <a:extLst>
                          <a:ext uri="{FF2B5EF4-FFF2-40B4-BE49-F238E27FC236}">
                            <a16:creationId xmlns:a16="http://schemas.microsoft.com/office/drawing/2014/main" id="{85608350-1178-6D8C-A841-147C105A6784}"/>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1ABFE6E3-F83B-41A4-8480-3C771AFB56FA}" type="datetime1">
              <a:rPr lang="en-GB" smtClean="0"/>
              <a:t>01/09/2025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790697198"/>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 id="2147484184" r:id="rId17"/>
    <p:sldLayoutId id="2147484185" r:id="rId18"/>
    <p:sldLayoutId id="2147484186" r:id="rId19"/>
    <p:sldLayoutId id="2147484187" r:id="rId20"/>
    <p:sldLayoutId id="2147484188" r:id="rId21"/>
    <p:sldLayoutId id="2147484189" r:id="rId22"/>
    <p:sldLayoutId id="2147484190" r:id="rId23"/>
    <p:sldLayoutId id="2147484191" r:id="rId24"/>
    <p:sldLayoutId id="2147484192" r:id="rId25"/>
    <p:sldLayoutId id="2147484193" r:id="rId26"/>
    <p:sldLayoutId id="2147484194" r:id="rId27"/>
    <p:sldLayoutId id="2147484195" r:id="rId28"/>
    <p:sldLayoutId id="2147484196" r:id="rId29"/>
    <p:sldLayoutId id="2147484197" r:id="rId30"/>
    <p:sldLayoutId id="2147484198" r:id="rId31"/>
    <p:sldLayoutId id="2147484199" r:id="rId32"/>
    <p:sldLayoutId id="2147484200" r:id="rId33"/>
    <p:sldLayoutId id="2147484201" r:id="rId34"/>
    <p:sldLayoutId id="2147484202" r:id="rId35"/>
    <p:sldLayoutId id="2147484203" r:id="rId36"/>
    <p:sldLayoutId id="2147484204" r:id="rId37"/>
    <p:sldLayoutId id="2147484205" r:id="rId38"/>
    <p:sldLayoutId id="2147484206" r:id="rId39"/>
    <p:sldLayoutId id="2147484207" r:id="rId40"/>
    <p:sldLayoutId id="2147484208" r:id="rId41"/>
    <p:sldLayoutId id="2147484209" r:id="rId42"/>
    <p:sldLayoutId id="2147484210" r:id="rId43"/>
    <p:sldLayoutId id="2147484211" r:id="rId44"/>
    <p:sldLayoutId id="2147484212" r:id="rId45"/>
    <p:sldLayoutId id="2147484213" r:id="rId46"/>
    <p:sldLayoutId id="2147484214" r:id="rId47"/>
    <p:sldLayoutId id="2147484215" r:id="rId48"/>
    <p:sldLayoutId id="2147484216" r:id="rId49"/>
    <p:sldLayoutId id="2147484217" r:id="rId50"/>
    <p:sldLayoutId id="2147484218" r:id="rId51"/>
    <p:sldLayoutId id="2147484219" r:id="rId52"/>
    <p:sldLayoutId id="2147484220" r:id="rId53"/>
    <p:sldLayoutId id="2147484221" r:id="rId54"/>
    <p:sldLayoutId id="2147484222"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BFFBFA7-AFA9-34CB-1F64-AE71F1D3B8AD}"/>
              </a:ext>
            </a:extLst>
          </p:cNvPr>
          <p:cNvGraphicFramePr>
            <a:graphicFrameLocks noChangeAspect="1"/>
          </p:cNvGraphicFramePr>
          <p:nvPr userDrawn="1">
            <p:custDataLst>
              <p:tags r:id="rId57"/>
            </p:custDataLst>
            <p:extLst>
              <p:ext uri="{D42A27DB-BD31-4B8C-83A1-F6EECF244321}">
                <p14:modId xmlns:p14="http://schemas.microsoft.com/office/powerpoint/2010/main" val="3559269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592" imgH="595" progId="TCLayout.ActiveDocument.1">
                  <p:embed/>
                </p:oleObj>
              </mc:Choice>
              <mc:Fallback>
                <p:oleObj name="think-cell Slide" r:id="rId58" imgW="592" imgH="595" progId="TCLayout.ActiveDocument.1">
                  <p:embed/>
                  <p:pic>
                    <p:nvPicPr>
                      <p:cNvPr id="6" name="Object 5" hidden="1">
                        <a:extLst>
                          <a:ext uri="{FF2B5EF4-FFF2-40B4-BE49-F238E27FC236}">
                            <a16:creationId xmlns:a16="http://schemas.microsoft.com/office/drawing/2014/main" id="{DBFFBFA7-AFA9-34CB-1F64-AE71F1D3B8AD}"/>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EC3BB923-FF68-4C75-B3CF-3865E640BECB}" type="datetime1">
              <a:rPr lang="en-GB" smtClean="0"/>
              <a:t>01/09/2025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130712681"/>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 id="2147484240" r:id="rId17"/>
    <p:sldLayoutId id="2147484241" r:id="rId18"/>
    <p:sldLayoutId id="2147484242" r:id="rId19"/>
    <p:sldLayoutId id="2147484243" r:id="rId20"/>
    <p:sldLayoutId id="2147484244" r:id="rId21"/>
    <p:sldLayoutId id="2147484245" r:id="rId22"/>
    <p:sldLayoutId id="2147484246" r:id="rId23"/>
    <p:sldLayoutId id="2147484247" r:id="rId24"/>
    <p:sldLayoutId id="2147484248" r:id="rId25"/>
    <p:sldLayoutId id="2147484249" r:id="rId26"/>
    <p:sldLayoutId id="2147484250" r:id="rId27"/>
    <p:sldLayoutId id="2147484251" r:id="rId28"/>
    <p:sldLayoutId id="2147484252" r:id="rId29"/>
    <p:sldLayoutId id="2147484253" r:id="rId30"/>
    <p:sldLayoutId id="2147484254" r:id="rId31"/>
    <p:sldLayoutId id="2147484255" r:id="rId32"/>
    <p:sldLayoutId id="2147484256" r:id="rId33"/>
    <p:sldLayoutId id="2147484257" r:id="rId34"/>
    <p:sldLayoutId id="2147484258" r:id="rId35"/>
    <p:sldLayoutId id="2147484259" r:id="rId36"/>
    <p:sldLayoutId id="2147484260" r:id="rId37"/>
    <p:sldLayoutId id="2147484261" r:id="rId38"/>
    <p:sldLayoutId id="2147484262" r:id="rId39"/>
    <p:sldLayoutId id="2147484263" r:id="rId40"/>
    <p:sldLayoutId id="2147484264" r:id="rId41"/>
    <p:sldLayoutId id="2147484265" r:id="rId42"/>
    <p:sldLayoutId id="2147484266" r:id="rId43"/>
    <p:sldLayoutId id="2147484267" r:id="rId44"/>
    <p:sldLayoutId id="2147484268" r:id="rId45"/>
    <p:sldLayoutId id="2147484269" r:id="rId46"/>
    <p:sldLayoutId id="2147484270" r:id="rId47"/>
    <p:sldLayoutId id="2147484271" r:id="rId48"/>
    <p:sldLayoutId id="2147484272" r:id="rId49"/>
    <p:sldLayoutId id="2147484273" r:id="rId50"/>
    <p:sldLayoutId id="2147484274" r:id="rId51"/>
    <p:sldLayoutId id="2147484275" r:id="rId52"/>
    <p:sldLayoutId id="2147484276" r:id="rId53"/>
    <p:sldLayoutId id="2147484277" r:id="rId54"/>
    <p:sldLayoutId id="2147484278"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7FCE436-22BD-D861-C4B1-4CE8E50813A2}"/>
              </a:ext>
            </a:extLst>
          </p:cNvPr>
          <p:cNvGraphicFramePr>
            <a:graphicFrameLocks noChangeAspect="1"/>
          </p:cNvGraphicFramePr>
          <p:nvPr userDrawn="1">
            <p:custDataLst>
              <p:tags r:id="rId59"/>
            </p:custDataLst>
            <p:extLst>
              <p:ext uri="{D42A27DB-BD31-4B8C-83A1-F6EECF244321}">
                <p14:modId xmlns:p14="http://schemas.microsoft.com/office/powerpoint/2010/main" val="410210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63" imgH="463" progId="TCLayout.ActiveDocument.1">
                  <p:embed/>
                </p:oleObj>
              </mc:Choice>
              <mc:Fallback>
                <p:oleObj name="think-cell Slide" r:id="rId60" imgW="463" imgH="463" progId="TCLayout.ActiveDocument.1">
                  <p:embed/>
                  <p:pic>
                    <p:nvPicPr>
                      <p:cNvPr id="6" name="Object 5" hidden="1">
                        <a:extLst>
                          <a:ext uri="{FF2B5EF4-FFF2-40B4-BE49-F238E27FC236}">
                            <a16:creationId xmlns:a16="http://schemas.microsoft.com/office/drawing/2014/main" id="{87FCE436-22BD-D861-C4B1-4CE8E50813A2}"/>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9F263C5F-CAC6-465D-B737-73B3AA302B3D}" type="datetime1">
              <a:rPr lang="en-GB" smtClean="0"/>
              <a:t>01/09/2025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138320165"/>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 id="2147484309" r:id="rId30"/>
    <p:sldLayoutId id="2147484310" r:id="rId31"/>
    <p:sldLayoutId id="2147484311" r:id="rId32"/>
    <p:sldLayoutId id="2147484312" r:id="rId33"/>
    <p:sldLayoutId id="2147484313" r:id="rId34"/>
    <p:sldLayoutId id="2147484314" r:id="rId35"/>
    <p:sldLayoutId id="2147484315" r:id="rId36"/>
    <p:sldLayoutId id="2147484316" r:id="rId37"/>
    <p:sldLayoutId id="2147484317" r:id="rId38"/>
    <p:sldLayoutId id="2147484318" r:id="rId39"/>
    <p:sldLayoutId id="2147484319" r:id="rId40"/>
    <p:sldLayoutId id="2147484320" r:id="rId41"/>
    <p:sldLayoutId id="2147484321" r:id="rId42"/>
    <p:sldLayoutId id="2147484322" r:id="rId43"/>
    <p:sldLayoutId id="2147484323" r:id="rId44"/>
    <p:sldLayoutId id="2147484324" r:id="rId45"/>
    <p:sldLayoutId id="2147484325" r:id="rId46"/>
    <p:sldLayoutId id="2147484326" r:id="rId47"/>
    <p:sldLayoutId id="2147484327" r:id="rId48"/>
    <p:sldLayoutId id="2147484328" r:id="rId49"/>
    <p:sldLayoutId id="2147484329" r:id="rId50"/>
    <p:sldLayoutId id="2147484330" r:id="rId51"/>
    <p:sldLayoutId id="2147484331" r:id="rId52"/>
    <p:sldLayoutId id="2147484332" r:id="rId53"/>
    <p:sldLayoutId id="2147484333" r:id="rId54"/>
    <p:sldLayoutId id="2147484334" r:id="rId55"/>
    <p:sldLayoutId id="2147484335" r:id="rId56"/>
    <p:sldLayoutId id="2147484336" r:id="rId57"/>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1D8822A-A647-368F-7B9F-56EDCDD3B3C7}"/>
              </a:ext>
            </a:extLst>
          </p:cNvPr>
          <p:cNvGraphicFramePr>
            <a:graphicFrameLocks noChangeAspect="1"/>
          </p:cNvGraphicFramePr>
          <p:nvPr userDrawn="1">
            <p:custDataLst>
              <p:tags r:id="rId59"/>
            </p:custDataLst>
            <p:extLst>
              <p:ext uri="{D42A27DB-BD31-4B8C-83A1-F6EECF244321}">
                <p14:modId xmlns:p14="http://schemas.microsoft.com/office/powerpoint/2010/main" val="411383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63" imgH="463" progId="TCLayout.ActiveDocument.1">
                  <p:embed/>
                </p:oleObj>
              </mc:Choice>
              <mc:Fallback>
                <p:oleObj name="think-cell Slide" r:id="rId60" imgW="463" imgH="463" progId="TCLayout.ActiveDocument.1">
                  <p:embed/>
                  <p:pic>
                    <p:nvPicPr>
                      <p:cNvPr id="6" name="Object 5" hidden="1">
                        <a:extLst>
                          <a:ext uri="{FF2B5EF4-FFF2-40B4-BE49-F238E27FC236}">
                            <a16:creationId xmlns:a16="http://schemas.microsoft.com/office/drawing/2014/main" id="{11D8822A-A647-368F-7B9F-56EDCDD3B3C7}"/>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EB6AB3C3-0868-4BD6-BBEE-1E546C999F1B}" type="datetime1">
              <a:rPr lang="en-GB" smtClean="0"/>
              <a:t>01/09/2025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172022770"/>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 id="2147484352" r:id="rId15"/>
    <p:sldLayoutId id="2147484353" r:id="rId16"/>
    <p:sldLayoutId id="2147484354" r:id="rId17"/>
    <p:sldLayoutId id="2147484355" r:id="rId18"/>
    <p:sldLayoutId id="2147484356" r:id="rId19"/>
    <p:sldLayoutId id="2147484357" r:id="rId20"/>
    <p:sldLayoutId id="2147484358" r:id="rId21"/>
    <p:sldLayoutId id="2147484359" r:id="rId22"/>
    <p:sldLayoutId id="2147484360" r:id="rId23"/>
    <p:sldLayoutId id="2147484361" r:id="rId24"/>
    <p:sldLayoutId id="2147484362" r:id="rId25"/>
    <p:sldLayoutId id="2147484363" r:id="rId26"/>
    <p:sldLayoutId id="2147484364" r:id="rId27"/>
    <p:sldLayoutId id="2147484365" r:id="rId28"/>
    <p:sldLayoutId id="2147484366" r:id="rId29"/>
    <p:sldLayoutId id="2147484367" r:id="rId30"/>
    <p:sldLayoutId id="2147484368" r:id="rId31"/>
    <p:sldLayoutId id="2147484369" r:id="rId32"/>
    <p:sldLayoutId id="2147484370" r:id="rId33"/>
    <p:sldLayoutId id="2147484371" r:id="rId34"/>
    <p:sldLayoutId id="2147484372" r:id="rId35"/>
    <p:sldLayoutId id="2147484373" r:id="rId36"/>
    <p:sldLayoutId id="2147484374" r:id="rId37"/>
    <p:sldLayoutId id="2147484375" r:id="rId38"/>
    <p:sldLayoutId id="2147484376" r:id="rId39"/>
    <p:sldLayoutId id="2147484377" r:id="rId40"/>
    <p:sldLayoutId id="2147484378" r:id="rId41"/>
    <p:sldLayoutId id="2147484379" r:id="rId42"/>
    <p:sldLayoutId id="2147484380" r:id="rId43"/>
    <p:sldLayoutId id="2147484381" r:id="rId44"/>
    <p:sldLayoutId id="2147484382" r:id="rId45"/>
    <p:sldLayoutId id="2147484383" r:id="rId46"/>
    <p:sldLayoutId id="2147484384" r:id="rId47"/>
    <p:sldLayoutId id="2147484385" r:id="rId48"/>
    <p:sldLayoutId id="2147484386" r:id="rId49"/>
    <p:sldLayoutId id="2147484387" r:id="rId50"/>
    <p:sldLayoutId id="2147484388" r:id="rId51"/>
    <p:sldLayoutId id="2147484389" r:id="rId52"/>
    <p:sldLayoutId id="2147484390" r:id="rId53"/>
    <p:sldLayoutId id="2147484391" r:id="rId54"/>
    <p:sldLayoutId id="2147484392" r:id="rId55"/>
    <p:sldLayoutId id="2147484393" r:id="rId56"/>
    <p:sldLayoutId id="2147484394" r:id="rId57"/>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88AA767-D915-802E-1340-54BF70600798}"/>
              </a:ext>
            </a:extLst>
          </p:cNvPr>
          <p:cNvGraphicFramePr>
            <a:graphicFrameLocks noChangeAspect="1"/>
          </p:cNvGraphicFramePr>
          <p:nvPr userDrawn="1">
            <p:custDataLst>
              <p:tags r:id="rId58"/>
            </p:custDataLst>
            <p:extLst>
              <p:ext uri="{D42A27DB-BD31-4B8C-83A1-F6EECF244321}">
                <p14:modId xmlns:p14="http://schemas.microsoft.com/office/powerpoint/2010/main" val="944095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592" imgH="595" progId="TCLayout.ActiveDocument.1">
                  <p:embed/>
                </p:oleObj>
              </mc:Choice>
              <mc:Fallback>
                <p:oleObj name="think-cell Slide" r:id="rId59" imgW="592" imgH="595" progId="TCLayout.ActiveDocument.1">
                  <p:embed/>
                  <p:pic>
                    <p:nvPicPr>
                      <p:cNvPr id="6" name="Object 5" hidden="1">
                        <a:extLst>
                          <a:ext uri="{FF2B5EF4-FFF2-40B4-BE49-F238E27FC236}">
                            <a16:creationId xmlns:a16="http://schemas.microsoft.com/office/drawing/2014/main" id="{F88AA767-D915-802E-1340-54BF70600798}"/>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3CCDC072-FE05-4262-8E28-78BE49FA7EDF}" type="datetime1">
              <a:rPr lang="en-GB" smtClean="0"/>
              <a:t>01/09/2025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56795211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 id="2147483760"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FE39A7-B7E0-8C97-A060-9038450AEE6F}"/>
              </a:ext>
            </a:extLst>
          </p:cNvPr>
          <p:cNvGraphicFramePr>
            <a:graphicFrameLocks noChangeAspect="1"/>
          </p:cNvGraphicFramePr>
          <p:nvPr userDrawn="1">
            <p:custDataLst>
              <p:tags r:id="rId58"/>
            </p:custDataLst>
            <p:extLst>
              <p:ext uri="{D42A27DB-BD31-4B8C-83A1-F6EECF244321}">
                <p14:modId xmlns:p14="http://schemas.microsoft.com/office/powerpoint/2010/main" val="101191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592" imgH="595" progId="TCLayout.ActiveDocument.1">
                  <p:embed/>
                </p:oleObj>
              </mc:Choice>
              <mc:Fallback>
                <p:oleObj name="think-cell Slide" r:id="rId59" imgW="592" imgH="595" progId="TCLayout.ActiveDocument.1">
                  <p:embed/>
                  <p:pic>
                    <p:nvPicPr>
                      <p:cNvPr id="6" name="Object 5" hidden="1">
                        <a:extLst>
                          <a:ext uri="{FF2B5EF4-FFF2-40B4-BE49-F238E27FC236}">
                            <a16:creationId xmlns:a16="http://schemas.microsoft.com/office/drawing/2014/main" id="{9FFE39A7-B7E0-8C97-A060-9038450AEE6F}"/>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0701562E-3851-496E-934B-3C2CB7B9ADB4}" type="datetime1">
              <a:rPr lang="en-GB" smtClean="0"/>
              <a:t>01/09/2025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23030602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801" r:id="rId40"/>
    <p:sldLayoutId id="2147483802" r:id="rId41"/>
    <p:sldLayoutId id="2147483803" r:id="rId42"/>
    <p:sldLayoutId id="2147483804" r:id="rId43"/>
    <p:sldLayoutId id="2147483805" r:id="rId44"/>
    <p:sldLayoutId id="2147483806" r:id="rId45"/>
    <p:sldLayoutId id="2147483807" r:id="rId46"/>
    <p:sldLayoutId id="2147483808" r:id="rId47"/>
    <p:sldLayoutId id="2147483809" r:id="rId48"/>
    <p:sldLayoutId id="2147483810" r:id="rId49"/>
    <p:sldLayoutId id="2147483811" r:id="rId50"/>
    <p:sldLayoutId id="2147483812" r:id="rId51"/>
    <p:sldLayoutId id="2147483813" r:id="rId52"/>
    <p:sldLayoutId id="2147483814" r:id="rId53"/>
    <p:sldLayoutId id="2147483815" r:id="rId54"/>
    <p:sldLayoutId id="2147483816" r:id="rId55"/>
    <p:sldLayoutId id="2147483817"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17D977C-712E-737F-A944-D5083262E2BC}"/>
              </a:ext>
            </a:extLst>
          </p:cNvPr>
          <p:cNvGraphicFramePr>
            <a:graphicFrameLocks noChangeAspect="1"/>
          </p:cNvGraphicFramePr>
          <p:nvPr userDrawn="1">
            <p:custDataLst>
              <p:tags r:id="rId59"/>
            </p:custDataLst>
            <p:extLst>
              <p:ext uri="{D42A27DB-BD31-4B8C-83A1-F6EECF244321}">
                <p14:modId xmlns:p14="http://schemas.microsoft.com/office/powerpoint/2010/main" val="3735478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592" imgH="595" progId="TCLayout.ActiveDocument.1">
                  <p:embed/>
                </p:oleObj>
              </mc:Choice>
              <mc:Fallback>
                <p:oleObj name="think-cell Slide" r:id="rId60" imgW="592" imgH="595" progId="TCLayout.ActiveDocument.1">
                  <p:embed/>
                  <p:pic>
                    <p:nvPicPr>
                      <p:cNvPr id="6" name="Object 5" hidden="1">
                        <a:extLst>
                          <a:ext uri="{FF2B5EF4-FFF2-40B4-BE49-F238E27FC236}">
                            <a16:creationId xmlns:a16="http://schemas.microsoft.com/office/drawing/2014/main" id="{017D977C-712E-737F-A944-D5083262E2BC}"/>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DD115C1B-D580-4881-94DB-65BB4D86BBAE}" type="datetime1">
              <a:rPr lang="en-GB" smtClean="0"/>
              <a:t>01/09/2025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71717963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 id="2147483848" r:id="rId30"/>
    <p:sldLayoutId id="2147483849" r:id="rId31"/>
    <p:sldLayoutId id="2147483850" r:id="rId32"/>
    <p:sldLayoutId id="2147483851" r:id="rId33"/>
    <p:sldLayoutId id="2147483852" r:id="rId34"/>
    <p:sldLayoutId id="2147483853" r:id="rId35"/>
    <p:sldLayoutId id="2147483854" r:id="rId36"/>
    <p:sldLayoutId id="2147483855" r:id="rId37"/>
    <p:sldLayoutId id="2147483856" r:id="rId38"/>
    <p:sldLayoutId id="2147483857" r:id="rId39"/>
    <p:sldLayoutId id="2147483858" r:id="rId40"/>
    <p:sldLayoutId id="2147483859" r:id="rId41"/>
    <p:sldLayoutId id="2147483860" r:id="rId42"/>
    <p:sldLayoutId id="2147483861" r:id="rId43"/>
    <p:sldLayoutId id="2147483862" r:id="rId44"/>
    <p:sldLayoutId id="2147483863" r:id="rId45"/>
    <p:sldLayoutId id="2147483864" r:id="rId46"/>
    <p:sldLayoutId id="2147483865" r:id="rId47"/>
    <p:sldLayoutId id="2147483866" r:id="rId48"/>
    <p:sldLayoutId id="2147483867" r:id="rId49"/>
    <p:sldLayoutId id="2147483868" r:id="rId50"/>
    <p:sldLayoutId id="2147483869" r:id="rId51"/>
    <p:sldLayoutId id="2147483870" r:id="rId52"/>
    <p:sldLayoutId id="2147483871" r:id="rId53"/>
    <p:sldLayoutId id="2147483872" r:id="rId54"/>
    <p:sldLayoutId id="2147483873" r:id="rId55"/>
    <p:sldLayoutId id="2147483874" r:id="rId56"/>
    <p:sldLayoutId id="2147483875" r:id="rId57"/>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A1CEFC7-3249-CC7A-ABA2-AC19C6813E56}"/>
              </a:ext>
            </a:extLst>
          </p:cNvPr>
          <p:cNvGraphicFramePr>
            <a:graphicFrameLocks noChangeAspect="1"/>
          </p:cNvGraphicFramePr>
          <p:nvPr userDrawn="1">
            <p:custDataLst>
              <p:tags r:id="rId65"/>
            </p:custDataLst>
            <p:extLst>
              <p:ext uri="{D42A27DB-BD31-4B8C-83A1-F6EECF244321}">
                <p14:modId xmlns:p14="http://schemas.microsoft.com/office/powerpoint/2010/main" val="1419418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6" imgW="592" imgH="595" progId="TCLayout.ActiveDocument.1">
                  <p:embed/>
                </p:oleObj>
              </mc:Choice>
              <mc:Fallback>
                <p:oleObj name="think-cell Slide" r:id="rId66" imgW="592" imgH="595" progId="TCLayout.ActiveDocument.1">
                  <p:embed/>
                  <p:pic>
                    <p:nvPicPr>
                      <p:cNvPr id="6" name="Object 5" hidden="1">
                        <a:extLst>
                          <a:ext uri="{FF2B5EF4-FFF2-40B4-BE49-F238E27FC236}">
                            <a16:creationId xmlns:a16="http://schemas.microsoft.com/office/drawing/2014/main" id="{DA1CEFC7-3249-CC7A-ABA2-AC19C6813E56}"/>
                          </a:ext>
                        </a:extLst>
                      </p:cNvPr>
                      <p:cNvPicPr/>
                      <p:nvPr/>
                    </p:nvPicPr>
                    <p:blipFill>
                      <a:blip r:embed="rId67"/>
                      <a:stretch>
                        <a:fillRect/>
                      </a:stretch>
                    </p:blipFill>
                    <p:spPr>
                      <a:xfrm>
                        <a:off x="1588" y="1588"/>
                        <a:ext cx="1588" cy="1588"/>
                      </a:xfrm>
                      <a:prstGeom prst="rect">
                        <a:avLst/>
                      </a:prstGeom>
                    </p:spPr>
                  </p:pic>
                </p:oleObj>
              </mc:Fallback>
            </mc:AlternateContent>
          </a:graphicData>
        </a:graphic>
      </p:graphicFrame>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2193BFA6-D7DF-46B5-8526-DDBE44C921C0}" type="datetime1">
              <a:rPr lang="en-GB" smtClean="0"/>
              <a:t>01/09/2025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7910165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 id="2147483935" r:id="rId59"/>
    <p:sldLayoutId id="2147483936" r:id="rId60"/>
    <p:sldLayoutId id="2147483937" r:id="rId61"/>
    <p:sldLayoutId id="2147483938" r:id="rId62"/>
    <p:sldLayoutId id="2147483939" r:id="rId63"/>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2" pos="7340">
          <p15:clr>
            <a:srgbClr val="F26B43"/>
          </p15:clr>
        </p15:guide>
        <p15:guide id="3" orient="horz" pos="340">
          <p15:clr>
            <a:srgbClr val="F26B43"/>
          </p15:clr>
        </p15:guide>
        <p15:guide id="4" orient="horz" pos="1065">
          <p15:clr>
            <a:srgbClr val="F26B43"/>
          </p15:clr>
        </p15:guide>
        <p15:guide id="5" orient="horz" pos="1133">
          <p15:clr>
            <a:srgbClr val="F26B43"/>
          </p15:clr>
        </p15:guide>
        <p15:guide id="6" orient="horz" pos="396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27E83B2-0CAB-4C1B-9C09-862D26F10CFC}"/>
              </a:ext>
            </a:extLst>
          </p:cNvPr>
          <p:cNvGraphicFramePr>
            <a:graphicFrameLocks noChangeAspect="1"/>
          </p:cNvGraphicFramePr>
          <p:nvPr userDrawn="1">
            <p:custDataLst>
              <p:tags r:id="rId59"/>
            </p:custDataLst>
            <p:extLst>
              <p:ext uri="{D42A27DB-BD31-4B8C-83A1-F6EECF244321}">
                <p14:modId xmlns:p14="http://schemas.microsoft.com/office/powerpoint/2010/main" val="316004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6" imgW="338" imgH="338" progId="TCLayout.ActiveDocument.1">
                  <p:embed/>
                </p:oleObj>
              </mc:Choice>
              <mc:Fallback>
                <p:oleObj name="think-cell Slide" r:id="rId66" imgW="338" imgH="338" progId="TCLayout.ActiveDocument.1">
                  <p:embed/>
                  <p:pic>
                    <p:nvPicPr>
                      <p:cNvPr id="5" name="Object 4" hidden="1">
                        <a:extLst>
                          <a:ext uri="{FF2B5EF4-FFF2-40B4-BE49-F238E27FC236}">
                            <a16:creationId xmlns:a16="http://schemas.microsoft.com/office/drawing/2014/main" id="{127E83B2-0CAB-4C1B-9C09-862D26F10CFC}"/>
                          </a:ext>
                        </a:extLst>
                      </p:cNvPr>
                      <p:cNvPicPr/>
                      <p:nvPr/>
                    </p:nvPicPr>
                    <p:blipFill>
                      <a:blip r:embed="rId6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42912" y="728662"/>
            <a:ext cx="11306175" cy="828000"/>
          </a:xfrm>
          <a:prstGeom prst="rect">
            <a:avLst/>
          </a:prstGeom>
        </p:spPr>
        <p:txBody>
          <a:bodyPr vert="horz" lIns="0" tIns="0" rIns="0" bIns="0" rtlCol="0" anchor="t" anchorCtr="0">
            <a:noAutofit/>
          </a:bodyPr>
          <a:lstStyle/>
          <a:p>
            <a:r>
              <a:rPr lang="en-US"/>
              <a:t>CLICK TO EDIT TITLE</a:t>
            </a:r>
          </a:p>
        </p:txBody>
      </p:sp>
      <p:sp>
        <p:nvSpPr>
          <p:cNvPr id="3" name="Pladsholder til tekst 2"/>
          <p:cNvSpPr>
            <a:spLocks noGrp="1"/>
          </p:cNvSpPr>
          <p:nvPr>
            <p:ph type="body" idx="1"/>
          </p:nvPr>
        </p:nvSpPr>
        <p:spPr>
          <a:xfrm>
            <a:off x="442912" y="1844676"/>
            <a:ext cx="11306175" cy="4211999"/>
          </a:xfrm>
          <a:prstGeom prst="rect">
            <a:avLst/>
          </a:prstGeom>
        </p:spPr>
        <p:txBody>
          <a:bodyPr vert="horz" lIns="0" tIns="0" rIns="0" bIns="0" rtlCol="0">
            <a:noAutofit/>
          </a:bodyPr>
          <a:lstStyle/>
          <a:p>
            <a:pPr lvl="0"/>
            <a:r>
              <a:rPr lang="en-US"/>
              <a:t>Klik for at redigere i master</a:t>
            </a:r>
          </a:p>
          <a:p>
            <a:pPr lvl="1"/>
            <a:r>
              <a:rPr lang="en-US"/>
              <a:t>Andet niveau</a:t>
            </a:r>
          </a:p>
          <a:p>
            <a:pPr lvl="2"/>
            <a:r>
              <a:rPr lang="en-US"/>
              <a:t>Tredje niveau</a:t>
            </a:r>
          </a:p>
          <a:p>
            <a:pPr lvl="3"/>
            <a:r>
              <a:rPr lang="en-US"/>
              <a:t>Fjerde niveau</a:t>
            </a:r>
          </a:p>
          <a:p>
            <a:pPr lvl="4"/>
            <a:r>
              <a:rPr lang="en-US"/>
              <a:t>Femte niveau</a:t>
            </a:r>
          </a:p>
          <a:p>
            <a:pPr lvl="5"/>
            <a:r>
              <a:rPr lang="en-US"/>
              <a:t>Sjette</a:t>
            </a:r>
          </a:p>
          <a:p>
            <a:pPr lvl="6"/>
            <a:r>
              <a:rPr lang="en-US"/>
              <a:t>Syvende</a:t>
            </a:r>
          </a:p>
          <a:p>
            <a:pPr lvl="7"/>
            <a:r>
              <a:rPr lang="en-US"/>
              <a:t>Ottende</a:t>
            </a:r>
          </a:p>
          <a:p>
            <a:pPr lvl="8"/>
            <a:r>
              <a:rPr lang="en-US"/>
              <a:t>Niende</a:t>
            </a:r>
          </a:p>
        </p:txBody>
      </p:sp>
      <p:sp>
        <p:nvSpPr>
          <p:cNvPr id="6" name="Pladsholder til diasnummer 5"/>
          <p:cNvSpPr>
            <a:spLocks noGrp="1"/>
          </p:cNvSpPr>
          <p:nvPr>
            <p:ph type="sldNum" sz="quarter" idx="4"/>
          </p:nvPr>
        </p:nvSpPr>
        <p:spPr>
          <a:xfrm>
            <a:off x="442913" y="6441189"/>
            <a:ext cx="306000" cy="144000"/>
          </a:xfrm>
          <a:prstGeom prst="rect">
            <a:avLst/>
          </a:prstGeom>
        </p:spPr>
        <p:txBody>
          <a:bodyPr vert="horz" lIns="0" tIns="0" rIns="0" bIns="0" rtlCol="0" anchor="ctr" anchorCtr="0">
            <a:noAutofit/>
          </a:bodyPr>
          <a:lstStyle>
            <a:lvl1pPr algn="l" rtl="0">
              <a:defRPr sz="800" b="0">
                <a:solidFill>
                  <a:schemeClr val="tx1"/>
                </a:solidFill>
                <a:latin typeface="+mj-lt"/>
              </a:defRPr>
            </a:lvl1pPr>
          </a:lstStyle>
          <a:p>
            <a:fld id="{667EC89C-17A0-4E64-A6D2-B825673CEEDF}" type="slidenum">
              <a:rPr lang="en-US" smtClean="0"/>
              <a:pPr/>
              <a:t>‹#›</a:t>
            </a:fld>
            <a:endParaRPr lang="en-US"/>
          </a:p>
        </p:txBody>
      </p:sp>
      <p:sp>
        <p:nvSpPr>
          <p:cNvPr id="8" name="Date_DateCustomA"/>
          <p:cNvSpPr>
            <a:spLocks noGrp="1"/>
          </p:cNvSpPr>
          <p:nvPr>
            <p:ph type="dt" sz="half" idx="2"/>
          </p:nvPr>
        </p:nvSpPr>
        <p:spPr>
          <a:xfrm>
            <a:off x="4800303" y="6441189"/>
            <a:ext cx="1512000" cy="144000"/>
          </a:xfrm>
          <a:prstGeom prst="rect">
            <a:avLst/>
          </a:prstGeom>
        </p:spPr>
        <p:txBody>
          <a:bodyPr vert="horz" lIns="0" tIns="0" rIns="0" bIns="0" rtlCol="0" anchor="ctr" anchorCtr="0"/>
          <a:lstStyle>
            <a:lvl1pPr algn="l" rtl="0">
              <a:defRPr sz="800">
                <a:solidFill>
                  <a:schemeClr val="tx1"/>
                </a:solidFill>
                <a:latin typeface="+mj-lt"/>
              </a:defRPr>
            </a:lvl1pPr>
          </a:lstStyle>
          <a:p>
            <a:fld id="{8400618C-3CF6-4C45-86E8-B3FD54C6AAA8}" type="datetime1">
              <a:rPr lang="en-GB" smtClean="0"/>
              <a:t>01/09/2025</a:t>
            </a:fld>
            <a:endParaRPr lang="en-US"/>
          </a:p>
        </p:txBody>
      </p:sp>
      <p:sp>
        <p:nvSpPr>
          <p:cNvPr id="31" name="Footer Placeholder 30">
            <a:extLst>
              <a:ext uri="{FF2B5EF4-FFF2-40B4-BE49-F238E27FC236}">
                <a16:creationId xmlns:a16="http://schemas.microsoft.com/office/drawing/2014/main" id="{529225A1-7170-4991-AD9A-C0EBC813D11E}"/>
              </a:ext>
            </a:extLst>
          </p:cNvPr>
          <p:cNvSpPr>
            <a:spLocks noGrp="1"/>
          </p:cNvSpPr>
          <p:nvPr>
            <p:ph type="ftr" sz="quarter" idx="3"/>
          </p:nvPr>
        </p:nvSpPr>
        <p:spPr>
          <a:xfrm>
            <a:off x="766913" y="6441189"/>
            <a:ext cx="3076949" cy="144000"/>
          </a:xfrm>
          <a:prstGeom prst="rect">
            <a:avLst/>
          </a:prstGeom>
        </p:spPr>
        <p:txBody>
          <a:bodyPr vert="horz" lIns="0" tIns="0" rIns="0" bIns="0" rtlCol="0" anchor="ctr" anchorCtr="0"/>
          <a:lstStyle>
            <a:lvl1pPr algn="l" rtl="0">
              <a:defRPr sz="800" cap="none" baseline="0">
                <a:solidFill>
                  <a:schemeClr val="tx1"/>
                </a:solidFill>
                <a:latin typeface="+mj-lt"/>
              </a:defRPr>
            </a:lvl1pPr>
          </a:lstStyle>
          <a:p>
            <a:endParaRPr lang="en-US"/>
          </a:p>
        </p:txBody>
      </p:sp>
      <p:sp>
        <p:nvSpPr>
          <p:cNvPr id="7" name="Workspace [Presentation]" hidden="1">
            <a:extLst>
              <a:ext uri="{FF2B5EF4-FFF2-40B4-BE49-F238E27FC236}">
                <a16:creationId xmlns:a16="http://schemas.microsoft.com/office/drawing/2014/main" id="{0A8C2C6E-D9E4-4E43-AF0F-9A63B1DAA77F}"/>
              </a:ext>
            </a:extLst>
          </p:cNvPr>
          <p:cNvSpPr/>
          <p:nvPr userDrawn="1"/>
        </p:nvSpPr>
        <p:spPr>
          <a:xfrm>
            <a:off x="442912" y="1844675"/>
            <a:ext cx="11306174" cy="4212000"/>
          </a:xfrm>
          <a:prstGeom prst="rect">
            <a:avLst/>
          </a:prstGeom>
          <a:noFill/>
          <a:ln w="12700">
            <a:solidFill>
              <a:srgbClr val="D24726"/>
            </a:solidFill>
            <a:prstDash val="lgDash"/>
            <a:beve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rtl="0"/>
            <a:endParaRPr lang="en-US" sz="1600">
              <a:solidFill>
                <a:schemeClr val="tx1"/>
              </a:solidFill>
            </a:endParaRPr>
          </a:p>
        </p:txBody>
      </p:sp>
      <p:pic>
        <p:nvPicPr>
          <p:cNvPr id="21" name="Picture 20">
            <a:extLst>
              <a:ext uri="{FF2B5EF4-FFF2-40B4-BE49-F238E27FC236}">
                <a16:creationId xmlns:a16="http://schemas.microsoft.com/office/drawing/2014/main" id="{3F18823F-457A-46A8-B413-78030A005A03}"/>
              </a:ext>
            </a:extLst>
          </p:cNvPr>
          <p:cNvPicPr>
            <a:picLocks noChangeAspect="1"/>
          </p:cNvPicPr>
          <p:nvPr userDrawn="1"/>
        </p:nvPicPr>
        <p:blipFill>
          <a:blip r:embed="rId68"/>
          <a:stretch>
            <a:fillRect/>
          </a:stretch>
        </p:blipFill>
        <p:spPr>
          <a:xfrm>
            <a:off x="10921087" y="6406301"/>
            <a:ext cx="828000" cy="172591"/>
          </a:xfrm>
          <a:prstGeom prst="rect">
            <a:avLst/>
          </a:prstGeom>
        </p:spPr>
      </p:pic>
      <p:sp>
        <p:nvSpPr>
          <p:cNvPr id="11" name="Footnote [Placeholder]" hidden="1">
            <a:extLst>
              <a:ext uri="{FF2B5EF4-FFF2-40B4-BE49-F238E27FC236}">
                <a16:creationId xmlns:a16="http://schemas.microsoft.com/office/drawing/2014/main" id="{C9830C5A-0661-4646-B275-A1AF3163605B}"/>
              </a:ext>
            </a:extLst>
          </p:cNvPr>
          <p:cNvSpPr txBox="1">
            <a:spLocks/>
          </p:cNvSpPr>
          <p:nvPr userDrawn="1"/>
        </p:nvSpPr>
        <p:spPr>
          <a:xfrm>
            <a:off x="442912" y="6165850"/>
            <a:ext cx="10044000" cy="126000"/>
          </a:xfrm>
          <a:prstGeom prst="rect">
            <a:avLst/>
          </a:prstGeom>
          <a:effectLst/>
        </p:spPr>
        <p:txBody>
          <a:bodyPr vert="horz" wrap="square" lIns="0" tIns="18000" rIns="0" bIns="0" anchor="t" anchorCtr="0">
            <a:noAutofit/>
          </a:bodyPr>
          <a:lstStyle>
            <a:lvl1pPr marL="144000" indent="-144000" algn="l" defTabSz="914400" rtl="0" eaLnBrk="1" latinLnBrk="0" hangingPunct="1">
              <a:lnSpc>
                <a:spcPct val="100000"/>
              </a:lnSpc>
              <a:spcBef>
                <a:spcPts val="1000"/>
              </a:spcBef>
              <a:buSzPct val="80000"/>
              <a:buFont typeface="Arial" panose="020B0604020202020204" pitchFamily="34" charset="0"/>
              <a:buNone/>
              <a:defRPr sz="700" kern="1200">
                <a:solidFill>
                  <a:schemeClr val="tx1">
                    <a:lumMod val="50000"/>
                    <a:lumOff val="50000"/>
                  </a:schemeClr>
                </a:solidFill>
                <a:latin typeface="+mn-lt"/>
                <a:ea typeface="+mn-ea"/>
                <a:cs typeface="+mn-cs"/>
              </a:defRPr>
            </a:lvl1pPr>
            <a:lvl2pPr marL="288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9pPr>
          </a:lstStyle>
          <a:p>
            <a:pPr algn="l" rtl="0"/>
            <a:r>
              <a:rPr lang="en-US" sz="700" b="0" i="0" u="none" strike="noStrike">
                <a:solidFill>
                  <a:schemeClr val="tx1">
                    <a:lumMod val="50000"/>
                    <a:lumOff val="50000"/>
                  </a:schemeClr>
                </a:solidFill>
                <a:latin typeface="Pan Display TT" panose="02010504010101010104" pitchFamily="2" charset="0"/>
              </a:rPr>
              <a:t>(n)</a:t>
            </a:r>
          </a:p>
        </p:txBody>
      </p:sp>
      <p:sp>
        <p:nvSpPr>
          <p:cNvPr id="14" name="TextBox" hidden="1">
            <a:extLst>
              <a:ext uri="{FF2B5EF4-FFF2-40B4-BE49-F238E27FC236}">
                <a16:creationId xmlns:a16="http://schemas.microsoft.com/office/drawing/2014/main" id="{7B1ADF6D-4C93-4505-B000-84F0DB567425}"/>
              </a:ext>
            </a:extLst>
          </p:cNvPr>
          <p:cNvSpPr txBox="1">
            <a:spLocks/>
          </p:cNvSpPr>
          <p:nvPr userDrawn="1"/>
        </p:nvSpPr>
        <p:spPr>
          <a:xfrm>
            <a:off x="4064000" y="2174679"/>
            <a:ext cx="3091180" cy="842841"/>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9pPr>
          </a:lstStyle>
          <a:p>
            <a:pPr rtl="0"/>
            <a:r>
              <a:rPr lang="en-US" sz="1200"/>
              <a:t>Add text</a:t>
            </a:r>
          </a:p>
        </p:txBody>
      </p:sp>
      <p:grpSp>
        <p:nvGrpSpPr>
          <p:cNvPr id="16" name="Harvey 4" hidden="1">
            <a:extLst>
              <a:ext uri="{FF2B5EF4-FFF2-40B4-BE49-F238E27FC236}">
                <a16:creationId xmlns:a16="http://schemas.microsoft.com/office/drawing/2014/main" id="{E1D711E4-963D-41E4-8E9F-A283DF1ABCB4}"/>
              </a:ext>
            </a:extLst>
          </p:cNvPr>
          <p:cNvGrpSpPr>
            <a:grpSpLocks/>
          </p:cNvGrpSpPr>
          <p:nvPr userDrawn="1">
            <p:custDataLst>
              <p:tags r:id="rId60"/>
            </p:custDataLst>
          </p:nvPr>
        </p:nvGrpSpPr>
        <p:grpSpPr>
          <a:xfrm>
            <a:off x="12319000" y="0"/>
            <a:ext cx="292608" cy="292608"/>
            <a:chOff x="0" y="0"/>
            <a:chExt cx="914400" cy="914400"/>
          </a:xfrm>
          <a:solidFill>
            <a:schemeClr val="tx1"/>
          </a:solidFill>
        </p:grpSpPr>
        <p:sp>
          <p:nvSpPr>
            <p:cNvPr id="17" name="Harvey 0/4 [0]" hidden="1">
              <a:extLst>
                <a:ext uri="{FF2B5EF4-FFF2-40B4-BE49-F238E27FC236}">
                  <a16:creationId xmlns:a16="http://schemas.microsoft.com/office/drawing/2014/main" id="{20E35850-F3B9-4712-9D72-C8019BC0D1D0}"/>
                </a:ext>
              </a:extLst>
            </p:cNvPr>
            <p:cNvSpPr>
              <a:spLocks noChangeAspect="1"/>
            </p:cNvSpPr>
            <p:nvPr>
              <p:custDataLst>
                <p:tags r:id="rId6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8" name="Harvey 1/4 [1]" hidden="1">
              <a:extLst>
                <a:ext uri="{FF2B5EF4-FFF2-40B4-BE49-F238E27FC236}">
                  <a16:creationId xmlns:a16="http://schemas.microsoft.com/office/drawing/2014/main" id="{9714EE59-43A1-4884-9829-125EF22849FA}"/>
                </a:ext>
              </a:extLst>
            </p:cNvPr>
            <p:cNvSpPr>
              <a:spLocks noChangeAspect="1"/>
            </p:cNvSpPr>
            <p:nvPr>
              <p:custDataLst>
                <p:tags r:id="rId62"/>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9" name="Harvey 2/4 [2]" hidden="1">
              <a:extLst>
                <a:ext uri="{FF2B5EF4-FFF2-40B4-BE49-F238E27FC236}">
                  <a16:creationId xmlns:a16="http://schemas.microsoft.com/office/drawing/2014/main" id="{27B79A94-6B5A-4335-8E10-A472A303FF6C}"/>
                </a:ext>
              </a:extLst>
            </p:cNvPr>
            <p:cNvSpPr>
              <a:spLocks noChangeAspect="1"/>
            </p:cNvSpPr>
            <p:nvPr>
              <p:custDataLst>
                <p:tags r:id="rId63"/>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0" name="Harvey 3/4 [3]" hidden="1">
              <a:extLst>
                <a:ext uri="{FF2B5EF4-FFF2-40B4-BE49-F238E27FC236}">
                  <a16:creationId xmlns:a16="http://schemas.microsoft.com/office/drawing/2014/main" id="{F611C8BE-85C1-4763-BAE7-225BD3C4CF8F}"/>
                </a:ext>
              </a:extLst>
            </p:cNvPr>
            <p:cNvSpPr>
              <a:spLocks noChangeAspect="1"/>
            </p:cNvSpPr>
            <p:nvPr>
              <p:custDataLst>
                <p:tags r:id="rId64"/>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2" name="Harvey 4/4 [4]" hidden="1">
              <a:extLst>
                <a:ext uri="{FF2B5EF4-FFF2-40B4-BE49-F238E27FC236}">
                  <a16:creationId xmlns:a16="http://schemas.microsoft.com/office/drawing/2014/main" id="{B4B39D62-803B-4704-AD0F-7D2D0FCFBEC5}"/>
                </a:ext>
              </a:extLst>
            </p:cNvPr>
            <p:cNvSpPr>
              <a:spLocks noChangeAspect="1"/>
            </p:cNvSpPr>
            <p:nvPr>
              <p:custDataLst>
                <p:tags r:id="rId6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9" name="TextBox 8">
            <a:extLst>
              <a:ext uri="{FF2B5EF4-FFF2-40B4-BE49-F238E27FC236}">
                <a16:creationId xmlns:a16="http://schemas.microsoft.com/office/drawing/2014/main" id="{EF7E9AC7-B3E1-9095-C11A-560FFD714162}"/>
              </a:ext>
            </a:extLst>
          </p:cNvPr>
          <p:cNvSpPr txBox="1"/>
          <p:nvPr userDrawn="1">
            <p:extLst>
              <p:ext uri="{1162E1C5-73C7-4A58-AE30-91384D911F3F}">
                <p184:classification xmlns:p184="http://schemas.microsoft.com/office/powerpoint/2018/4/main" val="ftr"/>
              </p:ext>
            </p:extLst>
          </p:nvPr>
        </p:nvSpPr>
        <p:spPr>
          <a:xfrm>
            <a:off x="5134737" y="6675120"/>
            <a:ext cx="1957388" cy="182880"/>
          </a:xfrm>
          <a:prstGeom prst="rect">
            <a:avLst/>
          </a:prstGeom>
        </p:spPr>
        <p:txBody>
          <a:bodyPr horzOverflow="overflow" lIns="0" tIns="0" rIns="0" bIns="0">
            <a:spAutoFit/>
          </a:bodyPr>
          <a:lstStyle/>
          <a:p>
            <a:pPr algn="l" rtl="0"/>
            <a:r>
              <a:rPr lang="en-US" sz="1200">
                <a:solidFill>
                  <a:srgbClr val="000000"/>
                </a:solidFill>
                <a:latin typeface="Calibri" panose="020F0502020204030204" pitchFamily="34" charset="0"/>
                <a:cs typeface="Calibri" panose="020F0502020204030204" pitchFamily="34" charset="0"/>
              </a:rPr>
              <a:t>Classification: Pandora Internal</a:t>
            </a:r>
          </a:p>
        </p:txBody>
      </p:sp>
    </p:spTree>
    <p:extLst>
      <p:ext uri="{BB962C8B-B14F-4D97-AF65-F5344CB8AC3E}">
        <p14:creationId xmlns:p14="http://schemas.microsoft.com/office/powerpoint/2010/main" val="77611067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 id="2147483963" r:id="rId23"/>
    <p:sldLayoutId id="2147483964" r:id="rId24"/>
    <p:sldLayoutId id="2147483965" r:id="rId25"/>
    <p:sldLayoutId id="2147483966" r:id="rId26"/>
    <p:sldLayoutId id="2147483967" r:id="rId27"/>
    <p:sldLayoutId id="2147483968" r:id="rId28"/>
    <p:sldLayoutId id="2147483969" r:id="rId29"/>
    <p:sldLayoutId id="2147483970" r:id="rId30"/>
    <p:sldLayoutId id="2147483971" r:id="rId31"/>
    <p:sldLayoutId id="2147483972" r:id="rId32"/>
    <p:sldLayoutId id="2147483973" r:id="rId33"/>
    <p:sldLayoutId id="2147483974" r:id="rId34"/>
    <p:sldLayoutId id="2147483975" r:id="rId35"/>
    <p:sldLayoutId id="2147483976" r:id="rId36"/>
    <p:sldLayoutId id="2147483977" r:id="rId37"/>
    <p:sldLayoutId id="2147483978" r:id="rId38"/>
    <p:sldLayoutId id="2147483979" r:id="rId39"/>
    <p:sldLayoutId id="2147483980" r:id="rId40"/>
    <p:sldLayoutId id="2147483981" r:id="rId41"/>
    <p:sldLayoutId id="2147483982" r:id="rId42"/>
    <p:sldLayoutId id="2147483983" r:id="rId43"/>
    <p:sldLayoutId id="2147483984" r:id="rId44"/>
    <p:sldLayoutId id="2147483985" r:id="rId45"/>
    <p:sldLayoutId id="2147483986" r:id="rId46"/>
    <p:sldLayoutId id="2147483987" r:id="rId47"/>
    <p:sldLayoutId id="2147483988" r:id="rId48"/>
    <p:sldLayoutId id="2147483989" r:id="rId49"/>
    <p:sldLayoutId id="2147483990" r:id="rId50"/>
    <p:sldLayoutId id="2147483991" r:id="rId51"/>
    <p:sldLayoutId id="2147483992" r:id="rId52"/>
    <p:sldLayoutId id="2147483993" r:id="rId53"/>
    <p:sldLayoutId id="2147483994" r:id="rId54"/>
    <p:sldLayoutId id="2147483995" r:id="rId55"/>
    <p:sldLayoutId id="2147483996" r:id="rId56"/>
    <p:sldLayoutId id="2147483997" r:id="rId57"/>
  </p:sldLayoutIdLst>
  <p:hf hdr="0" ftr="0" dt="0"/>
  <p:txStyles>
    <p:titleStyle>
      <a:lvl1pPr algn="l" defTabSz="914400" rtl="0" eaLnBrk="1" latinLnBrk="0" hangingPunct="1">
        <a:lnSpc>
          <a:spcPct val="100000"/>
        </a:lnSpc>
        <a:spcBef>
          <a:spcPct val="0"/>
        </a:spcBef>
        <a:buNone/>
        <a:defRPr sz="2600" b="1" kern="1200" cap="all" baseline="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lnSpc>
          <a:spcPct val="100000"/>
        </a:lnSpc>
        <a:spcBef>
          <a:spcPts val="1000"/>
        </a:spcBef>
        <a:buSzPct val="80000"/>
        <a:buFont typeface="Arial" panose="020B0604020202020204" pitchFamily="34" charset="0"/>
        <a:buChar char="•"/>
        <a:defRPr sz="16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79">
          <p15:clr>
            <a:srgbClr val="A4A3A4"/>
          </p15:clr>
        </p15:guide>
        <p15:guide id="11" pos="7401">
          <p15:clr>
            <a:srgbClr val="A4A3A4"/>
          </p15:clr>
        </p15:guide>
        <p15:guide id="13" orient="horz" pos="459">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D3038D6-2E11-BF98-E20B-9BDD54D01454}"/>
              </a:ext>
            </a:extLst>
          </p:cNvPr>
          <p:cNvGraphicFramePr>
            <a:graphicFrameLocks noChangeAspect="1"/>
          </p:cNvGraphicFramePr>
          <p:nvPr userDrawn="1">
            <p:custDataLst>
              <p:tags r:id="rId58"/>
            </p:custDataLst>
            <p:extLst>
              <p:ext uri="{D42A27DB-BD31-4B8C-83A1-F6EECF244321}">
                <p14:modId xmlns:p14="http://schemas.microsoft.com/office/powerpoint/2010/main" val="485538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08" imgH="408" progId="TCLayout.ActiveDocument.1">
                  <p:embed/>
                </p:oleObj>
              </mc:Choice>
              <mc:Fallback>
                <p:oleObj name="think-cell Slide" r:id="rId59" imgW="408" imgH="408" progId="TCLayout.ActiveDocument.1">
                  <p:embed/>
                  <p:pic>
                    <p:nvPicPr>
                      <p:cNvPr id="6" name="think-cell data - do not delete" hidden="1">
                        <a:extLst>
                          <a:ext uri="{FF2B5EF4-FFF2-40B4-BE49-F238E27FC236}">
                            <a16:creationId xmlns:a16="http://schemas.microsoft.com/office/drawing/2014/main" id="{8D3038D6-2E11-BF98-E20B-9BDD54D01454}"/>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cs-CZ"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cs-CZ"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cs-CZ" sz="700" err="1">
                <a:solidFill>
                  <a:schemeClr val="tx2"/>
                </a:solidFill>
              </a:rPr>
              <a:t>Ramboll</a:t>
            </a:r>
            <a:endParaRPr lang="cs-CZ" sz="700">
              <a:solidFill>
                <a:schemeClr val="tx2"/>
              </a:solidFill>
            </a:endParaRP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cs-CZ" err="1"/>
              <a:t>Click</a:t>
            </a:r>
            <a:r>
              <a:rPr lang="cs-CZ"/>
              <a:t> to </a:t>
            </a:r>
            <a:r>
              <a:rPr lang="cs-CZ" err="1"/>
              <a:t>add</a:t>
            </a:r>
            <a:r>
              <a:rPr lang="cs-CZ"/>
              <a:t> </a:t>
            </a:r>
            <a:r>
              <a:rPr lang="cs-CZ" err="1"/>
              <a:t>title</a:t>
            </a:r>
            <a:endParaRPr lang="cs-CZ"/>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cs-CZ" noProof="0"/>
              <a:t>Level 1 (</a:t>
            </a:r>
            <a:r>
              <a:rPr lang="cs-CZ" noProof="0" err="1"/>
              <a:t>Enter+TAB</a:t>
            </a:r>
            <a:r>
              <a:rPr lang="cs-CZ" noProof="0"/>
              <a:t> </a:t>
            </a:r>
            <a:r>
              <a:rPr lang="cs-CZ" noProof="0" err="1"/>
              <a:t>for</a:t>
            </a:r>
            <a:r>
              <a:rPr lang="cs-CZ" noProof="0"/>
              <a:t> </a:t>
            </a:r>
            <a:r>
              <a:rPr lang="cs-CZ" noProof="0" err="1"/>
              <a:t>next</a:t>
            </a:r>
            <a:r>
              <a:rPr lang="cs-CZ" noProof="0"/>
              <a:t> text level, SHIFT+TAB to go </a:t>
            </a:r>
            <a:r>
              <a:rPr lang="cs-CZ" noProof="0" err="1"/>
              <a:t>back</a:t>
            </a:r>
            <a:r>
              <a:rPr lang="cs-CZ" noProof="0"/>
              <a:t> in </a:t>
            </a:r>
            <a:r>
              <a:rPr lang="cs-CZ" noProof="0" err="1"/>
              <a:t>levels</a:t>
            </a:r>
            <a:r>
              <a:rPr lang="cs-CZ" noProof="0"/>
              <a:t>)</a:t>
            </a:r>
          </a:p>
          <a:p>
            <a:pPr lvl="1"/>
            <a:r>
              <a:rPr lang="cs-CZ" noProof="0"/>
              <a:t>Level 2</a:t>
            </a:r>
          </a:p>
          <a:p>
            <a:pPr lvl="2"/>
            <a:r>
              <a:rPr lang="cs-CZ" noProof="0"/>
              <a:t>Level 3</a:t>
            </a:r>
          </a:p>
          <a:p>
            <a:pPr lvl="3"/>
            <a:r>
              <a:rPr lang="cs-CZ" noProof="0"/>
              <a:t>Level 4</a:t>
            </a:r>
          </a:p>
          <a:p>
            <a:pPr lvl="4"/>
            <a:r>
              <a:rPr lang="cs-CZ" noProof="0"/>
              <a:t>Level 5</a:t>
            </a:r>
          </a:p>
          <a:p>
            <a:pPr lvl="5"/>
            <a:r>
              <a:rPr lang="cs-CZ" noProof="0"/>
              <a:t>Level 6</a:t>
            </a:r>
          </a:p>
          <a:p>
            <a:pPr lvl="6"/>
            <a:r>
              <a:rPr lang="cs-CZ" noProof="0"/>
              <a:t>Level 7</a:t>
            </a:r>
          </a:p>
          <a:p>
            <a:pPr lvl="7"/>
            <a:r>
              <a:rPr lang="cs-CZ" noProof="0"/>
              <a:t>Level 8</a:t>
            </a:r>
          </a:p>
          <a:p>
            <a:pPr lvl="8"/>
            <a:r>
              <a:rPr lang="cs-CZ"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4BD0CA30-64C6-4C2F-9D67-7B3C58329560}" type="datetime1">
              <a:rPr lang="en-GB" smtClean="0"/>
              <a:t>01/09/2025</a:t>
            </a:fld>
            <a:endParaRPr lang="cs-CZ"/>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cs-CZ"/>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cs-CZ" smtClean="0"/>
              <a:pPr/>
              <a:t>‹#›</a:t>
            </a:fld>
            <a:endParaRPr lang="cs-CZ"/>
          </a:p>
        </p:txBody>
      </p:sp>
    </p:spTree>
    <p:extLst>
      <p:ext uri="{BB962C8B-B14F-4D97-AF65-F5344CB8AC3E}">
        <p14:creationId xmlns:p14="http://schemas.microsoft.com/office/powerpoint/2010/main" val="2436387976"/>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 id="2147484022" r:id="rId24"/>
    <p:sldLayoutId id="2147484023" r:id="rId25"/>
    <p:sldLayoutId id="2147484024" r:id="rId26"/>
    <p:sldLayoutId id="2147484025" r:id="rId27"/>
    <p:sldLayoutId id="2147484026" r:id="rId28"/>
    <p:sldLayoutId id="2147484027" r:id="rId29"/>
    <p:sldLayoutId id="2147484028" r:id="rId30"/>
    <p:sldLayoutId id="2147484029" r:id="rId31"/>
    <p:sldLayoutId id="2147484030" r:id="rId32"/>
    <p:sldLayoutId id="2147484031" r:id="rId33"/>
    <p:sldLayoutId id="2147484032" r:id="rId34"/>
    <p:sldLayoutId id="2147484033" r:id="rId35"/>
    <p:sldLayoutId id="2147484034" r:id="rId36"/>
    <p:sldLayoutId id="2147484035" r:id="rId37"/>
    <p:sldLayoutId id="2147484036" r:id="rId38"/>
    <p:sldLayoutId id="2147484037" r:id="rId39"/>
    <p:sldLayoutId id="2147484038" r:id="rId40"/>
    <p:sldLayoutId id="2147484039" r:id="rId41"/>
    <p:sldLayoutId id="2147484040" r:id="rId42"/>
    <p:sldLayoutId id="2147484041" r:id="rId43"/>
    <p:sldLayoutId id="2147484042" r:id="rId44"/>
    <p:sldLayoutId id="2147484043" r:id="rId45"/>
    <p:sldLayoutId id="2147484044" r:id="rId46"/>
    <p:sldLayoutId id="2147484045" r:id="rId47"/>
    <p:sldLayoutId id="2147484046" r:id="rId48"/>
    <p:sldLayoutId id="2147484047" r:id="rId49"/>
    <p:sldLayoutId id="2147484048" r:id="rId50"/>
    <p:sldLayoutId id="2147484049" r:id="rId51"/>
    <p:sldLayoutId id="2147484050" r:id="rId52"/>
    <p:sldLayoutId id="2147484051" r:id="rId53"/>
    <p:sldLayoutId id="2147484052" r:id="rId54"/>
    <p:sldLayoutId id="2147484053" r:id="rId55"/>
    <p:sldLayoutId id="2147484054" r:id="rId56"/>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800D017-0899-7308-2B8F-8E9C32F415FA}"/>
              </a:ext>
            </a:extLst>
          </p:cNvPr>
          <p:cNvGraphicFramePr>
            <a:graphicFrameLocks noChangeAspect="1"/>
          </p:cNvGraphicFramePr>
          <p:nvPr userDrawn="1">
            <p:custDataLst>
              <p:tags r:id="rId57"/>
            </p:custDataLst>
            <p:extLst>
              <p:ext uri="{D42A27DB-BD31-4B8C-83A1-F6EECF244321}">
                <p14:modId xmlns:p14="http://schemas.microsoft.com/office/powerpoint/2010/main" val="837941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63" imgH="463" progId="TCLayout.ActiveDocument.1">
                  <p:embed/>
                </p:oleObj>
              </mc:Choice>
              <mc:Fallback>
                <p:oleObj name="think-cell Slide" r:id="rId58" imgW="463" imgH="463" progId="TCLayout.ActiveDocument.1">
                  <p:embed/>
                  <p:pic>
                    <p:nvPicPr>
                      <p:cNvPr id="6" name="think-cell data - do not delete" hidden="1">
                        <a:extLst>
                          <a:ext uri="{FF2B5EF4-FFF2-40B4-BE49-F238E27FC236}">
                            <a16:creationId xmlns:a16="http://schemas.microsoft.com/office/drawing/2014/main" id="{A800D017-0899-7308-2B8F-8E9C32F415FA}"/>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04556875-4499-4903-9748-F749EDACEAE6}" type="datetime1">
              <a:rPr lang="en-GB" smtClean="0"/>
              <a:t>01/09/2025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45537997"/>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8" r:id="rId23"/>
    <p:sldLayoutId id="2147484079" r:id="rId24"/>
    <p:sldLayoutId id="2147484080" r:id="rId25"/>
    <p:sldLayoutId id="2147484081" r:id="rId26"/>
    <p:sldLayoutId id="2147484082" r:id="rId27"/>
    <p:sldLayoutId id="2147484083" r:id="rId28"/>
    <p:sldLayoutId id="2147484084" r:id="rId29"/>
    <p:sldLayoutId id="2147484085" r:id="rId30"/>
    <p:sldLayoutId id="2147484086" r:id="rId31"/>
    <p:sldLayoutId id="2147484087" r:id="rId32"/>
    <p:sldLayoutId id="2147484088" r:id="rId33"/>
    <p:sldLayoutId id="2147484089" r:id="rId34"/>
    <p:sldLayoutId id="2147484090" r:id="rId35"/>
    <p:sldLayoutId id="2147484091" r:id="rId36"/>
    <p:sldLayoutId id="2147484092" r:id="rId37"/>
    <p:sldLayoutId id="2147484093" r:id="rId38"/>
    <p:sldLayoutId id="2147484094" r:id="rId39"/>
    <p:sldLayoutId id="2147484095" r:id="rId40"/>
    <p:sldLayoutId id="2147484096" r:id="rId41"/>
    <p:sldLayoutId id="2147484097" r:id="rId42"/>
    <p:sldLayoutId id="2147484098" r:id="rId43"/>
    <p:sldLayoutId id="2147484099" r:id="rId44"/>
    <p:sldLayoutId id="2147484100" r:id="rId45"/>
    <p:sldLayoutId id="2147484101" r:id="rId46"/>
    <p:sldLayoutId id="2147484102" r:id="rId47"/>
    <p:sldLayoutId id="2147484103" r:id="rId48"/>
    <p:sldLayoutId id="2147484104" r:id="rId49"/>
    <p:sldLayoutId id="2147484105" r:id="rId50"/>
    <p:sldLayoutId id="2147484106" r:id="rId51"/>
    <p:sldLayoutId id="2147484107" r:id="rId52"/>
    <p:sldLayoutId id="2147484108" r:id="rId53"/>
    <p:sldLayoutId id="2147484109" r:id="rId54"/>
    <p:sldLayoutId id="2147484110"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356B5C9-704D-172B-2109-B109409D2EAC}"/>
              </a:ext>
            </a:extLst>
          </p:cNvPr>
          <p:cNvGraphicFramePr>
            <a:graphicFrameLocks noChangeAspect="1"/>
          </p:cNvGraphicFramePr>
          <p:nvPr userDrawn="1">
            <p:custDataLst>
              <p:tags r:id="rId57"/>
            </p:custDataLst>
            <p:extLst>
              <p:ext uri="{D42A27DB-BD31-4B8C-83A1-F6EECF244321}">
                <p14:modId xmlns:p14="http://schemas.microsoft.com/office/powerpoint/2010/main" val="2450619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63" imgH="463" progId="TCLayout.ActiveDocument.1">
                  <p:embed/>
                </p:oleObj>
              </mc:Choice>
              <mc:Fallback>
                <p:oleObj name="think-cell Slide" r:id="rId58" imgW="463" imgH="463" progId="TCLayout.ActiveDocument.1">
                  <p:embed/>
                  <p:pic>
                    <p:nvPicPr>
                      <p:cNvPr id="6" name="think-cell data - do not delete" hidden="1">
                        <a:extLst>
                          <a:ext uri="{FF2B5EF4-FFF2-40B4-BE49-F238E27FC236}">
                            <a16:creationId xmlns:a16="http://schemas.microsoft.com/office/drawing/2014/main" id="{9356B5C9-704D-172B-2109-B109409D2EAC}"/>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156C5EC1-7CFE-42EF-BD72-3F1F68CC44A4}" type="datetime1">
              <a:rPr lang="en-GB" smtClean="0"/>
              <a:t>01/09/2025</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3895100028"/>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0" r:id="rId19"/>
    <p:sldLayoutId id="2147484131" r:id="rId20"/>
    <p:sldLayoutId id="2147484132" r:id="rId21"/>
    <p:sldLayoutId id="2147484133" r:id="rId22"/>
    <p:sldLayoutId id="2147484134" r:id="rId23"/>
    <p:sldLayoutId id="2147484135" r:id="rId24"/>
    <p:sldLayoutId id="2147484136" r:id="rId25"/>
    <p:sldLayoutId id="2147484137" r:id="rId26"/>
    <p:sldLayoutId id="2147484138" r:id="rId27"/>
    <p:sldLayoutId id="2147484139" r:id="rId28"/>
    <p:sldLayoutId id="2147484140" r:id="rId29"/>
    <p:sldLayoutId id="2147484141" r:id="rId30"/>
    <p:sldLayoutId id="2147484142" r:id="rId31"/>
    <p:sldLayoutId id="2147484143" r:id="rId32"/>
    <p:sldLayoutId id="2147484144" r:id="rId33"/>
    <p:sldLayoutId id="2147484145" r:id="rId34"/>
    <p:sldLayoutId id="2147484146" r:id="rId35"/>
    <p:sldLayoutId id="2147484147" r:id="rId36"/>
    <p:sldLayoutId id="2147484148" r:id="rId37"/>
    <p:sldLayoutId id="2147484149" r:id="rId38"/>
    <p:sldLayoutId id="2147484150" r:id="rId39"/>
    <p:sldLayoutId id="2147484151" r:id="rId40"/>
    <p:sldLayoutId id="2147484152" r:id="rId41"/>
    <p:sldLayoutId id="2147484153" r:id="rId42"/>
    <p:sldLayoutId id="2147484154" r:id="rId43"/>
    <p:sldLayoutId id="2147484155" r:id="rId44"/>
    <p:sldLayoutId id="2147484156" r:id="rId45"/>
    <p:sldLayoutId id="2147484157" r:id="rId46"/>
    <p:sldLayoutId id="2147484158" r:id="rId47"/>
    <p:sldLayoutId id="2147484159" r:id="rId48"/>
    <p:sldLayoutId id="2147484160" r:id="rId49"/>
    <p:sldLayoutId id="2147484161" r:id="rId50"/>
    <p:sldLayoutId id="2147484162" r:id="rId51"/>
    <p:sldLayoutId id="2147484163" r:id="rId52"/>
    <p:sldLayoutId id="2147484164" r:id="rId53"/>
    <p:sldLayoutId id="2147484165" r:id="rId54"/>
    <p:sldLayoutId id="2147484166"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image" Target="../media/image35.jpe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88.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89.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90.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1.xml"/><Relationship Id="rId5" Type="http://schemas.openxmlformats.org/officeDocument/2006/relationships/image" Target="../media/image17.emf"/><Relationship Id="rId4" Type="http://schemas.openxmlformats.org/officeDocument/2006/relationships/oleObject" Target="../embeddings/oleObject73.bin"/></Relationships>
</file>

<file path=ppt/slides/_rels/slide16.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customXml" Target="../../customXml/item13.xml"/><Relationship Id="rId1" Type="http://schemas.openxmlformats.org/officeDocument/2006/relationships/customXml" Target="../../customXml/item12.xml"/><Relationship Id="rId4"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3.xml"/><Relationship Id="rId5" Type="http://schemas.openxmlformats.org/officeDocument/2006/relationships/image" Target="../media/image17.emf"/><Relationship Id="rId4" Type="http://schemas.openxmlformats.org/officeDocument/2006/relationships/oleObject" Target="../embeddings/oleObject7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94.xml"/><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oleObject" Target="../embeddings/oleObject70.bin"/><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slideLayout" Target="../slideLayouts/slideLayout15.xml"/><Relationship Id="rId1" Type="http://schemas.openxmlformats.org/officeDocument/2006/relationships/tags" Target="../tags/tag81.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1.emf"/><Relationship Id="rId9" Type="http://schemas.openxmlformats.org/officeDocument/2006/relationships/image" Target="../media/image40.png"/><Relationship Id="rId14" Type="http://schemas.openxmlformats.org/officeDocument/2006/relationships/image" Target="../media/image45.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95.xml"/><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96.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97.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98.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99.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00.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01.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8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oleObject" Target="../embeddings/oleObject7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102.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103.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104.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105.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106.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107.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108.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109.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0.xml"/><Relationship Id="rId1" Type="http://schemas.openxmlformats.org/officeDocument/2006/relationships/tags" Target="../tags/tag83.xml"/><Relationship Id="rId4" Type="http://schemas.openxmlformats.org/officeDocument/2006/relationships/image" Target="../media/image17.e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110.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111.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112.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113.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84.xml"/><Relationship Id="rId5" Type="http://schemas.openxmlformats.org/officeDocument/2006/relationships/image" Target="../media/image17.emf"/><Relationship Id="rId4" Type="http://schemas.openxmlformats.org/officeDocument/2006/relationships/oleObject" Target="../embeddings/oleObject7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85.xml"/><Relationship Id="rId5" Type="http://schemas.openxmlformats.org/officeDocument/2006/relationships/image" Target="../media/image17.emf"/><Relationship Id="rId4" Type="http://schemas.openxmlformats.org/officeDocument/2006/relationships/oleObject" Target="../embeddings/oleObject73.bin"/></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8.xml"/><Relationship Id="rId1" Type="http://schemas.openxmlformats.org/officeDocument/2006/relationships/tags" Target="../tags/tag8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9.png"/><Relationship Id="rId2" Type="http://schemas.openxmlformats.org/officeDocument/2006/relationships/slideLayout" Target="../slideLayouts/slideLayout10.xml"/><Relationship Id="rId1" Type="http://schemas.openxmlformats.org/officeDocument/2006/relationships/tags" Target="../tags/tag87.xml"/><Relationship Id="rId6" Type="http://schemas.openxmlformats.org/officeDocument/2006/relationships/image" Target="../media/image48.png"/><Relationship Id="rId5" Type="http://schemas.openxmlformats.org/officeDocument/2006/relationships/image" Target="../media/image17.emf"/><Relationship Id="rId4" Type="http://schemas.openxmlformats.org/officeDocument/2006/relationships/oleObject" Target="../embeddings/oleObject7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8CB6FB8-B56B-D36E-1707-5FDB998EEF56}"/>
              </a:ext>
            </a:extLst>
          </p:cNvPr>
          <p:cNvSpPr>
            <a:spLocks noGrp="1"/>
          </p:cNvSpPr>
          <p:nvPr>
            <p:ph type="pic" sz="quarter" idx="13"/>
          </p:nvPr>
        </p:nvSpPr>
        <p:spPr/>
        <p:txBody>
          <a:bodyPr/>
          <a:lstStyle/>
          <a:p>
            <a:r>
              <a:rPr lang="sv-SE" err="1"/>
              <a:t>Uppdtae</a:t>
            </a:r>
            <a:endParaRPr lang="sv-SE"/>
          </a:p>
        </p:txBody>
      </p:sp>
      <p:pic>
        <p:nvPicPr>
          <p:cNvPr id="6" name="Picture Placeholder 7">
            <a:extLst>
              <a:ext uri="{FF2B5EF4-FFF2-40B4-BE49-F238E27FC236}">
                <a16:creationId xmlns:a16="http://schemas.microsoft.com/office/drawing/2014/main" id="{BA0ECA52-996A-8555-DAD1-B70E542F1DED}"/>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t="8174" r="4761" b="-42"/>
          <a:stretch/>
        </p:blipFill>
        <p:spPr>
          <a:xfrm>
            <a:off x="0" y="-1"/>
            <a:ext cx="12193588" cy="6861175"/>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pic>
      <p:sp>
        <p:nvSpPr>
          <p:cNvPr id="4" name="Title 3">
            <a:extLst>
              <a:ext uri="{FF2B5EF4-FFF2-40B4-BE49-F238E27FC236}">
                <a16:creationId xmlns:a16="http://schemas.microsoft.com/office/drawing/2014/main" id="{891233B5-7C81-4500-ABF3-9935E165A28B}"/>
              </a:ext>
            </a:extLst>
          </p:cNvPr>
          <p:cNvSpPr>
            <a:spLocks noGrp="1"/>
          </p:cNvSpPr>
          <p:nvPr>
            <p:ph type="ctrTitle"/>
          </p:nvPr>
        </p:nvSpPr>
        <p:spPr>
          <a:xfrm>
            <a:off x="360000" y="4154906"/>
            <a:ext cx="5548558" cy="1788694"/>
          </a:xfrm>
        </p:spPr>
        <p:txBody>
          <a:bodyPr/>
          <a:lstStyle/>
          <a:p>
            <a:r>
              <a:rPr lang="sv-SE" sz="2800" b="1"/>
              <a:t>CSRD: </a:t>
            </a:r>
            <a:r>
              <a:rPr lang="sv-SE" sz="2800"/>
              <a:t>Revidering av dubbel väsentlighetsanalys 2025</a:t>
            </a:r>
            <a:br>
              <a:rPr lang="sv-SE"/>
            </a:br>
            <a:br>
              <a:rPr lang="sv-SE" sz="2400"/>
            </a:br>
            <a:r>
              <a:rPr lang="sv-SE" sz="2400"/>
              <a:t>Göteborgs Stadshuskoncern</a:t>
            </a:r>
            <a:br>
              <a:rPr lang="sv-SE" sz="2400"/>
            </a:br>
            <a:r>
              <a:rPr lang="sv-SE" sz="1600"/>
              <a:t>Stödmaterial  </a:t>
            </a:r>
            <a:endParaRPr lang="sv-SE" sz="2400"/>
          </a:p>
        </p:txBody>
      </p:sp>
      <p:sp>
        <p:nvSpPr>
          <p:cNvPr id="2" name="Subtitle 4">
            <a:extLst>
              <a:ext uri="{FF2B5EF4-FFF2-40B4-BE49-F238E27FC236}">
                <a16:creationId xmlns:a16="http://schemas.microsoft.com/office/drawing/2014/main" id="{505A5E58-B164-CDFB-EEEA-D6C65EE8B550}"/>
              </a:ext>
            </a:extLst>
          </p:cNvPr>
          <p:cNvSpPr txBox="1">
            <a:spLocks/>
          </p:cNvSpPr>
          <p:nvPr/>
        </p:nvSpPr>
        <p:spPr bwMode="white">
          <a:xfrm>
            <a:off x="360000" y="6190288"/>
            <a:ext cx="5515506" cy="42419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Char char="​"/>
              <a:defRPr sz="14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 typeface="Verdana" panose="020B0604030504040204" pitchFamily="34" charset="0"/>
              <a:buNone/>
              <a:defRPr sz="1200" kern="1200">
                <a:solidFill>
                  <a:srgbClr val="333333"/>
                </a:solidFill>
                <a:latin typeface="+mn-lt"/>
                <a:ea typeface="+mn-ea"/>
                <a:cs typeface="+mn-cs"/>
              </a:defRPr>
            </a:lvl2pPr>
            <a:lvl3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a:solidFill>
                  <a:srgbClr val="333333"/>
                </a:solidFill>
                <a:latin typeface="+mn-lt"/>
                <a:ea typeface="+mn-ea"/>
                <a:cs typeface="+mn-cs"/>
              </a:defRPr>
            </a:lvl3pPr>
            <a:lvl4pPr marL="0" indent="0" algn="l" defTabSz="914400" rtl="0" eaLnBrk="1" latinLnBrk="0" hangingPunct="1">
              <a:lnSpc>
                <a:spcPct val="100000"/>
              </a:lnSpc>
              <a:spcBef>
                <a:spcPts val="0"/>
              </a:spcBef>
              <a:spcAft>
                <a:spcPts val="600"/>
              </a:spcAft>
              <a:buFont typeface="Verdana" panose="020B0604030504040204" pitchFamily="34" charset="0"/>
              <a:buChar char="​"/>
              <a:defRPr sz="1200" b="0" kern="1200">
                <a:solidFill>
                  <a:srgbClr val="333333"/>
                </a:solidFill>
                <a:latin typeface="+mn-lt"/>
                <a:ea typeface="+mn-ea"/>
                <a:cs typeface="+mn-cs"/>
              </a:defRPr>
            </a:lvl4pPr>
            <a:lvl5pPr marL="0" indent="0" algn="l" defTabSz="914400" rtl="0" eaLnBrk="1" latinLnBrk="0" hangingPunct="1">
              <a:lnSpc>
                <a:spcPct val="90000"/>
              </a:lnSpc>
              <a:spcBef>
                <a:spcPts val="0"/>
              </a:spcBef>
              <a:spcAft>
                <a:spcPts val="600"/>
              </a:spcAft>
              <a:buFont typeface="Verdana" panose="020B0604030504040204" pitchFamily="34" charset="0"/>
              <a:buChar char="​"/>
              <a:tabLst/>
              <a:defRPr sz="1200" kern="1200">
                <a:solidFill>
                  <a:srgbClr val="333333"/>
                </a:solidFill>
                <a:latin typeface="+mn-lt"/>
                <a:ea typeface="+mn-ea"/>
                <a:cs typeface="+mn-cs"/>
              </a:defRPr>
            </a:lvl5pPr>
            <a:lvl6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a:solidFill>
                  <a:srgbClr val="333333"/>
                </a:solidFill>
                <a:latin typeface="+mn-lt"/>
                <a:ea typeface="+mn-ea"/>
                <a:cs typeface="+mn-cs"/>
              </a:defRPr>
            </a:lvl6pPr>
            <a:lvl7pPr marL="0" indent="0" algn="l" defTabSz="914400" rtl="0" eaLnBrk="1" latinLnBrk="0" hangingPunct="1">
              <a:lnSpc>
                <a:spcPct val="100000"/>
              </a:lnSpc>
              <a:spcBef>
                <a:spcPts val="0"/>
              </a:spcBef>
              <a:spcAft>
                <a:spcPts val="600"/>
              </a:spcAft>
              <a:buFont typeface="Verdana" panose="020B0604030504040204" pitchFamily="34" charset="0"/>
              <a:buChar char="​"/>
              <a:defRPr sz="1200" b="0" kern="1200" baseline="0">
                <a:solidFill>
                  <a:srgbClr val="333333"/>
                </a:solidFill>
                <a:latin typeface="+mn-lt"/>
                <a:ea typeface="+mn-ea"/>
                <a:cs typeface="+mn-cs"/>
              </a:defRPr>
            </a:lvl7pPr>
            <a:lvl8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a:solidFill>
                  <a:srgbClr val="333333"/>
                </a:solidFill>
                <a:latin typeface="+mn-lt"/>
                <a:ea typeface="+mn-ea"/>
                <a:cs typeface="+mn-cs"/>
              </a:defRPr>
            </a:lvl8pPr>
            <a:lvl9pPr marL="0" indent="0" algn="l" defTabSz="914400" rtl="0" eaLnBrk="1" latinLnBrk="0" hangingPunct="1">
              <a:lnSpc>
                <a:spcPct val="100000"/>
              </a:lnSpc>
              <a:spcBef>
                <a:spcPts val="0"/>
              </a:spcBef>
              <a:spcAft>
                <a:spcPts val="600"/>
              </a:spcAft>
              <a:buFont typeface="Verdana" panose="020B0604030504040204" pitchFamily="34" charset="0"/>
              <a:buChar char="​"/>
              <a:defRPr sz="1200" kern="1200" baseline="0">
                <a:solidFill>
                  <a:srgbClr val="333333"/>
                </a:solidFill>
                <a:latin typeface="+mn-lt"/>
                <a:ea typeface="+mn-ea"/>
                <a:cs typeface="+mn-cs"/>
              </a:defRPr>
            </a:lvl9pPr>
          </a:lstStyle>
          <a:p>
            <a:pPr>
              <a:buFont typeface="Verdana" panose="020B0604030504040204" pitchFamily="34" charset="0"/>
              <a:buNone/>
            </a:pPr>
            <a:r>
              <a:rPr lang="sv-SE"/>
              <a:t>Augusti 2025</a:t>
            </a:r>
          </a:p>
        </p:txBody>
      </p:sp>
      <p:sp>
        <p:nvSpPr>
          <p:cNvPr id="9" name="Slide Number Placeholder 8">
            <a:extLst>
              <a:ext uri="{FF2B5EF4-FFF2-40B4-BE49-F238E27FC236}">
                <a16:creationId xmlns:a16="http://schemas.microsoft.com/office/drawing/2014/main" id="{EC5E20AC-B121-3AD4-6A23-72EF7BFEF195}"/>
              </a:ext>
            </a:extLst>
          </p:cNvPr>
          <p:cNvSpPr>
            <a:spLocks noGrp="1"/>
          </p:cNvSpPr>
          <p:nvPr>
            <p:ph type="sldNum" sz="quarter" idx="17"/>
          </p:nvPr>
        </p:nvSpPr>
        <p:spPr/>
        <p:txBody>
          <a:bodyPr/>
          <a:lstStyle/>
          <a:p>
            <a:fld id="{23AA811B-2EBD-4900-905E-5BE206449611}" type="slidenum">
              <a:rPr lang="en-GB" smtClean="0"/>
              <a:pPr/>
              <a:t>1</a:t>
            </a:fld>
            <a:endParaRPr lang="en-GB"/>
          </a:p>
        </p:txBody>
      </p:sp>
    </p:spTree>
    <p:custDataLst>
      <p:custData r:id="rId1"/>
      <p:custData r:id="rId2"/>
    </p:custDataLst>
    <p:extLst>
      <p:ext uri="{BB962C8B-B14F-4D97-AF65-F5344CB8AC3E}">
        <p14:creationId xmlns:p14="http://schemas.microsoft.com/office/powerpoint/2010/main" val="334089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D23475-CE14-2F5B-F3D8-DB7DBFE4EC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7D23475-CE14-2F5B-F3D8-DB7DBFE4E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0884651F-60E5-5BC4-55F4-3CACB1ACE532}"/>
              </a:ext>
            </a:extLst>
          </p:cNvPr>
          <p:cNvSpPr/>
          <p:nvPr/>
        </p:nvSpPr>
        <p:spPr>
          <a:xfrm>
            <a:off x="6523548" y="2089785"/>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E2.3 </a:t>
            </a:r>
            <a:r>
              <a:rPr lang="sv-SE" sz="700" i="1">
                <a:solidFill>
                  <a:schemeClr val="bg1">
                    <a:lumMod val="50000"/>
                  </a:schemeClr>
                </a:solidFill>
              </a:rPr>
              <a:t>Förorening av mark</a:t>
            </a:r>
          </a:p>
        </p:txBody>
      </p:sp>
      <p:sp>
        <p:nvSpPr>
          <p:cNvPr id="29" name="Rectangle 28">
            <a:extLst>
              <a:ext uri="{FF2B5EF4-FFF2-40B4-BE49-F238E27FC236}">
                <a16:creationId xmlns:a16="http://schemas.microsoft.com/office/drawing/2014/main" id="{43C75174-E00B-AEB6-6520-826DA71F37D0}"/>
              </a:ext>
            </a:extLst>
          </p:cNvPr>
          <p:cNvSpPr/>
          <p:nvPr/>
        </p:nvSpPr>
        <p:spPr>
          <a:xfrm>
            <a:off x="6530898" y="3372815"/>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44" name="Rectangle 43">
            <a:extLst>
              <a:ext uri="{FF2B5EF4-FFF2-40B4-BE49-F238E27FC236}">
                <a16:creationId xmlns:a16="http://schemas.microsoft.com/office/drawing/2014/main" id="{F382C4D3-EBDF-1010-E921-C9BFFD1C4F99}"/>
              </a:ext>
            </a:extLst>
          </p:cNvPr>
          <p:cNvSpPr/>
          <p:nvPr/>
        </p:nvSpPr>
        <p:spPr>
          <a:xfrm>
            <a:off x="6530898" y="2731299"/>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46" name="Rectangle 45">
            <a:extLst>
              <a:ext uri="{FF2B5EF4-FFF2-40B4-BE49-F238E27FC236}">
                <a16:creationId xmlns:a16="http://schemas.microsoft.com/office/drawing/2014/main" id="{ED35B0D8-B190-72C4-1C5A-B41A21AA80F6}"/>
              </a:ext>
            </a:extLst>
          </p:cNvPr>
          <p:cNvSpPr/>
          <p:nvPr/>
        </p:nvSpPr>
        <p:spPr>
          <a:xfrm>
            <a:off x="6530898" y="3052056"/>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48" name="Rectangle 47">
            <a:extLst>
              <a:ext uri="{FF2B5EF4-FFF2-40B4-BE49-F238E27FC236}">
                <a16:creationId xmlns:a16="http://schemas.microsoft.com/office/drawing/2014/main" id="{893EA5D8-ED17-7C80-B6D1-771B1CEBCC0A}"/>
              </a:ext>
            </a:extLst>
          </p:cNvPr>
          <p:cNvSpPr/>
          <p:nvPr/>
        </p:nvSpPr>
        <p:spPr>
          <a:xfrm>
            <a:off x="6523548" y="2410542"/>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73" name="Rectangle 72">
            <a:extLst>
              <a:ext uri="{FF2B5EF4-FFF2-40B4-BE49-F238E27FC236}">
                <a16:creationId xmlns:a16="http://schemas.microsoft.com/office/drawing/2014/main" id="{F550D3AE-1888-03D7-1848-153F343FC99B}"/>
              </a:ext>
            </a:extLst>
          </p:cNvPr>
          <p:cNvSpPr/>
          <p:nvPr/>
        </p:nvSpPr>
        <p:spPr>
          <a:xfrm>
            <a:off x="6523548" y="1769028"/>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E2.2 </a:t>
            </a:r>
            <a:r>
              <a:rPr lang="sv-SE" sz="700">
                <a:solidFill>
                  <a:schemeClr val="accent2"/>
                </a:solidFill>
              </a:rPr>
              <a:t>Förorening av vatten</a:t>
            </a:r>
          </a:p>
        </p:txBody>
      </p:sp>
      <p:sp>
        <p:nvSpPr>
          <p:cNvPr id="74" name="Rectangle 73">
            <a:extLst>
              <a:ext uri="{FF2B5EF4-FFF2-40B4-BE49-F238E27FC236}">
                <a16:creationId xmlns:a16="http://schemas.microsoft.com/office/drawing/2014/main" id="{52EE9E8C-E554-7927-AF8B-AEE61F5BE4DC}"/>
              </a:ext>
            </a:extLst>
          </p:cNvPr>
          <p:cNvSpPr/>
          <p:nvPr/>
        </p:nvSpPr>
        <p:spPr>
          <a:xfrm>
            <a:off x="5485819" y="420506"/>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75" name="Rectangle 74">
            <a:extLst>
              <a:ext uri="{FF2B5EF4-FFF2-40B4-BE49-F238E27FC236}">
                <a16:creationId xmlns:a16="http://schemas.microsoft.com/office/drawing/2014/main" id="{91AFD687-D7EA-65CA-A205-D18228F80FC1}"/>
              </a:ext>
            </a:extLst>
          </p:cNvPr>
          <p:cNvSpPr/>
          <p:nvPr/>
        </p:nvSpPr>
        <p:spPr>
          <a:xfrm>
            <a:off x="6523548" y="431918"/>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77" name="Rectangle 76">
            <a:extLst>
              <a:ext uri="{FF2B5EF4-FFF2-40B4-BE49-F238E27FC236}">
                <a16:creationId xmlns:a16="http://schemas.microsoft.com/office/drawing/2014/main" id="{8110DB77-FD50-C765-9FAC-55DDA3E3274B}"/>
              </a:ext>
            </a:extLst>
          </p:cNvPr>
          <p:cNvSpPr/>
          <p:nvPr/>
        </p:nvSpPr>
        <p:spPr>
          <a:xfrm>
            <a:off x="6523548" y="754004"/>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78" name="Rectangle 77">
            <a:extLst>
              <a:ext uri="{FF2B5EF4-FFF2-40B4-BE49-F238E27FC236}">
                <a16:creationId xmlns:a16="http://schemas.microsoft.com/office/drawing/2014/main" id="{820EA5FB-A357-0B5D-53B0-8F990AF1ACF7}"/>
              </a:ext>
            </a:extLst>
          </p:cNvPr>
          <p:cNvSpPr/>
          <p:nvPr/>
        </p:nvSpPr>
        <p:spPr>
          <a:xfrm>
            <a:off x="5485819" y="1436858"/>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79" name="Rectangle 78">
            <a:extLst>
              <a:ext uri="{FF2B5EF4-FFF2-40B4-BE49-F238E27FC236}">
                <a16:creationId xmlns:a16="http://schemas.microsoft.com/office/drawing/2014/main" id="{75DF0DE1-278E-415D-1CFB-37B9439CFAE9}"/>
              </a:ext>
            </a:extLst>
          </p:cNvPr>
          <p:cNvSpPr/>
          <p:nvPr/>
        </p:nvSpPr>
        <p:spPr>
          <a:xfrm>
            <a:off x="6523548" y="1448271"/>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94" name="Rectangle 93">
            <a:extLst>
              <a:ext uri="{FF2B5EF4-FFF2-40B4-BE49-F238E27FC236}">
                <a16:creationId xmlns:a16="http://schemas.microsoft.com/office/drawing/2014/main" id="{C87FC9AE-CF92-89FD-6449-3645045475B9}"/>
              </a:ext>
            </a:extLst>
          </p:cNvPr>
          <p:cNvSpPr/>
          <p:nvPr/>
        </p:nvSpPr>
        <p:spPr>
          <a:xfrm>
            <a:off x="5485819" y="3733701"/>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95" name="Rectangle 94">
            <a:extLst>
              <a:ext uri="{FF2B5EF4-FFF2-40B4-BE49-F238E27FC236}">
                <a16:creationId xmlns:a16="http://schemas.microsoft.com/office/drawing/2014/main" id="{7DB6F16E-DD5D-EF56-E8A1-823CABA47414}"/>
              </a:ext>
            </a:extLst>
          </p:cNvPr>
          <p:cNvSpPr/>
          <p:nvPr/>
        </p:nvSpPr>
        <p:spPr>
          <a:xfrm>
            <a:off x="6523548" y="3738060"/>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E3.1 </a:t>
            </a:r>
            <a:r>
              <a:rPr lang="sv-SE" sz="700" i="1">
                <a:solidFill>
                  <a:schemeClr val="bg1">
                    <a:lumMod val="50000"/>
                  </a:schemeClr>
                </a:solidFill>
              </a:rPr>
              <a:t>Vatten</a:t>
            </a:r>
          </a:p>
        </p:txBody>
      </p:sp>
      <p:sp>
        <p:nvSpPr>
          <p:cNvPr id="96" name="Rectangle 95">
            <a:extLst>
              <a:ext uri="{FF2B5EF4-FFF2-40B4-BE49-F238E27FC236}">
                <a16:creationId xmlns:a16="http://schemas.microsoft.com/office/drawing/2014/main" id="{623D6C91-653C-561C-3B9D-45DFE150F166}"/>
              </a:ext>
            </a:extLst>
          </p:cNvPr>
          <p:cNvSpPr/>
          <p:nvPr/>
        </p:nvSpPr>
        <p:spPr>
          <a:xfrm>
            <a:off x="6523548" y="4055786"/>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98" name="Rectangle 97">
            <a:extLst>
              <a:ext uri="{FF2B5EF4-FFF2-40B4-BE49-F238E27FC236}">
                <a16:creationId xmlns:a16="http://schemas.microsoft.com/office/drawing/2014/main" id="{2FE45622-11EC-0FB6-76E1-93BB1A9D6BB0}"/>
              </a:ext>
            </a:extLst>
          </p:cNvPr>
          <p:cNvSpPr/>
          <p:nvPr/>
        </p:nvSpPr>
        <p:spPr>
          <a:xfrm>
            <a:off x="5477668" y="4394538"/>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102" name="Rectangle 101">
            <a:extLst>
              <a:ext uri="{FF2B5EF4-FFF2-40B4-BE49-F238E27FC236}">
                <a16:creationId xmlns:a16="http://schemas.microsoft.com/office/drawing/2014/main" id="{8981AFA3-BBD6-FB97-3540-2548EB2F1CE5}"/>
              </a:ext>
            </a:extLst>
          </p:cNvPr>
          <p:cNvSpPr/>
          <p:nvPr/>
        </p:nvSpPr>
        <p:spPr>
          <a:xfrm>
            <a:off x="6532488" y="4391659"/>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103" name="Rectangle 102">
            <a:extLst>
              <a:ext uri="{FF2B5EF4-FFF2-40B4-BE49-F238E27FC236}">
                <a16:creationId xmlns:a16="http://schemas.microsoft.com/office/drawing/2014/main" id="{E9958684-C4FF-9A36-3305-E04EEC4E9F9D}"/>
              </a:ext>
            </a:extLst>
          </p:cNvPr>
          <p:cNvSpPr/>
          <p:nvPr/>
        </p:nvSpPr>
        <p:spPr>
          <a:xfrm>
            <a:off x="6539688" y="5036450"/>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104" name="Rectangle 103">
            <a:extLst>
              <a:ext uri="{FF2B5EF4-FFF2-40B4-BE49-F238E27FC236}">
                <a16:creationId xmlns:a16="http://schemas.microsoft.com/office/drawing/2014/main" id="{4D1BDBE0-F9C1-DD3F-8DAF-4B9977DFE308}"/>
              </a:ext>
            </a:extLst>
          </p:cNvPr>
          <p:cNvSpPr/>
          <p:nvPr/>
        </p:nvSpPr>
        <p:spPr>
          <a:xfrm>
            <a:off x="6532488" y="4711214"/>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105" name="Rectangle 104">
            <a:extLst>
              <a:ext uri="{FF2B5EF4-FFF2-40B4-BE49-F238E27FC236}">
                <a16:creationId xmlns:a16="http://schemas.microsoft.com/office/drawing/2014/main" id="{9CE60E54-B540-5813-223B-5F10AEBCEC14}"/>
              </a:ext>
            </a:extLst>
          </p:cNvPr>
          <p:cNvSpPr/>
          <p:nvPr/>
        </p:nvSpPr>
        <p:spPr>
          <a:xfrm>
            <a:off x="6532488" y="5372617"/>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106" name="Rectangle 105">
            <a:extLst>
              <a:ext uri="{FF2B5EF4-FFF2-40B4-BE49-F238E27FC236}">
                <a16:creationId xmlns:a16="http://schemas.microsoft.com/office/drawing/2014/main" id="{817800EA-7EBF-A79F-84E9-D785BF3280F6}"/>
              </a:ext>
            </a:extLst>
          </p:cNvPr>
          <p:cNvSpPr/>
          <p:nvPr/>
        </p:nvSpPr>
        <p:spPr>
          <a:xfrm>
            <a:off x="5485819" y="5750806"/>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107" name="Rectangle 106">
            <a:extLst>
              <a:ext uri="{FF2B5EF4-FFF2-40B4-BE49-F238E27FC236}">
                <a16:creationId xmlns:a16="http://schemas.microsoft.com/office/drawing/2014/main" id="{836E5589-7650-7D6C-3A81-7BABA24B3D4C}"/>
              </a:ext>
            </a:extLst>
          </p:cNvPr>
          <p:cNvSpPr/>
          <p:nvPr/>
        </p:nvSpPr>
        <p:spPr>
          <a:xfrm>
            <a:off x="6539688" y="5750805"/>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108" name="Rectangle 107">
            <a:extLst>
              <a:ext uri="{FF2B5EF4-FFF2-40B4-BE49-F238E27FC236}">
                <a16:creationId xmlns:a16="http://schemas.microsoft.com/office/drawing/2014/main" id="{9234683D-2220-394F-6EE7-F78FC62CF5E1}"/>
              </a:ext>
            </a:extLst>
          </p:cNvPr>
          <p:cNvSpPr/>
          <p:nvPr/>
        </p:nvSpPr>
        <p:spPr>
          <a:xfrm>
            <a:off x="6546888" y="6408249"/>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E5.3 </a:t>
            </a:r>
            <a:r>
              <a:rPr lang="sv-SE" sz="700">
                <a:solidFill>
                  <a:schemeClr val="accent2"/>
                </a:solidFill>
              </a:rPr>
              <a:t>Avfall</a:t>
            </a:r>
          </a:p>
        </p:txBody>
      </p:sp>
      <p:sp>
        <p:nvSpPr>
          <p:cNvPr id="109" name="Rectangle 108">
            <a:extLst>
              <a:ext uri="{FF2B5EF4-FFF2-40B4-BE49-F238E27FC236}">
                <a16:creationId xmlns:a16="http://schemas.microsoft.com/office/drawing/2014/main" id="{037DF1A6-C632-6CA8-55A7-88E9354339B6}"/>
              </a:ext>
            </a:extLst>
          </p:cNvPr>
          <p:cNvSpPr/>
          <p:nvPr/>
        </p:nvSpPr>
        <p:spPr>
          <a:xfrm>
            <a:off x="6539688" y="6083013"/>
            <a:ext cx="170956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E5.2</a:t>
            </a:r>
            <a:r>
              <a:rPr lang="sv-SE" sz="700" i="1">
                <a:solidFill>
                  <a:schemeClr val="bg1">
                    <a:lumMod val="50000"/>
                  </a:schemeClr>
                </a:solidFill>
              </a:rPr>
              <a:t> Resursutflöden</a:t>
            </a:r>
          </a:p>
        </p:txBody>
      </p:sp>
      <p:sp>
        <p:nvSpPr>
          <p:cNvPr id="80" name="Rectangle 79">
            <a:extLst>
              <a:ext uri="{FF2B5EF4-FFF2-40B4-BE49-F238E27FC236}">
                <a16:creationId xmlns:a16="http://schemas.microsoft.com/office/drawing/2014/main" id="{7701B8B0-673D-FDA3-F94E-92BE897E9B86}"/>
              </a:ext>
            </a:extLst>
          </p:cNvPr>
          <p:cNvSpPr/>
          <p:nvPr/>
        </p:nvSpPr>
        <p:spPr>
          <a:xfrm>
            <a:off x="6521804" y="1081062"/>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sp>
        <p:nvSpPr>
          <p:cNvPr id="3" name="TextBox 2">
            <a:extLst>
              <a:ext uri="{FF2B5EF4-FFF2-40B4-BE49-F238E27FC236}">
                <a16:creationId xmlns:a16="http://schemas.microsoft.com/office/drawing/2014/main" id="{A614E9E5-3B02-A172-2BB9-ED97D1F01DF8}"/>
              </a:ext>
            </a:extLst>
          </p:cNvPr>
          <p:cNvSpPr txBox="1"/>
          <p:nvPr/>
        </p:nvSpPr>
        <p:spPr>
          <a:xfrm>
            <a:off x="8915405" y="247252"/>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6" name="TextBox 5">
            <a:extLst>
              <a:ext uri="{FF2B5EF4-FFF2-40B4-BE49-F238E27FC236}">
                <a16:creationId xmlns:a16="http://schemas.microsoft.com/office/drawing/2014/main" id="{C878BCA1-6E58-05FA-DFDE-C099ECC2F51C}"/>
              </a:ext>
            </a:extLst>
          </p:cNvPr>
          <p:cNvSpPr txBox="1"/>
          <p:nvPr/>
        </p:nvSpPr>
        <p:spPr>
          <a:xfrm>
            <a:off x="8315402" y="328173"/>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7" name="TextBox 6">
            <a:extLst>
              <a:ext uri="{FF2B5EF4-FFF2-40B4-BE49-F238E27FC236}">
                <a16:creationId xmlns:a16="http://schemas.microsoft.com/office/drawing/2014/main" id="{D6024462-39DF-9814-E046-D21F58E073C4}"/>
              </a:ext>
            </a:extLst>
          </p:cNvPr>
          <p:cNvSpPr txBox="1"/>
          <p:nvPr/>
        </p:nvSpPr>
        <p:spPr>
          <a:xfrm>
            <a:off x="9507127" y="323165"/>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graphicFrame>
        <p:nvGraphicFramePr>
          <p:cNvPr id="8" name="Table 7">
            <a:extLst>
              <a:ext uri="{FF2B5EF4-FFF2-40B4-BE49-F238E27FC236}">
                <a16:creationId xmlns:a16="http://schemas.microsoft.com/office/drawing/2014/main" id="{615A5C61-7129-5C57-2835-D2332576B1A9}"/>
              </a:ext>
            </a:extLst>
          </p:cNvPr>
          <p:cNvGraphicFramePr>
            <a:graphicFrameLocks noGrp="1"/>
          </p:cNvGraphicFramePr>
          <p:nvPr>
            <p:extLst>
              <p:ext uri="{D42A27DB-BD31-4B8C-83A1-F6EECF244321}">
                <p14:modId xmlns:p14="http://schemas.microsoft.com/office/powerpoint/2010/main" val="3940341519"/>
              </p:ext>
            </p:extLst>
          </p:nvPr>
        </p:nvGraphicFramePr>
        <p:xfrm>
          <a:off x="8377810" y="1459175"/>
          <a:ext cx="1727445" cy="2194645"/>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0423">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2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139" name="Table 138">
            <a:extLst>
              <a:ext uri="{FF2B5EF4-FFF2-40B4-BE49-F238E27FC236}">
                <a16:creationId xmlns:a16="http://schemas.microsoft.com/office/drawing/2014/main" id="{F9E2CD58-4A78-3129-AC44-3F8F5F6074DE}"/>
              </a:ext>
            </a:extLst>
          </p:cNvPr>
          <p:cNvGraphicFramePr>
            <a:graphicFrameLocks noGrp="1"/>
          </p:cNvGraphicFramePr>
          <p:nvPr>
            <p:extLst>
              <p:ext uri="{D42A27DB-BD31-4B8C-83A1-F6EECF244321}">
                <p14:modId xmlns:p14="http://schemas.microsoft.com/office/powerpoint/2010/main" val="3372459932"/>
              </p:ext>
            </p:extLst>
          </p:nvPr>
        </p:nvGraphicFramePr>
        <p:xfrm>
          <a:off x="8377810" y="3733701"/>
          <a:ext cx="1727445" cy="1901318"/>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16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bl>
          </a:graphicData>
        </a:graphic>
      </p:graphicFrame>
      <p:graphicFrame>
        <p:nvGraphicFramePr>
          <p:cNvPr id="140" name="Table 139">
            <a:extLst>
              <a:ext uri="{FF2B5EF4-FFF2-40B4-BE49-F238E27FC236}">
                <a16:creationId xmlns:a16="http://schemas.microsoft.com/office/drawing/2014/main" id="{7F3C207E-C5D2-B687-6161-70F51CA11A51}"/>
              </a:ext>
            </a:extLst>
          </p:cNvPr>
          <p:cNvGraphicFramePr>
            <a:graphicFrameLocks noGrp="1"/>
          </p:cNvGraphicFramePr>
          <p:nvPr>
            <p:extLst>
              <p:ext uri="{D42A27DB-BD31-4B8C-83A1-F6EECF244321}">
                <p14:modId xmlns:p14="http://schemas.microsoft.com/office/powerpoint/2010/main" val="426617312"/>
              </p:ext>
            </p:extLst>
          </p:nvPr>
        </p:nvGraphicFramePr>
        <p:xfrm>
          <a:off x="8377810" y="5741484"/>
          <a:ext cx="1727445" cy="9422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2" name="Table 21">
            <a:extLst>
              <a:ext uri="{FF2B5EF4-FFF2-40B4-BE49-F238E27FC236}">
                <a16:creationId xmlns:a16="http://schemas.microsoft.com/office/drawing/2014/main" id="{BBB5380B-7789-E829-91B3-2DC69B39E195}"/>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EC20AD89-EBFB-21C2-7E85-016CFF4AB4F6}"/>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10</a:t>
            </a:fld>
            <a:endParaRPr lang="sv-SE"/>
          </a:p>
        </p:txBody>
      </p:sp>
      <p:sp>
        <p:nvSpPr>
          <p:cNvPr id="43" name="TextBox 42">
            <a:extLst>
              <a:ext uri="{FF2B5EF4-FFF2-40B4-BE49-F238E27FC236}">
                <a16:creationId xmlns:a16="http://schemas.microsoft.com/office/drawing/2014/main" id="{2C82615E-3203-8440-AF5E-65F11CDD7DD1}"/>
              </a:ext>
            </a:extLst>
          </p:cNvPr>
          <p:cNvSpPr txBox="1"/>
          <p:nvPr/>
        </p:nvSpPr>
        <p:spPr>
          <a:xfrm>
            <a:off x="37844" y="50871"/>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aphicFrame>
        <p:nvGraphicFramePr>
          <p:cNvPr id="11" name="Table 10">
            <a:extLst>
              <a:ext uri="{FF2B5EF4-FFF2-40B4-BE49-F238E27FC236}">
                <a16:creationId xmlns:a16="http://schemas.microsoft.com/office/drawing/2014/main" id="{D34C9EFD-7D90-8493-015E-217D63D1C920}"/>
              </a:ext>
            </a:extLst>
          </p:cNvPr>
          <p:cNvGraphicFramePr>
            <a:graphicFrameLocks noGrp="1"/>
          </p:cNvGraphicFramePr>
          <p:nvPr>
            <p:extLst>
              <p:ext uri="{D42A27DB-BD31-4B8C-83A1-F6EECF244321}">
                <p14:modId xmlns:p14="http://schemas.microsoft.com/office/powerpoint/2010/main" val="1719307790"/>
              </p:ext>
            </p:extLst>
          </p:nvPr>
        </p:nvGraphicFramePr>
        <p:xfrm>
          <a:off x="10209144" y="1459175"/>
          <a:ext cx="575815" cy="219461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9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51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9420195"/>
                  </a:ext>
                </a:extLst>
              </a:tr>
              <a:tr h="3146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753777"/>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904467"/>
                  </a:ext>
                </a:extLst>
              </a:tr>
            </a:tbl>
          </a:graphicData>
        </a:graphic>
      </p:graphicFrame>
      <p:graphicFrame>
        <p:nvGraphicFramePr>
          <p:cNvPr id="12" name="Table 11">
            <a:extLst>
              <a:ext uri="{FF2B5EF4-FFF2-40B4-BE49-F238E27FC236}">
                <a16:creationId xmlns:a16="http://schemas.microsoft.com/office/drawing/2014/main" id="{526AA507-7DD9-26B0-AD7D-0155034B9866}"/>
              </a:ext>
            </a:extLst>
          </p:cNvPr>
          <p:cNvGraphicFramePr>
            <a:graphicFrameLocks noGrp="1"/>
          </p:cNvGraphicFramePr>
          <p:nvPr>
            <p:extLst>
              <p:ext uri="{D42A27DB-BD31-4B8C-83A1-F6EECF244321}">
                <p14:modId xmlns:p14="http://schemas.microsoft.com/office/powerpoint/2010/main" val="745586058"/>
              </p:ext>
            </p:extLst>
          </p:nvPr>
        </p:nvGraphicFramePr>
        <p:xfrm>
          <a:off x="10207722" y="3733701"/>
          <a:ext cx="575815" cy="1901319"/>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3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616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8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18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8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420195"/>
                  </a:ext>
                </a:extLst>
              </a:tr>
              <a:tr h="318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92753777"/>
                  </a:ext>
                </a:extLst>
              </a:tr>
            </a:tbl>
          </a:graphicData>
        </a:graphic>
      </p:graphicFrame>
      <p:graphicFrame>
        <p:nvGraphicFramePr>
          <p:cNvPr id="13" name="Table 12">
            <a:extLst>
              <a:ext uri="{FF2B5EF4-FFF2-40B4-BE49-F238E27FC236}">
                <a16:creationId xmlns:a16="http://schemas.microsoft.com/office/drawing/2014/main" id="{C6340C10-3173-D1D6-2E01-1B06443FC8B8}"/>
              </a:ext>
            </a:extLst>
          </p:cNvPr>
          <p:cNvGraphicFramePr>
            <a:graphicFrameLocks noGrp="1"/>
          </p:cNvGraphicFramePr>
          <p:nvPr>
            <p:extLst>
              <p:ext uri="{D42A27DB-BD31-4B8C-83A1-F6EECF244321}">
                <p14:modId xmlns:p14="http://schemas.microsoft.com/office/powerpoint/2010/main" val="2875024116"/>
              </p:ext>
            </p:extLst>
          </p:nvPr>
        </p:nvGraphicFramePr>
        <p:xfrm>
          <a:off x="10207722" y="5741484"/>
          <a:ext cx="575645" cy="947025"/>
        </p:xfrm>
        <a:graphic>
          <a:graphicData uri="http://schemas.openxmlformats.org/drawingml/2006/table">
            <a:tbl>
              <a:tblPr firstRow="1" bandRow="1">
                <a:tableStyleId>{5C22544A-7EE6-4342-B048-85BDC9FD1C3A}</a:tableStyleId>
              </a:tblPr>
              <a:tblGrid>
                <a:gridCol w="575645">
                  <a:extLst>
                    <a:ext uri="{9D8B030D-6E8A-4147-A177-3AD203B41FA5}">
                      <a16:colId xmlns:a16="http://schemas.microsoft.com/office/drawing/2014/main" val="667018431"/>
                    </a:ext>
                  </a:extLst>
                </a:gridCol>
              </a:tblGrid>
              <a:tr h="34437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56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697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58" name="TextBox 57">
            <a:extLst>
              <a:ext uri="{FF2B5EF4-FFF2-40B4-BE49-F238E27FC236}">
                <a16:creationId xmlns:a16="http://schemas.microsoft.com/office/drawing/2014/main" id="{BF82A561-38F8-1B6D-3758-A40576BC1EEB}"/>
              </a:ext>
            </a:extLst>
          </p:cNvPr>
          <p:cNvSpPr txBox="1"/>
          <p:nvPr/>
        </p:nvSpPr>
        <p:spPr>
          <a:xfrm>
            <a:off x="10199596" y="230832"/>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graphicFrame>
        <p:nvGraphicFramePr>
          <p:cNvPr id="2" name="Table 1">
            <a:extLst>
              <a:ext uri="{FF2B5EF4-FFF2-40B4-BE49-F238E27FC236}">
                <a16:creationId xmlns:a16="http://schemas.microsoft.com/office/drawing/2014/main" id="{1A7D8024-2B4E-A5AF-1AE9-7CE806AD42B9}"/>
              </a:ext>
            </a:extLst>
          </p:cNvPr>
          <p:cNvGraphicFramePr>
            <a:graphicFrameLocks noGrp="1"/>
          </p:cNvGraphicFramePr>
          <p:nvPr>
            <p:extLst>
              <p:ext uri="{D42A27DB-BD31-4B8C-83A1-F6EECF244321}">
                <p14:modId xmlns:p14="http://schemas.microsoft.com/office/powerpoint/2010/main" val="4144861128"/>
              </p:ext>
            </p:extLst>
          </p:nvPr>
        </p:nvGraphicFramePr>
        <p:xfrm>
          <a:off x="8371403" y="438180"/>
          <a:ext cx="1727445" cy="9067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95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24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0" name="Table 9">
            <a:extLst>
              <a:ext uri="{FF2B5EF4-FFF2-40B4-BE49-F238E27FC236}">
                <a16:creationId xmlns:a16="http://schemas.microsoft.com/office/drawing/2014/main" id="{84452D27-1781-64F7-7BBF-5866EBC3F46E}"/>
              </a:ext>
            </a:extLst>
          </p:cNvPr>
          <p:cNvGraphicFramePr>
            <a:graphicFrameLocks noGrp="1"/>
          </p:cNvGraphicFramePr>
          <p:nvPr>
            <p:extLst>
              <p:ext uri="{D42A27DB-BD31-4B8C-83A1-F6EECF244321}">
                <p14:modId xmlns:p14="http://schemas.microsoft.com/office/powerpoint/2010/main" val="4216524728"/>
              </p:ext>
            </p:extLst>
          </p:nvPr>
        </p:nvGraphicFramePr>
        <p:xfrm>
          <a:off x="10207723" y="446766"/>
          <a:ext cx="575815" cy="90165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79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065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307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pSp>
        <p:nvGrpSpPr>
          <p:cNvPr id="63" name="Group 62">
            <a:extLst>
              <a:ext uri="{FF2B5EF4-FFF2-40B4-BE49-F238E27FC236}">
                <a16:creationId xmlns:a16="http://schemas.microsoft.com/office/drawing/2014/main" id="{0725967D-AB84-F270-C665-C2BF35F49ED5}"/>
              </a:ext>
            </a:extLst>
          </p:cNvPr>
          <p:cNvGrpSpPr/>
          <p:nvPr/>
        </p:nvGrpSpPr>
        <p:grpSpPr>
          <a:xfrm>
            <a:off x="176302" y="648294"/>
            <a:ext cx="5076959" cy="5797861"/>
            <a:chOff x="-484033" y="1779824"/>
            <a:chExt cx="7479459" cy="4623948"/>
          </a:xfrm>
          <a:solidFill>
            <a:schemeClr val="bg1">
              <a:lumMod val="95000"/>
            </a:schemeClr>
          </a:solidFill>
        </p:grpSpPr>
        <p:sp>
          <p:nvSpPr>
            <p:cNvPr id="64" name="Rectangle 63">
              <a:extLst>
                <a:ext uri="{FF2B5EF4-FFF2-40B4-BE49-F238E27FC236}">
                  <a16:creationId xmlns:a16="http://schemas.microsoft.com/office/drawing/2014/main" id="{81D00A8D-C6F2-9CAE-F541-D3F730BB5A9C}"/>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8C69BA69-DFB0-FC96-A5FC-35D34C19B1CE}"/>
                </a:ext>
              </a:extLst>
            </p:cNvPr>
            <p:cNvSpPr/>
            <p:nvPr/>
          </p:nvSpPr>
          <p:spPr>
            <a:xfrm>
              <a:off x="-484031" y="1910951"/>
              <a:ext cx="7281384" cy="4425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r>
                <a:rPr lang="sv-SE" sz="1000" b="1">
                  <a:solidFill>
                    <a:schemeClr val="accent2"/>
                  </a:solidFill>
                </a:rPr>
                <a:t>Huvudsakligt resultat</a:t>
              </a:r>
              <a:endParaRPr lang="sv-SE" sz="1000">
                <a:solidFill>
                  <a:schemeClr val="accent2"/>
                </a:solidFill>
              </a:endParaRPr>
            </a:p>
            <a:p>
              <a:r>
                <a:rPr lang="sv-SE" sz="1000">
                  <a:solidFill>
                    <a:srgbClr val="000000"/>
                  </a:solidFill>
                </a:rPr>
                <a:t>Sammantaget har samtliga miljöämnen bedömts som väsentliga för Stadshuskoncernen. Ett ämne, E1 Klimatförändringar, har bedömts som väsentliga ur både ett inverkansperspektiv och ett finansiellt perspektiv.</a:t>
              </a:r>
            </a:p>
            <a:p>
              <a:endParaRPr lang="sv-SE" sz="1000">
                <a:solidFill>
                  <a:srgbClr val="000000"/>
                </a:solidFill>
              </a:endParaRPr>
            </a:p>
            <a:p>
              <a:r>
                <a:rPr lang="sv-SE" sz="1000" b="1">
                  <a:solidFill>
                    <a:schemeClr val="accent2"/>
                  </a:solidFill>
                </a:rPr>
                <a:t>Inverkansväsentlighet</a:t>
              </a:r>
            </a:p>
            <a:p>
              <a:r>
                <a:rPr lang="sv-SE" sz="1000" b="1">
                  <a:solidFill>
                    <a:srgbClr val="000000"/>
                  </a:solidFill>
                </a:rPr>
                <a:t>Stadshuskoncernen orsakar, bidrar till eller är kopplad till olika negativ inverkan inom flera </a:t>
              </a:r>
              <a:r>
                <a:rPr lang="sv-SE" sz="1000" b="1" err="1">
                  <a:solidFill>
                    <a:srgbClr val="000000"/>
                  </a:solidFill>
                </a:rPr>
                <a:t>underämnen</a:t>
              </a:r>
              <a:r>
                <a:rPr lang="sv-SE" sz="1000">
                  <a:solidFill>
                    <a:srgbClr val="000000"/>
                  </a:solidFill>
                </a:rPr>
                <a:t>. I koncernens värdekedjor genereras utsläpp av växthusgaser från material- och produktproduktion, avfallsbehandling och energiproduktion, samt olika typer av transporter (E1.2). Koncernen anses även sammantaget ha en hög el- och energiförbrukning samt är beroende av energiintensiva processer uppströms, vilket bedöms ha en negativ inverkan på det lokala energisystemet (E1.3). Det sker även olika typer av luftföroreningar kopplat till väg- och sjötransporter, produktion av material samt energiproduktion och avfallsförbränning. Vidare används olika typer av kemikalier både uppströms och i flera av dotterbolagens verksamheter (E2.5-2.6). Koncernen är beroende av ett konstant resursinflöde i form av exv. bygg- och konstruktionsmaterial, främst producerade av jungfruligt material, vilket leder till en negativ inverkan (E5.1). Dessutom uppkommer olika typer av avfall längs hela värdekedjan (E5.3). </a:t>
              </a:r>
            </a:p>
            <a:p>
              <a:endParaRPr lang="sv-SE" sz="1000">
                <a:solidFill>
                  <a:srgbClr val="000000"/>
                </a:solidFill>
              </a:endParaRPr>
            </a:p>
            <a:p>
              <a:r>
                <a:rPr lang="sv-SE" sz="1000" b="1">
                  <a:solidFill>
                    <a:srgbClr val="000000"/>
                  </a:solidFill>
                </a:rPr>
                <a:t>Stadshuskoncernen orsakar, bidrar till eller är kopplad till olika positiva inverkan inom flera </a:t>
              </a:r>
              <a:r>
                <a:rPr lang="sv-SE" sz="1000" b="1" err="1">
                  <a:solidFill>
                    <a:srgbClr val="000000"/>
                  </a:solidFill>
                </a:rPr>
                <a:t>underämnen</a:t>
              </a:r>
              <a:r>
                <a:rPr lang="sv-SE" sz="1000">
                  <a:solidFill>
                    <a:srgbClr val="000000"/>
                  </a:solidFill>
                </a:rPr>
                <a:t>. Flera av dotterbolagen bedöms orsaka eller bidra positivt till klimatanpassningslösningar, exv. kopplat till dagvattenfördröjning (E1.1). Dessutom arbetar bolagen aktivt med att minska växthusgasutsläpp i hela värdekedjan, exv. kopplat till sjöfart, mer hållbart producerad energi och främjande av hållbart resande (E1.2), samt produktion och distribution av förnybar energi (E1.3). Inom hamnverksamheten sker även åtgärder för att minska luftföroreningar från sjöfart (E2.1) och flera bolag arbetar aktivt med inköp och användning av återbrukat material och produkter, samt leasing (E5.1). </a:t>
              </a:r>
            </a:p>
            <a:p>
              <a:endParaRPr lang="sv-SE" sz="1000">
                <a:solidFill>
                  <a:srgbClr val="000000"/>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p:txBody>
        </p:sp>
      </p:grpSp>
      <p:sp>
        <p:nvSpPr>
          <p:cNvPr id="66" name="Isosceles Triangle 65">
            <a:extLst>
              <a:ext uri="{FF2B5EF4-FFF2-40B4-BE49-F238E27FC236}">
                <a16:creationId xmlns:a16="http://schemas.microsoft.com/office/drawing/2014/main" id="{DB0E3063-7910-9459-A1D1-D750B89BF582}"/>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sp>
        <p:nvSpPr>
          <p:cNvPr id="4" name="Oval 3">
            <a:extLst>
              <a:ext uri="{FF2B5EF4-FFF2-40B4-BE49-F238E27FC236}">
                <a16:creationId xmlns:a16="http://schemas.microsoft.com/office/drawing/2014/main" id="{14820595-3E89-AED0-50B6-954126CBE885}"/>
              </a:ext>
            </a:extLst>
          </p:cNvPr>
          <p:cNvSpPr/>
          <p:nvPr/>
        </p:nvSpPr>
        <p:spPr>
          <a:xfrm>
            <a:off x="10431956" y="1153716"/>
            <a:ext cx="127175" cy="127175"/>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 name="Oval 14">
            <a:extLst>
              <a:ext uri="{FF2B5EF4-FFF2-40B4-BE49-F238E27FC236}">
                <a16:creationId xmlns:a16="http://schemas.microsoft.com/office/drawing/2014/main" id="{A0412679-2EE9-B8CA-7E61-C5901000EFE0}"/>
              </a:ext>
            </a:extLst>
          </p:cNvPr>
          <p:cNvSpPr/>
          <p:nvPr/>
        </p:nvSpPr>
        <p:spPr>
          <a:xfrm>
            <a:off x="9111080" y="481317"/>
            <a:ext cx="184666" cy="184666"/>
          </a:xfrm>
          <a:prstGeom prst="ellipse">
            <a:avLst/>
          </a:prstGeom>
          <a:gradFill>
            <a:gsLst>
              <a:gs pos="50000">
                <a:srgbClr val="F89D73"/>
              </a:gs>
              <a:gs pos="56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 name="Oval 15">
            <a:extLst>
              <a:ext uri="{FF2B5EF4-FFF2-40B4-BE49-F238E27FC236}">
                <a16:creationId xmlns:a16="http://schemas.microsoft.com/office/drawing/2014/main" id="{9A33CD04-F300-8F17-D838-4D8891491204}"/>
              </a:ext>
            </a:extLst>
          </p:cNvPr>
          <p:cNvSpPr/>
          <p:nvPr/>
        </p:nvSpPr>
        <p:spPr>
          <a:xfrm>
            <a:off x="8542788" y="811170"/>
            <a:ext cx="184666" cy="18466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 name="Oval 16">
            <a:extLst>
              <a:ext uri="{FF2B5EF4-FFF2-40B4-BE49-F238E27FC236}">
                <a16:creationId xmlns:a16="http://schemas.microsoft.com/office/drawing/2014/main" id="{5B62D248-DE0B-8EDF-9D76-F0F4B4E8787B}"/>
              </a:ext>
            </a:extLst>
          </p:cNvPr>
          <p:cNvSpPr/>
          <p:nvPr/>
        </p:nvSpPr>
        <p:spPr>
          <a:xfrm>
            <a:off x="9112334" y="799237"/>
            <a:ext cx="184666" cy="18466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 name="Oval 17">
            <a:extLst>
              <a:ext uri="{FF2B5EF4-FFF2-40B4-BE49-F238E27FC236}">
                <a16:creationId xmlns:a16="http://schemas.microsoft.com/office/drawing/2014/main" id="{5C2ECC6B-D6D4-1C2F-BFA3-599764E2E774}"/>
              </a:ext>
            </a:extLst>
          </p:cNvPr>
          <p:cNvSpPr/>
          <p:nvPr/>
        </p:nvSpPr>
        <p:spPr>
          <a:xfrm>
            <a:off x="9734513" y="784410"/>
            <a:ext cx="184666" cy="18466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 name="Oval 18">
            <a:extLst>
              <a:ext uri="{FF2B5EF4-FFF2-40B4-BE49-F238E27FC236}">
                <a16:creationId xmlns:a16="http://schemas.microsoft.com/office/drawing/2014/main" id="{12C251D0-177F-D015-458D-454AE2C1878E}"/>
              </a:ext>
            </a:extLst>
          </p:cNvPr>
          <p:cNvSpPr/>
          <p:nvPr/>
        </p:nvSpPr>
        <p:spPr>
          <a:xfrm>
            <a:off x="8571533" y="1132523"/>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 name="Oval 19">
            <a:extLst>
              <a:ext uri="{FF2B5EF4-FFF2-40B4-BE49-F238E27FC236}">
                <a16:creationId xmlns:a16="http://schemas.microsoft.com/office/drawing/2014/main" id="{84B16EBE-47CC-5BF6-48BD-24414C72A1AD}"/>
              </a:ext>
            </a:extLst>
          </p:cNvPr>
          <p:cNvSpPr/>
          <p:nvPr/>
        </p:nvSpPr>
        <p:spPr>
          <a:xfrm>
            <a:off x="9111080" y="1103777"/>
            <a:ext cx="184666" cy="18466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 name="Oval 20">
            <a:extLst>
              <a:ext uri="{FF2B5EF4-FFF2-40B4-BE49-F238E27FC236}">
                <a16:creationId xmlns:a16="http://schemas.microsoft.com/office/drawing/2014/main" id="{85DF0B42-8F1B-9C35-87CB-35C794F293F1}"/>
              </a:ext>
            </a:extLst>
          </p:cNvPr>
          <p:cNvSpPr/>
          <p:nvPr/>
        </p:nvSpPr>
        <p:spPr>
          <a:xfrm>
            <a:off x="9763258" y="1132523"/>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3" name="Oval 22">
            <a:extLst>
              <a:ext uri="{FF2B5EF4-FFF2-40B4-BE49-F238E27FC236}">
                <a16:creationId xmlns:a16="http://schemas.microsoft.com/office/drawing/2014/main" id="{BBA24207-FD34-82B3-0DE1-5B3D00369FD3}"/>
              </a:ext>
            </a:extLst>
          </p:cNvPr>
          <p:cNvSpPr/>
          <p:nvPr/>
        </p:nvSpPr>
        <p:spPr>
          <a:xfrm>
            <a:off x="9734513" y="1497669"/>
            <a:ext cx="184666" cy="184666"/>
          </a:xfrm>
          <a:prstGeom prst="ellipse">
            <a:avLst/>
          </a:prstGeom>
          <a:gradFill>
            <a:gsLst>
              <a:gs pos="50000">
                <a:schemeClr val="accent5"/>
              </a:gs>
              <a:gs pos="52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 name="Oval 23">
            <a:extLst>
              <a:ext uri="{FF2B5EF4-FFF2-40B4-BE49-F238E27FC236}">
                <a16:creationId xmlns:a16="http://schemas.microsoft.com/office/drawing/2014/main" id="{C5690B93-E1DA-97DD-117B-C66C8F4AF7F8}"/>
              </a:ext>
            </a:extLst>
          </p:cNvPr>
          <p:cNvSpPr/>
          <p:nvPr/>
        </p:nvSpPr>
        <p:spPr>
          <a:xfrm>
            <a:off x="8571533" y="1526415"/>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 name="Oval 24">
            <a:extLst>
              <a:ext uri="{FF2B5EF4-FFF2-40B4-BE49-F238E27FC236}">
                <a16:creationId xmlns:a16="http://schemas.microsoft.com/office/drawing/2014/main" id="{A50EC8DD-CE1C-9F56-E9ED-766E1BC6AF00}"/>
              </a:ext>
            </a:extLst>
          </p:cNvPr>
          <p:cNvSpPr/>
          <p:nvPr/>
        </p:nvSpPr>
        <p:spPr>
          <a:xfrm>
            <a:off x="9139825" y="1526415"/>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7" name="Oval 26">
            <a:extLst>
              <a:ext uri="{FF2B5EF4-FFF2-40B4-BE49-F238E27FC236}">
                <a16:creationId xmlns:a16="http://schemas.microsoft.com/office/drawing/2014/main" id="{F4875A27-5A40-E510-B3D0-9AB42C7DCED4}"/>
              </a:ext>
            </a:extLst>
          </p:cNvPr>
          <p:cNvSpPr/>
          <p:nvPr/>
        </p:nvSpPr>
        <p:spPr>
          <a:xfrm>
            <a:off x="8577664" y="1847172"/>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8" name="Oval 27">
            <a:extLst>
              <a:ext uri="{FF2B5EF4-FFF2-40B4-BE49-F238E27FC236}">
                <a16:creationId xmlns:a16="http://schemas.microsoft.com/office/drawing/2014/main" id="{F9C00C05-0893-7AEB-2391-3831AE519683}"/>
              </a:ext>
            </a:extLst>
          </p:cNvPr>
          <p:cNvSpPr/>
          <p:nvPr/>
        </p:nvSpPr>
        <p:spPr>
          <a:xfrm>
            <a:off x="9139824" y="1844369"/>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8B2EDDA9-E213-F459-43BE-95F25ECF6A7C}"/>
              </a:ext>
            </a:extLst>
          </p:cNvPr>
          <p:cNvSpPr/>
          <p:nvPr/>
        </p:nvSpPr>
        <p:spPr>
          <a:xfrm>
            <a:off x="9763258" y="1850387"/>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766A14FD-3429-3192-1A09-9853E1AC96E7}"/>
              </a:ext>
            </a:extLst>
          </p:cNvPr>
          <p:cNvSpPr/>
          <p:nvPr/>
        </p:nvSpPr>
        <p:spPr>
          <a:xfrm>
            <a:off x="9139824" y="3416046"/>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3" name="Oval 32">
            <a:extLst>
              <a:ext uri="{FF2B5EF4-FFF2-40B4-BE49-F238E27FC236}">
                <a16:creationId xmlns:a16="http://schemas.microsoft.com/office/drawing/2014/main" id="{23E306F7-5F82-37D6-F2B7-ED38F5E1EC9C}"/>
              </a:ext>
            </a:extLst>
          </p:cNvPr>
          <p:cNvSpPr/>
          <p:nvPr/>
        </p:nvSpPr>
        <p:spPr>
          <a:xfrm>
            <a:off x="9763257" y="3418772"/>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4" name="Oval 33">
            <a:extLst>
              <a:ext uri="{FF2B5EF4-FFF2-40B4-BE49-F238E27FC236}">
                <a16:creationId xmlns:a16="http://schemas.microsoft.com/office/drawing/2014/main" id="{48DEAAF7-FA4D-D998-C52D-BD69E1F4D637}"/>
              </a:ext>
            </a:extLst>
          </p:cNvPr>
          <p:cNvSpPr/>
          <p:nvPr/>
        </p:nvSpPr>
        <p:spPr>
          <a:xfrm>
            <a:off x="8571533" y="3110869"/>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6" name="Oval 35">
            <a:extLst>
              <a:ext uri="{FF2B5EF4-FFF2-40B4-BE49-F238E27FC236}">
                <a16:creationId xmlns:a16="http://schemas.microsoft.com/office/drawing/2014/main" id="{134A10A4-2212-5DAB-BBD8-87B5B476B0E6}"/>
              </a:ext>
            </a:extLst>
          </p:cNvPr>
          <p:cNvSpPr/>
          <p:nvPr/>
        </p:nvSpPr>
        <p:spPr>
          <a:xfrm>
            <a:off x="9145765" y="3130200"/>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7" name="Oval 36">
            <a:extLst>
              <a:ext uri="{FF2B5EF4-FFF2-40B4-BE49-F238E27FC236}">
                <a16:creationId xmlns:a16="http://schemas.microsoft.com/office/drawing/2014/main" id="{5999F61E-2650-E7E2-DF62-181B1C53868C}"/>
              </a:ext>
            </a:extLst>
          </p:cNvPr>
          <p:cNvSpPr/>
          <p:nvPr/>
        </p:nvSpPr>
        <p:spPr>
          <a:xfrm>
            <a:off x="9769601" y="3109614"/>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8" name="Oval 37">
            <a:extLst>
              <a:ext uri="{FF2B5EF4-FFF2-40B4-BE49-F238E27FC236}">
                <a16:creationId xmlns:a16="http://schemas.microsoft.com/office/drawing/2014/main" id="{5A2B6F5F-3E06-BDD5-333C-BD3E08F6C135}"/>
              </a:ext>
            </a:extLst>
          </p:cNvPr>
          <p:cNvSpPr/>
          <p:nvPr/>
        </p:nvSpPr>
        <p:spPr>
          <a:xfrm>
            <a:off x="8575655" y="2800455"/>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9" name="Oval 38">
            <a:extLst>
              <a:ext uri="{FF2B5EF4-FFF2-40B4-BE49-F238E27FC236}">
                <a16:creationId xmlns:a16="http://schemas.microsoft.com/office/drawing/2014/main" id="{095C0900-AABE-D23B-BBD7-EE09DE74BE44}"/>
              </a:ext>
            </a:extLst>
          </p:cNvPr>
          <p:cNvSpPr/>
          <p:nvPr/>
        </p:nvSpPr>
        <p:spPr>
          <a:xfrm>
            <a:off x="9139824" y="2800456"/>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0" name="Oval 39">
            <a:extLst>
              <a:ext uri="{FF2B5EF4-FFF2-40B4-BE49-F238E27FC236}">
                <a16:creationId xmlns:a16="http://schemas.microsoft.com/office/drawing/2014/main" id="{EDFFE212-D339-64FD-E332-79B723FAA20E}"/>
              </a:ext>
            </a:extLst>
          </p:cNvPr>
          <p:cNvSpPr/>
          <p:nvPr/>
        </p:nvSpPr>
        <p:spPr>
          <a:xfrm>
            <a:off x="9763660" y="2779870"/>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1" name="Oval 40">
            <a:extLst>
              <a:ext uri="{FF2B5EF4-FFF2-40B4-BE49-F238E27FC236}">
                <a16:creationId xmlns:a16="http://schemas.microsoft.com/office/drawing/2014/main" id="{D55F3078-61D1-21C3-E04F-1FE76036BACC}"/>
              </a:ext>
            </a:extLst>
          </p:cNvPr>
          <p:cNvSpPr/>
          <p:nvPr/>
        </p:nvSpPr>
        <p:spPr>
          <a:xfrm>
            <a:off x="8570325" y="4456129"/>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5" name="Oval 44">
            <a:extLst>
              <a:ext uri="{FF2B5EF4-FFF2-40B4-BE49-F238E27FC236}">
                <a16:creationId xmlns:a16="http://schemas.microsoft.com/office/drawing/2014/main" id="{695BA32C-43F5-5C55-CCF3-BE9CC6E9628A}"/>
              </a:ext>
            </a:extLst>
          </p:cNvPr>
          <p:cNvSpPr/>
          <p:nvPr/>
        </p:nvSpPr>
        <p:spPr>
          <a:xfrm>
            <a:off x="9763257" y="4456129"/>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7" name="Oval 46">
            <a:extLst>
              <a:ext uri="{FF2B5EF4-FFF2-40B4-BE49-F238E27FC236}">
                <a16:creationId xmlns:a16="http://schemas.microsoft.com/office/drawing/2014/main" id="{3EDA7771-D4D1-6996-055E-AD015FBDE988}"/>
              </a:ext>
            </a:extLst>
          </p:cNvPr>
          <p:cNvSpPr/>
          <p:nvPr/>
        </p:nvSpPr>
        <p:spPr>
          <a:xfrm>
            <a:off x="8565189" y="5864251"/>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9" name="Oval 48">
            <a:extLst>
              <a:ext uri="{FF2B5EF4-FFF2-40B4-BE49-F238E27FC236}">
                <a16:creationId xmlns:a16="http://schemas.microsoft.com/office/drawing/2014/main" id="{CBE20705-75A8-6AD2-62CD-7D363ACC67FC}"/>
              </a:ext>
            </a:extLst>
          </p:cNvPr>
          <p:cNvSpPr/>
          <p:nvPr/>
        </p:nvSpPr>
        <p:spPr>
          <a:xfrm>
            <a:off x="9108085" y="5835506"/>
            <a:ext cx="184666" cy="18466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2" name="Oval 51">
            <a:extLst>
              <a:ext uri="{FF2B5EF4-FFF2-40B4-BE49-F238E27FC236}">
                <a16:creationId xmlns:a16="http://schemas.microsoft.com/office/drawing/2014/main" id="{EAF96ABB-B2FA-A089-5BB5-8DD698618D69}"/>
              </a:ext>
            </a:extLst>
          </p:cNvPr>
          <p:cNvSpPr/>
          <p:nvPr/>
        </p:nvSpPr>
        <p:spPr>
          <a:xfrm>
            <a:off x="8565189" y="6447410"/>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3" name="Oval 52">
            <a:extLst>
              <a:ext uri="{FF2B5EF4-FFF2-40B4-BE49-F238E27FC236}">
                <a16:creationId xmlns:a16="http://schemas.microsoft.com/office/drawing/2014/main" id="{BDBC3AB6-B370-74EA-4F28-42899B642E2C}"/>
              </a:ext>
            </a:extLst>
          </p:cNvPr>
          <p:cNvSpPr/>
          <p:nvPr/>
        </p:nvSpPr>
        <p:spPr>
          <a:xfrm>
            <a:off x="9139421" y="6466741"/>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4" name="Oval 53">
            <a:extLst>
              <a:ext uri="{FF2B5EF4-FFF2-40B4-BE49-F238E27FC236}">
                <a16:creationId xmlns:a16="http://schemas.microsoft.com/office/drawing/2014/main" id="{1DC0A56E-816D-A36A-9B17-B9B28D55BFA0}"/>
              </a:ext>
            </a:extLst>
          </p:cNvPr>
          <p:cNvSpPr/>
          <p:nvPr/>
        </p:nvSpPr>
        <p:spPr>
          <a:xfrm>
            <a:off x="9763257" y="6446155"/>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5" name="Oval 54">
            <a:extLst>
              <a:ext uri="{FF2B5EF4-FFF2-40B4-BE49-F238E27FC236}">
                <a16:creationId xmlns:a16="http://schemas.microsoft.com/office/drawing/2014/main" id="{EC6681DA-7FBC-43C6-6487-D632D9733E64}"/>
              </a:ext>
            </a:extLst>
          </p:cNvPr>
          <p:cNvSpPr/>
          <p:nvPr/>
        </p:nvSpPr>
        <p:spPr>
          <a:xfrm>
            <a:off x="9139421" y="4456128"/>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 name="Oval 8">
            <a:extLst>
              <a:ext uri="{FF2B5EF4-FFF2-40B4-BE49-F238E27FC236}">
                <a16:creationId xmlns:a16="http://schemas.microsoft.com/office/drawing/2014/main" id="{9B53B464-A597-5739-B1D9-8916A7249899}"/>
              </a:ext>
            </a:extLst>
          </p:cNvPr>
          <p:cNvSpPr/>
          <p:nvPr/>
        </p:nvSpPr>
        <p:spPr>
          <a:xfrm>
            <a:off x="8548993" y="481317"/>
            <a:ext cx="184666" cy="184666"/>
          </a:xfrm>
          <a:prstGeom prst="ellipse">
            <a:avLst/>
          </a:prstGeom>
          <a:gradFill>
            <a:gsLst>
              <a:gs pos="50000">
                <a:srgbClr val="F89D73"/>
              </a:gs>
              <a:gs pos="56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 name="Oval 13">
            <a:extLst>
              <a:ext uri="{FF2B5EF4-FFF2-40B4-BE49-F238E27FC236}">
                <a16:creationId xmlns:a16="http://schemas.microsoft.com/office/drawing/2014/main" id="{A3910DA7-5E78-A92B-D827-F9691C1899F5}"/>
              </a:ext>
            </a:extLst>
          </p:cNvPr>
          <p:cNvSpPr/>
          <p:nvPr/>
        </p:nvSpPr>
        <p:spPr>
          <a:xfrm>
            <a:off x="10431956" y="538808"/>
            <a:ext cx="127175" cy="127175"/>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pic>
        <p:nvPicPr>
          <p:cNvPr id="42" name="Picture 41">
            <a:extLst>
              <a:ext uri="{FF2B5EF4-FFF2-40B4-BE49-F238E27FC236}">
                <a16:creationId xmlns:a16="http://schemas.microsoft.com/office/drawing/2014/main" id="{A9865DBB-43E3-C7C6-C469-E4584704E860}"/>
              </a:ext>
            </a:extLst>
          </p:cNvPr>
          <p:cNvPicPr>
            <a:picLocks noChangeAspect="1"/>
          </p:cNvPicPr>
          <p:nvPr/>
        </p:nvPicPr>
        <p:blipFill>
          <a:blip r:embed="rId6"/>
          <a:stretch>
            <a:fillRect/>
          </a:stretch>
        </p:blipFill>
        <p:spPr>
          <a:xfrm>
            <a:off x="10914792" y="446766"/>
            <a:ext cx="1277208" cy="1546093"/>
          </a:xfrm>
          <a:prstGeom prst="rect">
            <a:avLst/>
          </a:prstGeom>
        </p:spPr>
      </p:pic>
      <p:sp>
        <p:nvSpPr>
          <p:cNvPr id="35" name="TextBox 34">
            <a:extLst>
              <a:ext uri="{FF2B5EF4-FFF2-40B4-BE49-F238E27FC236}">
                <a16:creationId xmlns:a16="http://schemas.microsoft.com/office/drawing/2014/main" id="{30ED924B-F5A8-D8CC-3F36-12B26B6337D7}"/>
              </a:ext>
            </a:extLst>
          </p:cNvPr>
          <p:cNvSpPr txBox="1"/>
          <p:nvPr/>
        </p:nvSpPr>
        <p:spPr>
          <a:xfrm>
            <a:off x="85803" y="247252"/>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Miljöämnen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Tree>
    <p:extLst>
      <p:ext uri="{BB962C8B-B14F-4D97-AF65-F5344CB8AC3E}">
        <p14:creationId xmlns:p14="http://schemas.microsoft.com/office/powerpoint/2010/main" val="298820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A08BC-8039-C31B-41A6-B0CF3C9A783C}"/>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999E88A-E46F-7D5A-A24B-38D6CFFA0E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B999E88A-E46F-7D5A-A24B-38D6CFFA0E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77B5F8A7-1F96-7315-9AD4-53D10C48D8DF}"/>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40565457-ED20-6DB8-AB63-0D9D0DE00EB0}"/>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11</a:t>
            </a:fld>
            <a:endParaRPr lang="sv-SE"/>
          </a:p>
        </p:txBody>
      </p:sp>
      <p:sp>
        <p:nvSpPr>
          <p:cNvPr id="43" name="TextBox 42">
            <a:extLst>
              <a:ext uri="{FF2B5EF4-FFF2-40B4-BE49-F238E27FC236}">
                <a16:creationId xmlns:a16="http://schemas.microsoft.com/office/drawing/2014/main" id="{2ECEEAF7-E5D9-E2A1-F378-7F8112B93DE6}"/>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18E29314-9F54-F7CB-99CE-D6A3B197F6ED}"/>
              </a:ext>
            </a:extLst>
          </p:cNvPr>
          <p:cNvGrpSpPr/>
          <p:nvPr/>
        </p:nvGrpSpPr>
        <p:grpSpPr>
          <a:xfrm>
            <a:off x="176302" y="648294"/>
            <a:ext cx="5076959" cy="5797861"/>
            <a:chOff x="-484033" y="1779824"/>
            <a:chExt cx="7479459" cy="4623948"/>
          </a:xfrm>
          <a:solidFill>
            <a:schemeClr val="bg1">
              <a:lumMod val="95000"/>
            </a:schemeClr>
          </a:solidFill>
        </p:grpSpPr>
        <p:sp>
          <p:nvSpPr>
            <p:cNvPr id="64" name="Rectangle 63">
              <a:extLst>
                <a:ext uri="{FF2B5EF4-FFF2-40B4-BE49-F238E27FC236}">
                  <a16:creationId xmlns:a16="http://schemas.microsoft.com/office/drawing/2014/main" id="{71BEA059-BE4C-70D5-F369-0D21414D673D}"/>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5C9C4980-451A-D110-5F6E-F87EBEF5DE50}"/>
                </a:ext>
              </a:extLst>
            </p:cNvPr>
            <p:cNvSpPr/>
            <p:nvPr/>
          </p:nvSpPr>
          <p:spPr>
            <a:xfrm>
              <a:off x="-484031" y="1910951"/>
              <a:ext cx="7281384" cy="4425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r>
                <a:rPr lang="sv-SE" sz="1000" b="1">
                  <a:solidFill>
                    <a:schemeClr val="tx2"/>
                  </a:solidFill>
                </a:rPr>
                <a:t>Huvudsakligt resultat</a:t>
              </a:r>
              <a:endParaRPr lang="sv-SE" sz="1000">
                <a:solidFill>
                  <a:schemeClr val="tx2"/>
                </a:solidFill>
              </a:endParaRPr>
            </a:p>
            <a:p>
              <a:r>
                <a:rPr lang="sv-SE" sz="1000">
                  <a:solidFill>
                    <a:srgbClr val="000000"/>
                  </a:solidFill>
                </a:rPr>
                <a:t>Sammantaget har samtliga sociala ämnen bedömts som väsentliga för Stadshuskoncernen. Ett ämne, S3 Berörda samhällen, har bedömts som väsentliga ur både ett inverkansperspektiv och ett finansiellt perspektiv. </a:t>
              </a:r>
            </a:p>
            <a:p>
              <a:endParaRPr lang="sv-SE" sz="1000">
                <a:solidFill>
                  <a:srgbClr val="000000"/>
                </a:solidFill>
              </a:endParaRPr>
            </a:p>
            <a:p>
              <a:r>
                <a:rPr lang="sv-SE" sz="1000" b="1">
                  <a:solidFill>
                    <a:schemeClr val="tx2"/>
                  </a:solidFill>
                </a:rPr>
                <a:t>Inverkansväsentlighet</a:t>
              </a:r>
            </a:p>
            <a:p>
              <a:r>
                <a:rPr lang="sv-SE" sz="1000" b="1">
                  <a:solidFill>
                    <a:srgbClr val="000000"/>
                  </a:solidFill>
                </a:rPr>
                <a:t>Stadshuskoncernen orsakar, bidrar till eller är kopplad till olika negativ inverkan inom flera </a:t>
              </a:r>
              <a:r>
                <a:rPr lang="sv-SE" sz="1000" b="1" err="1">
                  <a:solidFill>
                    <a:srgbClr val="000000"/>
                  </a:solidFill>
                </a:rPr>
                <a:t>underämnen</a:t>
              </a:r>
              <a:r>
                <a:rPr lang="sv-SE" sz="1000">
                  <a:solidFill>
                    <a:srgbClr val="000000"/>
                  </a:solidFill>
                </a:rPr>
                <a:t>. Inom flera av koncernens verksamheter arbetar anställda i en miljö med risk för fysiska eller psykosociala skador kopplat till exv. elarbete, kemikaliehantering, olika transporter, samt risk för arbetsrelaterad stress (S1.1). Uppströms i värdekedjan kartläggs även potentiell negativ inverkan kopplat till bristande arbetsvillkor inom besöksnäring och transporter (S2.1) samt bristande likabehandling eller andra arbetsrelaterade rättigheter kopplat till hantering av farligt avfall i U-länder (S2.2-S2.3). Uppströms i koncernens värdekedjor sker också potentiell negativ inverkan på lokala samhällens rättigheter kopplat till råvaruutvinning och produktion av solceller och bilbatterier (S3.1-S3.2). </a:t>
              </a:r>
            </a:p>
            <a:p>
              <a:endParaRPr lang="sv-SE" sz="1000">
                <a:solidFill>
                  <a:srgbClr val="000000"/>
                </a:solidFill>
              </a:endParaRPr>
            </a:p>
            <a:p>
              <a:r>
                <a:rPr lang="sv-SE" sz="1000" b="1">
                  <a:solidFill>
                    <a:srgbClr val="000000"/>
                  </a:solidFill>
                </a:rPr>
                <a:t>Stadshuskoncernen orsakar, bidrar till eller är kopplad till olika positiva inverkan inom flera </a:t>
              </a:r>
              <a:r>
                <a:rPr lang="sv-SE" sz="1000" b="1" err="1">
                  <a:solidFill>
                    <a:srgbClr val="000000"/>
                  </a:solidFill>
                </a:rPr>
                <a:t>underämnen</a:t>
              </a:r>
              <a:r>
                <a:rPr lang="sv-SE" sz="1000">
                  <a:solidFill>
                    <a:srgbClr val="000000"/>
                  </a:solidFill>
                </a:rPr>
                <a:t>. Samtliga bolag i koncernen erbjuder trygga arbetsvillkor (S1.2) och har ett integrerat jämställdhets- och mångfaldsperspektiv och arbetar aktivt med att förebygga diskriminering (S1.2). Flera dotterbolag ställer även krav på sina leverantörer gällande tillräckliga arbetsvillkor, vilka följs upp kontinuerligt med arbetsplatskontroller (S2.1). I flera av koncernens värdekedjor sker även aktiviteter som bedöms stärka berörda samhällen både ned- och uppströms, exv. energiförsörjning, tillhandahållande av bostäder och lokaler, möjliggörande och arrangerande av evenemang och kulturupplevelser och arbetssysselsättning (S3.1). Flera bolag arbetar även med tillgänglighetsanspassning, sociala stödinsatser, samt erbjudande av tjänster oberoende av stadsdel och samhällsgrupper (S4.3). </a:t>
              </a:r>
            </a:p>
            <a:p>
              <a:endParaRPr lang="sv-SE" sz="1000">
                <a:solidFill>
                  <a:srgbClr val="000000"/>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p:txBody>
        </p:sp>
      </p:grpSp>
      <p:sp>
        <p:nvSpPr>
          <p:cNvPr id="66" name="Isosceles Triangle 65">
            <a:extLst>
              <a:ext uri="{FF2B5EF4-FFF2-40B4-BE49-F238E27FC236}">
                <a16:creationId xmlns:a16="http://schemas.microsoft.com/office/drawing/2014/main" id="{23412FAD-3E59-08DE-7BE7-883F65E6855F}"/>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BFE116B5-8AD3-A9D8-C466-5998B89483DD}"/>
              </a:ext>
            </a:extLst>
          </p:cNvPr>
          <p:cNvPicPr>
            <a:picLocks noChangeAspect="1"/>
          </p:cNvPicPr>
          <p:nvPr/>
        </p:nvPicPr>
        <p:blipFill>
          <a:blip r:embed="rId6"/>
          <a:srcRect l="1" r="7880"/>
          <a:stretch/>
        </p:blipFill>
        <p:spPr>
          <a:xfrm>
            <a:off x="9955597" y="4838381"/>
            <a:ext cx="1176558" cy="1546093"/>
          </a:xfrm>
          <a:prstGeom prst="rect">
            <a:avLst/>
          </a:prstGeom>
        </p:spPr>
      </p:pic>
      <p:sp>
        <p:nvSpPr>
          <p:cNvPr id="35" name="TextBox 34">
            <a:extLst>
              <a:ext uri="{FF2B5EF4-FFF2-40B4-BE49-F238E27FC236}">
                <a16:creationId xmlns:a16="http://schemas.microsoft.com/office/drawing/2014/main" id="{76F39C6B-0F62-DD30-6E80-FC374CD924F6}"/>
              </a:ext>
            </a:extLst>
          </p:cNvPr>
          <p:cNvSpPr txBox="1"/>
          <p:nvPr/>
        </p:nvSpPr>
        <p:spPr>
          <a:xfrm>
            <a:off x="85803" y="247252"/>
            <a:ext cx="4595584" cy="369332"/>
          </a:xfrm>
          <a:prstGeom prst="rect">
            <a:avLst/>
          </a:prstGeom>
          <a:noFill/>
        </p:spPr>
        <p:txBody>
          <a:bodyPr wrap="square" lIns="91440" tIns="45720" rIns="91440" bIns="45720" anchor="t">
            <a:spAutoFit/>
          </a:bodyPr>
          <a:lstStyle>
            <a:defPPr>
              <a:defRPr lang="en-US"/>
            </a:defPPr>
            <a:lvl1pPr>
              <a:defRPr sz="1400" b="1">
                <a:solidFill>
                  <a:schemeClr val="bg2"/>
                </a:solidFill>
              </a:defRPr>
            </a:lvl1pPr>
          </a:lstStyle>
          <a:p>
            <a:pPr>
              <a:defRPr/>
            </a:pPr>
            <a:r>
              <a:rPr lang="en-AU" sz="1800" err="1">
                <a:solidFill>
                  <a:schemeClr val="tx1"/>
                </a:solidFill>
                <a:latin typeface="Verdana"/>
              </a:rPr>
              <a:t>Sociala</a:t>
            </a:r>
            <a:r>
              <a:rPr lang="en-AU" sz="1800">
                <a:solidFill>
                  <a:schemeClr val="tx1"/>
                </a:solidFill>
                <a:latin typeface="Verdana"/>
              </a:rPr>
              <a:t> </a:t>
            </a:r>
            <a:r>
              <a:rPr lang="en-AU" sz="1800" err="1">
                <a:solidFill>
                  <a:schemeClr val="tx1"/>
                </a:solidFill>
                <a:latin typeface="Verdana"/>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50" name="TextBox 49">
            <a:extLst>
              <a:ext uri="{FF2B5EF4-FFF2-40B4-BE49-F238E27FC236}">
                <a16:creationId xmlns:a16="http://schemas.microsoft.com/office/drawing/2014/main" id="{5F583AD9-FBF2-B742-BF84-407D73EDCAF3}"/>
              </a:ext>
            </a:extLst>
          </p:cNvPr>
          <p:cNvSpPr txBox="1"/>
          <p:nvPr/>
        </p:nvSpPr>
        <p:spPr>
          <a:xfrm>
            <a:off x="9274615" y="494552"/>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51" name="TextBox 50">
            <a:extLst>
              <a:ext uri="{FF2B5EF4-FFF2-40B4-BE49-F238E27FC236}">
                <a16:creationId xmlns:a16="http://schemas.microsoft.com/office/drawing/2014/main" id="{C555036D-6483-8802-5E33-3FF5C5BB6E6A}"/>
              </a:ext>
            </a:extLst>
          </p:cNvPr>
          <p:cNvSpPr txBox="1"/>
          <p:nvPr/>
        </p:nvSpPr>
        <p:spPr>
          <a:xfrm>
            <a:off x="8674612" y="575473"/>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56" name="TextBox 55">
            <a:extLst>
              <a:ext uri="{FF2B5EF4-FFF2-40B4-BE49-F238E27FC236}">
                <a16:creationId xmlns:a16="http://schemas.microsoft.com/office/drawing/2014/main" id="{75C4DEEB-07DB-D4D3-C4C6-533E67A5C0F9}"/>
              </a:ext>
            </a:extLst>
          </p:cNvPr>
          <p:cNvSpPr txBox="1"/>
          <p:nvPr/>
        </p:nvSpPr>
        <p:spPr>
          <a:xfrm>
            <a:off x="9866337" y="570465"/>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57" name="TextBox 56">
            <a:extLst>
              <a:ext uri="{FF2B5EF4-FFF2-40B4-BE49-F238E27FC236}">
                <a16:creationId xmlns:a16="http://schemas.microsoft.com/office/drawing/2014/main" id="{64503AE2-1B5F-5884-C46A-693E4C9369B8}"/>
              </a:ext>
            </a:extLst>
          </p:cNvPr>
          <p:cNvSpPr txBox="1"/>
          <p:nvPr/>
        </p:nvSpPr>
        <p:spPr>
          <a:xfrm>
            <a:off x="10493016" y="478132"/>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59" name="Rectangle 58">
            <a:extLst>
              <a:ext uri="{FF2B5EF4-FFF2-40B4-BE49-F238E27FC236}">
                <a16:creationId xmlns:a16="http://schemas.microsoft.com/office/drawing/2014/main" id="{7E6C7BE4-5BCE-23AF-F3AA-10A44FC885EA}"/>
              </a:ext>
            </a:extLst>
          </p:cNvPr>
          <p:cNvSpPr/>
          <p:nvPr/>
        </p:nvSpPr>
        <p:spPr>
          <a:xfrm>
            <a:off x="5587066" y="675601"/>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60" name="Rectangle 59">
            <a:extLst>
              <a:ext uri="{FF2B5EF4-FFF2-40B4-BE49-F238E27FC236}">
                <a16:creationId xmlns:a16="http://schemas.microsoft.com/office/drawing/2014/main" id="{7C33AF48-7471-F116-F0EB-E5B9E7A12211}"/>
              </a:ext>
            </a:extLst>
          </p:cNvPr>
          <p:cNvSpPr/>
          <p:nvPr/>
        </p:nvSpPr>
        <p:spPr>
          <a:xfrm>
            <a:off x="5587066" y="1742193"/>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61" name="Rectangle 60">
            <a:extLst>
              <a:ext uri="{FF2B5EF4-FFF2-40B4-BE49-F238E27FC236}">
                <a16:creationId xmlns:a16="http://schemas.microsoft.com/office/drawing/2014/main" id="{77C8B8EB-F6AE-6BDC-4560-8A965B82158A}"/>
              </a:ext>
            </a:extLst>
          </p:cNvPr>
          <p:cNvSpPr/>
          <p:nvPr/>
        </p:nvSpPr>
        <p:spPr>
          <a:xfrm>
            <a:off x="5587066" y="2732741"/>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62" name="Rectangle 61">
            <a:extLst>
              <a:ext uri="{FF2B5EF4-FFF2-40B4-BE49-F238E27FC236}">
                <a16:creationId xmlns:a16="http://schemas.microsoft.com/office/drawing/2014/main" id="{8F69E6F1-6C34-F675-0F3D-48DC97BD4C23}"/>
              </a:ext>
            </a:extLst>
          </p:cNvPr>
          <p:cNvSpPr/>
          <p:nvPr/>
        </p:nvSpPr>
        <p:spPr>
          <a:xfrm>
            <a:off x="5600700" y="3761124"/>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67" name="Rectangle 66">
            <a:extLst>
              <a:ext uri="{FF2B5EF4-FFF2-40B4-BE49-F238E27FC236}">
                <a16:creationId xmlns:a16="http://schemas.microsoft.com/office/drawing/2014/main" id="{E5659E0C-072A-F5BE-B0DC-6F4F02743E8D}"/>
              </a:ext>
            </a:extLst>
          </p:cNvPr>
          <p:cNvSpPr/>
          <p:nvPr/>
        </p:nvSpPr>
        <p:spPr>
          <a:xfrm>
            <a:off x="6634312" y="675600"/>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S1.1. Arbetsvillkor</a:t>
            </a:r>
          </a:p>
        </p:txBody>
      </p:sp>
      <p:sp>
        <p:nvSpPr>
          <p:cNvPr id="68" name="Rectangle 67">
            <a:extLst>
              <a:ext uri="{FF2B5EF4-FFF2-40B4-BE49-F238E27FC236}">
                <a16:creationId xmlns:a16="http://schemas.microsoft.com/office/drawing/2014/main" id="{B5656939-8A61-8CD3-FC44-AF1827E0B1D9}"/>
              </a:ext>
            </a:extLst>
          </p:cNvPr>
          <p:cNvSpPr/>
          <p:nvPr/>
        </p:nvSpPr>
        <p:spPr>
          <a:xfrm>
            <a:off x="6634312" y="1002522"/>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S1.2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69" name="Rectangle 68">
            <a:extLst>
              <a:ext uri="{FF2B5EF4-FFF2-40B4-BE49-F238E27FC236}">
                <a16:creationId xmlns:a16="http://schemas.microsoft.com/office/drawing/2014/main" id="{7FD09C57-220D-97D9-AB7E-2447D5231F66}"/>
              </a:ext>
            </a:extLst>
          </p:cNvPr>
          <p:cNvSpPr/>
          <p:nvPr/>
        </p:nvSpPr>
        <p:spPr>
          <a:xfrm>
            <a:off x="6634311" y="2383701"/>
            <a:ext cx="2017974"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S2.3 Andra arbetsrelaterade rättigheter</a:t>
            </a:r>
          </a:p>
        </p:txBody>
      </p:sp>
      <p:sp>
        <p:nvSpPr>
          <p:cNvPr id="70" name="Rectangle 69">
            <a:extLst>
              <a:ext uri="{FF2B5EF4-FFF2-40B4-BE49-F238E27FC236}">
                <a16:creationId xmlns:a16="http://schemas.microsoft.com/office/drawing/2014/main" id="{8D4D121C-997C-AE77-9ED8-C73E986480EC}"/>
              </a:ext>
            </a:extLst>
          </p:cNvPr>
          <p:cNvSpPr/>
          <p:nvPr/>
        </p:nvSpPr>
        <p:spPr>
          <a:xfrm>
            <a:off x="6634312" y="1742193"/>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S2.1. Arbetsvillkor</a:t>
            </a:r>
          </a:p>
        </p:txBody>
      </p:sp>
      <p:sp>
        <p:nvSpPr>
          <p:cNvPr id="71" name="Rectangle 70">
            <a:extLst>
              <a:ext uri="{FF2B5EF4-FFF2-40B4-BE49-F238E27FC236}">
                <a16:creationId xmlns:a16="http://schemas.microsoft.com/office/drawing/2014/main" id="{886B4E8B-A69C-F97B-D277-4AF24B79AE38}"/>
              </a:ext>
            </a:extLst>
          </p:cNvPr>
          <p:cNvSpPr/>
          <p:nvPr/>
        </p:nvSpPr>
        <p:spPr>
          <a:xfrm>
            <a:off x="6634312" y="2058435"/>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S2.2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72" name="Rectangle 71">
            <a:extLst>
              <a:ext uri="{FF2B5EF4-FFF2-40B4-BE49-F238E27FC236}">
                <a16:creationId xmlns:a16="http://schemas.microsoft.com/office/drawing/2014/main" id="{93777F02-50D7-71EA-A028-C59186DB5BED}"/>
              </a:ext>
            </a:extLst>
          </p:cNvPr>
          <p:cNvSpPr/>
          <p:nvPr/>
        </p:nvSpPr>
        <p:spPr>
          <a:xfrm>
            <a:off x="6634312" y="2732741"/>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76" name="Rectangle 75">
            <a:extLst>
              <a:ext uri="{FF2B5EF4-FFF2-40B4-BE49-F238E27FC236}">
                <a16:creationId xmlns:a16="http://schemas.microsoft.com/office/drawing/2014/main" id="{B4DD71DC-0FC3-613D-03E7-51DA8D1E16CE}"/>
              </a:ext>
            </a:extLst>
          </p:cNvPr>
          <p:cNvSpPr/>
          <p:nvPr/>
        </p:nvSpPr>
        <p:spPr>
          <a:xfrm>
            <a:off x="6634312" y="3073474"/>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S3.2 </a:t>
            </a:r>
            <a:r>
              <a:rPr kumimoji="0" lang="sv-SE" sz="800" b="0" i="0" u="none" strike="noStrike" kern="1200" cap="none" spc="0" normalizeH="0" baseline="0">
                <a:ln>
                  <a:noFill/>
                </a:ln>
                <a:solidFill>
                  <a:schemeClr val="accent1"/>
                </a:solidFill>
                <a:effectLst/>
                <a:uLnTx/>
                <a:uFillTx/>
                <a:latin typeface="Verdana"/>
                <a:ea typeface="+mn-ea"/>
                <a:cs typeface="+mn-cs"/>
              </a:rPr>
              <a:t>Samhällens civila och politiska rättigheter</a:t>
            </a:r>
          </a:p>
        </p:txBody>
      </p:sp>
      <p:sp>
        <p:nvSpPr>
          <p:cNvPr id="81" name="Rectangle 80">
            <a:extLst>
              <a:ext uri="{FF2B5EF4-FFF2-40B4-BE49-F238E27FC236}">
                <a16:creationId xmlns:a16="http://schemas.microsoft.com/office/drawing/2014/main" id="{826E92E1-CFF8-7412-AEAD-ABEFE302156F}"/>
              </a:ext>
            </a:extLst>
          </p:cNvPr>
          <p:cNvSpPr/>
          <p:nvPr/>
        </p:nvSpPr>
        <p:spPr>
          <a:xfrm>
            <a:off x="6647944" y="4396846"/>
            <a:ext cx="2017974" cy="320199"/>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S4.3 Social inkludering </a:t>
            </a:r>
          </a:p>
        </p:txBody>
      </p:sp>
      <p:sp>
        <p:nvSpPr>
          <p:cNvPr id="82" name="Rectangle 81">
            <a:extLst>
              <a:ext uri="{FF2B5EF4-FFF2-40B4-BE49-F238E27FC236}">
                <a16:creationId xmlns:a16="http://schemas.microsoft.com/office/drawing/2014/main" id="{0B3CECD9-3B88-A77F-D6D3-6274562CC194}"/>
              </a:ext>
            </a:extLst>
          </p:cNvPr>
          <p:cNvSpPr/>
          <p:nvPr/>
        </p:nvSpPr>
        <p:spPr>
          <a:xfrm>
            <a:off x="6647946" y="4074364"/>
            <a:ext cx="2022983"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S4.2 Personlig säkerhet</a:t>
            </a:r>
          </a:p>
        </p:txBody>
      </p:sp>
      <p:graphicFrame>
        <p:nvGraphicFramePr>
          <p:cNvPr id="83" name="Table 82">
            <a:extLst>
              <a:ext uri="{FF2B5EF4-FFF2-40B4-BE49-F238E27FC236}">
                <a16:creationId xmlns:a16="http://schemas.microsoft.com/office/drawing/2014/main" id="{39F0E51E-589E-238D-FB36-F8AF058E9224}"/>
              </a:ext>
            </a:extLst>
          </p:cNvPr>
          <p:cNvGraphicFramePr>
            <a:graphicFrameLocks noGrp="1"/>
          </p:cNvGraphicFramePr>
          <p:nvPr>
            <p:extLst>
              <p:ext uri="{D42A27DB-BD31-4B8C-83A1-F6EECF244321}">
                <p14:modId xmlns:p14="http://schemas.microsoft.com/office/powerpoint/2010/main" val="779896142"/>
              </p:ext>
            </p:extLst>
          </p:nvPr>
        </p:nvGraphicFramePr>
        <p:xfrm>
          <a:off x="8708928" y="692586"/>
          <a:ext cx="1727445" cy="93695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554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6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493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84" name="Table 83">
            <a:extLst>
              <a:ext uri="{FF2B5EF4-FFF2-40B4-BE49-F238E27FC236}">
                <a16:creationId xmlns:a16="http://schemas.microsoft.com/office/drawing/2014/main" id="{957DC8D6-3249-2EC5-E0BE-9948524335FB}"/>
              </a:ext>
            </a:extLst>
          </p:cNvPr>
          <p:cNvGraphicFramePr>
            <a:graphicFrameLocks noGrp="1"/>
          </p:cNvGraphicFramePr>
          <p:nvPr>
            <p:extLst>
              <p:ext uri="{D42A27DB-BD31-4B8C-83A1-F6EECF244321}">
                <p14:modId xmlns:p14="http://schemas.microsoft.com/office/powerpoint/2010/main" val="2800112126"/>
              </p:ext>
            </p:extLst>
          </p:nvPr>
        </p:nvGraphicFramePr>
        <p:xfrm>
          <a:off x="8708928" y="1761640"/>
          <a:ext cx="172744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765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85" name="Table 84">
            <a:extLst>
              <a:ext uri="{FF2B5EF4-FFF2-40B4-BE49-F238E27FC236}">
                <a16:creationId xmlns:a16="http://schemas.microsoft.com/office/drawing/2014/main" id="{253A7FC1-BA75-41EC-7EC3-8071B2B59F73}"/>
              </a:ext>
            </a:extLst>
          </p:cNvPr>
          <p:cNvGraphicFramePr>
            <a:graphicFrameLocks noGrp="1"/>
          </p:cNvGraphicFramePr>
          <p:nvPr>
            <p:extLst>
              <p:ext uri="{D42A27DB-BD31-4B8C-83A1-F6EECF244321}">
                <p14:modId xmlns:p14="http://schemas.microsoft.com/office/powerpoint/2010/main" val="526424238"/>
              </p:ext>
            </p:extLst>
          </p:nvPr>
        </p:nvGraphicFramePr>
        <p:xfrm>
          <a:off x="8708928" y="2766874"/>
          <a:ext cx="172744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295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9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10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86" name="Table 85">
            <a:extLst>
              <a:ext uri="{FF2B5EF4-FFF2-40B4-BE49-F238E27FC236}">
                <a16:creationId xmlns:a16="http://schemas.microsoft.com/office/drawing/2014/main" id="{0E1810A8-6864-C124-6AB7-A37DFBCA09AC}"/>
              </a:ext>
            </a:extLst>
          </p:cNvPr>
          <p:cNvGraphicFramePr>
            <a:graphicFrameLocks noGrp="1"/>
          </p:cNvGraphicFramePr>
          <p:nvPr>
            <p:extLst>
              <p:ext uri="{D42A27DB-BD31-4B8C-83A1-F6EECF244321}">
                <p14:modId xmlns:p14="http://schemas.microsoft.com/office/powerpoint/2010/main" val="1488046524"/>
              </p:ext>
            </p:extLst>
          </p:nvPr>
        </p:nvGraphicFramePr>
        <p:xfrm>
          <a:off x="8722562" y="3761124"/>
          <a:ext cx="1727445" cy="95592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951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451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56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87" name="Table 86">
            <a:extLst>
              <a:ext uri="{FF2B5EF4-FFF2-40B4-BE49-F238E27FC236}">
                <a16:creationId xmlns:a16="http://schemas.microsoft.com/office/drawing/2014/main" id="{DDF4A031-E2F1-D91F-84BE-0FD73F289B1C}"/>
              </a:ext>
            </a:extLst>
          </p:cNvPr>
          <p:cNvGraphicFramePr>
            <a:graphicFrameLocks noGrp="1"/>
          </p:cNvGraphicFramePr>
          <p:nvPr>
            <p:extLst>
              <p:ext uri="{D42A27DB-BD31-4B8C-83A1-F6EECF244321}">
                <p14:modId xmlns:p14="http://schemas.microsoft.com/office/powerpoint/2010/main" val="2208405108"/>
              </p:ext>
            </p:extLst>
          </p:nvPr>
        </p:nvGraphicFramePr>
        <p:xfrm>
          <a:off x="10493016" y="692586"/>
          <a:ext cx="575815" cy="93432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5361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657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94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88" name="Table 87">
            <a:extLst>
              <a:ext uri="{FF2B5EF4-FFF2-40B4-BE49-F238E27FC236}">
                <a16:creationId xmlns:a16="http://schemas.microsoft.com/office/drawing/2014/main" id="{370E4F42-C2D2-A1CB-E0B8-51637B0E7DB2}"/>
              </a:ext>
            </a:extLst>
          </p:cNvPr>
          <p:cNvGraphicFramePr>
            <a:graphicFrameLocks noGrp="1"/>
          </p:cNvGraphicFramePr>
          <p:nvPr>
            <p:extLst>
              <p:ext uri="{D42A27DB-BD31-4B8C-83A1-F6EECF244321}">
                <p14:modId xmlns:p14="http://schemas.microsoft.com/office/powerpoint/2010/main" val="2740318333"/>
              </p:ext>
            </p:extLst>
          </p:nvPr>
        </p:nvGraphicFramePr>
        <p:xfrm>
          <a:off x="10493016" y="1761640"/>
          <a:ext cx="57581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68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946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19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89" name="Table 88">
            <a:extLst>
              <a:ext uri="{FF2B5EF4-FFF2-40B4-BE49-F238E27FC236}">
                <a16:creationId xmlns:a16="http://schemas.microsoft.com/office/drawing/2014/main" id="{AE3769C9-BE9A-5146-F8EA-5B6E82812619}"/>
              </a:ext>
            </a:extLst>
          </p:cNvPr>
          <p:cNvGraphicFramePr>
            <a:graphicFrameLocks noGrp="1"/>
          </p:cNvGraphicFramePr>
          <p:nvPr>
            <p:extLst>
              <p:ext uri="{D42A27DB-BD31-4B8C-83A1-F6EECF244321}">
                <p14:modId xmlns:p14="http://schemas.microsoft.com/office/powerpoint/2010/main" val="927753124"/>
              </p:ext>
            </p:extLst>
          </p:nvPr>
        </p:nvGraphicFramePr>
        <p:xfrm>
          <a:off x="10493016" y="2766875"/>
          <a:ext cx="575815" cy="93640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3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339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4634815"/>
                  </a:ext>
                </a:extLst>
              </a:tr>
              <a:tr h="30011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90" name="Table 89">
            <a:extLst>
              <a:ext uri="{FF2B5EF4-FFF2-40B4-BE49-F238E27FC236}">
                <a16:creationId xmlns:a16="http://schemas.microsoft.com/office/drawing/2014/main" id="{0C5FE5AF-0D0D-9E00-9E03-370EA65C92FD}"/>
              </a:ext>
            </a:extLst>
          </p:cNvPr>
          <p:cNvGraphicFramePr>
            <a:graphicFrameLocks noGrp="1"/>
          </p:cNvGraphicFramePr>
          <p:nvPr>
            <p:extLst>
              <p:ext uri="{D42A27DB-BD31-4B8C-83A1-F6EECF244321}">
                <p14:modId xmlns:p14="http://schemas.microsoft.com/office/powerpoint/2010/main" val="2701618881"/>
              </p:ext>
            </p:extLst>
          </p:nvPr>
        </p:nvGraphicFramePr>
        <p:xfrm>
          <a:off x="10493016" y="3761124"/>
          <a:ext cx="575815" cy="95593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52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93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132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91" name="Oval 90">
            <a:extLst>
              <a:ext uri="{FF2B5EF4-FFF2-40B4-BE49-F238E27FC236}">
                <a16:creationId xmlns:a16="http://schemas.microsoft.com/office/drawing/2014/main" id="{D2EB66B2-EF7F-329E-2BBD-03A16F69C0A2}"/>
              </a:ext>
            </a:extLst>
          </p:cNvPr>
          <p:cNvSpPr/>
          <p:nvPr/>
        </p:nvSpPr>
        <p:spPr>
          <a:xfrm>
            <a:off x="9509464" y="76716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2" name="Oval 91">
            <a:extLst>
              <a:ext uri="{FF2B5EF4-FFF2-40B4-BE49-F238E27FC236}">
                <a16:creationId xmlns:a16="http://schemas.microsoft.com/office/drawing/2014/main" id="{4DF33BB4-6C8C-B503-0BBD-3EF2C466EECC}"/>
              </a:ext>
            </a:extLst>
          </p:cNvPr>
          <p:cNvSpPr/>
          <p:nvPr/>
        </p:nvSpPr>
        <p:spPr>
          <a:xfrm>
            <a:off x="9496473" y="107286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3" name="Oval 92">
            <a:extLst>
              <a:ext uri="{FF2B5EF4-FFF2-40B4-BE49-F238E27FC236}">
                <a16:creationId xmlns:a16="http://schemas.microsoft.com/office/drawing/2014/main" id="{CFAC4CB6-5CD5-C7D9-B5D4-BCEEB47FABED}"/>
              </a:ext>
            </a:extLst>
          </p:cNvPr>
          <p:cNvSpPr/>
          <p:nvPr/>
        </p:nvSpPr>
        <p:spPr>
          <a:xfrm>
            <a:off x="10086856" y="18435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7" name="Oval 96">
            <a:extLst>
              <a:ext uri="{FF2B5EF4-FFF2-40B4-BE49-F238E27FC236}">
                <a16:creationId xmlns:a16="http://schemas.microsoft.com/office/drawing/2014/main" id="{BBFC525E-E41F-C841-416E-FA49FF7A14D2}"/>
              </a:ext>
            </a:extLst>
          </p:cNvPr>
          <p:cNvSpPr/>
          <p:nvPr/>
        </p:nvSpPr>
        <p:spPr>
          <a:xfrm>
            <a:off x="8873432" y="184354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9" name="Oval 98">
            <a:extLst>
              <a:ext uri="{FF2B5EF4-FFF2-40B4-BE49-F238E27FC236}">
                <a16:creationId xmlns:a16="http://schemas.microsoft.com/office/drawing/2014/main" id="{750E94C7-09E9-1730-CB71-97929E48772F}"/>
              </a:ext>
            </a:extLst>
          </p:cNvPr>
          <p:cNvSpPr/>
          <p:nvPr/>
        </p:nvSpPr>
        <p:spPr>
          <a:xfrm>
            <a:off x="8871731" y="21590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1" name="Oval 110">
            <a:extLst>
              <a:ext uri="{FF2B5EF4-FFF2-40B4-BE49-F238E27FC236}">
                <a16:creationId xmlns:a16="http://schemas.microsoft.com/office/drawing/2014/main" id="{8DA0D30D-AC1C-08D2-C69B-28690835B0E2}"/>
              </a:ext>
            </a:extLst>
          </p:cNvPr>
          <p:cNvSpPr/>
          <p:nvPr/>
        </p:nvSpPr>
        <p:spPr>
          <a:xfrm>
            <a:off x="10086856" y="417212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2" name="Oval 111">
            <a:extLst>
              <a:ext uri="{FF2B5EF4-FFF2-40B4-BE49-F238E27FC236}">
                <a16:creationId xmlns:a16="http://schemas.microsoft.com/office/drawing/2014/main" id="{16892A81-C2D7-C07E-8D47-065A367F8E47}"/>
              </a:ext>
            </a:extLst>
          </p:cNvPr>
          <p:cNvSpPr/>
          <p:nvPr/>
        </p:nvSpPr>
        <p:spPr>
          <a:xfrm>
            <a:off x="10086856" y="445826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5" name="Rectangle 114">
            <a:extLst>
              <a:ext uri="{FF2B5EF4-FFF2-40B4-BE49-F238E27FC236}">
                <a16:creationId xmlns:a16="http://schemas.microsoft.com/office/drawing/2014/main" id="{32615566-E735-1E4B-7721-CB4D9ED11AA6}"/>
              </a:ext>
            </a:extLst>
          </p:cNvPr>
          <p:cNvSpPr/>
          <p:nvPr/>
        </p:nvSpPr>
        <p:spPr>
          <a:xfrm>
            <a:off x="6637413" y="1346076"/>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S1.3 Andra arbetsrelaterade rättigheter</a:t>
            </a:r>
          </a:p>
        </p:txBody>
      </p:sp>
      <p:sp>
        <p:nvSpPr>
          <p:cNvPr id="116" name="Rectangle 115">
            <a:extLst>
              <a:ext uri="{FF2B5EF4-FFF2-40B4-BE49-F238E27FC236}">
                <a16:creationId xmlns:a16="http://schemas.microsoft.com/office/drawing/2014/main" id="{75DB5EE9-A4A7-29B0-649E-1A4802D16CD6}"/>
              </a:ext>
            </a:extLst>
          </p:cNvPr>
          <p:cNvSpPr/>
          <p:nvPr/>
        </p:nvSpPr>
        <p:spPr>
          <a:xfrm>
            <a:off x="6637413" y="3411149"/>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S3.3 Urfolks rättigheter</a:t>
            </a:r>
          </a:p>
        </p:txBody>
      </p:sp>
      <p:sp>
        <p:nvSpPr>
          <p:cNvPr id="117" name="Rectangle 116">
            <a:extLst>
              <a:ext uri="{FF2B5EF4-FFF2-40B4-BE49-F238E27FC236}">
                <a16:creationId xmlns:a16="http://schemas.microsoft.com/office/drawing/2014/main" id="{774939E1-72BE-D7D8-5997-9612F8019898}"/>
              </a:ext>
            </a:extLst>
          </p:cNvPr>
          <p:cNvSpPr/>
          <p:nvPr/>
        </p:nvSpPr>
        <p:spPr>
          <a:xfrm>
            <a:off x="6647946" y="3754527"/>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S4.1 Informations relaterade konsekvenser</a:t>
            </a:r>
          </a:p>
        </p:txBody>
      </p:sp>
      <p:sp>
        <p:nvSpPr>
          <p:cNvPr id="118" name="Oval 117">
            <a:extLst>
              <a:ext uri="{FF2B5EF4-FFF2-40B4-BE49-F238E27FC236}">
                <a16:creationId xmlns:a16="http://schemas.microsoft.com/office/drawing/2014/main" id="{96BFFA0D-65F7-ABDD-200C-FCB789B3883F}"/>
              </a:ext>
            </a:extLst>
          </p:cNvPr>
          <p:cNvSpPr/>
          <p:nvPr/>
        </p:nvSpPr>
        <p:spPr>
          <a:xfrm>
            <a:off x="10086856" y="216676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9" name="Oval 118">
            <a:extLst>
              <a:ext uri="{FF2B5EF4-FFF2-40B4-BE49-F238E27FC236}">
                <a16:creationId xmlns:a16="http://schemas.microsoft.com/office/drawing/2014/main" id="{F9C8F6E9-A361-480A-DA48-4912AB223483}"/>
              </a:ext>
            </a:extLst>
          </p:cNvPr>
          <p:cNvSpPr/>
          <p:nvPr/>
        </p:nvSpPr>
        <p:spPr>
          <a:xfrm>
            <a:off x="10086856" y="243347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0" name="Oval 119">
            <a:extLst>
              <a:ext uri="{FF2B5EF4-FFF2-40B4-BE49-F238E27FC236}">
                <a16:creationId xmlns:a16="http://schemas.microsoft.com/office/drawing/2014/main" id="{A3BBCA17-69C5-9D56-068D-35F82614B2F4}"/>
              </a:ext>
            </a:extLst>
          </p:cNvPr>
          <p:cNvSpPr/>
          <p:nvPr/>
        </p:nvSpPr>
        <p:spPr>
          <a:xfrm>
            <a:off x="8871731" y="284215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1" name="Oval 120">
            <a:extLst>
              <a:ext uri="{FF2B5EF4-FFF2-40B4-BE49-F238E27FC236}">
                <a16:creationId xmlns:a16="http://schemas.microsoft.com/office/drawing/2014/main" id="{21292A20-083A-7133-70AB-D340AC2CB7B9}"/>
              </a:ext>
            </a:extLst>
          </p:cNvPr>
          <p:cNvSpPr/>
          <p:nvPr/>
        </p:nvSpPr>
        <p:spPr>
          <a:xfrm>
            <a:off x="9514600" y="286168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2" name="Oval 121">
            <a:extLst>
              <a:ext uri="{FF2B5EF4-FFF2-40B4-BE49-F238E27FC236}">
                <a16:creationId xmlns:a16="http://schemas.microsoft.com/office/drawing/2014/main" id="{62ED2900-B1D2-21AC-3754-97B34ABDDEE6}"/>
              </a:ext>
            </a:extLst>
          </p:cNvPr>
          <p:cNvSpPr/>
          <p:nvPr/>
        </p:nvSpPr>
        <p:spPr>
          <a:xfrm>
            <a:off x="10086856" y="285179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3" name="Oval 122">
            <a:extLst>
              <a:ext uri="{FF2B5EF4-FFF2-40B4-BE49-F238E27FC236}">
                <a16:creationId xmlns:a16="http://schemas.microsoft.com/office/drawing/2014/main" id="{6BC63F78-033C-83AC-EA9C-AD86F485B0F3}"/>
              </a:ext>
            </a:extLst>
          </p:cNvPr>
          <p:cNvSpPr/>
          <p:nvPr/>
        </p:nvSpPr>
        <p:spPr>
          <a:xfrm>
            <a:off x="8871731" y="31460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4" name="Oval 123">
            <a:extLst>
              <a:ext uri="{FF2B5EF4-FFF2-40B4-BE49-F238E27FC236}">
                <a16:creationId xmlns:a16="http://schemas.microsoft.com/office/drawing/2014/main" id="{FADD5AB4-465E-09E1-B73B-DF2FA1630849}"/>
              </a:ext>
            </a:extLst>
          </p:cNvPr>
          <p:cNvSpPr/>
          <p:nvPr/>
        </p:nvSpPr>
        <p:spPr>
          <a:xfrm>
            <a:off x="10717335" y="2851794"/>
            <a:ext cx="138940" cy="116719"/>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97560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FB5B8-5AFD-8216-940B-0B7A6C5609FA}"/>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4D3175A-9866-66F2-E740-2137A18A06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84D3175A-9866-66F2-E740-2137A18A06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1D8B00A7-201B-4974-840A-F537D0C44CE6}"/>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9E0F8616-78A9-D929-3001-9A853FAFCAF1}"/>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12</a:t>
            </a:fld>
            <a:endParaRPr lang="sv-SE"/>
          </a:p>
        </p:txBody>
      </p:sp>
      <p:sp>
        <p:nvSpPr>
          <p:cNvPr id="43" name="TextBox 42">
            <a:extLst>
              <a:ext uri="{FF2B5EF4-FFF2-40B4-BE49-F238E27FC236}">
                <a16:creationId xmlns:a16="http://schemas.microsoft.com/office/drawing/2014/main" id="{0D44E4DA-7AB7-D995-E9D8-64619C4B47E0}"/>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8E4F46E8-E7FA-AC2F-3696-E22EA7D9DF1F}"/>
              </a:ext>
            </a:extLst>
          </p:cNvPr>
          <p:cNvGrpSpPr/>
          <p:nvPr/>
        </p:nvGrpSpPr>
        <p:grpSpPr>
          <a:xfrm>
            <a:off x="176302" y="648294"/>
            <a:ext cx="5076959" cy="5797861"/>
            <a:chOff x="-484033" y="1779824"/>
            <a:chExt cx="7479459" cy="4623948"/>
          </a:xfrm>
          <a:solidFill>
            <a:schemeClr val="bg1">
              <a:lumMod val="95000"/>
            </a:schemeClr>
          </a:solidFill>
        </p:grpSpPr>
        <p:sp>
          <p:nvSpPr>
            <p:cNvPr id="64" name="Rectangle 63">
              <a:extLst>
                <a:ext uri="{FF2B5EF4-FFF2-40B4-BE49-F238E27FC236}">
                  <a16:creationId xmlns:a16="http://schemas.microsoft.com/office/drawing/2014/main" id="{DE7EF567-E32A-7E3E-907F-4C459C930F32}"/>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9E88050E-2111-ECE1-5A3C-0A129D4AA34D}"/>
                </a:ext>
              </a:extLst>
            </p:cNvPr>
            <p:cNvSpPr/>
            <p:nvPr/>
          </p:nvSpPr>
          <p:spPr>
            <a:xfrm>
              <a:off x="-484031" y="1910951"/>
              <a:ext cx="7281384" cy="4425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r>
                <a:rPr lang="sv-SE" sz="1000" b="1">
                  <a:solidFill>
                    <a:schemeClr val="accent1"/>
                  </a:solidFill>
                </a:rPr>
                <a:t>Huvudsakligt resultat</a:t>
              </a:r>
              <a:endParaRPr lang="sv-SE" sz="1000">
                <a:solidFill>
                  <a:schemeClr val="accent1"/>
                </a:solidFill>
              </a:endParaRPr>
            </a:p>
            <a:p>
              <a:r>
                <a:rPr lang="sv-SE" sz="1000">
                  <a:solidFill>
                    <a:srgbClr val="000000"/>
                  </a:solidFill>
                </a:rPr>
                <a:t>Sammantaget har samtliga styrningsrelaterade ämnen bedömts som väsentliga för Stadshuskoncernen. </a:t>
              </a:r>
            </a:p>
            <a:p>
              <a:endParaRPr lang="sv-SE" sz="1000">
                <a:solidFill>
                  <a:srgbClr val="000000"/>
                </a:solidFill>
              </a:endParaRPr>
            </a:p>
            <a:p>
              <a:r>
                <a:rPr lang="sv-SE" sz="1000" b="1">
                  <a:solidFill>
                    <a:schemeClr val="accent1"/>
                  </a:solidFill>
                </a:rPr>
                <a:t>Inverkansväsentlighet</a:t>
              </a:r>
            </a:p>
            <a:p>
              <a:r>
                <a:rPr lang="sv-SE" sz="1000" b="1">
                  <a:solidFill>
                    <a:srgbClr val="000000"/>
                  </a:solidFill>
                </a:rPr>
                <a:t>Stadshuskoncernen bedöms vara kopplad till potentiell negativ inverkan inom ett underämne</a:t>
              </a:r>
              <a:r>
                <a:rPr lang="sv-SE" sz="1000">
                  <a:solidFill>
                    <a:srgbClr val="000000"/>
                  </a:solidFill>
                </a:rPr>
                <a:t>. Inom Stadshuskoncernen upphandlas en stor volym tjänster och varor, exv. bygg- och evenemangstjänster, vilka anses vara branscher med högre risk för mutor och korruption. En potentiell negativ inverkan uppströms identifieras därför i vissa av koncernens värdekedjor (G1.6). </a:t>
              </a:r>
            </a:p>
            <a:p>
              <a:endParaRPr lang="sv-SE" sz="1000">
                <a:solidFill>
                  <a:srgbClr val="000000"/>
                </a:solidFill>
              </a:endParaRPr>
            </a:p>
            <a:p>
              <a:r>
                <a:rPr lang="sv-SE" sz="1000" b="1">
                  <a:solidFill>
                    <a:srgbClr val="000000"/>
                  </a:solidFill>
                </a:rPr>
                <a:t>Stadshuskoncernen bedöms orsaka och bidrar till olika positiva inverkan inom flera </a:t>
              </a:r>
              <a:r>
                <a:rPr lang="sv-SE" sz="1000" b="1" err="1">
                  <a:solidFill>
                    <a:srgbClr val="000000"/>
                  </a:solidFill>
                </a:rPr>
                <a:t>underämnen</a:t>
              </a:r>
              <a:r>
                <a:rPr lang="sv-SE" sz="1000">
                  <a:solidFill>
                    <a:srgbClr val="000000"/>
                  </a:solidFill>
                </a:rPr>
                <a:t>. Samtliga verksamheter inom Stadshuskoncernen regleras av omfattande styrande dokument från Göteborgs Stad. Bolagen omfattas även av offentlighetsprincipen och anses bedrivas på ett transparent sätt, vilket skapar goda förutsättningar både internt som externt (G1.1). Vissa bolag är även medlemmar i olika branschorganisationer där de driver frågor i linje med sina ägandedirektiv (G1.4). Stadshuskoncernen har även en stark finansiell ställning och god betalningsförmåga (G1.5). Det finns även kollektivavtal på plats för att motverka risken för korruption, mutor och oegentligheter, vilket anses ha en positiv inverkan gällande förebyggande och förhindring av korruption och mutor i koncernens egna verksamheter (G1.6). </a:t>
              </a: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p:txBody>
        </p:sp>
      </p:grpSp>
      <p:sp>
        <p:nvSpPr>
          <p:cNvPr id="66" name="Isosceles Triangle 65">
            <a:extLst>
              <a:ext uri="{FF2B5EF4-FFF2-40B4-BE49-F238E27FC236}">
                <a16:creationId xmlns:a16="http://schemas.microsoft.com/office/drawing/2014/main" id="{0F6A7353-0A1D-6C40-17C3-AC4587402892}"/>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8424E2BB-A981-A772-C36A-A158E63FF97B}"/>
              </a:ext>
            </a:extLst>
          </p:cNvPr>
          <p:cNvPicPr>
            <a:picLocks noChangeAspect="1"/>
          </p:cNvPicPr>
          <p:nvPr/>
        </p:nvPicPr>
        <p:blipFill>
          <a:blip r:embed="rId6"/>
          <a:srcRect l="1" r="7880"/>
          <a:stretch/>
        </p:blipFill>
        <p:spPr>
          <a:xfrm>
            <a:off x="9955597" y="4838381"/>
            <a:ext cx="1176558" cy="1546093"/>
          </a:xfrm>
          <a:prstGeom prst="rect">
            <a:avLst/>
          </a:prstGeom>
        </p:spPr>
      </p:pic>
      <p:sp>
        <p:nvSpPr>
          <p:cNvPr id="35" name="TextBox 34">
            <a:extLst>
              <a:ext uri="{FF2B5EF4-FFF2-40B4-BE49-F238E27FC236}">
                <a16:creationId xmlns:a16="http://schemas.microsoft.com/office/drawing/2014/main" id="{1F9D7154-E860-3B21-9C5B-91AB625D716D}"/>
              </a:ext>
            </a:extLst>
          </p:cNvPr>
          <p:cNvSpPr txBox="1"/>
          <p:nvPr/>
        </p:nvSpPr>
        <p:spPr>
          <a:xfrm>
            <a:off x="85802" y="247252"/>
            <a:ext cx="5960901"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AU" sz="1800" err="1">
                <a:solidFill>
                  <a:schemeClr val="tx1"/>
                </a:solidFill>
                <a:latin typeface="Verdana"/>
              </a:rPr>
              <a:t>Styrningsrelaterade</a:t>
            </a:r>
            <a:r>
              <a:rPr lang="en-AU" sz="1800">
                <a:solidFill>
                  <a:schemeClr val="tx1"/>
                </a:solidFill>
                <a:latin typeface="Verdana"/>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 name="TextBox 1">
            <a:extLst>
              <a:ext uri="{FF2B5EF4-FFF2-40B4-BE49-F238E27FC236}">
                <a16:creationId xmlns:a16="http://schemas.microsoft.com/office/drawing/2014/main" id="{C9044ED9-0FAD-A04B-F66F-000A2C530905}"/>
              </a:ext>
            </a:extLst>
          </p:cNvPr>
          <p:cNvSpPr txBox="1"/>
          <p:nvPr/>
        </p:nvSpPr>
        <p:spPr>
          <a:xfrm>
            <a:off x="9218845" y="407285"/>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3" name="TextBox 2">
            <a:extLst>
              <a:ext uri="{FF2B5EF4-FFF2-40B4-BE49-F238E27FC236}">
                <a16:creationId xmlns:a16="http://schemas.microsoft.com/office/drawing/2014/main" id="{C1796902-8A82-D30C-9FB4-256435963F47}"/>
              </a:ext>
            </a:extLst>
          </p:cNvPr>
          <p:cNvSpPr txBox="1"/>
          <p:nvPr/>
        </p:nvSpPr>
        <p:spPr>
          <a:xfrm>
            <a:off x="8618842" y="488206"/>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4" name="TextBox 3">
            <a:extLst>
              <a:ext uri="{FF2B5EF4-FFF2-40B4-BE49-F238E27FC236}">
                <a16:creationId xmlns:a16="http://schemas.microsoft.com/office/drawing/2014/main" id="{253A9E9F-A5BA-3F24-E2EE-446663FAE512}"/>
              </a:ext>
            </a:extLst>
          </p:cNvPr>
          <p:cNvSpPr txBox="1"/>
          <p:nvPr/>
        </p:nvSpPr>
        <p:spPr>
          <a:xfrm>
            <a:off x="9810567" y="483198"/>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6" name="TextBox 5">
            <a:extLst>
              <a:ext uri="{FF2B5EF4-FFF2-40B4-BE49-F238E27FC236}">
                <a16:creationId xmlns:a16="http://schemas.microsoft.com/office/drawing/2014/main" id="{8E94685E-9AD7-FF5A-3B09-FB40D06D01E0}"/>
              </a:ext>
            </a:extLst>
          </p:cNvPr>
          <p:cNvSpPr txBox="1"/>
          <p:nvPr/>
        </p:nvSpPr>
        <p:spPr>
          <a:xfrm>
            <a:off x="10503036" y="390865"/>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 name="Rectangle 6">
            <a:extLst>
              <a:ext uri="{FF2B5EF4-FFF2-40B4-BE49-F238E27FC236}">
                <a16:creationId xmlns:a16="http://schemas.microsoft.com/office/drawing/2014/main" id="{46229A8B-B665-624E-2ABF-903C0F240578}"/>
              </a:ext>
            </a:extLst>
          </p:cNvPr>
          <p:cNvSpPr/>
          <p:nvPr/>
        </p:nvSpPr>
        <p:spPr>
          <a:xfrm>
            <a:off x="5600700" y="648294"/>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8" name="Rectangle 7">
            <a:extLst>
              <a:ext uri="{FF2B5EF4-FFF2-40B4-BE49-F238E27FC236}">
                <a16:creationId xmlns:a16="http://schemas.microsoft.com/office/drawing/2014/main" id="{D6BEF108-6AB6-6C54-96BC-86E4538B6D0C}"/>
              </a:ext>
            </a:extLst>
          </p:cNvPr>
          <p:cNvSpPr/>
          <p:nvPr/>
        </p:nvSpPr>
        <p:spPr>
          <a:xfrm>
            <a:off x="6638426" y="644856"/>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9" name="Rectangle 8">
            <a:extLst>
              <a:ext uri="{FF2B5EF4-FFF2-40B4-BE49-F238E27FC236}">
                <a16:creationId xmlns:a16="http://schemas.microsoft.com/office/drawing/2014/main" id="{55DB6BB9-4462-3FB3-F393-1BE2B5E1D54E}"/>
              </a:ext>
            </a:extLst>
          </p:cNvPr>
          <p:cNvSpPr/>
          <p:nvPr/>
        </p:nvSpPr>
        <p:spPr>
          <a:xfrm>
            <a:off x="6638428" y="981792"/>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10" name="Rectangle 9">
            <a:extLst>
              <a:ext uri="{FF2B5EF4-FFF2-40B4-BE49-F238E27FC236}">
                <a16:creationId xmlns:a16="http://schemas.microsoft.com/office/drawing/2014/main" id="{E4D8C730-E8B5-FF68-5A9F-4FE0FA02BD0D}"/>
              </a:ext>
            </a:extLst>
          </p:cNvPr>
          <p:cNvSpPr/>
          <p:nvPr/>
        </p:nvSpPr>
        <p:spPr>
          <a:xfrm>
            <a:off x="6638428" y="1655664"/>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11" name="Rectangle 10">
            <a:extLst>
              <a:ext uri="{FF2B5EF4-FFF2-40B4-BE49-F238E27FC236}">
                <a16:creationId xmlns:a16="http://schemas.microsoft.com/office/drawing/2014/main" id="{A9AC448C-2A63-A8CE-2B9D-A5A71FD391AE}"/>
              </a:ext>
            </a:extLst>
          </p:cNvPr>
          <p:cNvSpPr/>
          <p:nvPr/>
        </p:nvSpPr>
        <p:spPr>
          <a:xfrm>
            <a:off x="6638428" y="1980900"/>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12" name="Rectangle 11">
            <a:extLst>
              <a:ext uri="{FF2B5EF4-FFF2-40B4-BE49-F238E27FC236}">
                <a16:creationId xmlns:a16="http://schemas.microsoft.com/office/drawing/2014/main" id="{A9C05575-2689-5223-A12F-CC2917A60583}"/>
              </a:ext>
            </a:extLst>
          </p:cNvPr>
          <p:cNvSpPr/>
          <p:nvPr/>
        </p:nvSpPr>
        <p:spPr>
          <a:xfrm>
            <a:off x="6638427" y="2322368"/>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graphicFrame>
        <p:nvGraphicFramePr>
          <p:cNvPr id="13" name="Table 12">
            <a:extLst>
              <a:ext uri="{FF2B5EF4-FFF2-40B4-BE49-F238E27FC236}">
                <a16:creationId xmlns:a16="http://schemas.microsoft.com/office/drawing/2014/main" id="{C13482E0-0E56-DF8F-E763-A07CD696F364}"/>
              </a:ext>
            </a:extLst>
          </p:cNvPr>
          <p:cNvGraphicFramePr>
            <a:graphicFrameLocks noGrp="1"/>
          </p:cNvGraphicFramePr>
          <p:nvPr>
            <p:extLst>
              <p:ext uri="{D42A27DB-BD31-4B8C-83A1-F6EECF244321}">
                <p14:modId xmlns:p14="http://schemas.microsoft.com/office/powerpoint/2010/main" val="1691197695"/>
              </p:ext>
            </p:extLst>
          </p:nvPr>
        </p:nvGraphicFramePr>
        <p:xfrm>
          <a:off x="8708927" y="64485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4" name="Table 13">
            <a:extLst>
              <a:ext uri="{FF2B5EF4-FFF2-40B4-BE49-F238E27FC236}">
                <a16:creationId xmlns:a16="http://schemas.microsoft.com/office/drawing/2014/main" id="{A1F5B405-39B9-94A4-E739-058338950F48}"/>
              </a:ext>
            </a:extLst>
          </p:cNvPr>
          <p:cNvGraphicFramePr>
            <a:graphicFrameLocks noGrp="1"/>
          </p:cNvGraphicFramePr>
          <p:nvPr>
            <p:extLst>
              <p:ext uri="{D42A27DB-BD31-4B8C-83A1-F6EECF244321}">
                <p14:modId xmlns:p14="http://schemas.microsoft.com/office/powerpoint/2010/main" val="1493369173"/>
              </p:ext>
            </p:extLst>
          </p:nvPr>
        </p:nvGraphicFramePr>
        <p:xfrm>
          <a:off x="8708927" y="98179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5" name="Table 14">
            <a:extLst>
              <a:ext uri="{FF2B5EF4-FFF2-40B4-BE49-F238E27FC236}">
                <a16:creationId xmlns:a16="http://schemas.microsoft.com/office/drawing/2014/main" id="{A0BA7E9A-CA7C-9745-F7C0-82179A322F46}"/>
              </a:ext>
            </a:extLst>
          </p:cNvPr>
          <p:cNvGraphicFramePr>
            <a:graphicFrameLocks noGrp="1"/>
          </p:cNvGraphicFramePr>
          <p:nvPr>
            <p:extLst>
              <p:ext uri="{D42A27DB-BD31-4B8C-83A1-F6EECF244321}">
                <p14:modId xmlns:p14="http://schemas.microsoft.com/office/powerpoint/2010/main" val="1213451719"/>
              </p:ext>
            </p:extLst>
          </p:nvPr>
        </p:nvGraphicFramePr>
        <p:xfrm>
          <a:off x="8708926" y="130687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16" name="Table 15">
            <a:extLst>
              <a:ext uri="{FF2B5EF4-FFF2-40B4-BE49-F238E27FC236}">
                <a16:creationId xmlns:a16="http://schemas.microsoft.com/office/drawing/2014/main" id="{816EEE42-8D5B-CFC0-0006-A58592FA62B3}"/>
              </a:ext>
            </a:extLst>
          </p:cNvPr>
          <p:cNvGraphicFramePr>
            <a:graphicFrameLocks noGrp="1"/>
          </p:cNvGraphicFramePr>
          <p:nvPr>
            <p:extLst>
              <p:ext uri="{D42A27DB-BD31-4B8C-83A1-F6EECF244321}">
                <p14:modId xmlns:p14="http://schemas.microsoft.com/office/powerpoint/2010/main" val="1776083244"/>
              </p:ext>
            </p:extLst>
          </p:nvPr>
        </p:nvGraphicFramePr>
        <p:xfrm>
          <a:off x="8708925" y="165247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7" name="Table 16">
            <a:extLst>
              <a:ext uri="{FF2B5EF4-FFF2-40B4-BE49-F238E27FC236}">
                <a16:creationId xmlns:a16="http://schemas.microsoft.com/office/drawing/2014/main" id="{4EAB5CB2-C39A-0B7E-F897-EA0BB96D5E64}"/>
              </a:ext>
            </a:extLst>
          </p:cNvPr>
          <p:cNvGraphicFramePr>
            <a:graphicFrameLocks noGrp="1"/>
          </p:cNvGraphicFramePr>
          <p:nvPr>
            <p:extLst>
              <p:ext uri="{D42A27DB-BD31-4B8C-83A1-F6EECF244321}">
                <p14:modId xmlns:p14="http://schemas.microsoft.com/office/powerpoint/2010/main" val="2987515480"/>
              </p:ext>
            </p:extLst>
          </p:nvPr>
        </p:nvGraphicFramePr>
        <p:xfrm>
          <a:off x="8708924" y="1992211"/>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8" name="Table 17">
            <a:extLst>
              <a:ext uri="{FF2B5EF4-FFF2-40B4-BE49-F238E27FC236}">
                <a16:creationId xmlns:a16="http://schemas.microsoft.com/office/drawing/2014/main" id="{33A48FE0-E945-91AC-828E-D4D45AF13A2B}"/>
              </a:ext>
            </a:extLst>
          </p:cNvPr>
          <p:cNvGraphicFramePr>
            <a:graphicFrameLocks noGrp="1"/>
          </p:cNvGraphicFramePr>
          <p:nvPr>
            <p:extLst>
              <p:ext uri="{D42A27DB-BD31-4B8C-83A1-F6EECF244321}">
                <p14:modId xmlns:p14="http://schemas.microsoft.com/office/powerpoint/2010/main" val="592296510"/>
              </p:ext>
            </p:extLst>
          </p:nvPr>
        </p:nvGraphicFramePr>
        <p:xfrm>
          <a:off x="8708924" y="232502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9" name="Table 18">
            <a:extLst>
              <a:ext uri="{FF2B5EF4-FFF2-40B4-BE49-F238E27FC236}">
                <a16:creationId xmlns:a16="http://schemas.microsoft.com/office/drawing/2014/main" id="{E8667040-82A2-1CE2-0A26-E9EC30068F87}"/>
              </a:ext>
            </a:extLst>
          </p:cNvPr>
          <p:cNvGraphicFramePr>
            <a:graphicFrameLocks noGrp="1"/>
          </p:cNvGraphicFramePr>
          <p:nvPr>
            <p:extLst>
              <p:ext uri="{D42A27DB-BD31-4B8C-83A1-F6EECF244321}">
                <p14:modId xmlns:p14="http://schemas.microsoft.com/office/powerpoint/2010/main" val="3300296070"/>
              </p:ext>
            </p:extLst>
          </p:nvPr>
        </p:nvGraphicFramePr>
        <p:xfrm>
          <a:off x="10558805" y="64485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0" name="Table 19">
            <a:extLst>
              <a:ext uri="{FF2B5EF4-FFF2-40B4-BE49-F238E27FC236}">
                <a16:creationId xmlns:a16="http://schemas.microsoft.com/office/drawing/2014/main" id="{C121955D-3CD3-E8B0-67BD-E4C4AC5003CA}"/>
              </a:ext>
            </a:extLst>
          </p:cNvPr>
          <p:cNvGraphicFramePr>
            <a:graphicFrameLocks noGrp="1"/>
          </p:cNvGraphicFramePr>
          <p:nvPr>
            <p:extLst>
              <p:ext uri="{D42A27DB-BD31-4B8C-83A1-F6EECF244321}">
                <p14:modId xmlns:p14="http://schemas.microsoft.com/office/powerpoint/2010/main" val="964415267"/>
              </p:ext>
            </p:extLst>
          </p:nvPr>
        </p:nvGraphicFramePr>
        <p:xfrm>
          <a:off x="10555690" y="98171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1" name="Table 20">
            <a:extLst>
              <a:ext uri="{FF2B5EF4-FFF2-40B4-BE49-F238E27FC236}">
                <a16:creationId xmlns:a16="http://schemas.microsoft.com/office/drawing/2014/main" id="{4BBC0CFD-C60A-5B08-D7A2-4C559CAA6B38}"/>
              </a:ext>
            </a:extLst>
          </p:cNvPr>
          <p:cNvGraphicFramePr>
            <a:graphicFrameLocks noGrp="1"/>
          </p:cNvGraphicFramePr>
          <p:nvPr>
            <p:extLst>
              <p:ext uri="{D42A27DB-BD31-4B8C-83A1-F6EECF244321}">
                <p14:modId xmlns:p14="http://schemas.microsoft.com/office/powerpoint/2010/main" val="3488330434"/>
              </p:ext>
            </p:extLst>
          </p:nvPr>
        </p:nvGraphicFramePr>
        <p:xfrm>
          <a:off x="10555689" y="130687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23" name="Table 22">
            <a:extLst>
              <a:ext uri="{FF2B5EF4-FFF2-40B4-BE49-F238E27FC236}">
                <a16:creationId xmlns:a16="http://schemas.microsoft.com/office/drawing/2014/main" id="{02AE71DC-43CF-6E21-868B-3811B6C243E5}"/>
              </a:ext>
            </a:extLst>
          </p:cNvPr>
          <p:cNvGraphicFramePr>
            <a:graphicFrameLocks noGrp="1"/>
          </p:cNvGraphicFramePr>
          <p:nvPr>
            <p:extLst>
              <p:ext uri="{D42A27DB-BD31-4B8C-83A1-F6EECF244321}">
                <p14:modId xmlns:p14="http://schemas.microsoft.com/office/powerpoint/2010/main" val="4053351003"/>
              </p:ext>
            </p:extLst>
          </p:nvPr>
        </p:nvGraphicFramePr>
        <p:xfrm>
          <a:off x="10558803" y="165247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4" name="Table 23">
            <a:extLst>
              <a:ext uri="{FF2B5EF4-FFF2-40B4-BE49-F238E27FC236}">
                <a16:creationId xmlns:a16="http://schemas.microsoft.com/office/drawing/2014/main" id="{99241E06-7C2E-DA92-E3F3-816C396ADC47}"/>
              </a:ext>
            </a:extLst>
          </p:cNvPr>
          <p:cNvGraphicFramePr>
            <a:graphicFrameLocks noGrp="1"/>
          </p:cNvGraphicFramePr>
          <p:nvPr>
            <p:extLst>
              <p:ext uri="{D42A27DB-BD31-4B8C-83A1-F6EECF244321}">
                <p14:modId xmlns:p14="http://schemas.microsoft.com/office/powerpoint/2010/main" val="3014380129"/>
              </p:ext>
            </p:extLst>
          </p:nvPr>
        </p:nvGraphicFramePr>
        <p:xfrm>
          <a:off x="10558803" y="198666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5" name="Table 24">
            <a:extLst>
              <a:ext uri="{FF2B5EF4-FFF2-40B4-BE49-F238E27FC236}">
                <a16:creationId xmlns:a16="http://schemas.microsoft.com/office/drawing/2014/main" id="{16E52B84-6D68-125F-1655-A7D7644BBA1C}"/>
              </a:ext>
            </a:extLst>
          </p:cNvPr>
          <p:cNvGraphicFramePr>
            <a:graphicFrameLocks noGrp="1"/>
          </p:cNvGraphicFramePr>
          <p:nvPr>
            <p:extLst>
              <p:ext uri="{D42A27DB-BD31-4B8C-83A1-F6EECF244321}">
                <p14:modId xmlns:p14="http://schemas.microsoft.com/office/powerpoint/2010/main" val="3272007037"/>
              </p:ext>
            </p:extLst>
          </p:nvPr>
        </p:nvGraphicFramePr>
        <p:xfrm>
          <a:off x="10555691" y="231514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6" name="Table 25">
            <a:extLst>
              <a:ext uri="{FF2B5EF4-FFF2-40B4-BE49-F238E27FC236}">
                <a16:creationId xmlns:a16="http://schemas.microsoft.com/office/drawing/2014/main" id="{C69D6A3A-7CE5-985A-3C8E-E91CA199AADC}"/>
              </a:ext>
            </a:extLst>
          </p:cNvPr>
          <p:cNvGraphicFramePr>
            <a:graphicFrameLocks noGrp="1"/>
          </p:cNvGraphicFramePr>
          <p:nvPr>
            <p:extLst>
              <p:ext uri="{D42A27DB-BD31-4B8C-83A1-F6EECF244321}">
                <p14:modId xmlns:p14="http://schemas.microsoft.com/office/powerpoint/2010/main" val="3225419765"/>
              </p:ext>
            </p:extLst>
          </p:nvPr>
        </p:nvGraphicFramePr>
        <p:xfrm>
          <a:off x="8722561" y="265719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27" name="Rectangle 26">
            <a:extLst>
              <a:ext uri="{FF2B5EF4-FFF2-40B4-BE49-F238E27FC236}">
                <a16:creationId xmlns:a16="http://schemas.microsoft.com/office/drawing/2014/main" id="{0E3608E1-157E-4B2B-6B64-BCF6F4DA9246}"/>
              </a:ext>
            </a:extLst>
          </p:cNvPr>
          <p:cNvSpPr/>
          <p:nvPr/>
        </p:nvSpPr>
        <p:spPr>
          <a:xfrm>
            <a:off x="6647944" y="2680159"/>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err="1">
                <a:solidFill>
                  <a:schemeClr val="accent6">
                    <a:lumMod val="10000"/>
                  </a:schemeClr>
                </a:solidFill>
              </a:rPr>
              <a:t>Entity</a:t>
            </a:r>
            <a:r>
              <a:rPr lang="sv-SE" sz="700" b="1">
                <a:solidFill>
                  <a:schemeClr val="accent6">
                    <a:lumMod val="10000"/>
                  </a:schemeClr>
                </a:solidFill>
              </a:rPr>
              <a:t> </a:t>
            </a:r>
            <a:r>
              <a:rPr lang="sv-SE" sz="700" b="1" err="1">
                <a:solidFill>
                  <a:schemeClr val="accent6">
                    <a:lumMod val="10000"/>
                  </a:schemeClr>
                </a:solidFill>
              </a:rPr>
              <a:t>specific</a:t>
            </a:r>
            <a:r>
              <a:rPr lang="sv-SE" sz="700" b="1">
                <a:solidFill>
                  <a:schemeClr val="accent6">
                    <a:lumMod val="10000"/>
                  </a:schemeClr>
                </a:solidFill>
              </a:rPr>
              <a:t>: </a:t>
            </a:r>
            <a:r>
              <a:rPr lang="sv-SE" sz="700">
                <a:solidFill>
                  <a:schemeClr val="accent6">
                    <a:lumMod val="10000"/>
                  </a:schemeClr>
                </a:solidFill>
              </a:rPr>
              <a:t>Ansvarsfullt företagande</a:t>
            </a:r>
            <a:r>
              <a:rPr lang="sv-SE" sz="700" b="1">
                <a:solidFill>
                  <a:schemeClr val="accent6">
                    <a:lumMod val="10000"/>
                  </a:schemeClr>
                </a:solidFill>
              </a:rPr>
              <a:t> </a:t>
            </a:r>
            <a:endParaRPr lang="sv-SE" sz="700">
              <a:solidFill>
                <a:schemeClr val="accent6">
                  <a:lumMod val="10000"/>
                </a:schemeClr>
              </a:solidFill>
            </a:endParaRPr>
          </a:p>
        </p:txBody>
      </p:sp>
      <p:graphicFrame>
        <p:nvGraphicFramePr>
          <p:cNvPr id="28" name="Table 27">
            <a:extLst>
              <a:ext uri="{FF2B5EF4-FFF2-40B4-BE49-F238E27FC236}">
                <a16:creationId xmlns:a16="http://schemas.microsoft.com/office/drawing/2014/main" id="{816409D1-AFBF-A419-1145-5739F54E5F11}"/>
              </a:ext>
            </a:extLst>
          </p:cNvPr>
          <p:cNvGraphicFramePr>
            <a:graphicFrameLocks noGrp="1"/>
          </p:cNvGraphicFramePr>
          <p:nvPr>
            <p:extLst>
              <p:ext uri="{D42A27DB-BD31-4B8C-83A1-F6EECF244321}">
                <p14:modId xmlns:p14="http://schemas.microsoft.com/office/powerpoint/2010/main" val="1693101688"/>
              </p:ext>
            </p:extLst>
          </p:nvPr>
        </p:nvGraphicFramePr>
        <p:xfrm>
          <a:off x="10555687" y="265720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29" name="Oval 28">
            <a:extLst>
              <a:ext uri="{FF2B5EF4-FFF2-40B4-BE49-F238E27FC236}">
                <a16:creationId xmlns:a16="http://schemas.microsoft.com/office/drawing/2014/main" id="{5CEB6A10-00AE-24BF-00C7-3FE12464E8EA}"/>
              </a:ext>
            </a:extLst>
          </p:cNvPr>
          <p:cNvSpPr/>
          <p:nvPr/>
        </p:nvSpPr>
        <p:spPr>
          <a:xfrm>
            <a:off x="9492825" y="70957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180E97DE-7900-5B18-40B4-F33C83B9A55C}"/>
              </a:ext>
            </a:extLst>
          </p:cNvPr>
          <p:cNvSpPr/>
          <p:nvPr/>
        </p:nvSpPr>
        <p:spPr>
          <a:xfrm>
            <a:off x="9492825" y="104297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75AE1D66-0887-67A7-8ABA-2CD7CDD5C370}"/>
              </a:ext>
            </a:extLst>
          </p:cNvPr>
          <p:cNvSpPr/>
          <p:nvPr/>
        </p:nvSpPr>
        <p:spPr>
          <a:xfrm>
            <a:off x="9492193" y="171055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6" name="Oval 35">
            <a:extLst>
              <a:ext uri="{FF2B5EF4-FFF2-40B4-BE49-F238E27FC236}">
                <a16:creationId xmlns:a16="http://schemas.microsoft.com/office/drawing/2014/main" id="{BDF4E2D1-64E2-EBEF-FDC6-CEAD119AB0F7}"/>
              </a:ext>
            </a:extLst>
          </p:cNvPr>
          <p:cNvSpPr/>
          <p:nvPr/>
        </p:nvSpPr>
        <p:spPr>
          <a:xfrm>
            <a:off x="8898079" y="23745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7" name="Oval 36">
            <a:extLst>
              <a:ext uri="{FF2B5EF4-FFF2-40B4-BE49-F238E27FC236}">
                <a16:creationId xmlns:a16="http://schemas.microsoft.com/office/drawing/2014/main" id="{FD82DD7C-79C1-4501-0420-80159E55C889}"/>
              </a:ext>
            </a:extLst>
          </p:cNvPr>
          <p:cNvSpPr/>
          <p:nvPr/>
        </p:nvSpPr>
        <p:spPr>
          <a:xfrm>
            <a:off x="10767417" y="2707613"/>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8" name="Rectangle 37">
            <a:extLst>
              <a:ext uri="{FF2B5EF4-FFF2-40B4-BE49-F238E27FC236}">
                <a16:creationId xmlns:a16="http://schemas.microsoft.com/office/drawing/2014/main" id="{46A297A8-BCB3-B685-F1E1-EC1B2CFA7BF0}"/>
              </a:ext>
            </a:extLst>
          </p:cNvPr>
          <p:cNvSpPr/>
          <p:nvPr/>
        </p:nvSpPr>
        <p:spPr>
          <a:xfrm>
            <a:off x="6632310" y="1306952"/>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G1.3</a:t>
            </a:r>
            <a:r>
              <a:rPr lang="sv-SE" sz="700" i="1">
                <a:solidFill>
                  <a:schemeClr val="bg1">
                    <a:lumMod val="50000"/>
                  </a:schemeClr>
                </a:solidFill>
              </a:rPr>
              <a:t> Djurskydd</a:t>
            </a:r>
          </a:p>
        </p:txBody>
      </p:sp>
      <p:sp>
        <p:nvSpPr>
          <p:cNvPr id="39" name="Oval 38">
            <a:extLst>
              <a:ext uri="{FF2B5EF4-FFF2-40B4-BE49-F238E27FC236}">
                <a16:creationId xmlns:a16="http://schemas.microsoft.com/office/drawing/2014/main" id="{165E0340-7D87-F335-2DC1-D85BDAAA375B}"/>
              </a:ext>
            </a:extLst>
          </p:cNvPr>
          <p:cNvSpPr/>
          <p:nvPr/>
        </p:nvSpPr>
        <p:spPr>
          <a:xfrm>
            <a:off x="8898079" y="205606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0" name="Oval 39">
            <a:extLst>
              <a:ext uri="{FF2B5EF4-FFF2-40B4-BE49-F238E27FC236}">
                <a16:creationId xmlns:a16="http://schemas.microsoft.com/office/drawing/2014/main" id="{C6D4D41C-811D-D3FD-02BF-5D9997E72D35}"/>
              </a:ext>
            </a:extLst>
          </p:cNvPr>
          <p:cNvSpPr/>
          <p:nvPr/>
        </p:nvSpPr>
        <p:spPr>
          <a:xfrm>
            <a:off x="9514870" y="237266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211053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FC8BE0-7161-D688-355D-30A0D083F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009DF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700" b="0" i="0" u="none" strike="noStrike" kern="1200" cap="none" spc="0" normalizeH="0" baseline="0" noProof="0">
              <a:ln>
                <a:noFill/>
              </a:ln>
              <a:solidFill>
                <a:srgbClr val="009DF0"/>
              </a:solidFill>
              <a:effectLst/>
              <a:uLnTx/>
              <a:uFillTx/>
              <a:latin typeface="Verdana"/>
              <a:ea typeface="+mn-ea"/>
              <a:cs typeface="+mn-cs"/>
            </a:endParaRPr>
          </a:p>
        </p:txBody>
      </p:sp>
      <p:pic>
        <p:nvPicPr>
          <p:cNvPr id="6" name="Picture 5">
            <a:extLst>
              <a:ext uri="{FF2B5EF4-FFF2-40B4-BE49-F238E27FC236}">
                <a16:creationId xmlns:a16="http://schemas.microsoft.com/office/drawing/2014/main" id="{C4FC6E6B-A9BC-D640-BB9B-EA45E2E32FC5}"/>
              </a:ext>
            </a:extLst>
          </p:cNvPr>
          <p:cNvPicPr>
            <a:picLocks noChangeAspect="1"/>
          </p:cNvPicPr>
          <p:nvPr/>
        </p:nvPicPr>
        <p:blipFill>
          <a:blip r:embed="rId2"/>
          <a:srcRect l="1" r="7880"/>
          <a:stretch/>
        </p:blipFill>
        <p:spPr>
          <a:xfrm>
            <a:off x="10922916" y="870080"/>
            <a:ext cx="965236" cy="1268399"/>
          </a:xfrm>
          <a:prstGeom prst="rect">
            <a:avLst/>
          </a:prstGeom>
        </p:spPr>
      </p:pic>
      <p:grpSp>
        <p:nvGrpSpPr>
          <p:cNvPr id="10" name="Group 9">
            <a:extLst>
              <a:ext uri="{FF2B5EF4-FFF2-40B4-BE49-F238E27FC236}">
                <a16:creationId xmlns:a16="http://schemas.microsoft.com/office/drawing/2014/main" id="{0BD055DB-EF30-9F7A-A5E7-8692534469BA}"/>
              </a:ext>
            </a:extLst>
          </p:cNvPr>
          <p:cNvGrpSpPr/>
          <p:nvPr/>
        </p:nvGrpSpPr>
        <p:grpSpPr>
          <a:xfrm>
            <a:off x="378608" y="852638"/>
            <a:ext cx="4931450" cy="5623762"/>
            <a:chOff x="-484033" y="1779824"/>
            <a:chExt cx="7479459" cy="4623948"/>
          </a:xfrm>
          <a:solidFill>
            <a:schemeClr val="bg1">
              <a:lumMod val="95000"/>
            </a:schemeClr>
          </a:solidFill>
        </p:grpSpPr>
        <p:sp>
          <p:nvSpPr>
            <p:cNvPr id="11" name="Rectangle 10">
              <a:extLst>
                <a:ext uri="{FF2B5EF4-FFF2-40B4-BE49-F238E27FC236}">
                  <a16:creationId xmlns:a16="http://schemas.microsoft.com/office/drawing/2014/main" id="{A2FEFDB5-0159-84D8-D006-C5996B625FC0}"/>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2D8A3E73-DC62-50CB-2E52-721FD5ABF1C9}"/>
                </a:ext>
              </a:extLst>
            </p:cNvPr>
            <p:cNvSpPr/>
            <p:nvPr/>
          </p:nvSpPr>
          <p:spPr>
            <a:xfrm>
              <a:off x="-484031" y="1910951"/>
              <a:ext cx="7281384" cy="4425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Verdana"/>
                  <a:ea typeface="+mn-ea"/>
                  <a:cs typeface="+mn-cs"/>
                </a:rPr>
                <a:t>Huvudsakligt resultat</a:t>
              </a:r>
              <a:endParaRPr kumimoji="0" lang="sv-SE" sz="10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Verdana"/>
                  <a:ea typeface="+mn-ea"/>
                  <a:cs typeface="+mn-cs"/>
                </a:rPr>
                <a:t>Sammantaget har fyra risker och en möjlighet bedömts som väsentliga för koncernen. De finansiella riskerna och möjligheterna bedöms i nuläget och på kort sikt inte ha någon signifikant påverkan på koncernens finansiella ställning och kassaflöde, men är viktiga att följa aktivt framåt.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Verdana"/>
                  <a:ea typeface="+mn-ea"/>
                  <a:cs typeface="+mn-cs"/>
                </a:rPr>
                <a:t>Risk för ökade kostnader för klimatanpassningar (E1.1)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Verdana"/>
                  <a:ea typeface="+mn-ea"/>
                  <a:cs typeface="+mn-cs"/>
                </a:rPr>
                <a:t>Stadshuskoncernens bolag är exponerade mot ökade fysiska klimatrisker, t ex skyfall och värmeböljor. Detta kan medföra skador på byggnader och infrastruktur och leda till högre drift- och underhålls-kostnader och försäkringskostnader samt strandade tillgångar med finansiella förluster som följd. Nya regleringar innebära krav på förebyggande klimatanpassningsåtgärder, vilket medför ökade investerings- och underhållsutgifter som inte alltid motsvaras av ökade intäkter.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Verdana"/>
                  <a:ea typeface="+mn-ea"/>
                  <a:cs typeface="+mn-cs"/>
                </a:rPr>
                <a:t>Risk för ökade energikostnader (E1.3)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Verdana"/>
                  <a:ea typeface="+mn-ea"/>
                  <a:cs typeface="+mn-cs"/>
                </a:rPr>
                <a:t>Flera av bolagen i koncernen har stora energibehov för drift och uppvärmning av fastigheter. Prisutvecklingen på el och bränslen förväntas påverkas av den gröna omställningen och nya klimatpolitiska styrmedel (</a:t>
              </a:r>
              <a:r>
                <a:rPr kumimoji="0" lang="sv-SE" sz="1000" b="0" i="0" u="none" strike="noStrike" kern="1200" cap="none" spc="0" normalizeH="0" baseline="0" noProof="0" dirty="0" err="1">
                  <a:ln>
                    <a:noFill/>
                  </a:ln>
                  <a:solidFill>
                    <a:srgbClr val="000000"/>
                  </a:solidFill>
                  <a:effectLst/>
                  <a:uLnTx/>
                  <a:uFillTx/>
                  <a:latin typeface="Verdana"/>
                  <a:ea typeface="+mn-ea"/>
                  <a:cs typeface="+mn-cs"/>
                </a:rPr>
                <a:t>t.ex</a:t>
              </a:r>
              <a:r>
                <a:rPr kumimoji="0" lang="sv-SE" sz="1000" b="0" i="0" u="none" strike="noStrike" kern="1200" cap="none" spc="0" normalizeH="0" baseline="0" noProof="0" dirty="0">
                  <a:ln>
                    <a:noFill/>
                  </a:ln>
                  <a:solidFill>
                    <a:srgbClr val="000000"/>
                  </a:solidFill>
                  <a:effectLst/>
                  <a:uLnTx/>
                  <a:uFillTx/>
                  <a:latin typeface="Verdana"/>
                  <a:ea typeface="+mn-ea"/>
                  <a:cs typeface="+mn-cs"/>
                </a:rPr>
                <a:t> utsläppsrätter). Stigande energipriser kan leda till ökade </a:t>
              </a:r>
              <a:r>
                <a:rPr kumimoji="0" lang="sv-SE" sz="1000" b="0" i="0" u="none" strike="noStrike" kern="1200" cap="none" spc="0" normalizeH="0" baseline="0" noProof="0" dirty="0" err="1">
                  <a:ln>
                    <a:noFill/>
                  </a:ln>
                  <a:solidFill>
                    <a:srgbClr val="000000"/>
                  </a:solidFill>
                  <a:effectLst/>
                  <a:uLnTx/>
                  <a:uFillTx/>
                  <a:latin typeface="Verdana"/>
                  <a:ea typeface="+mn-ea"/>
                  <a:cs typeface="+mn-cs"/>
                </a:rPr>
                <a:t>poduktions</a:t>
              </a:r>
              <a:r>
                <a:rPr kumimoji="0" lang="sv-SE" sz="1000" b="0" i="0" u="none" strike="noStrike" kern="1200" cap="none" spc="0" normalizeH="0" baseline="0" noProof="0" dirty="0">
                  <a:ln>
                    <a:noFill/>
                  </a:ln>
                  <a:solidFill>
                    <a:srgbClr val="000000"/>
                  </a:solidFill>
                  <a:effectLst/>
                  <a:uLnTx/>
                  <a:uFillTx/>
                  <a:latin typeface="Verdana"/>
                  <a:ea typeface="+mn-ea"/>
                  <a:cs typeface="+mn-cs"/>
                </a:rPr>
                <a:t>- och driftkostnader både i koncernens egen verksamhet men också uppströms för att producera nödvändiga material och komponenter.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Verdana"/>
                  <a:ea typeface="+mn-ea"/>
                  <a:cs typeface="+mn-cs"/>
                </a:rPr>
                <a:t>Risk för avbrott i tjänster till följd av cyberangrepp (S3.1)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Verdana"/>
                  <a:ea typeface="+mn-ea"/>
                  <a:cs typeface="+mn-cs"/>
                </a:rPr>
                <a:t>I flera av koncernens värdekedjor identifieras risken att cyberangrepp ökar både i antal och komplexitet, och att cybersäkerhet blir allt viktigare framåt. Cyberangrepp kan leda till avbrott i leveranser, intrång i känsliga personuppgifter eller störningar i samhällsviktiga flöden. För Stadshuskoncernen är detta särskilt relevant eftersom flera av dess verksamheter tillhandahåller samhällsviktiga tjänster såsom elnät, uppvärmning av bostäder, avfallshantering och kollektivtrafik, vilket kan ge stor påverkan på det lokala samhället</a:t>
              </a:r>
              <a:r>
                <a:rPr kumimoji="0" lang="en-US" sz="1000" b="0" i="0" u="none" strike="noStrike" kern="1200" cap="none" spc="0" normalizeH="0" baseline="0" noProof="0" dirty="0">
                  <a:ln>
                    <a:noFill/>
                  </a:ln>
                  <a:solidFill>
                    <a:srgbClr val="000000"/>
                  </a:solidFill>
                  <a:effectLst/>
                  <a:uLnTx/>
                  <a:uFillTx/>
                  <a:latin typeface="Verdana"/>
                  <a:ea typeface="+mn-ea"/>
                  <a:cs typeface="+mn-cs"/>
                </a:rPr>
                <a:t>.</a:t>
              </a:r>
            </a:p>
          </p:txBody>
        </p:sp>
      </p:grpSp>
      <p:sp>
        <p:nvSpPr>
          <p:cNvPr id="15" name="TextBox 14">
            <a:extLst>
              <a:ext uri="{FF2B5EF4-FFF2-40B4-BE49-F238E27FC236}">
                <a16:creationId xmlns:a16="http://schemas.microsoft.com/office/drawing/2014/main" id="{8983F823-0C4F-7027-A026-3374F4E5FEEC}"/>
              </a:ext>
            </a:extLst>
          </p:cNvPr>
          <p:cNvSpPr txBox="1"/>
          <p:nvPr/>
        </p:nvSpPr>
        <p:spPr>
          <a:xfrm>
            <a:off x="137149" y="206307"/>
            <a:ext cx="5316339" cy="646331"/>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err="1">
                <a:ln>
                  <a:noFill/>
                </a:ln>
                <a:solidFill>
                  <a:srgbClr val="000000"/>
                </a:solidFill>
                <a:effectLst/>
                <a:uLnTx/>
                <a:uFillTx/>
                <a:latin typeface="Verdana"/>
                <a:ea typeface="+mn-ea"/>
                <a:cs typeface="+mn-cs"/>
              </a:rPr>
              <a:t>Finansiella</a:t>
            </a:r>
            <a:r>
              <a:rPr kumimoji="0" lang="en-AU" sz="1800" b="1" i="0" u="none" strike="noStrike" kern="1200" cap="none" spc="0" normalizeH="0" baseline="0" noProof="0">
                <a:ln>
                  <a:noFill/>
                </a:ln>
                <a:solidFill>
                  <a:srgbClr val="000000"/>
                </a:solidFill>
                <a:effectLst/>
                <a:uLnTx/>
                <a:uFillTx/>
                <a:latin typeface="Verdana"/>
                <a:ea typeface="+mn-ea"/>
                <a:cs typeface="+mn-cs"/>
              </a:rPr>
              <a:t> risker &amp; </a:t>
            </a:r>
            <a:r>
              <a:rPr kumimoji="0" lang="en-AU" sz="1800" b="1" i="0" u="none" strike="noStrike" kern="1200" cap="none" spc="0" normalizeH="0" baseline="0" noProof="0" err="1">
                <a:ln>
                  <a:noFill/>
                </a:ln>
                <a:solidFill>
                  <a:srgbClr val="000000"/>
                </a:solidFill>
                <a:effectLst/>
                <a:uLnTx/>
                <a:uFillTx/>
                <a:latin typeface="Verdana"/>
                <a:ea typeface="+mn-ea"/>
                <a:cs typeface="+mn-cs"/>
              </a:rPr>
              <a:t>möjligheter</a:t>
            </a:r>
            <a:r>
              <a:rPr kumimoji="0" lang="en-AU" sz="1800" b="1" i="0" u="none" strike="noStrike" kern="1200" cap="none" spc="0" normalizeH="0" baseline="0" noProof="0">
                <a:ln>
                  <a:noFill/>
                </a:ln>
                <a:solidFill>
                  <a:srgbClr val="000000"/>
                </a:solidFill>
                <a:effectLst/>
                <a:uLnTx/>
                <a:uFillTx/>
                <a:latin typeface="Verdana"/>
                <a:ea typeface="+mn-ea"/>
                <a:cs typeface="+mn-cs"/>
              </a:rPr>
              <a:t> </a:t>
            </a:r>
            <a:r>
              <a:rPr kumimoji="0" lang="en-AU" sz="1800" b="0" i="0" u="none" strike="noStrike" kern="1200" cap="none" spc="0" normalizeH="0" baseline="0" noProof="0">
                <a:ln>
                  <a:noFill/>
                </a:ln>
                <a:solidFill>
                  <a:srgbClr val="000000"/>
                </a:solidFill>
                <a:effectLst/>
                <a:uLnTx/>
                <a:uFillTx/>
                <a:latin typeface="Verdana"/>
                <a:ea typeface="+mn-ea"/>
                <a:cs typeface="+mn-cs"/>
              </a:rPr>
              <a:t>- </a:t>
            </a:r>
            <a:r>
              <a:rPr kumimoji="0" lang="en-AU" sz="1800" b="0" i="0" u="none" strike="noStrike" kern="1200" cap="none" spc="0" normalizeH="0" baseline="0" noProof="0" err="1">
                <a:ln>
                  <a:noFill/>
                </a:ln>
                <a:solidFill>
                  <a:srgbClr val="000000"/>
                </a:solidFill>
                <a:effectLst/>
                <a:uLnTx/>
                <a:uFillTx/>
                <a:latin typeface="Verdana"/>
                <a:ea typeface="+mn-ea"/>
                <a:cs typeface="+mn-cs"/>
              </a:rPr>
              <a:t>underämnesnivå</a:t>
            </a:r>
            <a:endParaRPr kumimoji="0" lang="en-AU" sz="1800" b="0" i="0" u="none" strike="noStrike" kern="1200" cap="none" spc="0" normalizeH="0" baseline="30000" noProof="0">
              <a:ln>
                <a:noFill/>
              </a:ln>
              <a:solidFill>
                <a:srgbClr val="000000"/>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730814DD-416A-209C-56D1-9DAD2968CB95}"/>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00000"/>
                </a:solidFill>
                <a:effectLst/>
                <a:uLnTx/>
                <a:uFillTx/>
                <a:latin typeface="Verdana"/>
                <a:ea typeface="+mn-ea"/>
                <a:cs typeface="+mn-cs"/>
              </a:rPr>
              <a:t>Resultat</a:t>
            </a:r>
            <a:r>
              <a:rPr kumimoji="0" lang="sv-SE" sz="900" b="0" i="0" u="none" strike="noStrike" kern="1200" cap="none" spc="0" normalizeH="0" baseline="0" noProof="0">
                <a:ln>
                  <a:noFill/>
                </a:ln>
                <a:solidFill>
                  <a:srgbClr val="000000"/>
                </a:solidFill>
                <a:effectLst/>
                <a:uLnTx/>
                <a:uFillTx/>
                <a:latin typeface="Verdana"/>
                <a:ea typeface="+mn-ea"/>
                <a:cs typeface="+mn-cs"/>
              </a:rPr>
              <a:t> – </a:t>
            </a:r>
            <a:r>
              <a:rPr kumimoji="0" lang="sv-SE" sz="900" b="1" i="0" u="none" strike="noStrike" kern="1200" cap="none" spc="0" normalizeH="0" baseline="0" noProof="0">
                <a:ln>
                  <a:noFill/>
                </a:ln>
                <a:solidFill>
                  <a:srgbClr val="000000"/>
                </a:solidFill>
                <a:effectLst/>
                <a:uLnTx/>
                <a:uFillTx/>
                <a:latin typeface="Verdana"/>
                <a:ea typeface="+mn-ea"/>
                <a:cs typeface="+mn-cs"/>
              </a:rPr>
              <a:t>Finansiell väsentlighet </a:t>
            </a:r>
            <a:r>
              <a:rPr kumimoji="0" lang="sv-SE" sz="900" b="0" i="0" u="none" strike="noStrike" kern="1200" cap="none" spc="0" normalizeH="0" baseline="0" noProof="0">
                <a:ln>
                  <a:noFill/>
                </a:ln>
                <a:solidFill>
                  <a:srgbClr val="000000"/>
                </a:solidFill>
                <a:effectLst/>
                <a:uLnTx/>
                <a:uFillTx/>
                <a:latin typeface="Verdana"/>
                <a:ea typeface="+mn-ea"/>
                <a:cs typeface="+mn-cs"/>
              </a:rPr>
              <a:t>av ämnesstandarder på underämnesnivå</a:t>
            </a:r>
          </a:p>
        </p:txBody>
      </p:sp>
      <p:sp>
        <p:nvSpPr>
          <p:cNvPr id="22" name="Rectangle 21">
            <a:extLst>
              <a:ext uri="{FF2B5EF4-FFF2-40B4-BE49-F238E27FC236}">
                <a16:creationId xmlns:a16="http://schemas.microsoft.com/office/drawing/2014/main" id="{A9FA00B2-7CBE-5671-81BD-5A2EBFC6690C}"/>
              </a:ext>
            </a:extLst>
          </p:cNvPr>
          <p:cNvSpPr/>
          <p:nvPr/>
        </p:nvSpPr>
        <p:spPr>
          <a:xfrm>
            <a:off x="5379667" y="1911290"/>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S3: </a:t>
            </a:r>
            <a:r>
              <a:rPr kumimoji="0" lang="sv-SE" sz="900" b="0" i="0" u="none" strike="noStrike" kern="1200" cap="none" spc="0" normalizeH="0" baseline="0" noProof="0">
                <a:ln>
                  <a:noFill/>
                </a:ln>
                <a:solidFill>
                  <a:srgbClr val="FFFFFF"/>
                </a:solidFill>
                <a:effectLst/>
                <a:uLnTx/>
                <a:uFillTx/>
                <a:latin typeface="Verdana"/>
                <a:ea typeface="+mn-ea"/>
                <a:cs typeface="+mn-cs"/>
              </a:rPr>
              <a:t>Berörda samhällen</a:t>
            </a:r>
            <a:endParaRPr kumimoji="0" lang="sv-SE" sz="900" b="0" i="0" u="none" strike="noStrike" kern="1200" cap="none" spc="0" normalizeH="0" baseline="30000" noProof="0">
              <a:ln>
                <a:noFill/>
              </a:ln>
              <a:solidFill>
                <a:srgbClr val="FFFFFF"/>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9505339F-957B-B8BB-B849-339D462A0A02}"/>
              </a:ext>
            </a:extLst>
          </p:cNvPr>
          <p:cNvSpPr/>
          <p:nvPr/>
        </p:nvSpPr>
        <p:spPr>
          <a:xfrm>
            <a:off x="6426913" y="1911289"/>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05326E"/>
                </a:solidFill>
                <a:effectLst/>
                <a:uLnTx/>
                <a:uFillTx/>
                <a:latin typeface="Verdana"/>
                <a:ea typeface="+mn-ea"/>
                <a:cs typeface="+mn-cs"/>
              </a:rPr>
              <a:t>S3.1 Samhällens ekonomiska, sociala, och kulturella rättigheter</a:t>
            </a:r>
          </a:p>
        </p:txBody>
      </p:sp>
      <p:sp>
        <p:nvSpPr>
          <p:cNvPr id="24" name="Rectangle 23">
            <a:extLst>
              <a:ext uri="{FF2B5EF4-FFF2-40B4-BE49-F238E27FC236}">
                <a16:creationId xmlns:a16="http://schemas.microsoft.com/office/drawing/2014/main" id="{0DAAB4BE-095A-8720-BCF0-2D4EDACA4694}"/>
              </a:ext>
            </a:extLst>
          </p:cNvPr>
          <p:cNvSpPr/>
          <p:nvPr/>
        </p:nvSpPr>
        <p:spPr>
          <a:xfrm>
            <a:off x="6426913" y="2238211"/>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05326E"/>
                </a:solidFill>
                <a:effectLst/>
                <a:uLnTx/>
                <a:uFillTx/>
                <a:latin typeface="Verdana"/>
                <a:ea typeface="+mn-ea"/>
                <a:cs typeface="+mn-cs"/>
              </a:rPr>
              <a:t>S3.2 Samhällens civila och politiska rättigheter</a:t>
            </a:r>
          </a:p>
        </p:txBody>
      </p:sp>
      <p:graphicFrame>
        <p:nvGraphicFramePr>
          <p:cNvPr id="25" name="Table 24">
            <a:extLst>
              <a:ext uri="{FF2B5EF4-FFF2-40B4-BE49-F238E27FC236}">
                <a16:creationId xmlns:a16="http://schemas.microsoft.com/office/drawing/2014/main" id="{266F3A38-0B61-BB35-FF6B-09561DDADE2B}"/>
              </a:ext>
            </a:extLst>
          </p:cNvPr>
          <p:cNvGraphicFramePr>
            <a:graphicFrameLocks noGrp="1"/>
          </p:cNvGraphicFramePr>
          <p:nvPr>
            <p:extLst>
              <p:ext uri="{D42A27DB-BD31-4B8C-83A1-F6EECF244321}">
                <p14:modId xmlns:p14="http://schemas.microsoft.com/office/powerpoint/2010/main" val="2380696773"/>
              </p:ext>
            </p:extLst>
          </p:nvPr>
        </p:nvGraphicFramePr>
        <p:xfrm>
          <a:off x="8501529" y="1928275"/>
          <a:ext cx="1727445" cy="93695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554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6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4938">
                <a:tc>
                  <a:txBody>
                    <a:bodyPr/>
                    <a:lstStyle/>
                    <a:p>
                      <a:pPr algn="ctr" rtl="0"/>
                      <a:endParaRPr lang="sv-SE" sz="7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6" name="Table 25">
            <a:extLst>
              <a:ext uri="{FF2B5EF4-FFF2-40B4-BE49-F238E27FC236}">
                <a16:creationId xmlns:a16="http://schemas.microsoft.com/office/drawing/2014/main" id="{AF227EF2-663D-00B0-8AD1-E177301B2E11}"/>
              </a:ext>
            </a:extLst>
          </p:cNvPr>
          <p:cNvGraphicFramePr>
            <a:graphicFrameLocks noGrp="1"/>
          </p:cNvGraphicFramePr>
          <p:nvPr>
            <p:extLst>
              <p:ext uri="{D42A27DB-BD31-4B8C-83A1-F6EECF244321}">
                <p14:modId xmlns:p14="http://schemas.microsoft.com/office/powerpoint/2010/main" val="2353817912"/>
              </p:ext>
            </p:extLst>
          </p:nvPr>
        </p:nvGraphicFramePr>
        <p:xfrm>
          <a:off x="10285617" y="1928275"/>
          <a:ext cx="575815" cy="9355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620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858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943">
                <a:tc>
                  <a:txBody>
                    <a:bodyPr/>
                    <a:lstStyle/>
                    <a:p>
                      <a:pPr algn="ctr" rtl="0"/>
                      <a:endParaRPr lang="sv-SE" sz="7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sp>
        <p:nvSpPr>
          <p:cNvPr id="29" name="Rectangle 28">
            <a:extLst>
              <a:ext uri="{FF2B5EF4-FFF2-40B4-BE49-F238E27FC236}">
                <a16:creationId xmlns:a16="http://schemas.microsoft.com/office/drawing/2014/main" id="{E9E0CF9C-1E7A-181D-EAAE-836EA3B2C9AC}"/>
              </a:ext>
            </a:extLst>
          </p:cNvPr>
          <p:cNvSpPr/>
          <p:nvPr/>
        </p:nvSpPr>
        <p:spPr>
          <a:xfrm>
            <a:off x="6430014" y="2581765"/>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1" u="none" strike="noStrike" kern="1200" cap="none" spc="0" normalizeH="0" baseline="0" noProof="0">
                <a:ln>
                  <a:noFill/>
                </a:ln>
                <a:solidFill>
                  <a:srgbClr val="FFFFFF">
                    <a:lumMod val="65000"/>
                  </a:srgbClr>
                </a:solidFill>
                <a:effectLst/>
                <a:uLnTx/>
                <a:uFillTx/>
                <a:latin typeface="Verdana"/>
                <a:ea typeface="+mn-ea"/>
                <a:cs typeface="+mn-cs"/>
              </a:rPr>
              <a:t>S3.3 Urfolks rättigheter</a:t>
            </a:r>
          </a:p>
        </p:txBody>
      </p:sp>
      <p:sp>
        <p:nvSpPr>
          <p:cNvPr id="30" name="Oval 29">
            <a:extLst>
              <a:ext uri="{FF2B5EF4-FFF2-40B4-BE49-F238E27FC236}">
                <a16:creationId xmlns:a16="http://schemas.microsoft.com/office/drawing/2014/main" id="{B6C5526F-EBA9-5F36-3208-886CE178B592}"/>
              </a:ext>
            </a:extLst>
          </p:cNvPr>
          <p:cNvSpPr/>
          <p:nvPr/>
        </p:nvSpPr>
        <p:spPr>
          <a:xfrm>
            <a:off x="8708393" y="229754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1" name="Oval 30">
            <a:extLst>
              <a:ext uri="{FF2B5EF4-FFF2-40B4-BE49-F238E27FC236}">
                <a16:creationId xmlns:a16="http://schemas.microsoft.com/office/drawing/2014/main" id="{EF1ADCD4-A081-7E58-8117-B64309033784}"/>
              </a:ext>
            </a:extLst>
          </p:cNvPr>
          <p:cNvSpPr/>
          <p:nvPr/>
        </p:nvSpPr>
        <p:spPr>
          <a:xfrm>
            <a:off x="8708393" y="198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2" name="Oval 31">
            <a:extLst>
              <a:ext uri="{FF2B5EF4-FFF2-40B4-BE49-F238E27FC236}">
                <a16:creationId xmlns:a16="http://schemas.microsoft.com/office/drawing/2014/main" id="{BB680443-DF9E-6FDE-AC87-F5FB74BD8CEC}"/>
              </a:ext>
            </a:extLst>
          </p:cNvPr>
          <p:cNvSpPr/>
          <p:nvPr/>
        </p:nvSpPr>
        <p:spPr>
          <a:xfrm>
            <a:off x="9850749" y="198441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Oval 32">
            <a:extLst>
              <a:ext uri="{FF2B5EF4-FFF2-40B4-BE49-F238E27FC236}">
                <a16:creationId xmlns:a16="http://schemas.microsoft.com/office/drawing/2014/main" id="{0C6C5C44-6229-808B-7360-0E20060CE7DC}"/>
              </a:ext>
            </a:extLst>
          </p:cNvPr>
          <p:cNvSpPr/>
          <p:nvPr/>
        </p:nvSpPr>
        <p:spPr>
          <a:xfrm>
            <a:off x="10521082" y="2008459"/>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4" name="Oval 33">
            <a:extLst>
              <a:ext uri="{FF2B5EF4-FFF2-40B4-BE49-F238E27FC236}">
                <a16:creationId xmlns:a16="http://schemas.microsoft.com/office/drawing/2014/main" id="{63CAC30B-C3DF-1A9B-F52A-7466862257FF}"/>
              </a:ext>
            </a:extLst>
          </p:cNvPr>
          <p:cNvSpPr/>
          <p:nvPr/>
        </p:nvSpPr>
        <p:spPr>
          <a:xfrm>
            <a:off x="9279571" y="198709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5" name="TextBox 34">
            <a:extLst>
              <a:ext uri="{FF2B5EF4-FFF2-40B4-BE49-F238E27FC236}">
                <a16:creationId xmlns:a16="http://schemas.microsoft.com/office/drawing/2014/main" id="{2222E52A-ACB0-EBC8-781B-B25D1CE2E09E}"/>
              </a:ext>
            </a:extLst>
          </p:cNvPr>
          <p:cNvSpPr txBox="1"/>
          <p:nvPr/>
        </p:nvSpPr>
        <p:spPr>
          <a:xfrm>
            <a:off x="9053000" y="690730"/>
            <a:ext cx="639439"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Egen verksamhet</a:t>
            </a:r>
          </a:p>
        </p:txBody>
      </p:sp>
      <p:sp>
        <p:nvSpPr>
          <p:cNvPr id="36" name="TextBox 35">
            <a:extLst>
              <a:ext uri="{FF2B5EF4-FFF2-40B4-BE49-F238E27FC236}">
                <a16:creationId xmlns:a16="http://schemas.microsoft.com/office/drawing/2014/main" id="{63FF4FF0-A30A-6F85-D9C7-D8D1307B6CAA}"/>
              </a:ext>
            </a:extLst>
          </p:cNvPr>
          <p:cNvSpPr txBox="1"/>
          <p:nvPr/>
        </p:nvSpPr>
        <p:spPr>
          <a:xfrm>
            <a:off x="8452997" y="771651"/>
            <a:ext cx="639439"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Uppströms</a:t>
            </a:r>
          </a:p>
        </p:txBody>
      </p:sp>
      <p:sp>
        <p:nvSpPr>
          <p:cNvPr id="37" name="TextBox 36">
            <a:extLst>
              <a:ext uri="{FF2B5EF4-FFF2-40B4-BE49-F238E27FC236}">
                <a16:creationId xmlns:a16="http://schemas.microsoft.com/office/drawing/2014/main" id="{9D951422-2F7A-2016-5FA9-5E390EA5867B}"/>
              </a:ext>
            </a:extLst>
          </p:cNvPr>
          <p:cNvSpPr txBox="1"/>
          <p:nvPr/>
        </p:nvSpPr>
        <p:spPr>
          <a:xfrm>
            <a:off x="9644722" y="766643"/>
            <a:ext cx="639439"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Nedströms</a:t>
            </a:r>
          </a:p>
        </p:txBody>
      </p:sp>
      <p:sp>
        <p:nvSpPr>
          <p:cNvPr id="38" name="TextBox 37">
            <a:extLst>
              <a:ext uri="{FF2B5EF4-FFF2-40B4-BE49-F238E27FC236}">
                <a16:creationId xmlns:a16="http://schemas.microsoft.com/office/drawing/2014/main" id="{897F4197-A43E-B147-7D3A-D7CDE0FDC0C7}"/>
              </a:ext>
            </a:extLst>
          </p:cNvPr>
          <p:cNvSpPr txBox="1"/>
          <p:nvPr/>
        </p:nvSpPr>
        <p:spPr>
          <a:xfrm>
            <a:off x="10271401" y="674310"/>
            <a:ext cx="591896" cy="18466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125A40"/>
                </a:solidFill>
                <a:effectLst/>
                <a:uLnTx/>
                <a:uFillTx/>
                <a:latin typeface="Verdana"/>
                <a:ea typeface="+mn-ea"/>
                <a:cs typeface="+mn-cs"/>
              </a:rPr>
              <a:t>Risker &amp; möjligheter</a:t>
            </a:r>
          </a:p>
        </p:txBody>
      </p:sp>
      <p:sp>
        <p:nvSpPr>
          <p:cNvPr id="39" name="Rectangle 38">
            <a:extLst>
              <a:ext uri="{FF2B5EF4-FFF2-40B4-BE49-F238E27FC236}">
                <a16:creationId xmlns:a16="http://schemas.microsoft.com/office/drawing/2014/main" id="{11B83877-B322-7981-0CD5-C40BC4EE6128}"/>
              </a:ext>
            </a:extLst>
          </p:cNvPr>
          <p:cNvSpPr/>
          <p:nvPr/>
        </p:nvSpPr>
        <p:spPr>
          <a:xfrm>
            <a:off x="5365451" y="871779"/>
            <a:ext cx="990600" cy="959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E1: </a:t>
            </a:r>
            <a:r>
              <a:rPr kumimoji="0" lang="sv-SE" sz="900" b="0" i="0" u="none" strike="noStrike" kern="1200" cap="none" spc="0" normalizeH="0" baseline="0" noProof="0">
                <a:ln>
                  <a:noFill/>
                </a:ln>
                <a:solidFill>
                  <a:srgbClr val="FFFFFF"/>
                </a:solidFill>
                <a:effectLst/>
                <a:uLnTx/>
                <a:uFillTx/>
                <a:latin typeface="Verdana"/>
                <a:ea typeface="+mn-ea"/>
                <a:cs typeface="+mn-cs"/>
              </a:rPr>
              <a:t>Klimat-förändringar</a:t>
            </a:r>
            <a:endParaRPr kumimoji="0" lang="sv-SE" sz="900" b="0" i="0" u="none" strike="noStrike" kern="1200" cap="none" spc="0" normalizeH="0" baseline="30000" noProof="0">
              <a:ln>
                <a:noFill/>
              </a:ln>
              <a:solidFill>
                <a:srgbClr val="FFFFFF"/>
              </a:solidFill>
              <a:effectLst/>
              <a:uLnTx/>
              <a:uFillTx/>
              <a:latin typeface="Verdana"/>
              <a:ea typeface="+mn-ea"/>
              <a:cs typeface="+mn-cs"/>
            </a:endParaRPr>
          </a:p>
        </p:txBody>
      </p:sp>
      <p:sp>
        <p:nvSpPr>
          <p:cNvPr id="40" name="Rectangle 39">
            <a:extLst>
              <a:ext uri="{FF2B5EF4-FFF2-40B4-BE49-F238E27FC236}">
                <a16:creationId xmlns:a16="http://schemas.microsoft.com/office/drawing/2014/main" id="{FF504280-0509-6F99-C623-0291ACCAF696}"/>
              </a:ext>
            </a:extLst>
          </p:cNvPr>
          <p:cNvSpPr/>
          <p:nvPr/>
        </p:nvSpPr>
        <p:spPr>
          <a:xfrm>
            <a:off x="6412697" y="871778"/>
            <a:ext cx="2026084" cy="274222"/>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E1.1 Anpassning till klimatförändringar</a:t>
            </a:r>
          </a:p>
        </p:txBody>
      </p:sp>
      <p:sp>
        <p:nvSpPr>
          <p:cNvPr id="41" name="Rectangle 40">
            <a:extLst>
              <a:ext uri="{FF2B5EF4-FFF2-40B4-BE49-F238E27FC236}">
                <a16:creationId xmlns:a16="http://schemas.microsoft.com/office/drawing/2014/main" id="{01113EC1-C7CA-C560-18C5-F9FE7F58D765}"/>
              </a:ext>
            </a:extLst>
          </p:cNvPr>
          <p:cNvSpPr/>
          <p:nvPr/>
        </p:nvSpPr>
        <p:spPr>
          <a:xfrm>
            <a:off x="6412697" y="1198700"/>
            <a:ext cx="2022983"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E1.2 Begränsning av klimatförändringar</a:t>
            </a:r>
          </a:p>
        </p:txBody>
      </p:sp>
      <p:graphicFrame>
        <p:nvGraphicFramePr>
          <p:cNvPr id="42" name="Table 41">
            <a:extLst>
              <a:ext uri="{FF2B5EF4-FFF2-40B4-BE49-F238E27FC236}">
                <a16:creationId xmlns:a16="http://schemas.microsoft.com/office/drawing/2014/main" id="{98201704-DF35-B52B-47F0-20EF9D64AEBE}"/>
              </a:ext>
            </a:extLst>
          </p:cNvPr>
          <p:cNvGraphicFramePr>
            <a:graphicFrameLocks noGrp="1"/>
          </p:cNvGraphicFramePr>
          <p:nvPr/>
        </p:nvGraphicFramePr>
        <p:xfrm>
          <a:off x="8487313" y="888764"/>
          <a:ext cx="1727445" cy="93695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554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6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493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graphicFrame>
        <p:nvGraphicFramePr>
          <p:cNvPr id="43" name="Table 42">
            <a:extLst>
              <a:ext uri="{FF2B5EF4-FFF2-40B4-BE49-F238E27FC236}">
                <a16:creationId xmlns:a16="http://schemas.microsoft.com/office/drawing/2014/main" id="{75781BBC-4329-58C8-94FE-B566FD9D2166}"/>
              </a:ext>
            </a:extLst>
          </p:cNvPr>
          <p:cNvGraphicFramePr>
            <a:graphicFrameLocks noGrp="1"/>
          </p:cNvGraphicFramePr>
          <p:nvPr/>
        </p:nvGraphicFramePr>
        <p:xfrm>
          <a:off x="10271401" y="888764"/>
          <a:ext cx="575815" cy="9355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620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858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94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sp>
        <p:nvSpPr>
          <p:cNvPr id="44" name="Rectangle 43">
            <a:extLst>
              <a:ext uri="{FF2B5EF4-FFF2-40B4-BE49-F238E27FC236}">
                <a16:creationId xmlns:a16="http://schemas.microsoft.com/office/drawing/2014/main" id="{A3714CA1-1D5C-2443-5535-9C37B697C2DA}"/>
              </a:ext>
            </a:extLst>
          </p:cNvPr>
          <p:cNvSpPr/>
          <p:nvPr/>
        </p:nvSpPr>
        <p:spPr>
          <a:xfrm>
            <a:off x="6415798" y="1542254"/>
            <a:ext cx="2022983"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E1.3: Energi</a:t>
            </a:r>
          </a:p>
        </p:txBody>
      </p:sp>
      <p:sp>
        <p:nvSpPr>
          <p:cNvPr id="45" name="Oval 44">
            <a:extLst>
              <a:ext uri="{FF2B5EF4-FFF2-40B4-BE49-F238E27FC236}">
                <a16:creationId xmlns:a16="http://schemas.microsoft.com/office/drawing/2014/main" id="{7DEB5B98-9870-250E-B804-4C9E4DF7081B}"/>
              </a:ext>
            </a:extLst>
          </p:cNvPr>
          <p:cNvSpPr/>
          <p:nvPr/>
        </p:nvSpPr>
        <p:spPr>
          <a:xfrm>
            <a:off x="8694177" y="125802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46" name="Oval 45">
            <a:extLst>
              <a:ext uri="{FF2B5EF4-FFF2-40B4-BE49-F238E27FC236}">
                <a16:creationId xmlns:a16="http://schemas.microsoft.com/office/drawing/2014/main" id="{A5318F23-9A74-B37C-0277-994BBA7FA0A0}"/>
              </a:ext>
            </a:extLst>
          </p:cNvPr>
          <p:cNvSpPr/>
          <p:nvPr/>
        </p:nvSpPr>
        <p:spPr>
          <a:xfrm>
            <a:off x="8694177" y="94490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48" name="Oval 47">
            <a:extLst>
              <a:ext uri="{FF2B5EF4-FFF2-40B4-BE49-F238E27FC236}">
                <a16:creationId xmlns:a16="http://schemas.microsoft.com/office/drawing/2014/main" id="{1BCAC9AD-35BD-394F-D29D-2DD2BB8E9704}"/>
              </a:ext>
            </a:extLst>
          </p:cNvPr>
          <p:cNvSpPr/>
          <p:nvPr/>
        </p:nvSpPr>
        <p:spPr>
          <a:xfrm>
            <a:off x="10506866" y="968948"/>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0" name="Oval 49">
            <a:extLst>
              <a:ext uri="{FF2B5EF4-FFF2-40B4-BE49-F238E27FC236}">
                <a16:creationId xmlns:a16="http://schemas.microsoft.com/office/drawing/2014/main" id="{D0CBD748-4C5D-A25A-F017-5EA2D0DCBE66}"/>
              </a:ext>
            </a:extLst>
          </p:cNvPr>
          <p:cNvSpPr/>
          <p:nvPr/>
        </p:nvSpPr>
        <p:spPr>
          <a:xfrm>
            <a:off x="10503991" y="1585920"/>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1" name="Oval 50">
            <a:extLst>
              <a:ext uri="{FF2B5EF4-FFF2-40B4-BE49-F238E27FC236}">
                <a16:creationId xmlns:a16="http://schemas.microsoft.com/office/drawing/2014/main" id="{644E3EA5-2023-49D7-98B1-859B9E90E972}"/>
              </a:ext>
            </a:extLst>
          </p:cNvPr>
          <p:cNvSpPr/>
          <p:nvPr/>
        </p:nvSpPr>
        <p:spPr>
          <a:xfrm>
            <a:off x="9257922" y="92871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3" name="Oval 52">
            <a:extLst>
              <a:ext uri="{FF2B5EF4-FFF2-40B4-BE49-F238E27FC236}">
                <a16:creationId xmlns:a16="http://schemas.microsoft.com/office/drawing/2014/main" id="{55CA6467-B369-C7D2-8347-3053203648E3}"/>
              </a:ext>
            </a:extLst>
          </p:cNvPr>
          <p:cNvSpPr/>
          <p:nvPr/>
        </p:nvSpPr>
        <p:spPr>
          <a:xfrm>
            <a:off x="9259550" y="125802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4" name="Oval 53">
            <a:extLst>
              <a:ext uri="{FF2B5EF4-FFF2-40B4-BE49-F238E27FC236}">
                <a16:creationId xmlns:a16="http://schemas.microsoft.com/office/drawing/2014/main" id="{E552318A-BC7B-9CD2-12FD-C2DDEB16A943}"/>
              </a:ext>
            </a:extLst>
          </p:cNvPr>
          <p:cNvSpPr/>
          <p:nvPr/>
        </p:nvSpPr>
        <p:spPr>
          <a:xfrm>
            <a:off x="9852614" y="126903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5" name="Oval 54">
            <a:extLst>
              <a:ext uri="{FF2B5EF4-FFF2-40B4-BE49-F238E27FC236}">
                <a16:creationId xmlns:a16="http://schemas.microsoft.com/office/drawing/2014/main" id="{94B3314D-3184-A1A3-FF5E-A35A446E3025}"/>
              </a:ext>
            </a:extLst>
          </p:cNvPr>
          <p:cNvSpPr/>
          <p:nvPr/>
        </p:nvSpPr>
        <p:spPr>
          <a:xfrm>
            <a:off x="9257922" y="156187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6" name="Oval 55">
            <a:extLst>
              <a:ext uri="{FF2B5EF4-FFF2-40B4-BE49-F238E27FC236}">
                <a16:creationId xmlns:a16="http://schemas.microsoft.com/office/drawing/2014/main" id="{868F813C-CBEA-F227-DF43-98EEE2749A19}"/>
              </a:ext>
            </a:extLst>
          </p:cNvPr>
          <p:cNvSpPr/>
          <p:nvPr/>
        </p:nvSpPr>
        <p:spPr>
          <a:xfrm>
            <a:off x="8696539" y="157389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7" name="Oval 56">
            <a:extLst>
              <a:ext uri="{FF2B5EF4-FFF2-40B4-BE49-F238E27FC236}">
                <a16:creationId xmlns:a16="http://schemas.microsoft.com/office/drawing/2014/main" id="{B4352442-F9FC-F0D1-D4D3-74B209C8F767}"/>
              </a:ext>
            </a:extLst>
          </p:cNvPr>
          <p:cNvSpPr/>
          <p:nvPr/>
        </p:nvSpPr>
        <p:spPr>
          <a:xfrm>
            <a:off x="9852614" y="156187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Rectangle 73">
            <a:extLst>
              <a:ext uri="{FF2B5EF4-FFF2-40B4-BE49-F238E27FC236}">
                <a16:creationId xmlns:a16="http://schemas.microsoft.com/office/drawing/2014/main" id="{B6AAE07C-993E-555A-4102-CC976A1051DD}"/>
              </a:ext>
            </a:extLst>
          </p:cNvPr>
          <p:cNvSpPr/>
          <p:nvPr/>
        </p:nvSpPr>
        <p:spPr>
          <a:xfrm>
            <a:off x="5379667" y="2938340"/>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G1: </a:t>
            </a:r>
            <a:r>
              <a:rPr kumimoji="0" lang="sv-SE" sz="900" b="0" i="0" u="none" strike="noStrike" kern="1200" cap="none" spc="0" normalizeH="0" baseline="0" noProof="0">
                <a:ln>
                  <a:noFill/>
                </a:ln>
                <a:solidFill>
                  <a:srgbClr val="FFFFFF"/>
                </a:solidFill>
                <a:effectLst/>
                <a:uLnTx/>
                <a:uFillTx/>
                <a:latin typeface="Verdana"/>
                <a:ea typeface="+mn-ea"/>
                <a:cs typeface="+mn-cs"/>
              </a:rPr>
              <a:t>Ansvarsfullt företagande</a:t>
            </a:r>
          </a:p>
        </p:txBody>
      </p:sp>
      <p:sp>
        <p:nvSpPr>
          <p:cNvPr id="75" name="Rectangle 74">
            <a:extLst>
              <a:ext uri="{FF2B5EF4-FFF2-40B4-BE49-F238E27FC236}">
                <a16:creationId xmlns:a16="http://schemas.microsoft.com/office/drawing/2014/main" id="{20A81377-3AEC-03C2-F6CA-17A57AEB9897}"/>
              </a:ext>
            </a:extLst>
          </p:cNvPr>
          <p:cNvSpPr/>
          <p:nvPr/>
        </p:nvSpPr>
        <p:spPr>
          <a:xfrm>
            <a:off x="6417393" y="2934902"/>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G1.1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Företagskultur</a:t>
            </a:r>
          </a:p>
        </p:txBody>
      </p:sp>
      <p:sp>
        <p:nvSpPr>
          <p:cNvPr id="76" name="Rectangle 75">
            <a:extLst>
              <a:ext uri="{FF2B5EF4-FFF2-40B4-BE49-F238E27FC236}">
                <a16:creationId xmlns:a16="http://schemas.microsoft.com/office/drawing/2014/main" id="{05A1E9CF-94DF-68F2-DF29-525FA415E58C}"/>
              </a:ext>
            </a:extLst>
          </p:cNvPr>
          <p:cNvSpPr/>
          <p:nvPr/>
        </p:nvSpPr>
        <p:spPr>
          <a:xfrm>
            <a:off x="6417395" y="3271838"/>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G1.2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Skydd för visselblåsare</a:t>
            </a:r>
          </a:p>
        </p:txBody>
      </p:sp>
      <p:sp>
        <p:nvSpPr>
          <p:cNvPr id="77" name="Rectangle 76">
            <a:extLst>
              <a:ext uri="{FF2B5EF4-FFF2-40B4-BE49-F238E27FC236}">
                <a16:creationId xmlns:a16="http://schemas.microsoft.com/office/drawing/2014/main" id="{95E34FB5-83CF-374E-B4DD-B513BAA044F1}"/>
              </a:ext>
            </a:extLst>
          </p:cNvPr>
          <p:cNvSpPr/>
          <p:nvPr/>
        </p:nvSpPr>
        <p:spPr>
          <a:xfrm>
            <a:off x="6417395" y="3945710"/>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G1.4</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 Politiskt engagemang &amp; lobbying</a:t>
            </a:r>
          </a:p>
        </p:txBody>
      </p:sp>
      <p:sp>
        <p:nvSpPr>
          <p:cNvPr id="78" name="Rectangle 77">
            <a:extLst>
              <a:ext uri="{FF2B5EF4-FFF2-40B4-BE49-F238E27FC236}">
                <a16:creationId xmlns:a16="http://schemas.microsoft.com/office/drawing/2014/main" id="{8306EC97-EF31-F30E-CB68-68EAA3B62404}"/>
              </a:ext>
            </a:extLst>
          </p:cNvPr>
          <p:cNvSpPr/>
          <p:nvPr/>
        </p:nvSpPr>
        <p:spPr>
          <a:xfrm>
            <a:off x="6417395" y="4270946"/>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G1.5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Relationer med leverantörer</a:t>
            </a:r>
          </a:p>
        </p:txBody>
      </p:sp>
      <p:sp>
        <p:nvSpPr>
          <p:cNvPr id="79" name="Rectangle 78">
            <a:extLst>
              <a:ext uri="{FF2B5EF4-FFF2-40B4-BE49-F238E27FC236}">
                <a16:creationId xmlns:a16="http://schemas.microsoft.com/office/drawing/2014/main" id="{07B573B9-5959-8549-89E5-32B95AEC84B5}"/>
              </a:ext>
            </a:extLst>
          </p:cNvPr>
          <p:cNvSpPr/>
          <p:nvPr/>
        </p:nvSpPr>
        <p:spPr>
          <a:xfrm>
            <a:off x="6417394" y="4612414"/>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G1.6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Korruption och mutor</a:t>
            </a:r>
          </a:p>
        </p:txBody>
      </p:sp>
      <p:graphicFrame>
        <p:nvGraphicFramePr>
          <p:cNvPr id="80" name="Table 79">
            <a:extLst>
              <a:ext uri="{FF2B5EF4-FFF2-40B4-BE49-F238E27FC236}">
                <a16:creationId xmlns:a16="http://schemas.microsoft.com/office/drawing/2014/main" id="{EEB0914F-481B-E062-040E-F1BF99F354D1}"/>
              </a:ext>
            </a:extLst>
          </p:cNvPr>
          <p:cNvGraphicFramePr>
            <a:graphicFrameLocks noGrp="1"/>
          </p:cNvGraphicFramePr>
          <p:nvPr/>
        </p:nvGraphicFramePr>
        <p:xfrm>
          <a:off x="8487894" y="293490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1" name="Table 80">
            <a:extLst>
              <a:ext uri="{FF2B5EF4-FFF2-40B4-BE49-F238E27FC236}">
                <a16:creationId xmlns:a16="http://schemas.microsoft.com/office/drawing/2014/main" id="{ADB6D8D9-E10B-6E50-196C-291199522B89}"/>
              </a:ext>
            </a:extLst>
          </p:cNvPr>
          <p:cNvGraphicFramePr>
            <a:graphicFrameLocks noGrp="1"/>
          </p:cNvGraphicFramePr>
          <p:nvPr/>
        </p:nvGraphicFramePr>
        <p:xfrm>
          <a:off x="8487894" y="3271838"/>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2" name="Table 81">
            <a:extLst>
              <a:ext uri="{FF2B5EF4-FFF2-40B4-BE49-F238E27FC236}">
                <a16:creationId xmlns:a16="http://schemas.microsoft.com/office/drawing/2014/main" id="{6C90F6D5-8154-7502-43FA-E899A0F7FA6F}"/>
              </a:ext>
            </a:extLst>
          </p:cNvPr>
          <p:cNvGraphicFramePr>
            <a:graphicFrameLocks noGrp="1"/>
          </p:cNvGraphicFramePr>
          <p:nvPr/>
        </p:nvGraphicFramePr>
        <p:xfrm>
          <a:off x="8487893" y="359692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83" name="Table 82">
            <a:extLst>
              <a:ext uri="{FF2B5EF4-FFF2-40B4-BE49-F238E27FC236}">
                <a16:creationId xmlns:a16="http://schemas.microsoft.com/office/drawing/2014/main" id="{4C3DC6D4-7240-14A2-975B-CF57ABCDC419}"/>
              </a:ext>
            </a:extLst>
          </p:cNvPr>
          <p:cNvGraphicFramePr>
            <a:graphicFrameLocks noGrp="1"/>
          </p:cNvGraphicFramePr>
          <p:nvPr/>
        </p:nvGraphicFramePr>
        <p:xfrm>
          <a:off x="8487892" y="394251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4" name="Table 83">
            <a:extLst>
              <a:ext uri="{FF2B5EF4-FFF2-40B4-BE49-F238E27FC236}">
                <a16:creationId xmlns:a16="http://schemas.microsoft.com/office/drawing/2014/main" id="{C3C1DFB9-7307-1FFE-9058-084AF25A54AB}"/>
              </a:ext>
            </a:extLst>
          </p:cNvPr>
          <p:cNvGraphicFramePr>
            <a:graphicFrameLocks noGrp="1"/>
          </p:cNvGraphicFramePr>
          <p:nvPr/>
        </p:nvGraphicFramePr>
        <p:xfrm>
          <a:off x="8487891" y="428225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5" name="Table 84">
            <a:extLst>
              <a:ext uri="{FF2B5EF4-FFF2-40B4-BE49-F238E27FC236}">
                <a16:creationId xmlns:a16="http://schemas.microsoft.com/office/drawing/2014/main" id="{574E231A-53ED-B01C-6304-627B1BA560FF}"/>
              </a:ext>
            </a:extLst>
          </p:cNvPr>
          <p:cNvGraphicFramePr>
            <a:graphicFrameLocks noGrp="1"/>
          </p:cNvGraphicFramePr>
          <p:nvPr/>
        </p:nvGraphicFramePr>
        <p:xfrm>
          <a:off x="8487891" y="461507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6" name="Table 85">
            <a:extLst>
              <a:ext uri="{FF2B5EF4-FFF2-40B4-BE49-F238E27FC236}">
                <a16:creationId xmlns:a16="http://schemas.microsoft.com/office/drawing/2014/main" id="{9A972972-FEEC-FE84-8931-41C87FA16DB6}"/>
              </a:ext>
            </a:extLst>
          </p:cNvPr>
          <p:cNvGraphicFramePr>
            <a:graphicFrameLocks noGrp="1"/>
          </p:cNvGraphicFramePr>
          <p:nvPr/>
        </p:nvGraphicFramePr>
        <p:xfrm>
          <a:off x="10291707" y="293488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7" name="Table 86">
            <a:extLst>
              <a:ext uri="{FF2B5EF4-FFF2-40B4-BE49-F238E27FC236}">
                <a16:creationId xmlns:a16="http://schemas.microsoft.com/office/drawing/2014/main" id="{71B563FC-CB47-BECB-F17F-7D4F03920938}"/>
              </a:ext>
            </a:extLst>
          </p:cNvPr>
          <p:cNvGraphicFramePr>
            <a:graphicFrameLocks noGrp="1"/>
          </p:cNvGraphicFramePr>
          <p:nvPr/>
        </p:nvGraphicFramePr>
        <p:xfrm>
          <a:off x="10288592" y="327174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8" name="Table 87">
            <a:extLst>
              <a:ext uri="{FF2B5EF4-FFF2-40B4-BE49-F238E27FC236}">
                <a16:creationId xmlns:a16="http://schemas.microsoft.com/office/drawing/2014/main" id="{CCD861F5-F80E-F8BE-21A3-A216A37AFC3F}"/>
              </a:ext>
            </a:extLst>
          </p:cNvPr>
          <p:cNvGraphicFramePr>
            <a:graphicFrameLocks noGrp="1"/>
          </p:cNvGraphicFramePr>
          <p:nvPr/>
        </p:nvGraphicFramePr>
        <p:xfrm>
          <a:off x="10288591" y="359690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89" name="Table 88">
            <a:extLst>
              <a:ext uri="{FF2B5EF4-FFF2-40B4-BE49-F238E27FC236}">
                <a16:creationId xmlns:a16="http://schemas.microsoft.com/office/drawing/2014/main" id="{D8145249-8E09-A9FA-921A-527858F68F1F}"/>
              </a:ext>
            </a:extLst>
          </p:cNvPr>
          <p:cNvGraphicFramePr>
            <a:graphicFrameLocks noGrp="1"/>
          </p:cNvGraphicFramePr>
          <p:nvPr/>
        </p:nvGraphicFramePr>
        <p:xfrm>
          <a:off x="10291705" y="394250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0" name="Table 89">
            <a:extLst>
              <a:ext uri="{FF2B5EF4-FFF2-40B4-BE49-F238E27FC236}">
                <a16:creationId xmlns:a16="http://schemas.microsoft.com/office/drawing/2014/main" id="{82A6AF99-6CE0-5F7B-4304-DB563A7954FA}"/>
              </a:ext>
            </a:extLst>
          </p:cNvPr>
          <p:cNvGraphicFramePr>
            <a:graphicFrameLocks noGrp="1"/>
          </p:cNvGraphicFramePr>
          <p:nvPr/>
        </p:nvGraphicFramePr>
        <p:xfrm>
          <a:off x="10291705" y="427670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1" name="Table 90">
            <a:extLst>
              <a:ext uri="{FF2B5EF4-FFF2-40B4-BE49-F238E27FC236}">
                <a16:creationId xmlns:a16="http://schemas.microsoft.com/office/drawing/2014/main" id="{4DB614E1-BBE2-58E3-A549-554DBDF86ECD}"/>
              </a:ext>
            </a:extLst>
          </p:cNvPr>
          <p:cNvGraphicFramePr>
            <a:graphicFrameLocks noGrp="1"/>
          </p:cNvGraphicFramePr>
          <p:nvPr/>
        </p:nvGraphicFramePr>
        <p:xfrm>
          <a:off x="10288593" y="460517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2" name="Table 91">
            <a:extLst>
              <a:ext uri="{FF2B5EF4-FFF2-40B4-BE49-F238E27FC236}">
                <a16:creationId xmlns:a16="http://schemas.microsoft.com/office/drawing/2014/main" id="{5674923D-E446-3A2A-08A1-2033B89C5398}"/>
              </a:ext>
            </a:extLst>
          </p:cNvPr>
          <p:cNvGraphicFramePr>
            <a:graphicFrameLocks noGrp="1"/>
          </p:cNvGraphicFramePr>
          <p:nvPr/>
        </p:nvGraphicFramePr>
        <p:xfrm>
          <a:off x="8501528" y="494724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93" name="Rectangle 92">
            <a:extLst>
              <a:ext uri="{FF2B5EF4-FFF2-40B4-BE49-F238E27FC236}">
                <a16:creationId xmlns:a16="http://schemas.microsoft.com/office/drawing/2014/main" id="{4BCEC09A-F641-A860-E164-09A2B6001FFF}"/>
              </a:ext>
            </a:extLst>
          </p:cNvPr>
          <p:cNvSpPr/>
          <p:nvPr/>
        </p:nvSpPr>
        <p:spPr>
          <a:xfrm>
            <a:off x="6426911" y="4970205"/>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err="1">
                <a:ln>
                  <a:noFill/>
                </a:ln>
                <a:solidFill>
                  <a:srgbClr val="E3E1D8">
                    <a:lumMod val="10000"/>
                  </a:srgbClr>
                </a:solidFill>
                <a:effectLst/>
                <a:uLnTx/>
                <a:uFillTx/>
                <a:latin typeface="Verdana"/>
                <a:ea typeface="+mn-ea"/>
                <a:cs typeface="+mn-cs"/>
              </a:rPr>
              <a:t>Entity</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r>
              <a:rPr kumimoji="0" lang="sv-SE" sz="700" b="1" i="0" u="none" strike="noStrike" kern="1200" cap="none" spc="0" normalizeH="0" baseline="0" noProof="0" err="1">
                <a:ln>
                  <a:noFill/>
                </a:ln>
                <a:solidFill>
                  <a:srgbClr val="E3E1D8">
                    <a:lumMod val="10000"/>
                  </a:srgbClr>
                </a:solidFill>
                <a:effectLst/>
                <a:uLnTx/>
                <a:uFillTx/>
                <a:latin typeface="Verdana"/>
                <a:ea typeface="+mn-ea"/>
                <a:cs typeface="+mn-cs"/>
              </a:rPr>
              <a:t>specific</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Ansvarsfullt företagande</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endParaRPr kumimoji="0" lang="sv-SE" sz="700" b="0" i="0" u="none" strike="noStrike" kern="1200" cap="none" spc="0" normalizeH="0" baseline="0" noProof="0">
              <a:ln>
                <a:noFill/>
              </a:ln>
              <a:solidFill>
                <a:srgbClr val="E3E1D8">
                  <a:lumMod val="10000"/>
                </a:srgbClr>
              </a:solidFill>
              <a:effectLst/>
              <a:uLnTx/>
              <a:uFillTx/>
              <a:latin typeface="Verdana"/>
              <a:ea typeface="+mn-ea"/>
              <a:cs typeface="+mn-cs"/>
            </a:endParaRPr>
          </a:p>
        </p:txBody>
      </p:sp>
      <p:graphicFrame>
        <p:nvGraphicFramePr>
          <p:cNvPr id="94" name="Table 93">
            <a:extLst>
              <a:ext uri="{FF2B5EF4-FFF2-40B4-BE49-F238E27FC236}">
                <a16:creationId xmlns:a16="http://schemas.microsoft.com/office/drawing/2014/main" id="{E21F9232-DF7E-35CF-7387-5CBD711A422F}"/>
              </a:ext>
            </a:extLst>
          </p:cNvPr>
          <p:cNvGraphicFramePr>
            <a:graphicFrameLocks noGrp="1"/>
          </p:cNvGraphicFramePr>
          <p:nvPr/>
        </p:nvGraphicFramePr>
        <p:xfrm>
          <a:off x="10288589" y="494724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95" name="Oval 94">
            <a:extLst>
              <a:ext uri="{FF2B5EF4-FFF2-40B4-BE49-F238E27FC236}">
                <a16:creationId xmlns:a16="http://schemas.microsoft.com/office/drawing/2014/main" id="{3F0C995E-41AA-EDBA-824A-E4BEC0229518}"/>
              </a:ext>
            </a:extLst>
          </p:cNvPr>
          <p:cNvSpPr/>
          <p:nvPr/>
        </p:nvSpPr>
        <p:spPr>
          <a:xfrm>
            <a:off x="9271792" y="299961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6" name="Oval 95">
            <a:extLst>
              <a:ext uri="{FF2B5EF4-FFF2-40B4-BE49-F238E27FC236}">
                <a16:creationId xmlns:a16="http://schemas.microsoft.com/office/drawing/2014/main" id="{6277FF20-6264-C935-CF67-DA09088F3293}"/>
              </a:ext>
            </a:extLst>
          </p:cNvPr>
          <p:cNvSpPr/>
          <p:nvPr/>
        </p:nvSpPr>
        <p:spPr>
          <a:xfrm>
            <a:off x="9271792" y="333302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7" name="Oval 96">
            <a:extLst>
              <a:ext uri="{FF2B5EF4-FFF2-40B4-BE49-F238E27FC236}">
                <a16:creationId xmlns:a16="http://schemas.microsoft.com/office/drawing/2014/main" id="{3BFB2A9A-6D37-38BF-9490-0808F909F451}"/>
              </a:ext>
            </a:extLst>
          </p:cNvPr>
          <p:cNvSpPr/>
          <p:nvPr/>
        </p:nvSpPr>
        <p:spPr>
          <a:xfrm>
            <a:off x="9271160" y="400059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8" name="Oval 97">
            <a:extLst>
              <a:ext uri="{FF2B5EF4-FFF2-40B4-BE49-F238E27FC236}">
                <a16:creationId xmlns:a16="http://schemas.microsoft.com/office/drawing/2014/main" id="{01DBD03A-F122-7CBC-B3B1-CADB0B19821C}"/>
              </a:ext>
            </a:extLst>
          </p:cNvPr>
          <p:cNvSpPr/>
          <p:nvPr/>
        </p:nvSpPr>
        <p:spPr>
          <a:xfrm>
            <a:off x="9279571" y="466459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9" name="Oval 98">
            <a:extLst>
              <a:ext uri="{FF2B5EF4-FFF2-40B4-BE49-F238E27FC236}">
                <a16:creationId xmlns:a16="http://schemas.microsoft.com/office/drawing/2014/main" id="{14BC1A7B-A716-77C9-C254-351A256FB6C1}"/>
              </a:ext>
            </a:extLst>
          </p:cNvPr>
          <p:cNvSpPr/>
          <p:nvPr/>
        </p:nvSpPr>
        <p:spPr>
          <a:xfrm>
            <a:off x="8677046" y="466459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100" name="Oval 99">
            <a:extLst>
              <a:ext uri="{FF2B5EF4-FFF2-40B4-BE49-F238E27FC236}">
                <a16:creationId xmlns:a16="http://schemas.microsoft.com/office/drawing/2014/main" id="{4D54C264-8FEB-3929-EF94-3B7762A45175}"/>
              </a:ext>
            </a:extLst>
          </p:cNvPr>
          <p:cNvSpPr/>
          <p:nvPr/>
        </p:nvSpPr>
        <p:spPr>
          <a:xfrm>
            <a:off x="10493098" y="5006645"/>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101" name="Rectangle 100">
            <a:extLst>
              <a:ext uri="{FF2B5EF4-FFF2-40B4-BE49-F238E27FC236}">
                <a16:creationId xmlns:a16="http://schemas.microsoft.com/office/drawing/2014/main" id="{ACBA97CE-0BBE-BB9F-C442-A9DED7B516F9}"/>
              </a:ext>
            </a:extLst>
          </p:cNvPr>
          <p:cNvSpPr/>
          <p:nvPr/>
        </p:nvSpPr>
        <p:spPr>
          <a:xfrm>
            <a:off x="6411277" y="3596998"/>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1" u="none" strike="noStrike" kern="1200" cap="none" spc="0" normalizeH="0" baseline="0" noProof="0">
                <a:ln>
                  <a:noFill/>
                </a:ln>
                <a:solidFill>
                  <a:srgbClr val="FFFFFF">
                    <a:lumMod val="65000"/>
                  </a:srgbClr>
                </a:solidFill>
                <a:effectLst/>
                <a:uLnTx/>
                <a:uFillTx/>
                <a:latin typeface="Verdana"/>
                <a:ea typeface="+mn-ea"/>
                <a:cs typeface="+mn-cs"/>
              </a:rPr>
              <a:t>G1.3</a:t>
            </a:r>
            <a:r>
              <a:rPr kumimoji="0" lang="sv-SE" sz="700" b="0" i="1" u="none" strike="noStrike" kern="1200" cap="none" spc="0" normalizeH="0" baseline="0" noProof="0">
                <a:ln>
                  <a:noFill/>
                </a:ln>
                <a:solidFill>
                  <a:srgbClr val="FFFFFF">
                    <a:lumMod val="65000"/>
                  </a:srgbClr>
                </a:solidFill>
                <a:effectLst/>
                <a:uLnTx/>
                <a:uFillTx/>
                <a:latin typeface="Verdana"/>
                <a:ea typeface="+mn-ea"/>
                <a:cs typeface="+mn-cs"/>
              </a:rPr>
              <a:t> Djurskydd</a:t>
            </a:r>
          </a:p>
        </p:txBody>
      </p:sp>
      <p:sp>
        <p:nvSpPr>
          <p:cNvPr id="102" name="Oval 101">
            <a:extLst>
              <a:ext uri="{FF2B5EF4-FFF2-40B4-BE49-F238E27FC236}">
                <a16:creationId xmlns:a16="http://schemas.microsoft.com/office/drawing/2014/main" id="{A246180D-90E6-21AE-AD48-9189A5C5C945}"/>
              </a:ext>
            </a:extLst>
          </p:cNvPr>
          <p:cNvSpPr/>
          <p:nvPr/>
        </p:nvSpPr>
        <p:spPr>
          <a:xfrm>
            <a:off x="8677046" y="434610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75142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FC8BE0-7161-D688-355D-30A0D083F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009DF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700" b="0" i="0" u="none" strike="noStrike" kern="1200" cap="none" spc="0" normalizeH="0" baseline="0" noProof="0">
              <a:ln>
                <a:noFill/>
              </a:ln>
              <a:solidFill>
                <a:srgbClr val="009DF0"/>
              </a:solidFill>
              <a:effectLst/>
              <a:uLnTx/>
              <a:uFillTx/>
              <a:latin typeface="Verdana"/>
              <a:ea typeface="+mn-ea"/>
              <a:cs typeface="+mn-cs"/>
            </a:endParaRPr>
          </a:p>
        </p:txBody>
      </p:sp>
      <p:pic>
        <p:nvPicPr>
          <p:cNvPr id="6" name="Picture 5">
            <a:extLst>
              <a:ext uri="{FF2B5EF4-FFF2-40B4-BE49-F238E27FC236}">
                <a16:creationId xmlns:a16="http://schemas.microsoft.com/office/drawing/2014/main" id="{C4FC6E6B-A9BC-D640-BB9B-EA45E2E32FC5}"/>
              </a:ext>
            </a:extLst>
          </p:cNvPr>
          <p:cNvPicPr>
            <a:picLocks noChangeAspect="1"/>
          </p:cNvPicPr>
          <p:nvPr/>
        </p:nvPicPr>
        <p:blipFill>
          <a:blip r:embed="rId2"/>
          <a:srcRect l="1" r="7880"/>
          <a:stretch/>
        </p:blipFill>
        <p:spPr>
          <a:xfrm>
            <a:off x="10922916" y="870080"/>
            <a:ext cx="965236" cy="1268399"/>
          </a:xfrm>
          <a:prstGeom prst="rect">
            <a:avLst/>
          </a:prstGeom>
        </p:spPr>
      </p:pic>
      <p:grpSp>
        <p:nvGrpSpPr>
          <p:cNvPr id="10" name="Group 9">
            <a:extLst>
              <a:ext uri="{FF2B5EF4-FFF2-40B4-BE49-F238E27FC236}">
                <a16:creationId xmlns:a16="http://schemas.microsoft.com/office/drawing/2014/main" id="{0BD055DB-EF30-9F7A-A5E7-8692534469BA}"/>
              </a:ext>
            </a:extLst>
          </p:cNvPr>
          <p:cNvGrpSpPr/>
          <p:nvPr/>
        </p:nvGrpSpPr>
        <p:grpSpPr>
          <a:xfrm>
            <a:off x="378608" y="852638"/>
            <a:ext cx="4931450" cy="5623762"/>
            <a:chOff x="-484033" y="1779824"/>
            <a:chExt cx="7479459" cy="4623948"/>
          </a:xfrm>
          <a:solidFill>
            <a:schemeClr val="bg1">
              <a:lumMod val="95000"/>
            </a:schemeClr>
          </a:solidFill>
        </p:grpSpPr>
        <p:sp>
          <p:nvSpPr>
            <p:cNvPr id="11" name="Rectangle 10">
              <a:extLst>
                <a:ext uri="{FF2B5EF4-FFF2-40B4-BE49-F238E27FC236}">
                  <a16:creationId xmlns:a16="http://schemas.microsoft.com/office/drawing/2014/main" id="{A2FEFDB5-0159-84D8-D006-C5996B625FC0}"/>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FFFFFF"/>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2D8A3E73-DC62-50CB-2E52-721FD5ABF1C9}"/>
                </a:ext>
              </a:extLst>
            </p:cNvPr>
            <p:cNvSpPr/>
            <p:nvPr/>
          </p:nvSpPr>
          <p:spPr>
            <a:xfrm>
              <a:off x="-482424" y="1875456"/>
              <a:ext cx="7281384" cy="4425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sv-SE" sz="1000" b="1"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Risker som kan kopplas till trygghet och säkerhet i vissa geografiska områden (S3.1)</a:t>
              </a:r>
              <a:br>
                <a:rPr kumimoji="0" lang="sv-SE" sz="1000" b="1"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br>
              <a:r>
                <a:rPr kumimoji="0" lang="sv-SE" sz="1000" b="0"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För de bolag med verksamhet inom fastighetsförvaltning identifieras risker som kan kopplas kriminella aktörers påverkan i vissa geografiska områden. Dessa risker kan medföra </a:t>
              </a:r>
              <a:r>
                <a:rPr kumimoji="0" lang="sv-SE" sz="1000" b="0" i="0" u="none" strike="noStrike" kern="100" cap="none" spc="0" normalizeH="0" baseline="0" noProof="0" dirty="0" err="1">
                  <a:ln>
                    <a:noFill/>
                  </a:ln>
                  <a:solidFill>
                    <a:srgbClr val="000000"/>
                  </a:solidFill>
                  <a:effectLst/>
                  <a:uLnTx/>
                  <a:uFillTx/>
                  <a:latin typeface="Verdana"/>
                  <a:ea typeface="Aptos" panose="020B0004020202020204" pitchFamily="34" charset="0"/>
                  <a:cs typeface="Times New Roman" panose="02020603050405020304" pitchFamily="18" charset="0"/>
                </a:rPr>
                <a:t>bl.a</a:t>
              </a:r>
              <a:r>
                <a:rPr kumimoji="0" lang="sv-SE" sz="1000" b="0"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 att leverantörer väljer att inte verka i området, att möjligheten att hyra ut lokaler och bostäder i områdena blir svårare, med minskade hyresintäkter och försämrade fastighetsvärden som följd.</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sv-SE" sz="1000" b="1"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Möjlighet att attrahera hållbarhetsinriktade investerare (G1)</a:t>
              </a:r>
              <a:br>
                <a:rPr kumimoji="0" lang="sv-SE" sz="1000" b="1"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br>
              <a:r>
                <a:rPr kumimoji="0" lang="sv-SE" sz="1000" b="0"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Genom att prioritera ett ansvarsfullt företagande med starka policys och resultat finns en potentiell möjlighet att attrahera hållbarhetsinriktade investerare till staden och ett ökat intresse från långivare. I motsats kan bristande transparens och oetiska affärsmetoder leda till ökade krav från långivare och försämrade finansieringsmöjligheter. Om bolagen inte uppfyller minimikrav inom ansvarsfullt företagande riskerar de att uteslutas från hållbarhetsrelaterade portföljer, vilket kan skada förtroendet hos långivare.</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sv-SE" sz="1000" b="1"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Övriga identifierade risker </a:t>
              </a:r>
              <a:br>
                <a:rPr kumimoji="0" lang="sv-SE" sz="1000" b="1"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br>
              <a:r>
                <a:rPr kumimoji="0" lang="sv-SE" sz="1000" b="0"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I den dubbla väsentlighetsanalysen har även andra finansiella risker identifierats men som i nuläget bedömts som icke-väsentliga för koncernen som helhet. Dessa är dock viktiga att följa framåt för de bolag som kan påverkas av dem:</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sv-SE" sz="1000" b="0"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Risker med ökad användning av biobränslen, både potentiellt högre priser och regleringar till följd av negativ påverkan på den biologiska mångfalden</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sv-SE" sz="1000" b="0"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Energihamnens omställning från fossila bränslen och dess påverkan på fjärrvärmesystemet och som viktig intäktsbas</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sv-SE" sz="1000" b="0"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Riskerna och möjligheterna med att investera i CCS (</a:t>
              </a:r>
              <a:r>
                <a:rPr kumimoji="0" lang="sv-SE" sz="1000" b="0" i="0" u="none" strike="noStrike" kern="100" cap="none" spc="0" normalizeH="0" baseline="0" noProof="0" dirty="0" err="1">
                  <a:ln>
                    <a:noFill/>
                  </a:ln>
                  <a:solidFill>
                    <a:srgbClr val="000000"/>
                  </a:solidFill>
                  <a:effectLst/>
                  <a:uLnTx/>
                  <a:uFillTx/>
                  <a:latin typeface="Verdana"/>
                  <a:ea typeface="Aptos" panose="020B0004020202020204" pitchFamily="34" charset="0"/>
                  <a:cs typeface="Times New Roman" panose="02020603050405020304" pitchFamily="18" charset="0"/>
                </a:rPr>
                <a:t>Carbon</a:t>
              </a:r>
              <a:r>
                <a:rPr kumimoji="0" lang="sv-SE" sz="1000" b="0"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 </a:t>
              </a:r>
              <a:r>
                <a:rPr kumimoji="0" lang="sv-SE" sz="1000" b="0" i="0" u="none" strike="noStrike" kern="100" cap="none" spc="0" normalizeH="0" baseline="0" noProof="0" dirty="0" err="1">
                  <a:ln>
                    <a:noFill/>
                  </a:ln>
                  <a:solidFill>
                    <a:srgbClr val="000000"/>
                  </a:solidFill>
                  <a:effectLst/>
                  <a:uLnTx/>
                  <a:uFillTx/>
                  <a:latin typeface="Verdana"/>
                  <a:ea typeface="Aptos" panose="020B0004020202020204" pitchFamily="34" charset="0"/>
                  <a:cs typeface="Times New Roman" panose="02020603050405020304" pitchFamily="18" charset="0"/>
                </a:rPr>
                <a:t>Capture</a:t>
              </a:r>
              <a:r>
                <a:rPr kumimoji="0" lang="sv-SE" sz="1000" b="0"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 and </a:t>
              </a:r>
              <a:r>
                <a:rPr kumimoji="0" lang="sv-SE" sz="1000" b="0" i="0" u="none" strike="noStrike" kern="100" cap="none" spc="0" normalizeH="0" baseline="0" noProof="0" dirty="0" err="1">
                  <a:ln>
                    <a:noFill/>
                  </a:ln>
                  <a:solidFill>
                    <a:srgbClr val="000000"/>
                  </a:solidFill>
                  <a:effectLst/>
                  <a:uLnTx/>
                  <a:uFillTx/>
                  <a:latin typeface="Verdana"/>
                  <a:ea typeface="Aptos" panose="020B0004020202020204" pitchFamily="34" charset="0"/>
                  <a:cs typeface="Times New Roman" panose="02020603050405020304" pitchFamily="18" charset="0"/>
                </a:rPr>
                <a:t>Storage</a:t>
              </a:r>
              <a:r>
                <a:rPr kumimoji="0" lang="sv-SE" sz="1000" b="0" i="0" u="none" strike="noStrike" kern="100" cap="none" spc="0" normalizeH="0" baseline="0" noProof="0" dirty="0">
                  <a:ln>
                    <a:noFill/>
                  </a:ln>
                  <a:solidFill>
                    <a:srgbClr val="000000"/>
                  </a:solidFill>
                  <a:effectLst/>
                  <a:uLnTx/>
                  <a:uFillTx/>
                  <a:latin typeface="Verdana"/>
                  <a:ea typeface="Aptos" panose="020B0004020202020204" pitchFamily="34" charset="0"/>
                  <a:cs typeface="Times New Roman" panose="02020603050405020304" pitchFamily="18" charset="0"/>
                </a:rPr>
                <a:t>)</a:t>
              </a:r>
            </a:p>
          </p:txBody>
        </p:sp>
      </p:grpSp>
      <p:sp>
        <p:nvSpPr>
          <p:cNvPr id="15" name="TextBox 14">
            <a:extLst>
              <a:ext uri="{FF2B5EF4-FFF2-40B4-BE49-F238E27FC236}">
                <a16:creationId xmlns:a16="http://schemas.microsoft.com/office/drawing/2014/main" id="{8983F823-0C4F-7027-A026-3374F4E5FEEC}"/>
              </a:ext>
            </a:extLst>
          </p:cNvPr>
          <p:cNvSpPr txBox="1"/>
          <p:nvPr/>
        </p:nvSpPr>
        <p:spPr>
          <a:xfrm>
            <a:off x="137149" y="206307"/>
            <a:ext cx="5316339" cy="646331"/>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err="1">
                <a:ln>
                  <a:noFill/>
                </a:ln>
                <a:solidFill>
                  <a:srgbClr val="000000"/>
                </a:solidFill>
                <a:effectLst/>
                <a:uLnTx/>
                <a:uFillTx/>
                <a:latin typeface="Verdana"/>
                <a:ea typeface="+mn-ea"/>
                <a:cs typeface="+mn-cs"/>
              </a:rPr>
              <a:t>Finansiella</a:t>
            </a:r>
            <a:r>
              <a:rPr kumimoji="0" lang="en-AU" sz="1800" b="1" i="0" u="none" strike="noStrike" kern="1200" cap="none" spc="0" normalizeH="0" baseline="0" noProof="0">
                <a:ln>
                  <a:noFill/>
                </a:ln>
                <a:solidFill>
                  <a:srgbClr val="000000"/>
                </a:solidFill>
                <a:effectLst/>
                <a:uLnTx/>
                <a:uFillTx/>
                <a:latin typeface="Verdana"/>
                <a:ea typeface="+mn-ea"/>
                <a:cs typeface="+mn-cs"/>
              </a:rPr>
              <a:t> risker &amp; </a:t>
            </a:r>
            <a:r>
              <a:rPr kumimoji="0" lang="en-AU" sz="1800" b="1" i="0" u="none" strike="noStrike" kern="1200" cap="none" spc="0" normalizeH="0" baseline="0" noProof="0" err="1">
                <a:ln>
                  <a:noFill/>
                </a:ln>
                <a:solidFill>
                  <a:srgbClr val="000000"/>
                </a:solidFill>
                <a:effectLst/>
                <a:uLnTx/>
                <a:uFillTx/>
                <a:latin typeface="Verdana"/>
                <a:ea typeface="+mn-ea"/>
                <a:cs typeface="+mn-cs"/>
              </a:rPr>
              <a:t>möjligheter</a:t>
            </a:r>
            <a:r>
              <a:rPr kumimoji="0" lang="en-AU" sz="1800" b="1" i="0" u="none" strike="noStrike" kern="1200" cap="none" spc="0" normalizeH="0" baseline="0" noProof="0">
                <a:ln>
                  <a:noFill/>
                </a:ln>
                <a:solidFill>
                  <a:srgbClr val="000000"/>
                </a:solidFill>
                <a:effectLst/>
                <a:uLnTx/>
                <a:uFillTx/>
                <a:latin typeface="Verdana"/>
                <a:ea typeface="+mn-ea"/>
                <a:cs typeface="+mn-cs"/>
              </a:rPr>
              <a:t> </a:t>
            </a:r>
            <a:r>
              <a:rPr kumimoji="0" lang="en-AU" sz="1800" b="0" i="0" u="none" strike="noStrike" kern="1200" cap="none" spc="0" normalizeH="0" baseline="0" noProof="0">
                <a:ln>
                  <a:noFill/>
                </a:ln>
                <a:solidFill>
                  <a:srgbClr val="000000"/>
                </a:solidFill>
                <a:effectLst/>
                <a:uLnTx/>
                <a:uFillTx/>
                <a:latin typeface="Verdana"/>
                <a:ea typeface="+mn-ea"/>
                <a:cs typeface="+mn-cs"/>
              </a:rPr>
              <a:t>- </a:t>
            </a:r>
            <a:r>
              <a:rPr kumimoji="0" lang="en-AU" sz="1800" b="0" i="0" u="none" strike="noStrike" kern="1200" cap="none" spc="0" normalizeH="0" baseline="0" noProof="0" err="1">
                <a:ln>
                  <a:noFill/>
                </a:ln>
                <a:solidFill>
                  <a:srgbClr val="000000"/>
                </a:solidFill>
                <a:effectLst/>
                <a:uLnTx/>
                <a:uFillTx/>
                <a:latin typeface="Verdana"/>
                <a:ea typeface="+mn-ea"/>
                <a:cs typeface="+mn-cs"/>
              </a:rPr>
              <a:t>underämnesnivå</a:t>
            </a:r>
            <a:endParaRPr kumimoji="0" lang="en-AU" sz="1800" b="0" i="0" u="none" strike="noStrike" kern="1200" cap="none" spc="0" normalizeH="0" baseline="30000" noProof="0">
              <a:ln>
                <a:noFill/>
              </a:ln>
              <a:solidFill>
                <a:srgbClr val="000000"/>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730814DD-416A-209C-56D1-9DAD2968CB95}"/>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000000"/>
                </a:solidFill>
                <a:effectLst/>
                <a:uLnTx/>
                <a:uFillTx/>
                <a:latin typeface="Verdana"/>
                <a:ea typeface="+mn-ea"/>
                <a:cs typeface="+mn-cs"/>
              </a:rPr>
              <a:t>Resultat</a:t>
            </a:r>
            <a:r>
              <a:rPr kumimoji="0" lang="sv-SE" sz="900" b="0" i="0" u="none" strike="noStrike" kern="1200" cap="none" spc="0" normalizeH="0" baseline="0" noProof="0">
                <a:ln>
                  <a:noFill/>
                </a:ln>
                <a:solidFill>
                  <a:srgbClr val="000000"/>
                </a:solidFill>
                <a:effectLst/>
                <a:uLnTx/>
                <a:uFillTx/>
                <a:latin typeface="Verdana"/>
                <a:ea typeface="+mn-ea"/>
                <a:cs typeface="+mn-cs"/>
              </a:rPr>
              <a:t> – </a:t>
            </a:r>
            <a:r>
              <a:rPr kumimoji="0" lang="sv-SE" sz="900" b="1" i="0" u="none" strike="noStrike" kern="1200" cap="none" spc="0" normalizeH="0" baseline="0" noProof="0">
                <a:ln>
                  <a:noFill/>
                </a:ln>
                <a:solidFill>
                  <a:srgbClr val="000000"/>
                </a:solidFill>
                <a:effectLst/>
                <a:uLnTx/>
                <a:uFillTx/>
                <a:latin typeface="Verdana"/>
                <a:ea typeface="+mn-ea"/>
                <a:cs typeface="+mn-cs"/>
              </a:rPr>
              <a:t>Finansiell väsentlighet </a:t>
            </a:r>
            <a:r>
              <a:rPr kumimoji="0" lang="sv-SE" sz="900" b="0" i="0" u="none" strike="noStrike" kern="1200" cap="none" spc="0" normalizeH="0" baseline="0" noProof="0">
                <a:ln>
                  <a:noFill/>
                </a:ln>
                <a:solidFill>
                  <a:srgbClr val="000000"/>
                </a:solidFill>
                <a:effectLst/>
                <a:uLnTx/>
                <a:uFillTx/>
                <a:latin typeface="Verdana"/>
                <a:ea typeface="+mn-ea"/>
                <a:cs typeface="+mn-cs"/>
              </a:rPr>
              <a:t>av ämnesstandarder på underämnesnivå</a:t>
            </a:r>
          </a:p>
        </p:txBody>
      </p:sp>
      <p:sp>
        <p:nvSpPr>
          <p:cNvPr id="22" name="Rectangle 21">
            <a:extLst>
              <a:ext uri="{FF2B5EF4-FFF2-40B4-BE49-F238E27FC236}">
                <a16:creationId xmlns:a16="http://schemas.microsoft.com/office/drawing/2014/main" id="{A9FA00B2-7CBE-5671-81BD-5A2EBFC6690C}"/>
              </a:ext>
            </a:extLst>
          </p:cNvPr>
          <p:cNvSpPr/>
          <p:nvPr/>
        </p:nvSpPr>
        <p:spPr>
          <a:xfrm>
            <a:off x="5379667" y="1911290"/>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S3: </a:t>
            </a:r>
            <a:r>
              <a:rPr kumimoji="0" lang="sv-SE" sz="900" b="0" i="0" u="none" strike="noStrike" kern="1200" cap="none" spc="0" normalizeH="0" baseline="0" noProof="0">
                <a:ln>
                  <a:noFill/>
                </a:ln>
                <a:solidFill>
                  <a:srgbClr val="FFFFFF"/>
                </a:solidFill>
                <a:effectLst/>
                <a:uLnTx/>
                <a:uFillTx/>
                <a:latin typeface="Verdana"/>
                <a:ea typeface="+mn-ea"/>
                <a:cs typeface="+mn-cs"/>
              </a:rPr>
              <a:t>Berörda samhällen</a:t>
            </a:r>
            <a:endParaRPr kumimoji="0" lang="sv-SE" sz="900" b="0" i="0" u="none" strike="noStrike" kern="1200" cap="none" spc="0" normalizeH="0" baseline="30000" noProof="0">
              <a:ln>
                <a:noFill/>
              </a:ln>
              <a:solidFill>
                <a:srgbClr val="FFFFFF"/>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9505339F-957B-B8BB-B849-339D462A0A02}"/>
              </a:ext>
            </a:extLst>
          </p:cNvPr>
          <p:cNvSpPr/>
          <p:nvPr/>
        </p:nvSpPr>
        <p:spPr>
          <a:xfrm>
            <a:off x="6426913" y="1911289"/>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05326E"/>
                </a:solidFill>
                <a:effectLst/>
                <a:uLnTx/>
                <a:uFillTx/>
                <a:latin typeface="Verdana"/>
                <a:ea typeface="+mn-ea"/>
                <a:cs typeface="+mn-cs"/>
              </a:rPr>
              <a:t>S3.1 Samhällens ekonomiska, sociala, och kulturella rättigheter</a:t>
            </a:r>
          </a:p>
        </p:txBody>
      </p:sp>
      <p:sp>
        <p:nvSpPr>
          <p:cNvPr id="24" name="Rectangle 23">
            <a:extLst>
              <a:ext uri="{FF2B5EF4-FFF2-40B4-BE49-F238E27FC236}">
                <a16:creationId xmlns:a16="http://schemas.microsoft.com/office/drawing/2014/main" id="{0DAAB4BE-095A-8720-BCF0-2D4EDACA4694}"/>
              </a:ext>
            </a:extLst>
          </p:cNvPr>
          <p:cNvSpPr/>
          <p:nvPr/>
        </p:nvSpPr>
        <p:spPr>
          <a:xfrm>
            <a:off x="6426913" y="2238211"/>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05326E"/>
                </a:solidFill>
                <a:effectLst/>
                <a:uLnTx/>
                <a:uFillTx/>
                <a:latin typeface="Verdana"/>
                <a:ea typeface="+mn-ea"/>
                <a:cs typeface="+mn-cs"/>
              </a:rPr>
              <a:t>S3.2 Samhällens civila och politiska rättigheter</a:t>
            </a:r>
          </a:p>
        </p:txBody>
      </p:sp>
      <p:graphicFrame>
        <p:nvGraphicFramePr>
          <p:cNvPr id="25" name="Table 24">
            <a:extLst>
              <a:ext uri="{FF2B5EF4-FFF2-40B4-BE49-F238E27FC236}">
                <a16:creationId xmlns:a16="http://schemas.microsoft.com/office/drawing/2014/main" id="{266F3A38-0B61-BB35-FF6B-09561DDADE2B}"/>
              </a:ext>
            </a:extLst>
          </p:cNvPr>
          <p:cNvGraphicFramePr>
            <a:graphicFrameLocks noGrp="1"/>
          </p:cNvGraphicFramePr>
          <p:nvPr>
            <p:extLst>
              <p:ext uri="{D42A27DB-BD31-4B8C-83A1-F6EECF244321}">
                <p14:modId xmlns:p14="http://schemas.microsoft.com/office/powerpoint/2010/main" val="3080865808"/>
              </p:ext>
            </p:extLst>
          </p:nvPr>
        </p:nvGraphicFramePr>
        <p:xfrm>
          <a:off x="8501529" y="1928275"/>
          <a:ext cx="1727445" cy="93695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554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6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4938">
                <a:tc>
                  <a:txBody>
                    <a:bodyPr/>
                    <a:lstStyle/>
                    <a:p>
                      <a:pPr algn="ctr" rtl="0"/>
                      <a:endParaRPr lang="sv-SE" sz="7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6" name="Table 25">
            <a:extLst>
              <a:ext uri="{FF2B5EF4-FFF2-40B4-BE49-F238E27FC236}">
                <a16:creationId xmlns:a16="http://schemas.microsoft.com/office/drawing/2014/main" id="{AF227EF2-663D-00B0-8AD1-E177301B2E11}"/>
              </a:ext>
            </a:extLst>
          </p:cNvPr>
          <p:cNvGraphicFramePr>
            <a:graphicFrameLocks noGrp="1"/>
          </p:cNvGraphicFramePr>
          <p:nvPr>
            <p:extLst>
              <p:ext uri="{D42A27DB-BD31-4B8C-83A1-F6EECF244321}">
                <p14:modId xmlns:p14="http://schemas.microsoft.com/office/powerpoint/2010/main" val="2167741586"/>
              </p:ext>
            </p:extLst>
          </p:nvPr>
        </p:nvGraphicFramePr>
        <p:xfrm>
          <a:off x="10285617" y="1928275"/>
          <a:ext cx="575815" cy="9355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620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858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943">
                <a:tc>
                  <a:txBody>
                    <a:bodyPr/>
                    <a:lstStyle/>
                    <a:p>
                      <a:pPr algn="ctr" rtl="0"/>
                      <a:endParaRPr lang="sv-SE" sz="7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sp>
        <p:nvSpPr>
          <p:cNvPr id="29" name="Rectangle 28">
            <a:extLst>
              <a:ext uri="{FF2B5EF4-FFF2-40B4-BE49-F238E27FC236}">
                <a16:creationId xmlns:a16="http://schemas.microsoft.com/office/drawing/2014/main" id="{E9E0CF9C-1E7A-181D-EAAE-836EA3B2C9AC}"/>
              </a:ext>
            </a:extLst>
          </p:cNvPr>
          <p:cNvSpPr/>
          <p:nvPr/>
        </p:nvSpPr>
        <p:spPr>
          <a:xfrm>
            <a:off x="6430014" y="2581765"/>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1" u="none" strike="noStrike" kern="1200" cap="none" spc="0" normalizeH="0" baseline="0" noProof="0">
                <a:ln>
                  <a:noFill/>
                </a:ln>
                <a:solidFill>
                  <a:srgbClr val="FFFFFF">
                    <a:lumMod val="65000"/>
                  </a:srgbClr>
                </a:solidFill>
                <a:effectLst/>
                <a:uLnTx/>
                <a:uFillTx/>
                <a:latin typeface="Verdana"/>
                <a:ea typeface="+mn-ea"/>
                <a:cs typeface="+mn-cs"/>
              </a:rPr>
              <a:t>S3.3 Urfolks rättigheter</a:t>
            </a:r>
          </a:p>
        </p:txBody>
      </p:sp>
      <p:sp>
        <p:nvSpPr>
          <p:cNvPr id="30" name="Oval 29">
            <a:extLst>
              <a:ext uri="{FF2B5EF4-FFF2-40B4-BE49-F238E27FC236}">
                <a16:creationId xmlns:a16="http://schemas.microsoft.com/office/drawing/2014/main" id="{B6C5526F-EBA9-5F36-3208-886CE178B592}"/>
              </a:ext>
            </a:extLst>
          </p:cNvPr>
          <p:cNvSpPr/>
          <p:nvPr/>
        </p:nvSpPr>
        <p:spPr>
          <a:xfrm>
            <a:off x="8708393" y="229754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1" name="Oval 30">
            <a:extLst>
              <a:ext uri="{FF2B5EF4-FFF2-40B4-BE49-F238E27FC236}">
                <a16:creationId xmlns:a16="http://schemas.microsoft.com/office/drawing/2014/main" id="{EF1ADCD4-A081-7E58-8117-B64309033784}"/>
              </a:ext>
            </a:extLst>
          </p:cNvPr>
          <p:cNvSpPr/>
          <p:nvPr/>
        </p:nvSpPr>
        <p:spPr>
          <a:xfrm>
            <a:off x="8708393" y="198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2" name="Oval 31">
            <a:extLst>
              <a:ext uri="{FF2B5EF4-FFF2-40B4-BE49-F238E27FC236}">
                <a16:creationId xmlns:a16="http://schemas.microsoft.com/office/drawing/2014/main" id="{BB680443-DF9E-6FDE-AC87-F5FB74BD8CEC}"/>
              </a:ext>
            </a:extLst>
          </p:cNvPr>
          <p:cNvSpPr/>
          <p:nvPr/>
        </p:nvSpPr>
        <p:spPr>
          <a:xfrm>
            <a:off x="9850749" y="198441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Oval 32">
            <a:extLst>
              <a:ext uri="{FF2B5EF4-FFF2-40B4-BE49-F238E27FC236}">
                <a16:creationId xmlns:a16="http://schemas.microsoft.com/office/drawing/2014/main" id="{0C6C5C44-6229-808B-7360-0E20060CE7DC}"/>
              </a:ext>
            </a:extLst>
          </p:cNvPr>
          <p:cNvSpPr/>
          <p:nvPr/>
        </p:nvSpPr>
        <p:spPr>
          <a:xfrm>
            <a:off x="10521082" y="2008459"/>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4" name="Oval 33">
            <a:extLst>
              <a:ext uri="{FF2B5EF4-FFF2-40B4-BE49-F238E27FC236}">
                <a16:creationId xmlns:a16="http://schemas.microsoft.com/office/drawing/2014/main" id="{63CAC30B-C3DF-1A9B-F52A-7466862257FF}"/>
              </a:ext>
            </a:extLst>
          </p:cNvPr>
          <p:cNvSpPr/>
          <p:nvPr/>
        </p:nvSpPr>
        <p:spPr>
          <a:xfrm>
            <a:off x="9279571" y="198709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35" name="TextBox 34">
            <a:extLst>
              <a:ext uri="{FF2B5EF4-FFF2-40B4-BE49-F238E27FC236}">
                <a16:creationId xmlns:a16="http://schemas.microsoft.com/office/drawing/2014/main" id="{2222E52A-ACB0-EBC8-781B-B25D1CE2E09E}"/>
              </a:ext>
            </a:extLst>
          </p:cNvPr>
          <p:cNvSpPr txBox="1"/>
          <p:nvPr/>
        </p:nvSpPr>
        <p:spPr>
          <a:xfrm>
            <a:off x="9053000" y="690730"/>
            <a:ext cx="639439"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Egen verksamhet</a:t>
            </a:r>
          </a:p>
        </p:txBody>
      </p:sp>
      <p:sp>
        <p:nvSpPr>
          <p:cNvPr id="36" name="TextBox 35">
            <a:extLst>
              <a:ext uri="{FF2B5EF4-FFF2-40B4-BE49-F238E27FC236}">
                <a16:creationId xmlns:a16="http://schemas.microsoft.com/office/drawing/2014/main" id="{63FF4FF0-A30A-6F85-D9C7-D8D1307B6CAA}"/>
              </a:ext>
            </a:extLst>
          </p:cNvPr>
          <p:cNvSpPr txBox="1"/>
          <p:nvPr/>
        </p:nvSpPr>
        <p:spPr>
          <a:xfrm>
            <a:off x="8452997" y="771651"/>
            <a:ext cx="639439"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Uppströms</a:t>
            </a:r>
          </a:p>
        </p:txBody>
      </p:sp>
      <p:sp>
        <p:nvSpPr>
          <p:cNvPr id="37" name="TextBox 36">
            <a:extLst>
              <a:ext uri="{FF2B5EF4-FFF2-40B4-BE49-F238E27FC236}">
                <a16:creationId xmlns:a16="http://schemas.microsoft.com/office/drawing/2014/main" id="{9D951422-2F7A-2016-5FA9-5E390EA5867B}"/>
              </a:ext>
            </a:extLst>
          </p:cNvPr>
          <p:cNvSpPr txBox="1"/>
          <p:nvPr/>
        </p:nvSpPr>
        <p:spPr>
          <a:xfrm>
            <a:off x="9644722" y="766643"/>
            <a:ext cx="639439"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417B66"/>
                </a:solidFill>
                <a:effectLst/>
                <a:uLnTx/>
                <a:uFillTx/>
                <a:latin typeface="Verdana"/>
                <a:ea typeface="+mn-ea"/>
                <a:cs typeface="+mn-cs"/>
              </a:rPr>
              <a:t>Nedströms</a:t>
            </a:r>
          </a:p>
        </p:txBody>
      </p:sp>
      <p:sp>
        <p:nvSpPr>
          <p:cNvPr id="38" name="TextBox 37">
            <a:extLst>
              <a:ext uri="{FF2B5EF4-FFF2-40B4-BE49-F238E27FC236}">
                <a16:creationId xmlns:a16="http://schemas.microsoft.com/office/drawing/2014/main" id="{897F4197-A43E-B147-7D3A-D7CDE0FDC0C7}"/>
              </a:ext>
            </a:extLst>
          </p:cNvPr>
          <p:cNvSpPr txBox="1"/>
          <p:nvPr/>
        </p:nvSpPr>
        <p:spPr>
          <a:xfrm>
            <a:off x="10271401" y="674310"/>
            <a:ext cx="591896" cy="18466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a:ln>
                  <a:noFill/>
                </a:ln>
                <a:solidFill>
                  <a:srgbClr val="125A40"/>
                </a:solidFill>
                <a:effectLst/>
                <a:uLnTx/>
                <a:uFillTx/>
                <a:latin typeface="Verdana"/>
                <a:ea typeface="+mn-ea"/>
                <a:cs typeface="+mn-cs"/>
              </a:rPr>
              <a:t>Risker &amp; möjligheter</a:t>
            </a:r>
          </a:p>
        </p:txBody>
      </p:sp>
      <p:sp>
        <p:nvSpPr>
          <p:cNvPr id="39" name="Rectangle 38">
            <a:extLst>
              <a:ext uri="{FF2B5EF4-FFF2-40B4-BE49-F238E27FC236}">
                <a16:creationId xmlns:a16="http://schemas.microsoft.com/office/drawing/2014/main" id="{11B83877-B322-7981-0CD5-C40BC4EE6128}"/>
              </a:ext>
            </a:extLst>
          </p:cNvPr>
          <p:cNvSpPr/>
          <p:nvPr/>
        </p:nvSpPr>
        <p:spPr>
          <a:xfrm>
            <a:off x="5365451" y="871779"/>
            <a:ext cx="990600" cy="959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E1: </a:t>
            </a:r>
            <a:r>
              <a:rPr kumimoji="0" lang="sv-SE" sz="900" b="0" i="0" u="none" strike="noStrike" kern="1200" cap="none" spc="0" normalizeH="0" baseline="0" noProof="0">
                <a:ln>
                  <a:noFill/>
                </a:ln>
                <a:solidFill>
                  <a:srgbClr val="FFFFFF"/>
                </a:solidFill>
                <a:effectLst/>
                <a:uLnTx/>
                <a:uFillTx/>
                <a:latin typeface="Verdana"/>
                <a:ea typeface="+mn-ea"/>
                <a:cs typeface="+mn-cs"/>
              </a:rPr>
              <a:t>Klimat-förändringar</a:t>
            </a:r>
            <a:endParaRPr kumimoji="0" lang="sv-SE" sz="900" b="0" i="0" u="none" strike="noStrike" kern="1200" cap="none" spc="0" normalizeH="0" baseline="30000" noProof="0">
              <a:ln>
                <a:noFill/>
              </a:ln>
              <a:solidFill>
                <a:srgbClr val="FFFFFF"/>
              </a:solidFill>
              <a:effectLst/>
              <a:uLnTx/>
              <a:uFillTx/>
              <a:latin typeface="Verdana"/>
              <a:ea typeface="+mn-ea"/>
              <a:cs typeface="+mn-cs"/>
            </a:endParaRPr>
          </a:p>
        </p:txBody>
      </p:sp>
      <p:sp>
        <p:nvSpPr>
          <p:cNvPr id="40" name="Rectangle 39">
            <a:extLst>
              <a:ext uri="{FF2B5EF4-FFF2-40B4-BE49-F238E27FC236}">
                <a16:creationId xmlns:a16="http://schemas.microsoft.com/office/drawing/2014/main" id="{FF504280-0509-6F99-C623-0291ACCAF696}"/>
              </a:ext>
            </a:extLst>
          </p:cNvPr>
          <p:cNvSpPr/>
          <p:nvPr/>
        </p:nvSpPr>
        <p:spPr>
          <a:xfrm>
            <a:off x="6412697" y="871778"/>
            <a:ext cx="2026084" cy="274222"/>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E1.1 Anpassning till klimatförändringar</a:t>
            </a:r>
          </a:p>
        </p:txBody>
      </p:sp>
      <p:sp>
        <p:nvSpPr>
          <p:cNvPr id="41" name="Rectangle 40">
            <a:extLst>
              <a:ext uri="{FF2B5EF4-FFF2-40B4-BE49-F238E27FC236}">
                <a16:creationId xmlns:a16="http://schemas.microsoft.com/office/drawing/2014/main" id="{01113EC1-C7CA-C560-18C5-F9FE7F58D765}"/>
              </a:ext>
            </a:extLst>
          </p:cNvPr>
          <p:cNvSpPr/>
          <p:nvPr/>
        </p:nvSpPr>
        <p:spPr>
          <a:xfrm>
            <a:off x="6412697" y="1198700"/>
            <a:ext cx="2022983"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E1.2 Begränsning av klimatförändringar</a:t>
            </a:r>
          </a:p>
        </p:txBody>
      </p:sp>
      <p:graphicFrame>
        <p:nvGraphicFramePr>
          <p:cNvPr id="42" name="Table 41">
            <a:extLst>
              <a:ext uri="{FF2B5EF4-FFF2-40B4-BE49-F238E27FC236}">
                <a16:creationId xmlns:a16="http://schemas.microsoft.com/office/drawing/2014/main" id="{98201704-DF35-B52B-47F0-20EF9D64AEBE}"/>
              </a:ext>
            </a:extLst>
          </p:cNvPr>
          <p:cNvGraphicFramePr>
            <a:graphicFrameLocks noGrp="1"/>
          </p:cNvGraphicFramePr>
          <p:nvPr/>
        </p:nvGraphicFramePr>
        <p:xfrm>
          <a:off x="8487313" y="888764"/>
          <a:ext cx="1727445" cy="93695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554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6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493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graphicFrame>
        <p:nvGraphicFramePr>
          <p:cNvPr id="43" name="Table 42">
            <a:extLst>
              <a:ext uri="{FF2B5EF4-FFF2-40B4-BE49-F238E27FC236}">
                <a16:creationId xmlns:a16="http://schemas.microsoft.com/office/drawing/2014/main" id="{75781BBC-4329-58C8-94FE-B566FD9D2166}"/>
              </a:ext>
            </a:extLst>
          </p:cNvPr>
          <p:cNvGraphicFramePr>
            <a:graphicFrameLocks noGrp="1"/>
          </p:cNvGraphicFramePr>
          <p:nvPr/>
        </p:nvGraphicFramePr>
        <p:xfrm>
          <a:off x="10271401" y="888764"/>
          <a:ext cx="575815" cy="9355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620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5858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94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sp>
        <p:nvSpPr>
          <p:cNvPr id="44" name="Rectangle 43">
            <a:extLst>
              <a:ext uri="{FF2B5EF4-FFF2-40B4-BE49-F238E27FC236}">
                <a16:creationId xmlns:a16="http://schemas.microsoft.com/office/drawing/2014/main" id="{A3714CA1-1D5C-2443-5535-9C37B697C2DA}"/>
              </a:ext>
            </a:extLst>
          </p:cNvPr>
          <p:cNvSpPr/>
          <p:nvPr/>
        </p:nvSpPr>
        <p:spPr>
          <a:xfrm>
            <a:off x="6415798" y="1542254"/>
            <a:ext cx="2022983"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125A40"/>
                </a:solidFill>
                <a:effectLst/>
                <a:uLnTx/>
                <a:uFillTx/>
                <a:latin typeface="Verdana"/>
                <a:ea typeface="+mn-ea"/>
                <a:cs typeface="+mn-cs"/>
              </a:rPr>
              <a:t>E1.3: Energi</a:t>
            </a:r>
          </a:p>
        </p:txBody>
      </p:sp>
      <p:sp>
        <p:nvSpPr>
          <p:cNvPr id="45" name="Oval 44">
            <a:extLst>
              <a:ext uri="{FF2B5EF4-FFF2-40B4-BE49-F238E27FC236}">
                <a16:creationId xmlns:a16="http://schemas.microsoft.com/office/drawing/2014/main" id="{7DEB5B98-9870-250E-B804-4C9E4DF7081B}"/>
              </a:ext>
            </a:extLst>
          </p:cNvPr>
          <p:cNvSpPr/>
          <p:nvPr/>
        </p:nvSpPr>
        <p:spPr>
          <a:xfrm>
            <a:off x="8694177" y="125802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46" name="Oval 45">
            <a:extLst>
              <a:ext uri="{FF2B5EF4-FFF2-40B4-BE49-F238E27FC236}">
                <a16:creationId xmlns:a16="http://schemas.microsoft.com/office/drawing/2014/main" id="{A5318F23-9A74-B37C-0277-994BBA7FA0A0}"/>
              </a:ext>
            </a:extLst>
          </p:cNvPr>
          <p:cNvSpPr/>
          <p:nvPr/>
        </p:nvSpPr>
        <p:spPr>
          <a:xfrm>
            <a:off x="8694177" y="94490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48" name="Oval 47">
            <a:extLst>
              <a:ext uri="{FF2B5EF4-FFF2-40B4-BE49-F238E27FC236}">
                <a16:creationId xmlns:a16="http://schemas.microsoft.com/office/drawing/2014/main" id="{1BCAC9AD-35BD-394F-D29D-2DD2BB8E9704}"/>
              </a:ext>
            </a:extLst>
          </p:cNvPr>
          <p:cNvSpPr/>
          <p:nvPr/>
        </p:nvSpPr>
        <p:spPr>
          <a:xfrm>
            <a:off x="10506866" y="968948"/>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0" name="Oval 49">
            <a:extLst>
              <a:ext uri="{FF2B5EF4-FFF2-40B4-BE49-F238E27FC236}">
                <a16:creationId xmlns:a16="http://schemas.microsoft.com/office/drawing/2014/main" id="{D0CBD748-4C5D-A25A-F017-5EA2D0DCBE66}"/>
              </a:ext>
            </a:extLst>
          </p:cNvPr>
          <p:cNvSpPr/>
          <p:nvPr/>
        </p:nvSpPr>
        <p:spPr>
          <a:xfrm>
            <a:off x="10503991" y="1585920"/>
            <a:ext cx="126716" cy="140763"/>
          </a:xfrm>
          <a:prstGeom prst="ellipse">
            <a:avLst/>
          </a:prstGeom>
          <a:solidFill>
            <a:srgbClr val="C000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1" name="Oval 50">
            <a:extLst>
              <a:ext uri="{FF2B5EF4-FFF2-40B4-BE49-F238E27FC236}">
                <a16:creationId xmlns:a16="http://schemas.microsoft.com/office/drawing/2014/main" id="{644E3EA5-2023-49D7-98B1-859B9E90E972}"/>
              </a:ext>
            </a:extLst>
          </p:cNvPr>
          <p:cNvSpPr/>
          <p:nvPr/>
        </p:nvSpPr>
        <p:spPr>
          <a:xfrm>
            <a:off x="9257922" y="92871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3" name="Oval 52">
            <a:extLst>
              <a:ext uri="{FF2B5EF4-FFF2-40B4-BE49-F238E27FC236}">
                <a16:creationId xmlns:a16="http://schemas.microsoft.com/office/drawing/2014/main" id="{55CA6467-B369-C7D2-8347-3053203648E3}"/>
              </a:ext>
            </a:extLst>
          </p:cNvPr>
          <p:cNvSpPr/>
          <p:nvPr/>
        </p:nvSpPr>
        <p:spPr>
          <a:xfrm>
            <a:off x="9259550" y="125802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4" name="Oval 53">
            <a:extLst>
              <a:ext uri="{FF2B5EF4-FFF2-40B4-BE49-F238E27FC236}">
                <a16:creationId xmlns:a16="http://schemas.microsoft.com/office/drawing/2014/main" id="{E552318A-BC7B-9CD2-12FD-C2DDEB16A943}"/>
              </a:ext>
            </a:extLst>
          </p:cNvPr>
          <p:cNvSpPr/>
          <p:nvPr/>
        </p:nvSpPr>
        <p:spPr>
          <a:xfrm>
            <a:off x="9852614" y="126903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5" name="Oval 54">
            <a:extLst>
              <a:ext uri="{FF2B5EF4-FFF2-40B4-BE49-F238E27FC236}">
                <a16:creationId xmlns:a16="http://schemas.microsoft.com/office/drawing/2014/main" id="{94B3314D-3184-A1A3-FF5E-A35A446E3025}"/>
              </a:ext>
            </a:extLst>
          </p:cNvPr>
          <p:cNvSpPr/>
          <p:nvPr/>
        </p:nvSpPr>
        <p:spPr>
          <a:xfrm>
            <a:off x="9257922" y="156187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6" name="Oval 55">
            <a:extLst>
              <a:ext uri="{FF2B5EF4-FFF2-40B4-BE49-F238E27FC236}">
                <a16:creationId xmlns:a16="http://schemas.microsoft.com/office/drawing/2014/main" id="{868F813C-CBEA-F227-DF43-98EEE2749A19}"/>
              </a:ext>
            </a:extLst>
          </p:cNvPr>
          <p:cNvSpPr/>
          <p:nvPr/>
        </p:nvSpPr>
        <p:spPr>
          <a:xfrm>
            <a:off x="8696539" y="157389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57" name="Oval 56">
            <a:extLst>
              <a:ext uri="{FF2B5EF4-FFF2-40B4-BE49-F238E27FC236}">
                <a16:creationId xmlns:a16="http://schemas.microsoft.com/office/drawing/2014/main" id="{B4352442-F9FC-F0D1-D4D3-74B209C8F767}"/>
              </a:ext>
            </a:extLst>
          </p:cNvPr>
          <p:cNvSpPr/>
          <p:nvPr/>
        </p:nvSpPr>
        <p:spPr>
          <a:xfrm>
            <a:off x="9852614" y="156187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Rectangle 73">
            <a:extLst>
              <a:ext uri="{FF2B5EF4-FFF2-40B4-BE49-F238E27FC236}">
                <a16:creationId xmlns:a16="http://schemas.microsoft.com/office/drawing/2014/main" id="{B6AAE07C-993E-555A-4102-CC976A1051DD}"/>
              </a:ext>
            </a:extLst>
          </p:cNvPr>
          <p:cNvSpPr/>
          <p:nvPr/>
        </p:nvSpPr>
        <p:spPr>
          <a:xfrm>
            <a:off x="5379667" y="2938340"/>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Verdana"/>
                <a:ea typeface="+mn-ea"/>
                <a:cs typeface="+mn-cs"/>
              </a:rPr>
              <a:t>ESRS G1: </a:t>
            </a:r>
            <a:r>
              <a:rPr kumimoji="0" lang="sv-SE" sz="900" b="0" i="0" u="none" strike="noStrike" kern="1200" cap="none" spc="0" normalizeH="0" baseline="0" noProof="0">
                <a:ln>
                  <a:noFill/>
                </a:ln>
                <a:solidFill>
                  <a:srgbClr val="FFFFFF"/>
                </a:solidFill>
                <a:effectLst/>
                <a:uLnTx/>
                <a:uFillTx/>
                <a:latin typeface="Verdana"/>
                <a:ea typeface="+mn-ea"/>
                <a:cs typeface="+mn-cs"/>
              </a:rPr>
              <a:t>Ansvarsfullt företagande</a:t>
            </a:r>
          </a:p>
        </p:txBody>
      </p:sp>
      <p:sp>
        <p:nvSpPr>
          <p:cNvPr id="75" name="Rectangle 74">
            <a:extLst>
              <a:ext uri="{FF2B5EF4-FFF2-40B4-BE49-F238E27FC236}">
                <a16:creationId xmlns:a16="http://schemas.microsoft.com/office/drawing/2014/main" id="{20A81377-3AEC-03C2-F6CA-17A57AEB9897}"/>
              </a:ext>
            </a:extLst>
          </p:cNvPr>
          <p:cNvSpPr/>
          <p:nvPr/>
        </p:nvSpPr>
        <p:spPr>
          <a:xfrm>
            <a:off x="6417393" y="2934902"/>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G1.1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Företagskultur</a:t>
            </a:r>
          </a:p>
        </p:txBody>
      </p:sp>
      <p:sp>
        <p:nvSpPr>
          <p:cNvPr id="76" name="Rectangle 75">
            <a:extLst>
              <a:ext uri="{FF2B5EF4-FFF2-40B4-BE49-F238E27FC236}">
                <a16:creationId xmlns:a16="http://schemas.microsoft.com/office/drawing/2014/main" id="{05A1E9CF-94DF-68F2-DF29-525FA415E58C}"/>
              </a:ext>
            </a:extLst>
          </p:cNvPr>
          <p:cNvSpPr/>
          <p:nvPr/>
        </p:nvSpPr>
        <p:spPr>
          <a:xfrm>
            <a:off x="6417395" y="3271838"/>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G1.2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Skydd för visselblåsare</a:t>
            </a:r>
          </a:p>
        </p:txBody>
      </p:sp>
      <p:sp>
        <p:nvSpPr>
          <p:cNvPr id="77" name="Rectangle 76">
            <a:extLst>
              <a:ext uri="{FF2B5EF4-FFF2-40B4-BE49-F238E27FC236}">
                <a16:creationId xmlns:a16="http://schemas.microsoft.com/office/drawing/2014/main" id="{95E34FB5-83CF-374E-B4DD-B513BAA044F1}"/>
              </a:ext>
            </a:extLst>
          </p:cNvPr>
          <p:cNvSpPr/>
          <p:nvPr/>
        </p:nvSpPr>
        <p:spPr>
          <a:xfrm>
            <a:off x="6417395" y="3945710"/>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G1.4</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 Politiskt engagemang &amp; lobbying</a:t>
            </a:r>
          </a:p>
        </p:txBody>
      </p:sp>
      <p:sp>
        <p:nvSpPr>
          <p:cNvPr id="78" name="Rectangle 77">
            <a:extLst>
              <a:ext uri="{FF2B5EF4-FFF2-40B4-BE49-F238E27FC236}">
                <a16:creationId xmlns:a16="http://schemas.microsoft.com/office/drawing/2014/main" id="{8306EC97-EF31-F30E-CB68-68EAA3B62404}"/>
              </a:ext>
            </a:extLst>
          </p:cNvPr>
          <p:cNvSpPr/>
          <p:nvPr/>
        </p:nvSpPr>
        <p:spPr>
          <a:xfrm>
            <a:off x="6417395" y="4270946"/>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G1.5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Relationer med leverantörer</a:t>
            </a:r>
          </a:p>
        </p:txBody>
      </p:sp>
      <p:sp>
        <p:nvSpPr>
          <p:cNvPr id="79" name="Rectangle 78">
            <a:extLst>
              <a:ext uri="{FF2B5EF4-FFF2-40B4-BE49-F238E27FC236}">
                <a16:creationId xmlns:a16="http://schemas.microsoft.com/office/drawing/2014/main" id="{07B573B9-5959-8549-89E5-32B95AEC84B5}"/>
              </a:ext>
            </a:extLst>
          </p:cNvPr>
          <p:cNvSpPr/>
          <p:nvPr/>
        </p:nvSpPr>
        <p:spPr>
          <a:xfrm>
            <a:off x="6417394" y="4612414"/>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G1.6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Korruption och mutor</a:t>
            </a:r>
          </a:p>
        </p:txBody>
      </p:sp>
      <p:graphicFrame>
        <p:nvGraphicFramePr>
          <p:cNvPr id="80" name="Table 79">
            <a:extLst>
              <a:ext uri="{FF2B5EF4-FFF2-40B4-BE49-F238E27FC236}">
                <a16:creationId xmlns:a16="http://schemas.microsoft.com/office/drawing/2014/main" id="{EEB0914F-481B-E062-040E-F1BF99F354D1}"/>
              </a:ext>
            </a:extLst>
          </p:cNvPr>
          <p:cNvGraphicFramePr>
            <a:graphicFrameLocks noGrp="1"/>
          </p:cNvGraphicFramePr>
          <p:nvPr/>
        </p:nvGraphicFramePr>
        <p:xfrm>
          <a:off x="8487894" y="293490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1" name="Table 80">
            <a:extLst>
              <a:ext uri="{FF2B5EF4-FFF2-40B4-BE49-F238E27FC236}">
                <a16:creationId xmlns:a16="http://schemas.microsoft.com/office/drawing/2014/main" id="{ADB6D8D9-E10B-6E50-196C-291199522B89}"/>
              </a:ext>
            </a:extLst>
          </p:cNvPr>
          <p:cNvGraphicFramePr>
            <a:graphicFrameLocks noGrp="1"/>
          </p:cNvGraphicFramePr>
          <p:nvPr/>
        </p:nvGraphicFramePr>
        <p:xfrm>
          <a:off x="8487894" y="3271838"/>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2" name="Table 81">
            <a:extLst>
              <a:ext uri="{FF2B5EF4-FFF2-40B4-BE49-F238E27FC236}">
                <a16:creationId xmlns:a16="http://schemas.microsoft.com/office/drawing/2014/main" id="{6C90F6D5-8154-7502-43FA-E899A0F7FA6F}"/>
              </a:ext>
            </a:extLst>
          </p:cNvPr>
          <p:cNvGraphicFramePr>
            <a:graphicFrameLocks noGrp="1"/>
          </p:cNvGraphicFramePr>
          <p:nvPr/>
        </p:nvGraphicFramePr>
        <p:xfrm>
          <a:off x="8487893" y="359692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83" name="Table 82">
            <a:extLst>
              <a:ext uri="{FF2B5EF4-FFF2-40B4-BE49-F238E27FC236}">
                <a16:creationId xmlns:a16="http://schemas.microsoft.com/office/drawing/2014/main" id="{4C3DC6D4-7240-14A2-975B-CF57ABCDC419}"/>
              </a:ext>
            </a:extLst>
          </p:cNvPr>
          <p:cNvGraphicFramePr>
            <a:graphicFrameLocks noGrp="1"/>
          </p:cNvGraphicFramePr>
          <p:nvPr/>
        </p:nvGraphicFramePr>
        <p:xfrm>
          <a:off x="8487892" y="394251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4" name="Table 83">
            <a:extLst>
              <a:ext uri="{FF2B5EF4-FFF2-40B4-BE49-F238E27FC236}">
                <a16:creationId xmlns:a16="http://schemas.microsoft.com/office/drawing/2014/main" id="{C3C1DFB9-7307-1FFE-9058-084AF25A54AB}"/>
              </a:ext>
            </a:extLst>
          </p:cNvPr>
          <p:cNvGraphicFramePr>
            <a:graphicFrameLocks noGrp="1"/>
          </p:cNvGraphicFramePr>
          <p:nvPr/>
        </p:nvGraphicFramePr>
        <p:xfrm>
          <a:off x="8487891" y="428225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5" name="Table 84">
            <a:extLst>
              <a:ext uri="{FF2B5EF4-FFF2-40B4-BE49-F238E27FC236}">
                <a16:creationId xmlns:a16="http://schemas.microsoft.com/office/drawing/2014/main" id="{574E231A-53ED-B01C-6304-627B1BA560FF}"/>
              </a:ext>
            </a:extLst>
          </p:cNvPr>
          <p:cNvGraphicFramePr>
            <a:graphicFrameLocks noGrp="1"/>
          </p:cNvGraphicFramePr>
          <p:nvPr/>
        </p:nvGraphicFramePr>
        <p:xfrm>
          <a:off x="8487891" y="461507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6" name="Table 85">
            <a:extLst>
              <a:ext uri="{FF2B5EF4-FFF2-40B4-BE49-F238E27FC236}">
                <a16:creationId xmlns:a16="http://schemas.microsoft.com/office/drawing/2014/main" id="{9A972972-FEEC-FE84-8931-41C87FA16DB6}"/>
              </a:ext>
            </a:extLst>
          </p:cNvPr>
          <p:cNvGraphicFramePr>
            <a:graphicFrameLocks noGrp="1"/>
          </p:cNvGraphicFramePr>
          <p:nvPr/>
        </p:nvGraphicFramePr>
        <p:xfrm>
          <a:off x="10291707" y="293488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7" name="Table 86">
            <a:extLst>
              <a:ext uri="{FF2B5EF4-FFF2-40B4-BE49-F238E27FC236}">
                <a16:creationId xmlns:a16="http://schemas.microsoft.com/office/drawing/2014/main" id="{71B563FC-CB47-BECB-F17F-7D4F03920938}"/>
              </a:ext>
            </a:extLst>
          </p:cNvPr>
          <p:cNvGraphicFramePr>
            <a:graphicFrameLocks noGrp="1"/>
          </p:cNvGraphicFramePr>
          <p:nvPr/>
        </p:nvGraphicFramePr>
        <p:xfrm>
          <a:off x="10288592" y="327174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88" name="Table 87">
            <a:extLst>
              <a:ext uri="{FF2B5EF4-FFF2-40B4-BE49-F238E27FC236}">
                <a16:creationId xmlns:a16="http://schemas.microsoft.com/office/drawing/2014/main" id="{CCD861F5-F80E-F8BE-21A3-A216A37AFC3F}"/>
              </a:ext>
            </a:extLst>
          </p:cNvPr>
          <p:cNvGraphicFramePr>
            <a:graphicFrameLocks noGrp="1"/>
          </p:cNvGraphicFramePr>
          <p:nvPr/>
        </p:nvGraphicFramePr>
        <p:xfrm>
          <a:off x="10288591" y="3596909"/>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89" name="Table 88">
            <a:extLst>
              <a:ext uri="{FF2B5EF4-FFF2-40B4-BE49-F238E27FC236}">
                <a16:creationId xmlns:a16="http://schemas.microsoft.com/office/drawing/2014/main" id="{D8145249-8E09-A9FA-921A-527858F68F1F}"/>
              </a:ext>
            </a:extLst>
          </p:cNvPr>
          <p:cNvGraphicFramePr>
            <a:graphicFrameLocks noGrp="1"/>
          </p:cNvGraphicFramePr>
          <p:nvPr/>
        </p:nvGraphicFramePr>
        <p:xfrm>
          <a:off x="10291705" y="394250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0" name="Table 89">
            <a:extLst>
              <a:ext uri="{FF2B5EF4-FFF2-40B4-BE49-F238E27FC236}">
                <a16:creationId xmlns:a16="http://schemas.microsoft.com/office/drawing/2014/main" id="{82A6AF99-6CE0-5F7B-4304-DB563A7954FA}"/>
              </a:ext>
            </a:extLst>
          </p:cNvPr>
          <p:cNvGraphicFramePr>
            <a:graphicFrameLocks noGrp="1"/>
          </p:cNvGraphicFramePr>
          <p:nvPr/>
        </p:nvGraphicFramePr>
        <p:xfrm>
          <a:off x="10291705" y="427670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1" name="Table 90">
            <a:extLst>
              <a:ext uri="{FF2B5EF4-FFF2-40B4-BE49-F238E27FC236}">
                <a16:creationId xmlns:a16="http://schemas.microsoft.com/office/drawing/2014/main" id="{4DB614E1-BBE2-58E3-A549-554DBDF86ECD}"/>
              </a:ext>
            </a:extLst>
          </p:cNvPr>
          <p:cNvGraphicFramePr>
            <a:graphicFrameLocks noGrp="1"/>
          </p:cNvGraphicFramePr>
          <p:nvPr/>
        </p:nvGraphicFramePr>
        <p:xfrm>
          <a:off x="10288593" y="460517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92" name="Table 91">
            <a:extLst>
              <a:ext uri="{FF2B5EF4-FFF2-40B4-BE49-F238E27FC236}">
                <a16:creationId xmlns:a16="http://schemas.microsoft.com/office/drawing/2014/main" id="{5674923D-E446-3A2A-08A1-2033B89C5398}"/>
              </a:ext>
            </a:extLst>
          </p:cNvPr>
          <p:cNvGraphicFramePr>
            <a:graphicFrameLocks noGrp="1"/>
          </p:cNvGraphicFramePr>
          <p:nvPr/>
        </p:nvGraphicFramePr>
        <p:xfrm>
          <a:off x="8501528" y="494724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93" name="Rectangle 92">
            <a:extLst>
              <a:ext uri="{FF2B5EF4-FFF2-40B4-BE49-F238E27FC236}">
                <a16:creationId xmlns:a16="http://schemas.microsoft.com/office/drawing/2014/main" id="{4BCEC09A-F641-A860-E164-09A2B6001FFF}"/>
              </a:ext>
            </a:extLst>
          </p:cNvPr>
          <p:cNvSpPr/>
          <p:nvPr/>
        </p:nvSpPr>
        <p:spPr>
          <a:xfrm>
            <a:off x="6426911" y="4970205"/>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err="1">
                <a:ln>
                  <a:noFill/>
                </a:ln>
                <a:solidFill>
                  <a:srgbClr val="E3E1D8">
                    <a:lumMod val="10000"/>
                  </a:srgbClr>
                </a:solidFill>
                <a:effectLst/>
                <a:uLnTx/>
                <a:uFillTx/>
                <a:latin typeface="Verdana"/>
                <a:ea typeface="+mn-ea"/>
                <a:cs typeface="+mn-cs"/>
              </a:rPr>
              <a:t>Entity</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r>
              <a:rPr kumimoji="0" lang="sv-SE" sz="700" b="1" i="0" u="none" strike="noStrike" kern="1200" cap="none" spc="0" normalizeH="0" baseline="0" noProof="0" err="1">
                <a:ln>
                  <a:noFill/>
                </a:ln>
                <a:solidFill>
                  <a:srgbClr val="E3E1D8">
                    <a:lumMod val="10000"/>
                  </a:srgbClr>
                </a:solidFill>
                <a:effectLst/>
                <a:uLnTx/>
                <a:uFillTx/>
                <a:latin typeface="Verdana"/>
                <a:ea typeface="+mn-ea"/>
                <a:cs typeface="+mn-cs"/>
              </a:rPr>
              <a:t>specific</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r>
              <a:rPr kumimoji="0" lang="sv-SE" sz="700" b="0" i="0" u="none" strike="noStrike" kern="1200" cap="none" spc="0" normalizeH="0" baseline="0" noProof="0">
                <a:ln>
                  <a:noFill/>
                </a:ln>
                <a:solidFill>
                  <a:srgbClr val="E3E1D8">
                    <a:lumMod val="10000"/>
                  </a:srgbClr>
                </a:solidFill>
                <a:effectLst/>
                <a:uLnTx/>
                <a:uFillTx/>
                <a:latin typeface="Verdana"/>
                <a:ea typeface="+mn-ea"/>
                <a:cs typeface="+mn-cs"/>
              </a:rPr>
              <a:t>Ansvarsfullt företagande</a:t>
            </a:r>
            <a:r>
              <a:rPr kumimoji="0" lang="sv-SE" sz="700" b="1" i="0" u="none" strike="noStrike" kern="1200" cap="none" spc="0" normalizeH="0" baseline="0" noProof="0">
                <a:ln>
                  <a:noFill/>
                </a:ln>
                <a:solidFill>
                  <a:srgbClr val="E3E1D8">
                    <a:lumMod val="10000"/>
                  </a:srgbClr>
                </a:solidFill>
                <a:effectLst/>
                <a:uLnTx/>
                <a:uFillTx/>
                <a:latin typeface="Verdana"/>
                <a:ea typeface="+mn-ea"/>
                <a:cs typeface="+mn-cs"/>
              </a:rPr>
              <a:t> </a:t>
            </a:r>
            <a:endParaRPr kumimoji="0" lang="sv-SE" sz="700" b="0" i="0" u="none" strike="noStrike" kern="1200" cap="none" spc="0" normalizeH="0" baseline="0" noProof="0">
              <a:ln>
                <a:noFill/>
              </a:ln>
              <a:solidFill>
                <a:srgbClr val="E3E1D8">
                  <a:lumMod val="10000"/>
                </a:srgbClr>
              </a:solidFill>
              <a:effectLst/>
              <a:uLnTx/>
              <a:uFillTx/>
              <a:latin typeface="Verdana"/>
              <a:ea typeface="+mn-ea"/>
              <a:cs typeface="+mn-cs"/>
            </a:endParaRPr>
          </a:p>
        </p:txBody>
      </p:sp>
      <p:graphicFrame>
        <p:nvGraphicFramePr>
          <p:cNvPr id="94" name="Table 93">
            <a:extLst>
              <a:ext uri="{FF2B5EF4-FFF2-40B4-BE49-F238E27FC236}">
                <a16:creationId xmlns:a16="http://schemas.microsoft.com/office/drawing/2014/main" id="{E21F9232-DF7E-35CF-7387-5CBD711A422F}"/>
              </a:ext>
            </a:extLst>
          </p:cNvPr>
          <p:cNvGraphicFramePr>
            <a:graphicFrameLocks noGrp="1"/>
          </p:cNvGraphicFramePr>
          <p:nvPr/>
        </p:nvGraphicFramePr>
        <p:xfrm>
          <a:off x="10288589" y="494724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95" name="Oval 94">
            <a:extLst>
              <a:ext uri="{FF2B5EF4-FFF2-40B4-BE49-F238E27FC236}">
                <a16:creationId xmlns:a16="http://schemas.microsoft.com/office/drawing/2014/main" id="{3F0C995E-41AA-EDBA-824A-E4BEC0229518}"/>
              </a:ext>
            </a:extLst>
          </p:cNvPr>
          <p:cNvSpPr/>
          <p:nvPr/>
        </p:nvSpPr>
        <p:spPr>
          <a:xfrm>
            <a:off x="9271792" y="299961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6" name="Oval 95">
            <a:extLst>
              <a:ext uri="{FF2B5EF4-FFF2-40B4-BE49-F238E27FC236}">
                <a16:creationId xmlns:a16="http://schemas.microsoft.com/office/drawing/2014/main" id="{6277FF20-6264-C935-CF67-DA09088F3293}"/>
              </a:ext>
            </a:extLst>
          </p:cNvPr>
          <p:cNvSpPr/>
          <p:nvPr/>
        </p:nvSpPr>
        <p:spPr>
          <a:xfrm>
            <a:off x="9271792" y="333302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7" name="Oval 96">
            <a:extLst>
              <a:ext uri="{FF2B5EF4-FFF2-40B4-BE49-F238E27FC236}">
                <a16:creationId xmlns:a16="http://schemas.microsoft.com/office/drawing/2014/main" id="{3BFB2A9A-6D37-38BF-9490-0808F909F451}"/>
              </a:ext>
            </a:extLst>
          </p:cNvPr>
          <p:cNvSpPr/>
          <p:nvPr/>
        </p:nvSpPr>
        <p:spPr>
          <a:xfrm>
            <a:off x="9271160" y="400059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8" name="Oval 97">
            <a:extLst>
              <a:ext uri="{FF2B5EF4-FFF2-40B4-BE49-F238E27FC236}">
                <a16:creationId xmlns:a16="http://schemas.microsoft.com/office/drawing/2014/main" id="{01DBD03A-F122-7CBC-B3B1-CADB0B19821C}"/>
              </a:ext>
            </a:extLst>
          </p:cNvPr>
          <p:cNvSpPr/>
          <p:nvPr/>
        </p:nvSpPr>
        <p:spPr>
          <a:xfrm>
            <a:off x="9279571" y="466459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99" name="Oval 98">
            <a:extLst>
              <a:ext uri="{FF2B5EF4-FFF2-40B4-BE49-F238E27FC236}">
                <a16:creationId xmlns:a16="http://schemas.microsoft.com/office/drawing/2014/main" id="{14BC1A7B-A716-77C9-C254-351A256FB6C1}"/>
              </a:ext>
            </a:extLst>
          </p:cNvPr>
          <p:cNvSpPr/>
          <p:nvPr/>
        </p:nvSpPr>
        <p:spPr>
          <a:xfrm>
            <a:off x="8677046" y="466459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100" name="Oval 99">
            <a:extLst>
              <a:ext uri="{FF2B5EF4-FFF2-40B4-BE49-F238E27FC236}">
                <a16:creationId xmlns:a16="http://schemas.microsoft.com/office/drawing/2014/main" id="{4D54C264-8FEB-3929-EF94-3B7762A45175}"/>
              </a:ext>
            </a:extLst>
          </p:cNvPr>
          <p:cNvSpPr/>
          <p:nvPr/>
        </p:nvSpPr>
        <p:spPr>
          <a:xfrm>
            <a:off x="10493098" y="5006645"/>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
        <p:nvSpPr>
          <p:cNvPr id="101" name="Rectangle 100">
            <a:extLst>
              <a:ext uri="{FF2B5EF4-FFF2-40B4-BE49-F238E27FC236}">
                <a16:creationId xmlns:a16="http://schemas.microsoft.com/office/drawing/2014/main" id="{ACBA97CE-0BBE-BB9F-C442-A9DED7B516F9}"/>
              </a:ext>
            </a:extLst>
          </p:cNvPr>
          <p:cNvSpPr/>
          <p:nvPr/>
        </p:nvSpPr>
        <p:spPr>
          <a:xfrm>
            <a:off x="6411277" y="3596998"/>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1" i="1" u="none" strike="noStrike" kern="1200" cap="none" spc="0" normalizeH="0" baseline="0" noProof="0">
                <a:ln>
                  <a:noFill/>
                </a:ln>
                <a:solidFill>
                  <a:srgbClr val="FFFFFF">
                    <a:lumMod val="65000"/>
                  </a:srgbClr>
                </a:solidFill>
                <a:effectLst/>
                <a:uLnTx/>
                <a:uFillTx/>
                <a:latin typeface="Verdana"/>
                <a:ea typeface="+mn-ea"/>
                <a:cs typeface="+mn-cs"/>
              </a:rPr>
              <a:t>G1.3</a:t>
            </a:r>
            <a:r>
              <a:rPr kumimoji="0" lang="sv-SE" sz="700" b="0" i="1" u="none" strike="noStrike" kern="1200" cap="none" spc="0" normalizeH="0" baseline="0" noProof="0">
                <a:ln>
                  <a:noFill/>
                </a:ln>
                <a:solidFill>
                  <a:srgbClr val="FFFFFF">
                    <a:lumMod val="65000"/>
                  </a:srgbClr>
                </a:solidFill>
                <a:effectLst/>
                <a:uLnTx/>
                <a:uFillTx/>
                <a:latin typeface="Verdana"/>
                <a:ea typeface="+mn-ea"/>
                <a:cs typeface="+mn-cs"/>
              </a:rPr>
              <a:t> Djurskydd</a:t>
            </a:r>
          </a:p>
        </p:txBody>
      </p:sp>
      <p:sp>
        <p:nvSpPr>
          <p:cNvPr id="102" name="Oval 101">
            <a:extLst>
              <a:ext uri="{FF2B5EF4-FFF2-40B4-BE49-F238E27FC236}">
                <a16:creationId xmlns:a16="http://schemas.microsoft.com/office/drawing/2014/main" id="{A246180D-90E6-21AE-AD48-9189A5C5C945}"/>
              </a:ext>
            </a:extLst>
          </p:cNvPr>
          <p:cNvSpPr/>
          <p:nvPr/>
        </p:nvSpPr>
        <p:spPr>
          <a:xfrm>
            <a:off x="8677046" y="434610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94693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6961754-DA47-44A9-AF33-16ABEA0B21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96961754-DA47-44A9-AF33-16ABEA0B21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0077F89-2E73-4B04-B2AF-590E7D048C65}"/>
              </a:ext>
            </a:extLst>
          </p:cNvPr>
          <p:cNvSpPr/>
          <p:nvPr/>
        </p:nvSpPr>
        <p:spPr>
          <a:xfrm>
            <a:off x="0" y="-2"/>
            <a:ext cx="12192000" cy="6858001"/>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Verdana"/>
              <a:ea typeface="+mn-ea"/>
              <a:cs typeface="+mn-cs"/>
            </a:endParaRPr>
          </a:p>
        </p:txBody>
      </p:sp>
      <p:sp>
        <p:nvSpPr>
          <p:cNvPr id="3" name="Text Placeholder 2">
            <a:extLst>
              <a:ext uri="{FF2B5EF4-FFF2-40B4-BE49-F238E27FC236}">
                <a16:creationId xmlns:a16="http://schemas.microsoft.com/office/drawing/2014/main" id="{BE36EFFA-24D9-4C1C-98CB-5B3F792B597A}"/>
              </a:ext>
            </a:extLst>
          </p:cNvPr>
          <p:cNvSpPr>
            <a:spLocks noGrp="1"/>
          </p:cNvSpPr>
          <p:nvPr>
            <p:ph type="body" sz="quarter" idx="19"/>
          </p:nvPr>
        </p:nvSpPr>
        <p:spPr/>
        <p:txBody>
          <a:bodyPr/>
          <a:lstStyle/>
          <a:p>
            <a:endParaRPr lang="en-GB"/>
          </a:p>
        </p:txBody>
      </p:sp>
      <p:sp>
        <p:nvSpPr>
          <p:cNvPr id="9" name="Titel 3">
            <a:extLst>
              <a:ext uri="{FF2B5EF4-FFF2-40B4-BE49-F238E27FC236}">
                <a16:creationId xmlns:a16="http://schemas.microsoft.com/office/drawing/2014/main" id="{F2952DFD-C10E-4083-A5F9-C139EBA8F9D9}"/>
              </a:ext>
            </a:extLst>
          </p:cNvPr>
          <p:cNvSpPr txBox="1">
            <a:spLocks/>
          </p:cNvSpPr>
          <p:nvPr/>
        </p:nvSpPr>
        <p:spPr bwMode="auto">
          <a:xfrm>
            <a:off x="798514" y="1042506"/>
            <a:ext cx="10507661" cy="4665057"/>
          </a:xfrm>
          <a:prstGeom prst="rect">
            <a:avLst/>
          </a:prstGeom>
          <a:noFill/>
          <a:ln w="9525">
            <a:noFill/>
            <a:miter lim="800000"/>
            <a:headEnd/>
            <a:tailEnd/>
          </a:ln>
        </p:spPr>
        <p:txBody>
          <a:bodyPr vert="horz" wrap="square" lIns="0" tIns="17998" rIns="0" bIns="0" numCol="1" anchor="t" anchorCtr="0" compatLnSpc="1">
            <a:prstTxWarp prst="textNoShape">
              <a:avLst/>
            </a:prstTxWarp>
            <a:noAutofit/>
          </a:bodyPr>
          <a:lstStyle>
            <a:lvl1pPr algn="l" defTabSz="457098" rtl="0" eaLnBrk="1" fontAlgn="base" hangingPunct="1">
              <a:spcBef>
                <a:spcPct val="0"/>
              </a:spcBef>
              <a:spcAft>
                <a:spcPct val="0"/>
              </a:spcAft>
              <a:defRPr sz="4800" b="1" kern="1200" cap="all" spc="-50" baseline="0">
                <a:solidFill>
                  <a:schemeClr val="bg1"/>
                </a:solidFill>
                <a:latin typeface="Verdana"/>
                <a:ea typeface="Verdana" pitchFamily="34" charset="0"/>
                <a:cs typeface="Verdana" pitchFamily="34" charset="0"/>
              </a:defRPr>
            </a:lvl1pPr>
            <a:lvl2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09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194"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292"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38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a:lstStyle>
          <a:p>
            <a:pPr marL="0" marR="0" lvl="0" indent="0" algn="l" defTabSz="457098" rtl="0" eaLnBrk="1" fontAlgn="base" latinLnBrk="0" hangingPunct="1">
              <a:lnSpc>
                <a:spcPct val="100000"/>
              </a:lnSpc>
              <a:spcBef>
                <a:spcPct val="0"/>
              </a:spcBef>
              <a:spcAft>
                <a:spcPct val="0"/>
              </a:spcAft>
              <a:buClrTx/>
              <a:buSzTx/>
              <a:buFontTx/>
              <a:buNone/>
              <a:tabLst/>
              <a:defRPr/>
            </a:pPr>
            <a:r>
              <a:rPr lang="en-GB" err="1">
                <a:solidFill>
                  <a:srgbClr val="FFFFFF"/>
                </a:solidFill>
              </a:rPr>
              <a:t>Konceptet</a:t>
            </a:r>
            <a:r>
              <a:rPr lang="en-GB">
                <a:solidFill>
                  <a:srgbClr val="FFFFFF"/>
                </a:solidFill>
              </a:rPr>
              <a:t> för den </a:t>
            </a:r>
            <a:r>
              <a:rPr lang="en-GB" err="1">
                <a:solidFill>
                  <a:srgbClr val="FFFFFF"/>
                </a:solidFill>
              </a:rPr>
              <a:t>dubbla</a:t>
            </a:r>
            <a:r>
              <a:rPr lang="en-GB">
                <a:solidFill>
                  <a:srgbClr val="FFFFFF"/>
                </a:solidFill>
              </a:rPr>
              <a:t> </a:t>
            </a:r>
            <a:r>
              <a:rPr lang="en-GB" err="1">
                <a:solidFill>
                  <a:srgbClr val="FFFFFF"/>
                </a:solidFill>
              </a:rPr>
              <a:t>väsentlighetsanalysen</a:t>
            </a:r>
            <a:endParaRPr kumimoji="0" lang="en-GB" sz="4800" b="1" i="0" u="none" strike="noStrike" kern="1200" cap="all" spc="-50" normalizeH="0" baseline="0" noProof="0">
              <a:ln>
                <a:noFill/>
              </a:ln>
              <a:solidFill>
                <a:srgbClr val="FFFFFF"/>
              </a:solidFill>
              <a:effectLst/>
              <a:uLnTx/>
              <a:uFillTx/>
              <a:latin typeface="Verdana"/>
              <a:ea typeface="Verdana" pitchFamily="34" charset="0"/>
            </a:endParaRPr>
          </a:p>
        </p:txBody>
      </p:sp>
    </p:spTree>
    <p:extLst>
      <p:ext uri="{BB962C8B-B14F-4D97-AF65-F5344CB8AC3E}">
        <p14:creationId xmlns:p14="http://schemas.microsoft.com/office/powerpoint/2010/main" val="75216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D3D1-3411-FBD1-6B8E-03E63FE33834}"/>
            </a:ext>
          </a:extLst>
        </p:cNvPr>
        <p:cNvGrpSpPr/>
        <p:nvPr/>
      </p:nvGrpSpPr>
      <p:grpSpPr>
        <a:xfrm>
          <a:off x="0" y="0"/>
          <a:ext cx="0" cy="0"/>
          <a:chOff x="0" y="0"/>
          <a:chExt cx="0" cy="0"/>
        </a:xfrm>
      </p:grpSpPr>
      <p:sp>
        <p:nvSpPr>
          <p:cNvPr id="32" name="RbLeanShape Left U-Shape 8">
            <a:extLst>
              <a:ext uri="{FF2B5EF4-FFF2-40B4-BE49-F238E27FC236}">
                <a16:creationId xmlns:a16="http://schemas.microsoft.com/office/drawing/2014/main" id="{48C03B53-35A6-A20A-DF52-40F3383753F6}"/>
              </a:ext>
            </a:extLst>
          </p:cNvPr>
          <p:cNvSpPr/>
          <p:nvPr/>
        </p:nvSpPr>
        <p:spPr>
          <a:xfrm flipH="1">
            <a:off x="5777981" y="1905156"/>
            <a:ext cx="5877201" cy="4161340"/>
          </a:xfrm>
          <a:prstGeom prst="roundRect">
            <a:avLst>
              <a:gd name="adj" fmla="val 1345"/>
            </a:avLst>
          </a:prstGeom>
          <a:ln w="28575" cmpd="sng">
            <a:solidFill>
              <a:schemeClr val="tx2"/>
            </a:solidFill>
          </a:ln>
          <a:effectLst/>
        </p:spPr>
        <p:style>
          <a:lnRef idx="1">
            <a:schemeClr val="accent1"/>
          </a:lnRef>
          <a:fillRef idx="0">
            <a:schemeClr val="accent1"/>
          </a:fillRef>
          <a:effectRef idx="0">
            <a:schemeClr val="accent1"/>
          </a:effectRef>
          <a:fontRef idx="minor">
            <a:schemeClr val="tx1"/>
          </a:fontRef>
        </p:style>
        <p:txBody>
          <a:bodyPr lIns="359917" tIns="215950" rIns="215950" bIns="215950" rtlCol="0" anchor="ctr"/>
          <a:lstStyle/>
          <a:p>
            <a:pPr defTabSz="457109" eaLnBrk="0" hangingPunct="0">
              <a:spcAft>
                <a:spcPts val="600"/>
              </a:spcAft>
              <a:buClr>
                <a:schemeClr val="tx2"/>
              </a:buClr>
            </a:pPr>
            <a:endParaRPr lang="sv-SE" sz="1100" spc="10">
              <a:solidFill>
                <a:schemeClr val="tx2">
                  <a:lumMod val="75000"/>
                </a:schemeClr>
              </a:solidFill>
              <a:ea typeface="Verdana"/>
            </a:endParaRPr>
          </a:p>
        </p:txBody>
      </p:sp>
      <p:sp>
        <p:nvSpPr>
          <p:cNvPr id="2" name="Title 1">
            <a:extLst>
              <a:ext uri="{FF2B5EF4-FFF2-40B4-BE49-F238E27FC236}">
                <a16:creationId xmlns:a16="http://schemas.microsoft.com/office/drawing/2014/main" id="{F01D8968-447A-8B69-3BA3-AAD208ACF143}"/>
              </a:ext>
            </a:extLst>
          </p:cNvPr>
          <p:cNvSpPr>
            <a:spLocks noGrp="1"/>
          </p:cNvSpPr>
          <p:nvPr>
            <p:ph type="title"/>
          </p:nvPr>
        </p:nvSpPr>
        <p:spPr>
          <a:xfrm>
            <a:off x="238875" y="559252"/>
            <a:ext cx="11416308" cy="936000"/>
          </a:xfrm>
        </p:spPr>
        <p:txBody>
          <a:bodyPr/>
          <a:lstStyle/>
          <a:p>
            <a:r>
              <a:rPr lang="da-DK"/>
              <a:t>Grundkoncept – ”Train the trainer”</a:t>
            </a:r>
          </a:p>
        </p:txBody>
      </p:sp>
      <p:sp>
        <p:nvSpPr>
          <p:cNvPr id="3" name="Slide Number Placeholder 2">
            <a:extLst>
              <a:ext uri="{FF2B5EF4-FFF2-40B4-BE49-F238E27FC236}">
                <a16:creationId xmlns:a16="http://schemas.microsoft.com/office/drawing/2014/main" id="{3BA8D309-92CA-6438-3311-48AB357AB927}"/>
              </a:ext>
            </a:extLst>
          </p:cNvPr>
          <p:cNvSpPr>
            <a:spLocks noGrp="1"/>
          </p:cNvSpPr>
          <p:nvPr>
            <p:ph type="sldNum" sz="quarter" idx="12"/>
          </p:nvPr>
        </p:nvSpPr>
        <p:spPr>
          <a:xfrm>
            <a:off x="11170627" y="6476400"/>
            <a:ext cx="626400" cy="108000"/>
          </a:xfrm>
        </p:spPr>
        <p:txBody>
          <a:bodyPr/>
          <a:lstStyle/>
          <a:p>
            <a:fld id="{23AA811B-2EBD-4900-905E-5BE206449611}" type="slidenum">
              <a:rPr lang="en-GB"/>
              <a:pPr/>
              <a:t>16</a:t>
            </a:fld>
            <a:endParaRPr lang="en-GB"/>
          </a:p>
        </p:txBody>
      </p:sp>
      <p:sp>
        <p:nvSpPr>
          <p:cNvPr id="31" name="Rectangle: Rounded Corners 30">
            <a:extLst>
              <a:ext uri="{FF2B5EF4-FFF2-40B4-BE49-F238E27FC236}">
                <a16:creationId xmlns:a16="http://schemas.microsoft.com/office/drawing/2014/main" id="{DB118324-22CC-31DD-79F0-F8E963B33179}"/>
              </a:ext>
            </a:extLst>
          </p:cNvPr>
          <p:cNvSpPr/>
          <p:nvPr/>
        </p:nvSpPr>
        <p:spPr>
          <a:xfrm>
            <a:off x="238874" y="1568522"/>
            <a:ext cx="7125799" cy="4907878"/>
          </a:xfrm>
          <a:prstGeom prst="roundRect">
            <a:avLst>
              <a:gd name="adj" fmla="val 1701"/>
            </a:avLst>
          </a:prstGeom>
          <a:solidFill>
            <a:schemeClr val="bg1">
              <a:lumMod val="95000"/>
            </a:schemeClr>
          </a:solidFill>
          <a:ln w="9525">
            <a:noFill/>
          </a:ln>
          <a:effectLst/>
        </p:spPr>
        <p:style>
          <a:lnRef idx="1">
            <a:schemeClr val="accent1"/>
          </a:lnRef>
          <a:fillRef idx="0">
            <a:schemeClr val="accent1"/>
          </a:fillRef>
          <a:effectRef idx="0">
            <a:schemeClr val="accent1"/>
          </a:effectRef>
          <a:fontRef idx="minor">
            <a:schemeClr val="tx1"/>
          </a:fontRef>
        </p:style>
        <p:txBody>
          <a:bodyPr lIns="107975" tIns="107975" rIns="107975" bIns="107975" rtlCol="0" anchor="ctr" anchorCtr="0">
            <a:noAutofit/>
          </a:bodyPr>
          <a:lstStyle/>
          <a:p>
            <a:pPr marR="0" lvl="0" algn="l" defTabSz="914378" rtl="0" eaLnBrk="1" fontAlgn="auto" latinLnBrk="0" hangingPunct="1">
              <a:lnSpc>
                <a:spcPct val="100000"/>
              </a:lnSpc>
              <a:spcBef>
                <a:spcPts val="1200"/>
              </a:spcBef>
              <a:spcAft>
                <a:spcPts val="0"/>
              </a:spcAft>
              <a:buClrTx/>
              <a:buSzTx/>
              <a:tabLst/>
              <a:defRPr/>
            </a:pPr>
            <a:r>
              <a:rPr lang="sv-SE" sz="1000" b="1" kern="1200" baseline="0">
                <a:solidFill>
                  <a:schemeClr val="tx2"/>
                </a:solidFill>
                <a:latin typeface="+mn-lt"/>
                <a:ea typeface="+mn-ea"/>
                <a:cs typeface="+mn-cs"/>
              </a:rPr>
              <a:t>Bakgrund och introduktion: </a:t>
            </a:r>
            <a:r>
              <a:rPr lang="sv-SE" sz="1000" kern="1200" baseline="0">
                <a:latin typeface="+mn-lt"/>
                <a:ea typeface="+mn-ea"/>
                <a:cs typeface="+mn-cs"/>
              </a:rPr>
              <a:t>För rapportering på koncernnivå rekommenderade Ramboll en hög involvering av de kommunala bolagen genom hela den dubbla väsentlighetsanalysen. Det togs därför fram ett anpassat handlingssätt för genomförande av</a:t>
            </a:r>
            <a:r>
              <a:rPr lang="sv-SE" sz="1000"/>
              <a:t> en dubbel väsentlighetsanalys på kommunal koncernnivå. Förberedelsearbetet genomfördes under 2024, ett arbete som reviderades under våren 2025.</a:t>
            </a:r>
            <a:endParaRPr lang="sv-SE" sz="1000" kern="1200" baseline="0">
              <a:latin typeface="+mn-lt"/>
              <a:ea typeface="+mn-ea"/>
              <a:cs typeface="+mn-cs"/>
            </a:endParaRPr>
          </a:p>
          <a:p>
            <a:pPr marR="0" lvl="0" algn="l" defTabSz="914378" rtl="0" eaLnBrk="1" fontAlgn="auto" latinLnBrk="0" hangingPunct="1">
              <a:lnSpc>
                <a:spcPct val="100000"/>
              </a:lnSpc>
              <a:spcBef>
                <a:spcPts val="1200"/>
              </a:spcBef>
              <a:spcAft>
                <a:spcPts val="0"/>
              </a:spcAft>
              <a:buClrTx/>
              <a:buSzTx/>
              <a:tabLst/>
              <a:defRPr/>
            </a:pPr>
            <a:r>
              <a:rPr lang="sv-SE" sz="1000" b="1" kern="1200" baseline="0">
                <a:solidFill>
                  <a:schemeClr val="tx2"/>
                </a:solidFill>
                <a:latin typeface="+mn-lt"/>
                <a:ea typeface="+mn-ea"/>
                <a:cs typeface="+mn-cs"/>
              </a:rPr>
              <a:t>Syfte</a:t>
            </a:r>
            <a:r>
              <a:rPr lang="sv-SE" sz="1000" b="1">
                <a:solidFill>
                  <a:schemeClr val="tx2"/>
                </a:solidFill>
              </a:rPr>
              <a:t>:</a:t>
            </a:r>
            <a:r>
              <a:rPr lang="sv-SE" sz="1000"/>
              <a:t> Revidera</a:t>
            </a:r>
            <a:r>
              <a:rPr lang="sv-SE" sz="1000" b="0" kern="1200" baseline="0">
                <a:solidFill>
                  <a:schemeClr val="tx1"/>
                </a:solidFill>
                <a:latin typeface="+mn-lt"/>
                <a:ea typeface="+mn-ea"/>
                <a:cs typeface="+mn-cs"/>
              </a:rPr>
              <a:t> de kommunala bolagens inverkan, risker och möjligheter samt identifiera samtliga väsentliga områden</a:t>
            </a:r>
            <a:r>
              <a:rPr lang="sv-SE" sz="1000"/>
              <a:t> för Göteborgs Stadshus. </a:t>
            </a:r>
            <a:endParaRPr lang="sv-SE" sz="1000" b="0" kern="1200" baseline="0">
              <a:solidFill>
                <a:schemeClr val="tx1"/>
              </a:solidFill>
              <a:latin typeface="+mn-lt"/>
              <a:ea typeface="+mn-ea"/>
              <a:cs typeface="+mn-cs"/>
            </a:endParaRPr>
          </a:p>
          <a:p>
            <a:pPr marR="0" lvl="0" algn="l" defTabSz="914378" rtl="0" eaLnBrk="1" fontAlgn="auto" latinLnBrk="0" hangingPunct="1">
              <a:lnSpc>
                <a:spcPct val="100000"/>
              </a:lnSpc>
              <a:spcBef>
                <a:spcPts val="1200"/>
              </a:spcBef>
              <a:spcAft>
                <a:spcPts val="0"/>
              </a:spcAft>
              <a:buClrTx/>
              <a:buSzTx/>
              <a:tabLst/>
              <a:defRPr/>
            </a:pPr>
            <a:r>
              <a:rPr lang="sv-SE" sz="1000" b="1">
                <a:solidFill>
                  <a:schemeClr val="tx2"/>
                </a:solidFill>
              </a:rPr>
              <a:t>Upplägg:</a:t>
            </a:r>
            <a:r>
              <a:rPr lang="sv-SE" sz="1000">
                <a:solidFill>
                  <a:schemeClr val="tx2"/>
                </a:solidFill>
              </a:rPr>
              <a:t>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b="0" kern="1200" baseline="0">
                <a:latin typeface="+mn-lt"/>
                <a:ea typeface="+mn-ea"/>
                <a:cs typeface="+mn-cs"/>
              </a:rPr>
              <a:t>En hög involvering av de kommunala bolagen i den dubbla väsentlighetsanalysen.</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Arbete utifrån tematiska grupper baserat på bolagens värdekedjor, för mer info se nästa sida. </a:t>
            </a:r>
            <a:endParaRPr lang="sv-SE" sz="1000" b="0" kern="1200" baseline="0">
              <a:latin typeface="+mn-lt"/>
              <a:ea typeface="+mn-ea"/>
              <a:cs typeface="+mn-cs"/>
            </a:endParaRP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a:t>
            </a:r>
            <a:r>
              <a:rPr lang="sv-SE" sz="1000" err="1"/>
              <a:t>Train</a:t>
            </a:r>
            <a:r>
              <a:rPr lang="sv-SE" sz="1000"/>
              <a:t> the </a:t>
            </a:r>
            <a:r>
              <a:rPr lang="sv-SE" sz="1000" err="1"/>
              <a:t>trainer</a:t>
            </a:r>
            <a:r>
              <a:rPr lang="sv-SE" sz="1000"/>
              <a:t>”: Revidering av den dubbla väsentlighetsanalys</a:t>
            </a:r>
            <a:r>
              <a:rPr lang="sv-SE" sz="1000" b="0" kern="1200" baseline="0">
                <a:latin typeface="+mn-lt"/>
                <a:ea typeface="+mn-ea"/>
                <a:cs typeface="+mn-cs"/>
              </a:rPr>
              <a:t>processen genomfördes i en kombination av workshops, eget arbete</a:t>
            </a:r>
            <a:r>
              <a:rPr lang="sv-SE" sz="1000"/>
              <a:t> coaching och pedagogiskt material.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Bolagen bistod med att tillhandahålla bolagsspecifik information, deltagande på workshops, samt eget kontinuerligt arbete i tematiska grupper.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Ramboll försedde projektet med metodstöd, pedagogiskt material, instruktioner och kontinuerligt stöd.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Aggregerad dubbel väsentlighetsanalys på koncernnivå baserad på de tematiska gruppernas analyser. </a:t>
            </a:r>
          </a:p>
          <a:p>
            <a:pPr marL="285750" marR="0" lvl="0" indent="-285750" algn="l" defTabSz="914378"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sz="1000"/>
              <a:t>Validering av resultatet </a:t>
            </a:r>
            <a:endParaRPr lang="sv-SE" sz="1000" b="1" kern="1200" baseline="0">
              <a:solidFill>
                <a:schemeClr val="tx2"/>
              </a:solidFill>
              <a:latin typeface="+mn-lt"/>
              <a:ea typeface="+mn-ea"/>
              <a:cs typeface="+mn-cs"/>
            </a:endParaRPr>
          </a:p>
          <a:p>
            <a:pPr marR="0" lvl="0" algn="l" defTabSz="914378" rtl="0" eaLnBrk="1" fontAlgn="auto" latinLnBrk="0" hangingPunct="1">
              <a:lnSpc>
                <a:spcPct val="100000"/>
              </a:lnSpc>
              <a:spcBef>
                <a:spcPts val="600"/>
              </a:spcBef>
              <a:spcAft>
                <a:spcPts val="0"/>
              </a:spcAft>
              <a:buClrTx/>
              <a:buSzTx/>
              <a:tabLst/>
              <a:defRPr/>
            </a:pPr>
            <a:r>
              <a:rPr lang="sv-SE" sz="1000" b="1" kern="1200" baseline="0">
                <a:solidFill>
                  <a:schemeClr val="tx2"/>
                </a:solidFill>
                <a:latin typeface="+mn-lt"/>
                <a:ea typeface="+mn-ea"/>
                <a:cs typeface="+mn-cs"/>
              </a:rPr>
              <a:t>Resultat: </a:t>
            </a:r>
            <a:r>
              <a:rPr lang="sv-SE" sz="1000" kern="1200" baseline="0">
                <a:latin typeface="+mn-lt"/>
                <a:ea typeface="+mn-ea"/>
                <a:cs typeface="+mn-cs"/>
              </a:rPr>
              <a:t>En reviderad aggregerad dubbel väsentlighetsanalys på koncernnivå samt reviderade dubbla väsentlighetsanalyser för respektive tematisk grupp. Ökad kunskap om och en ökad känsla av ägandeskap av CSRD, ESRS och den dubbla väsentlighetsanalysen inom koncernen samt inom respektive bolag. </a:t>
            </a:r>
          </a:p>
        </p:txBody>
      </p:sp>
      <p:sp>
        <p:nvSpPr>
          <p:cNvPr id="34" name="TextBox 33">
            <a:extLst>
              <a:ext uri="{FF2B5EF4-FFF2-40B4-BE49-F238E27FC236}">
                <a16:creationId xmlns:a16="http://schemas.microsoft.com/office/drawing/2014/main" id="{9A0AB5ED-0854-F532-9CCA-A6DE4A80320C}"/>
              </a:ext>
            </a:extLst>
          </p:cNvPr>
          <p:cNvSpPr txBox="1"/>
          <p:nvPr/>
        </p:nvSpPr>
        <p:spPr>
          <a:xfrm>
            <a:off x="7628021" y="1568522"/>
            <a:ext cx="4676794" cy="338554"/>
          </a:xfrm>
          <a:prstGeom prst="rect">
            <a:avLst/>
          </a:prstGeom>
          <a:noFill/>
        </p:spPr>
        <p:txBody>
          <a:bodyPr wrap="square">
            <a:spAutoFit/>
          </a:bodyPr>
          <a:lstStyle/>
          <a:p>
            <a:pPr marR="0" lvl="0" algn="l" defTabSz="914378" rtl="0" eaLnBrk="1" fontAlgn="auto" latinLnBrk="0" hangingPunct="1">
              <a:lnSpc>
                <a:spcPct val="100000"/>
              </a:lnSpc>
              <a:spcBef>
                <a:spcPts val="1200"/>
              </a:spcBef>
              <a:spcAft>
                <a:spcPts val="0"/>
              </a:spcAft>
              <a:buClrTx/>
              <a:buSzTx/>
              <a:tabLst/>
              <a:defRPr/>
            </a:pPr>
            <a:r>
              <a:rPr lang="sv-SE" sz="1600" b="1">
                <a:solidFill>
                  <a:srgbClr val="05326E"/>
                </a:solidFill>
              </a:rPr>
              <a:t>Faser</a:t>
            </a:r>
            <a:r>
              <a:rPr lang="en-GB" sz="1600" b="0" kern="1200" baseline="0">
                <a:solidFill>
                  <a:srgbClr val="05326E"/>
                </a:solidFill>
                <a:latin typeface="+mn-lt"/>
                <a:ea typeface="+mn-ea"/>
                <a:cs typeface="+mn-cs"/>
              </a:rPr>
              <a:t>: “Train the trainer”</a:t>
            </a:r>
          </a:p>
        </p:txBody>
      </p:sp>
      <p:sp>
        <p:nvSpPr>
          <p:cNvPr id="17" name="Rectangle 16">
            <a:extLst>
              <a:ext uri="{FF2B5EF4-FFF2-40B4-BE49-F238E27FC236}">
                <a16:creationId xmlns:a16="http://schemas.microsoft.com/office/drawing/2014/main" id="{4F7D9254-DDE3-AA6F-AB32-64E731B06CBD}"/>
              </a:ext>
            </a:extLst>
          </p:cNvPr>
          <p:cNvSpPr/>
          <p:nvPr/>
        </p:nvSpPr>
        <p:spPr>
          <a:xfrm>
            <a:off x="10151954" y="2699049"/>
            <a:ext cx="1176613" cy="1223814"/>
          </a:xfrm>
          <a:prstGeom prst="rect">
            <a:avLst/>
          </a:prstGeom>
          <a:solidFill>
            <a:schemeClr val="tx2"/>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sz="1600">
                <a:solidFill>
                  <a:schemeClr val="bg1"/>
                </a:solidFill>
              </a:rPr>
              <a:t>3-4</a:t>
            </a:r>
          </a:p>
          <a:p>
            <a:pPr defTabSz="1219140">
              <a:lnSpc>
                <a:spcPct val="90000"/>
              </a:lnSpc>
              <a:spcBef>
                <a:spcPts val="0"/>
              </a:spcBef>
              <a:spcAft>
                <a:spcPts val="0"/>
              </a:spcAft>
            </a:pPr>
            <a:r>
              <a:rPr lang="sv-SE" sz="900">
                <a:solidFill>
                  <a:schemeClr val="bg1"/>
                </a:solidFill>
              </a:rPr>
              <a:t>Revidering inverkan</a:t>
            </a:r>
          </a:p>
        </p:txBody>
      </p:sp>
      <p:sp>
        <p:nvSpPr>
          <p:cNvPr id="20" name="Rectangle 19">
            <a:extLst>
              <a:ext uri="{FF2B5EF4-FFF2-40B4-BE49-F238E27FC236}">
                <a16:creationId xmlns:a16="http://schemas.microsoft.com/office/drawing/2014/main" id="{B8108787-B747-A5D9-AC55-B9804F9CB886}"/>
              </a:ext>
            </a:extLst>
          </p:cNvPr>
          <p:cNvSpPr/>
          <p:nvPr/>
        </p:nvSpPr>
        <p:spPr>
          <a:xfrm>
            <a:off x="8958003" y="4172814"/>
            <a:ext cx="1176614" cy="1197519"/>
          </a:xfrm>
          <a:prstGeom prst="rect">
            <a:avLst/>
          </a:prstGeom>
          <a:solidFill>
            <a:srgbClr val="ADD095"/>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solidFill>
                  <a:schemeClr val="bg1"/>
                </a:solidFill>
              </a:rPr>
              <a:t>6</a:t>
            </a:r>
          </a:p>
          <a:p>
            <a:pPr defTabSz="1219140">
              <a:lnSpc>
                <a:spcPct val="90000"/>
              </a:lnSpc>
              <a:spcBef>
                <a:spcPts val="0"/>
              </a:spcBef>
              <a:spcAft>
                <a:spcPts val="0"/>
              </a:spcAft>
            </a:pPr>
            <a:r>
              <a:rPr lang="sv-SE" sz="900">
                <a:solidFill>
                  <a:schemeClr val="bg1"/>
                </a:solidFill>
              </a:rPr>
              <a:t>Aggregering på koncernnivå</a:t>
            </a:r>
          </a:p>
        </p:txBody>
      </p:sp>
      <p:sp>
        <p:nvSpPr>
          <p:cNvPr id="24" name="Rectangle 23">
            <a:extLst>
              <a:ext uri="{FF2B5EF4-FFF2-40B4-BE49-F238E27FC236}">
                <a16:creationId xmlns:a16="http://schemas.microsoft.com/office/drawing/2014/main" id="{504ABBC6-06B9-D424-06A7-33CA39936842}"/>
              </a:ext>
            </a:extLst>
          </p:cNvPr>
          <p:cNvSpPr/>
          <p:nvPr/>
        </p:nvSpPr>
        <p:spPr>
          <a:xfrm>
            <a:off x="10184147" y="4172814"/>
            <a:ext cx="1167482" cy="1197519"/>
          </a:xfrm>
          <a:prstGeom prst="rect">
            <a:avLst/>
          </a:prstGeom>
          <a:solidFill>
            <a:srgbClr val="125A40"/>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solidFill>
                  <a:schemeClr val="bg1"/>
                </a:solidFill>
              </a:rPr>
              <a:t>7</a:t>
            </a:r>
          </a:p>
          <a:p>
            <a:pPr defTabSz="1219140">
              <a:lnSpc>
                <a:spcPct val="90000"/>
              </a:lnSpc>
              <a:spcBef>
                <a:spcPts val="0"/>
              </a:spcBef>
              <a:spcAft>
                <a:spcPts val="0"/>
              </a:spcAft>
            </a:pPr>
            <a:r>
              <a:rPr lang="sv-SE" sz="900">
                <a:solidFill>
                  <a:schemeClr val="bg1"/>
                </a:solidFill>
              </a:rPr>
              <a:t>Validering &amp; summering av resultat</a:t>
            </a:r>
          </a:p>
        </p:txBody>
      </p:sp>
      <p:sp>
        <p:nvSpPr>
          <p:cNvPr id="27" name="Rectangle 26">
            <a:extLst>
              <a:ext uri="{FF2B5EF4-FFF2-40B4-BE49-F238E27FC236}">
                <a16:creationId xmlns:a16="http://schemas.microsoft.com/office/drawing/2014/main" id="{53BBFBA0-A90D-0BF1-4FAC-2253F5A5BE0E}"/>
              </a:ext>
            </a:extLst>
          </p:cNvPr>
          <p:cNvSpPr/>
          <p:nvPr/>
        </p:nvSpPr>
        <p:spPr>
          <a:xfrm>
            <a:off x="7722889" y="4172814"/>
            <a:ext cx="1176613" cy="1197519"/>
          </a:xfrm>
          <a:prstGeom prst="rect">
            <a:avLst/>
          </a:prstGeom>
          <a:solidFill>
            <a:srgbClr val="05326E"/>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solidFill>
                  <a:schemeClr val="bg1"/>
                </a:solidFill>
              </a:rPr>
              <a:t>5</a:t>
            </a:r>
          </a:p>
          <a:p>
            <a:pPr defTabSz="1219140">
              <a:lnSpc>
                <a:spcPct val="90000"/>
              </a:lnSpc>
            </a:pPr>
            <a:r>
              <a:rPr lang="sv-SE" sz="900">
                <a:solidFill>
                  <a:schemeClr val="bg1"/>
                </a:solidFill>
              </a:rPr>
              <a:t>Revidering  finansiella risker &amp; möjligheter</a:t>
            </a:r>
          </a:p>
          <a:p>
            <a:pPr defTabSz="1219140">
              <a:lnSpc>
                <a:spcPct val="90000"/>
              </a:lnSpc>
              <a:spcBef>
                <a:spcPts val="0"/>
              </a:spcBef>
              <a:spcAft>
                <a:spcPts val="0"/>
              </a:spcAft>
            </a:pPr>
            <a:endParaRPr lang="sv-SE" sz="900">
              <a:solidFill>
                <a:schemeClr val="bg1"/>
              </a:solidFill>
            </a:endParaRPr>
          </a:p>
        </p:txBody>
      </p:sp>
      <p:sp>
        <p:nvSpPr>
          <p:cNvPr id="5" name="Rectangle 4">
            <a:extLst>
              <a:ext uri="{FF2B5EF4-FFF2-40B4-BE49-F238E27FC236}">
                <a16:creationId xmlns:a16="http://schemas.microsoft.com/office/drawing/2014/main" id="{BCBFE285-6D0A-7D85-69BC-32CAB946595A}"/>
              </a:ext>
            </a:extLst>
          </p:cNvPr>
          <p:cNvSpPr/>
          <p:nvPr/>
        </p:nvSpPr>
        <p:spPr>
          <a:xfrm>
            <a:off x="8935762" y="2687309"/>
            <a:ext cx="1176613" cy="1223813"/>
          </a:xfrm>
          <a:prstGeom prst="rect">
            <a:avLst/>
          </a:prstGeom>
          <a:solidFill>
            <a:schemeClr val="tx2">
              <a:lumMod val="40000"/>
              <a:lumOff val="60000"/>
            </a:schemeClr>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t>2</a:t>
            </a:r>
          </a:p>
          <a:p>
            <a:pPr defTabSz="1219140">
              <a:lnSpc>
                <a:spcPct val="90000"/>
              </a:lnSpc>
              <a:spcBef>
                <a:spcPts val="0"/>
              </a:spcBef>
              <a:spcAft>
                <a:spcPts val="0"/>
              </a:spcAft>
            </a:pPr>
            <a:r>
              <a:rPr lang="sv-SE" sz="900"/>
              <a:t>Värdekedja, affärsmodell och intressenter</a:t>
            </a:r>
          </a:p>
        </p:txBody>
      </p:sp>
      <p:sp>
        <p:nvSpPr>
          <p:cNvPr id="6" name="Rectangle 5">
            <a:extLst>
              <a:ext uri="{FF2B5EF4-FFF2-40B4-BE49-F238E27FC236}">
                <a16:creationId xmlns:a16="http://schemas.microsoft.com/office/drawing/2014/main" id="{1F6010A4-236E-B122-4043-B791EE2447E8}"/>
              </a:ext>
            </a:extLst>
          </p:cNvPr>
          <p:cNvSpPr/>
          <p:nvPr/>
        </p:nvSpPr>
        <p:spPr>
          <a:xfrm>
            <a:off x="7719569" y="2687309"/>
            <a:ext cx="1176614" cy="1223813"/>
          </a:xfrm>
          <a:prstGeom prst="rect">
            <a:avLst/>
          </a:prstGeom>
          <a:solidFill>
            <a:srgbClr val="E3E1D8"/>
          </a:solidFill>
          <a:ln>
            <a:noFill/>
          </a:ln>
        </p:spPr>
        <p:txBody>
          <a:bodyPr wrap="square" lIns="144000" tIns="144000" rIns="144000" bIns="144000" anchor="t" anchorCtr="0">
            <a:noAutofit/>
          </a:bodyPr>
          <a:lstStyle/>
          <a:p>
            <a:pPr defTabSz="1219140">
              <a:lnSpc>
                <a:spcPct val="90000"/>
              </a:lnSpc>
              <a:spcBef>
                <a:spcPts val="0"/>
              </a:spcBef>
              <a:spcAft>
                <a:spcPts val="300"/>
              </a:spcAft>
            </a:pPr>
            <a:r>
              <a:rPr lang="sv-SE"/>
              <a:t>1</a:t>
            </a:r>
          </a:p>
          <a:p>
            <a:pPr defTabSz="1219140">
              <a:lnSpc>
                <a:spcPct val="90000"/>
              </a:lnSpc>
              <a:spcBef>
                <a:spcPts val="0"/>
              </a:spcBef>
              <a:spcAft>
                <a:spcPts val="0"/>
              </a:spcAft>
            </a:pPr>
            <a:r>
              <a:rPr lang="sv-SE" sz="900"/>
              <a:t>Utbildning och uppstart</a:t>
            </a:r>
          </a:p>
        </p:txBody>
      </p:sp>
    </p:spTree>
    <p:custDataLst>
      <p:custData r:id="rId1"/>
      <p:custData r:id="rId2"/>
      <p:tags r:id="rId3"/>
    </p:custDataLst>
    <p:extLst>
      <p:ext uri="{BB962C8B-B14F-4D97-AF65-F5344CB8AC3E}">
        <p14:creationId xmlns:p14="http://schemas.microsoft.com/office/powerpoint/2010/main" val="16743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ubrik 6">
            <a:extLst>
              <a:ext uri="{FF2B5EF4-FFF2-40B4-BE49-F238E27FC236}">
                <a16:creationId xmlns:a16="http://schemas.microsoft.com/office/drawing/2014/main" id="{11FE405E-96F8-48A7-A8FA-C61C44F042F6}"/>
              </a:ext>
            </a:extLst>
          </p:cNvPr>
          <p:cNvSpPr>
            <a:spLocks noGrp="1"/>
          </p:cNvSpPr>
          <p:nvPr>
            <p:ph type="title"/>
          </p:nvPr>
        </p:nvSpPr>
        <p:spPr>
          <a:xfrm>
            <a:off x="377508" y="404813"/>
            <a:ext cx="9656616" cy="736959"/>
          </a:xfrm>
        </p:spPr>
        <p:txBody>
          <a:bodyPr>
            <a:noAutofit/>
          </a:bodyPr>
          <a:lstStyle/>
          <a:p>
            <a:r>
              <a:rPr lang="sv-SE" sz="2400"/>
              <a:t>För den dubbla väsentlighetsanalysen är bolagen uppdelade i tematiska grupper</a:t>
            </a:r>
            <a:r>
              <a:rPr lang="sv-SE" sz="2400" baseline="30000"/>
              <a:t>1</a:t>
            </a:r>
            <a:r>
              <a:rPr lang="sv-SE" sz="2400"/>
              <a:t> utifrån sina primära värdekedjor </a:t>
            </a:r>
          </a:p>
        </p:txBody>
      </p:sp>
      <p:grpSp>
        <p:nvGrpSpPr>
          <p:cNvPr id="3" name="Grupp 2">
            <a:extLst>
              <a:ext uri="{FF2B5EF4-FFF2-40B4-BE49-F238E27FC236}">
                <a16:creationId xmlns:a16="http://schemas.microsoft.com/office/drawing/2014/main" id="{E85981E9-F969-4AFE-9FB7-E39F349DB4D3}"/>
              </a:ext>
            </a:extLst>
          </p:cNvPr>
          <p:cNvGrpSpPr/>
          <p:nvPr/>
        </p:nvGrpSpPr>
        <p:grpSpPr>
          <a:xfrm>
            <a:off x="1440720" y="1938373"/>
            <a:ext cx="7649789" cy="3986142"/>
            <a:chOff x="653762" y="1702181"/>
            <a:chExt cx="7649789" cy="3924867"/>
          </a:xfrm>
        </p:grpSpPr>
        <p:sp>
          <p:nvSpPr>
            <p:cNvPr id="27" name="Rektangel 26">
              <a:extLst>
                <a:ext uri="{FF2B5EF4-FFF2-40B4-BE49-F238E27FC236}">
                  <a16:creationId xmlns:a16="http://schemas.microsoft.com/office/drawing/2014/main" id="{00E507F1-D8ED-4A1A-9BE7-034040298423}"/>
                </a:ext>
              </a:extLst>
            </p:cNvPr>
            <p:cNvSpPr/>
            <p:nvPr/>
          </p:nvSpPr>
          <p:spPr>
            <a:xfrm>
              <a:off x="3219779" y="1702974"/>
              <a:ext cx="2520000" cy="3924074"/>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7B29D654-B63C-4683-BA99-54F564DE8E0F}"/>
                </a:ext>
              </a:extLst>
            </p:cNvPr>
            <p:cNvSpPr/>
            <p:nvPr/>
          </p:nvSpPr>
          <p:spPr>
            <a:xfrm>
              <a:off x="653762" y="1702181"/>
              <a:ext cx="2520000" cy="1584000"/>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A15DB768-1991-4661-8643-1839722623B2}"/>
                </a:ext>
              </a:extLst>
            </p:cNvPr>
            <p:cNvSpPr/>
            <p:nvPr/>
          </p:nvSpPr>
          <p:spPr>
            <a:xfrm>
              <a:off x="5783551" y="1705640"/>
              <a:ext cx="2520000" cy="1862600"/>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DF691DD0-3CD2-413C-B326-8CDBCBAF4613}"/>
                </a:ext>
              </a:extLst>
            </p:cNvPr>
            <p:cNvSpPr/>
            <p:nvPr/>
          </p:nvSpPr>
          <p:spPr>
            <a:xfrm>
              <a:off x="5783551" y="4498461"/>
              <a:ext cx="2520000" cy="1128587"/>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31057E3D-D377-47F5-A94A-163AC4AF6698}"/>
                </a:ext>
              </a:extLst>
            </p:cNvPr>
            <p:cNvSpPr/>
            <p:nvPr/>
          </p:nvSpPr>
          <p:spPr>
            <a:xfrm>
              <a:off x="752747" y="1786001"/>
              <a:ext cx="2423260" cy="1620124"/>
            </a:xfrm>
            <a:prstGeom prst="rect">
              <a:avLst/>
            </a:prstGeom>
            <a:noFill/>
          </p:spPr>
          <p:txBody>
            <a:bodyPr wrap="square">
              <a:spAutoFit/>
            </a:bodyPr>
            <a:lstStyle/>
            <a:p>
              <a:pPr lvl="0" defTabSz="914332">
                <a:spcAft>
                  <a:spcPts val="600"/>
                </a:spcAft>
                <a:defRPr/>
              </a:pPr>
              <a:r>
                <a:rPr lang="sv-SE" sz="1400" b="1">
                  <a:solidFill>
                    <a:prstClr val="black"/>
                  </a:solidFill>
                  <a:latin typeface="Arial Black"/>
                </a:rPr>
                <a:t>Energiproduktion, avfallshantering och vattenrening</a:t>
              </a:r>
              <a:endParaRPr lang="sv-SE" sz="1400">
                <a:solidFill>
                  <a:prstClr val="black"/>
                </a:solidFill>
              </a:endParaRPr>
            </a:p>
            <a:p>
              <a:pPr marL="171450" lvl="0" indent="-171450" defTabSz="914332">
                <a:lnSpc>
                  <a:spcPts val="1600"/>
                </a:lnSpc>
                <a:buFont typeface="Arial" panose="020B0604020202020204" pitchFamily="34" charset="0"/>
                <a:buChar char="•"/>
                <a:defRPr/>
              </a:pPr>
              <a:r>
                <a:rPr lang="sv-SE" sz="1000">
                  <a:solidFill>
                    <a:prstClr val="black"/>
                  </a:solidFill>
                </a:rPr>
                <a:t>Göteborg Energi AB</a:t>
              </a:r>
            </a:p>
            <a:p>
              <a:pPr marL="171450" lvl="0" indent="-171450" defTabSz="914332">
                <a:lnSpc>
                  <a:spcPts val="1600"/>
                </a:lnSpc>
                <a:buFont typeface="Arial" panose="020B0604020202020204" pitchFamily="34" charset="0"/>
                <a:buChar char="•"/>
                <a:defRPr/>
              </a:pPr>
              <a:r>
                <a:rPr lang="sv-SE" sz="1000">
                  <a:solidFill>
                    <a:prstClr val="black"/>
                  </a:solidFill>
                </a:rPr>
                <a:t>Renova AB</a:t>
              </a:r>
            </a:p>
            <a:p>
              <a:pPr marL="171450" lvl="0" indent="-171450" defTabSz="914332">
                <a:lnSpc>
                  <a:spcPts val="1600"/>
                </a:lnSpc>
                <a:buFont typeface="Arial" panose="020B0604020202020204" pitchFamily="34" charset="0"/>
                <a:buChar char="•"/>
                <a:defRPr/>
              </a:pPr>
              <a:r>
                <a:rPr lang="sv-SE" sz="1000">
                  <a:solidFill>
                    <a:prstClr val="black"/>
                  </a:solidFill>
                </a:rPr>
                <a:t>Gryaab AB</a:t>
              </a:r>
            </a:p>
            <a:p>
              <a:pPr lvl="0" defTabSz="914332">
                <a:lnSpc>
                  <a:spcPts val="1600"/>
                </a:lnSpc>
                <a:defRPr/>
              </a:pPr>
              <a:endParaRPr lang="sv-SE" sz="1200">
                <a:solidFill>
                  <a:prstClr val="black"/>
                </a:solidFill>
              </a:endParaRPr>
            </a:p>
          </p:txBody>
        </p:sp>
        <p:sp>
          <p:nvSpPr>
            <p:cNvPr id="33" name="Rektangel 32">
              <a:extLst>
                <a:ext uri="{FF2B5EF4-FFF2-40B4-BE49-F238E27FC236}">
                  <a16:creationId xmlns:a16="http://schemas.microsoft.com/office/drawing/2014/main" id="{8640411F-3D15-445D-92AA-AEC8500E0769}"/>
                </a:ext>
              </a:extLst>
            </p:cNvPr>
            <p:cNvSpPr/>
            <p:nvPr/>
          </p:nvSpPr>
          <p:spPr>
            <a:xfrm>
              <a:off x="5826351" y="1786001"/>
              <a:ext cx="2434400" cy="1688604"/>
            </a:xfrm>
            <a:prstGeom prst="rect">
              <a:avLst/>
            </a:prstGeom>
            <a:noFill/>
          </p:spPr>
          <p:txBody>
            <a:bodyPr wrap="square">
              <a:spAutoFit/>
            </a:bodyPr>
            <a:lstStyle/>
            <a:p>
              <a:pPr lvl="0">
                <a:defRPr/>
              </a:pPr>
              <a:r>
                <a:rPr lang="sv-SE" sz="1400" b="1">
                  <a:solidFill>
                    <a:prstClr val="black"/>
                  </a:solidFill>
                  <a:latin typeface="Arial Black"/>
                </a:rPr>
                <a:t>Destinations- och näringsutveckling, kultur och turism</a:t>
              </a:r>
              <a:r>
                <a:rPr lang="sv-SE" sz="1400" b="1" baseline="30000">
                  <a:solidFill>
                    <a:prstClr val="black"/>
                  </a:solidFill>
                  <a:latin typeface="Arial Black"/>
                </a:rPr>
                <a:t>3</a:t>
              </a:r>
              <a:endParaRPr lang="sv-SE" sz="1400" b="1">
                <a:solidFill>
                  <a:prstClr val="black"/>
                </a:solidFill>
                <a:latin typeface="Arial Black"/>
              </a:endParaRPr>
            </a:p>
            <a:p>
              <a:pPr marL="171450" lvl="0" indent="-171450">
                <a:buFont typeface="Arial" panose="020B0604020202020204" pitchFamily="34" charset="0"/>
                <a:buChar char="•"/>
                <a:defRPr/>
              </a:pPr>
              <a:r>
                <a:rPr lang="sv-SE" sz="1000">
                  <a:solidFill>
                    <a:prstClr val="black"/>
                  </a:solidFill>
                </a:rPr>
                <a:t>Göteborg &amp; Co AB</a:t>
              </a:r>
            </a:p>
            <a:p>
              <a:pPr marL="171450" lvl="0" indent="-171450" defTabSz="914332">
                <a:lnSpc>
                  <a:spcPts val="1600"/>
                </a:lnSpc>
                <a:buFont typeface="Arial" panose="020B0604020202020204" pitchFamily="34" charset="0"/>
                <a:buChar char="•"/>
                <a:defRPr/>
              </a:pPr>
              <a:r>
                <a:rPr lang="sv-SE" sz="1000">
                  <a:solidFill>
                    <a:prstClr val="black"/>
                  </a:solidFill>
                </a:rPr>
                <a:t>Got Event AB</a:t>
              </a:r>
            </a:p>
            <a:p>
              <a:pPr marL="171450" lvl="0" indent="-171450" defTabSz="914332">
                <a:lnSpc>
                  <a:spcPts val="1600"/>
                </a:lnSpc>
                <a:buFont typeface="Arial" panose="020B0604020202020204" pitchFamily="34" charset="0"/>
                <a:buChar char="•"/>
                <a:defRPr/>
              </a:pPr>
              <a:r>
                <a:rPr lang="sv-SE" sz="1000">
                  <a:solidFill>
                    <a:prstClr val="black"/>
                  </a:solidFill>
                </a:rPr>
                <a:t>Liseberg AB</a:t>
              </a:r>
            </a:p>
            <a:p>
              <a:pPr marL="171450" lvl="0" indent="-171450" defTabSz="914332">
                <a:lnSpc>
                  <a:spcPts val="1600"/>
                </a:lnSpc>
                <a:buFont typeface="Arial" panose="020B0604020202020204" pitchFamily="34" charset="0"/>
                <a:buChar char="•"/>
                <a:defRPr/>
              </a:pPr>
              <a:r>
                <a:rPr lang="sv-SE" sz="1000">
                  <a:solidFill>
                    <a:prstClr val="black"/>
                  </a:solidFill>
                </a:rPr>
                <a:t>Göteborgs Stadsteater AB</a:t>
              </a:r>
            </a:p>
            <a:p>
              <a:pPr marL="171450" indent="-171450" defTabSz="914332">
                <a:lnSpc>
                  <a:spcPts val="1600"/>
                </a:lnSpc>
                <a:buFont typeface="Arial" panose="020B0604020202020204" pitchFamily="34" charset="0"/>
                <a:buChar char="•"/>
                <a:defRPr/>
              </a:pPr>
              <a:r>
                <a:rPr lang="sv-SE" sz="1000">
                  <a:solidFill>
                    <a:prstClr val="black"/>
                  </a:solidFill>
                </a:rPr>
                <a:t>Business Region Göteborg AB</a:t>
              </a:r>
            </a:p>
          </p:txBody>
        </p:sp>
        <p:sp>
          <p:nvSpPr>
            <p:cNvPr id="41" name="Rektangel 40">
              <a:extLst>
                <a:ext uri="{FF2B5EF4-FFF2-40B4-BE49-F238E27FC236}">
                  <a16:creationId xmlns:a16="http://schemas.microsoft.com/office/drawing/2014/main" id="{231144A5-2A63-4829-8400-D86B6CC39435}"/>
                </a:ext>
              </a:extLst>
            </p:cNvPr>
            <p:cNvSpPr/>
            <p:nvPr/>
          </p:nvSpPr>
          <p:spPr>
            <a:xfrm>
              <a:off x="3309926" y="1786001"/>
              <a:ext cx="2575252" cy="3395056"/>
            </a:xfrm>
            <a:prstGeom prst="rect">
              <a:avLst/>
            </a:prstGeom>
            <a:noFill/>
          </p:spPr>
          <p:txBody>
            <a:bodyPr wrap="square" lIns="91440" tIns="45720" rIns="91440" bIns="45720" anchor="t">
              <a:spAutoFit/>
            </a:bodyPr>
            <a:lstStyle/>
            <a:p>
              <a:pPr lvl="0" defTabSz="914332">
                <a:spcBef>
                  <a:spcPts val="600"/>
                </a:spcBef>
                <a:spcAft>
                  <a:spcPts val="600"/>
                </a:spcAft>
                <a:defRPr/>
              </a:pPr>
              <a:r>
                <a:rPr lang="sv-SE" sz="1400" b="1">
                  <a:solidFill>
                    <a:prstClr val="black"/>
                  </a:solidFill>
                  <a:latin typeface="Arial Black"/>
                </a:rPr>
                <a:t>Fastighetsförvaltning och nyproduktion</a:t>
              </a:r>
            </a:p>
            <a:p>
              <a:pPr marL="171450" lvl="0" indent="-171450" defTabSz="914332">
                <a:lnSpc>
                  <a:spcPts val="1600"/>
                </a:lnSpc>
                <a:buFont typeface="Arial" panose="020B0604020202020204" pitchFamily="34" charset="0"/>
                <a:buChar char="•"/>
                <a:defRPr/>
              </a:pPr>
              <a:r>
                <a:rPr lang="sv-SE" sz="1000">
                  <a:solidFill>
                    <a:prstClr val="black"/>
                  </a:solidFill>
                </a:rPr>
                <a:t>Higab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Älvstranden Utveckling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endParaRPr lang="sv-SE" sz="1000">
                <a:solidFill>
                  <a:prstClr val="black"/>
                </a:solidFill>
              </a:endParaRPr>
            </a:p>
            <a:p>
              <a:pPr marL="171450" indent="-171450" defTabSz="914332">
                <a:lnSpc>
                  <a:spcPts val="1600"/>
                </a:lnSpc>
                <a:buFont typeface="Arial" panose="020B0604020202020204" pitchFamily="34" charset="0"/>
                <a:buChar char="•"/>
                <a:defRPr/>
              </a:pPr>
              <a:r>
                <a:rPr lang="sv-SE" sz="1000">
                  <a:solidFill>
                    <a:prstClr val="black"/>
                  </a:solidFill>
                </a:rPr>
                <a:t>Förvaltnings AB Framtiden</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Bostads AB Poseidon</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Familjebostäder i Göteborg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Framtiden Byggutveckling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Förvaltnings AB Göteborglokaler</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Gårdstensbostäder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Göteborgs Stads Bostads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Göteborgs Egnahems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r>
                <a:rPr lang="sv-SE" sz="1000">
                  <a:solidFill>
                    <a:prstClr val="black"/>
                  </a:solidFill>
                </a:rPr>
                <a:t>Störningsjouren i Göteborg AB</a:t>
              </a:r>
              <a:endParaRPr lang="sv-SE" sz="1000">
                <a:solidFill>
                  <a:prstClr val="black"/>
                </a:solidFill>
                <a:ea typeface="Verdana"/>
              </a:endParaRPr>
            </a:p>
            <a:p>
              <a:pPr marL="171450" lvl="0" indent="-171450" defTabSz="914332">
                <a:lnSpc>
                  <a:spcPts val="1600"/>
                </a:lnSpc>
                <a:buFont typeface="Arial" panose="020B0604020202020204" pitchFamily="34" charset="0"/>
                <a:buChar char="•"/>
                <a:defRPr/>
              </a:pPr>
              <a:endParaRPr lang="sv-SE" sz="1000">
                <a:solidFill>
                  <a:prstClr val="black"/>
                </a:solidFill>
              </a:endParaRPr>
            </a:p>
            <a:p>
              <a:pPr marL="171450" lvl="0" indent="-171450" defTabSz="914332">
                <a:lnSpc>
                  <a:spcPts val="1600"/>
                </a:lnSpc>
                <a:buFont typeface="Arial" panose="020B0604020202020204" pitchFamily="34" charset="0"/>
                <a:buChar char="•"/>
                <a:defRPr/>
              </a:pPr>
              <a:r>
                <a:rPr lang="sv-SE" sz="1000">
                  <a:solidFill>
                    <a:prstClr val="black"/>
                  </a:solidFill>
                </a:rPr>
                <a:t>Boplats Göteborg AB</a:t>
              </a:r>
              <a:endParaRPr lang="sv-SE" sz="1000">
                <a:solidFill>
                  <a:prstClr val="black"/>
                </a:solidFill>
                <a:ea typeface="Verdana"/>
              </a:endParaRPr>
            </a:p>
          </p:txBody>
        </p:sp>
        <p:sp>
          <p:nvSpPr>
            <p:cNvPr id="45" name="Rektangel 44">
              <a:extLst>
                <a:ext uri="{FF2B5EF4-FFF2-40B4-BE49-F238E27FC236}">
                  <a16:creationId xmlns:a16="http://schemas.microsoft.com/office/drawing/2014/main" id="{5794B757-4E3D-45AE-B93A-DB5104166193}"/>
                </a:ext>
              </a:extLst>
            </p:cNvPr>
            <p:cNvSpPr/>
            <p:nvPr/>
          </p:nvSpPr>
          <p:spPr>
            <a:xfrm>
              <a:off x="653762" y="3340051"/>
              <a:ext cx="2520000" cy="2286997"/>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5B0F3D5-E0FC-4244-9BDA-B3CA32391530}"/>
                </a:ext>
              </a:extLst>
            </p:cNvPr>
            <p:cNvSpPr/>
            <p:nvPr/>
          </p:nvSpPr>
          <p:spPr>
            <a:xfrm>
              <a:off x="749025" y="3329637"/>
              <a:ext cx="2325355" cy="1969480"/>
            </a:xfrm>
            <a:prstGeom prst="rect">
              <a:avLst/>
            </a:prstGeom>
            <a:noFill/>
          </p:spPr>
          <p:txBody>
            <a:bodyPr wrap="square" lIns="91440" tIns="45720" rIns="91440" bIns="45720" anchor="t">
              <a:spAutoFit/>
            </a:bodyPr>
            <a:lstStyle/>
            <a:p>
              <a:pPr defTabSz="914332">
                <a:lnSpc>
                  <a:spcPct val="150000"/>
                </a:lnSpc>
                <a:defRPr/>
              </a:pPr>
              <a:r>
                <a:rPr lang="sv-SE" sz="1400" b="1">
                  <a:solidFill>
                    <a:prstClr val="black"/>
                  </a:solidFill>
                  <a:latin typeface="Arial Black"/>
                </a:rPr>
                <a:t>Mobilitet &amp; transport</a:t>
              </a:r>
              <a:r>
                <a:rPr lang="sv-SE" sz="1400" b="1" baseline="30000">
                  <a:solidFill>
                    <a:prstClr val="black"/>
                  </a:solidFill>
                  <a:latin typeface="Arial Black"/>
                </a:rPr>
                <a:t>2</a:t>
              </a:r>
              <a:endParaRPr lang="sv-SE" sz="1400" b="1">
                <a:solidFill>
                  <a:prstClr val="black"/>
                </a:solidFill>
                <a:latin typeface="Arial Black"/>
              </a:endParaRPr>
            </a:p>
            <a:p>
              <a:pPr marL="171450" lvl="0" indent="-171450" defTabSz="914332">
                <a:lnSpc>
                  <a:spcPct val="150000"/>
                </a:lnSpc>
                <a:buFont typeface="Arial" panose="020B0604020202020204" pitchFamily="34" charset="0"/>
                <a:buChar char="•"/>
                <a:defRPr/>
              </a:pPr>
              <a:r>
                <a:rPr lang="sv-SE" sz="1000">
                  <a:solidFill>
                    <a:prstClr val="black"/>
                  </a:solidFill>
                </a:rPr>
                <a:t>Göteborgs Hamn AB</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r>
                <a:rPr lang="sv-SE" sz="1000">
                  <a:solidFill>
                    <a:prstClr val="black"/>
                  </a:solidFill>
                </a:rPr>
                <a:t>Göteborgs Spårvägar AB</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r>
                <a:rPr lang="sv-SE" sz="1000">
                  <a:solidFill>
                    <a:prstClr val="black"/>
                  </a:solidFill>
                </a:rPr>
                <a:t>Grefab</a:t>
              </a:r>
            </a:p>
            <a:p>
              <a:pPr marL="171450" indent="-171450" defTabSz="914332">
                <a:lnSpc>
                  <a:spcPct val="150000"/>
                </a:lnSpc>
                <a:buFont typeface="Arial" panose="020B0604020202020204" pitchFamily="34" charset="0"/>
                <a:buChar char="•"/>
                <a:defRPr/>
              </a:pPr>
              <a:r>
                <a:rPr lang="sv-SE" sz="1000">
                  <a:solidFill>
                    <a:prstClr val="black"/>
                  </a:solidFill>
                </a:rPr>
                <a:t>Göteborgs Stads Parkering AB </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r>
                <a:rPr lang="sv-SE" sz="1000">
                  <a:solidFill>
                    <a:prstClr val="black"/>
                  </a:solidFill>
                </a:rPr>
                <a:t>Göteborgs Stads Leasing AB (Stadens bud)</a:t>
              </a:r>
              <a:endParaRPr lang="sv-SE" sz="1000">
                <a:solidFill>
                  <a:prstClr val="black"/>
                </a:solidFill>
                <a:ea typeface="Verdana"/>
              </a:endParaRPr>
            </a:p>
            <a:p>
              <a:pPr marL="171450" indent="-171450" defTabSz="914332">
                <a:lnSpc>
                  <a:spcPct val="150000"/>
                </a:lnSpc>
                <a:buFont typeface="Arial" panose="020B0604020202020204" pitchFamily="34" charset="0"/>
                <a:buChar char="•"/>
                <a:defRPr/>
              </a:pPr>
              <a:endParaRPr lang="sv-SE" sz="1000">
                <a:solidFill>
                  <a:prstClr val="black"/>
                </a:solidFill>
                <a:ea typeface="Verdana"/>
              </a:endParaRPr>
            </a:p>
          </p:txBody>
        </p:sp>
      </p:grpSp>
      <p:sp>
        <p:nvSpPr>
          <p:cNvPr id="6" name="Rektangel 5">
            <a:extLst>
              <a:ext uri="{FF2B5EF4-FFF2-40B4-BE49-F238E27FC236}">
                <a16:creationId xmlns:a16="http://schemas.microsoft.com/office/drawing/2014/main" id="{E221F800-0A73-EFB3-9908-32D80D0D5B2E}"/>
              </a:ext>
            </a:extLst>
          </p:cNvPr>
          <p:cNvSpPr/>
          <p:nvPr/>
        </p:nvSpPr>
        <p:spPr>
          <a:xfrm>
            <a:off x="6570509" y="3888200"/>
            <a:ext cx="2520000" cy="827962"/>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83E9E516-70FF-588A-DF52-534DF90F77FA}"/>
              </a:ext>
            </a:extLst>
          </p:cNvPr>
          <p:cNvSpPr/>
          <p:nvPr/>
        </p:nvSpPr>
        <p:spPr>
          <a:xfrm>
            <a:off x="6613309" y="4750553"/>
            <a:ext cx="2375754" cy="808939"/>
          </a:xfrm>
          <a:prstGeom prst="rect">
            <a:avLst/>
          </a:prstGeom>
          <a:noFill/>
        </p:spPr>
        <p:txBody>
          <a:bodyPr wrap="square">
            <a:spAutoFit/>
          </a:bodyPr>
          <a:lstStyle/>
          <a:p>
            <a:pPr lvl="0" defTabSz="914332">
              <a:lnSpc>
                <a:spcPct val="150000"/>
              </a:lnSpc>
              <a:defRPr/>
            </a:pPr>
            <a:r>
              <a:rPr lang="sv-SE" sz="1400" b="1">
                <a:solidFill>
                  <a:prstClr val="black"/>
                </a:solidFill>
                <a:latin typeface="Arial Black"/>
              </a:rPr>
              <a:t>Försäkring</a:t>
            </a:r>
          </a:p>
          <a:p>
            <a:pPr marL="171450" lvl="0" indent="-171450" defTabSz="914332">
              <a:lnSpc>
                <a:spcPct val="150000"/>
              </a:lnSpc>
              <a:buFont typeface="Arial" panose="020B0604020202020204" pitchFamily="34" charset="0"/>
              <a:buChar char="•"/>
              <a:defRPr/>
            </a:pPr>
            <a:r>
              <a:rPr lang="sv-SE" sz="1000">
                <a:solidFill>
                  <a:prstClr val="black"/>
                </a:solidFill>
              </a:rPr>
              <a:t>Försäkrings AB Göta Lejon</a:t>
            </a:r>
          </a:p>
          <a:p>
            <a:pPr lvl="0" defTabSz="914332">
              <a:lnSpc>
                <a:spcPts val="1600"/>
              </a:lnSpc>
              <a:defRPr/>
            </a:pPr>
            <a:endParaRPr lang="sv-SE" sz="300">
              <a:solidFill>
                <a:prstClr val="black"/>
              </a:solidFill>
            </a:endParaRPr>
          </a:p>
        </p:txBody>
      </p:sp>
      <p:sp>
        <p:nvSpPr>
          <p:cNvPr id="12" name="textruta 11">
            <a:extLst>
              <a:ext uri="{FF2B5EF4-FFF2-40B4-BE49-F238E27FC236}">
                <a16:creationId xmlns:a16="http://schemas.microsoft.com/office/drawing/2014/main" id="{6BA2082A-3DA5-2B0A-E248-AA064283F34F}"/>
              </a:ext>
            </a:extLst>
          </p:cNvPr>
          <p:cNvSpPr txBox="1"/>
          <p:nvPr/>
        </p:nvSpPr>
        <p:spPr>
          <a:xfrm>
            <a:off x="1440720" y="6005163"/>
            <a:ext cx="9281314" cy="461665"/>
          </a:xfrm>
          <a:prstGeom prst="rect">
            <a:avLst/>
          </a:prstGeom>
          <a:noFill/>
        </p:spPr>
        <p:txBody>
          <a:bodyPr wrap="square" lIns="91440" tIns="45720" rIns="91440" bIns="45720" anchor="t">
            <a:spAutoFit/>
          </a:bodyPr>
          <a:lstStyle/>
          <a:p>
            <a:pPr marL="228600" indent="-228600">
              <a:buAutoNum type="arabicPeriod"/>
            </a:pPr>
            <a:r>
              <a:rPr lang="sv-SE" sz="800"/>
              <a:t>De tematiska grupperna gäller endast i arbetet med CSRD och är inte en organisatoriska uppdelning.</a:t>
            </a:r>
          </a:p>
          <a:p>
            <a:pPr marL="228600" indent="-228600">
              <a:buAutoNum type="arabicPeriod"/>
            </a:pPr>
            <a:r>
              <a:rPr lang="sv-SE" sz="800"/>
              <a:t>Ny tematisk grupp </a:t>
            </a:r>
            <a:r>
              <a:rPr lang="sv-SE" sz="800" err="1"/>
              <a:t>fr.o.m</a:t>
            </a:r>
            <a:r>
              <a:rPr lang="sv-SE" sz="800"/>
              <a:t> revideringen våren 2025.</a:t>
            </a:r>
            <a:endParaRPr lang="sv-SE" sz="800">
              <a:ea typeface="Verdana"/>
            </a:endParaRPr>
          </a:p>
          <a:p>
            <a:pPr marL="228600" indent="-228600">
              <a:buAutoNum type="arabicPeriod"/>
            </a:pPr>
            <a:r>
              <a:rPr lang="sv-SE" sz="800"/>
              <a:t>Ny tematisk grupp där Business Region Göteborg AB inkluderats i övriga bolags affärsmodell, värdekedja och DMA-analys. </a:t>
            </a:r>
            <a:endParaRPr lang="sv-SE" sz="800">
              <a:ea typeface="Verdana"/>
            </a:endParaRPr>
          </a:p>
        </p:txBody>
      </p:sp>
      <p:sp>
        <p:nvSpPr>
          <p:cNvPr id="14" name="Platshållare för innehåll 2">
            <a:extLst>
              <a:ext uri="{FF2B5EF4-FFF2-40B4-BE49-F238E27FC236}">
                <a16:creationId xmlns:a16="http://schemas.microsoft.com/office/drawing/2014/main" id="{82AB9E89-656B-4EBD-197F-480D0E05C285}"/>
              </a:ext>
            </a:extLst>
          </p:cNvPr>
          <p:cNvSpPr txBox="1">
            <a:spLocks/>
          </p:cNvSpPr>
          <p:nvPr/>
        </p:nvSpPr>
        <p:spPr>
          <a:xfrm>
            <a:off x="290848" y="1171593"/>
            <a:ext cx="11244543" cy="827962"/>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000"/>
              <a:t>För varje tema definieras värdekedjan för kärnverksamheten. Värdekedjan används sedan som utgångspunkt i den dubbla väsentlighetsanalysen (DMA). Ett bolag kan ha verksamhet som ingår i andra värdekedjor än den primära, som sedan valideras av respektive bolag. Inför revideringen beslutades det att skapa två nya tematiska grupper: </a:t>
            </a:r>
            <a:r>
              <a:rPr lang="sv-SE" sz="1000" i="1"/>
              <a:t>Destinations- och näringsutveckling, kultur och turism </a:t>
            </a:r>
            <a:r>
              <a:rPr lang="sv-SE" sz="1000"/>
              <a:t>samt </a:t>
            </a:r>
            <a:r>
              <a:rPr lang="sv-SE" sz="1000" i="1"/>
              <a:t>Mobilitet och transport</a:t>
            </a:r>
            <a:r>
              <a:rPr lang="sv-SE" sz="1000"/>
              <a:t>. Utöver dessa tematiska grupper har Göteborgs Stadshus fokuserat på analysen för värdekedjan </a:t>
            </a:r>
            <a:r>
              <a:rPr lang="sv-SE" sz="1000" i="1"/>
              <a:t>Kontor och administration </a:t>
            </a:r>
            <a:r>
              <a:rPr lang="sv-SE" sz="1000"/>
              <a:t>vilket innefattar aktiviteter som är gemensamma för samtliga bolag inom koncernen.</a:t>
            </a:r>
          </a:p>
          <a:p>
            <a:pPr marL="0" indent="0">
              <a:buFont typeface="Arial" panose="020B0604020202020204" pitchFamily="34" charset="0"/>
              <a:buNone/>
            </a:pPr>
            <a:endParaRPr lang="sv-SE" sz="1400"/>
          </a:p>
        </p:txBody>
      </p:sp>
      <p:sp>
        <p:nvSpPr>
          <p:cNvPr id="15" name="Rektangel 43">
            <a:extLst>
              <a:ext uri="{FF2B5EF4-FFF2-40B4-BE49-F238E27FC236}">
                <a16:creationId xmlns:a16="http://schemas.microsoft.com/office/drawing/2014/main" id="{BABD4C00-2AD0-40AC-376F-6452643C75C6}"/>
              </a:ext>
            </a:extLst>
          </p:cNvPr>
          <p:cNvSpPr/>
          <p:nvPr/>
        </p:nvSpPr>
        <p:spPr>
          <a:xfrm>
            <a:off x="6613309" y="3862410"/>
            <a:ext cx="2268361" cy="615233"/>
          </a:xfrm>
          <a:prstGeom prst="rect">
            <a:avLst/>
          </a:prstGeom>
          <a:noFill/>
        </p:spPr>
        <p:txBody>
          <a:bodyPr wrap="square">
            <a:spAutoFit/>
          </a:bodyPr>
          <a:lstStyle/>
          <a:p>
            <a:pPr lvl="0" defTabSz="914332">
              <a:lnSpc>
                <a:spcPct val="150000"/>
              </a:lnSpc>
              <a:defRPr/>
            </a:pPr>
            <a:r>
              <a:rPr lang="sv-SE" sz="1400" b="1">
                <a:solidFill>
                  <a:prstClr val="black"/>
                </a:solidFill>
                <a:latin typeface="Arial Black"/>
              </a:rPr>
              <a:t>Leasing</a:t>
            </a:r>
          </a:p>
          <a:p>
            <a:pPr marL="171450" indent="-171450" defTabSz="914332">
              <a:lnSpc>
                <a:spcPct val="150000"/>
              </a:lnSpc>
              <a:buFont typeface="Arial" panose="020B0604020202020204" pitchFamily="34" charset="0"/>
              <a:buChar char="•"/>
              <a:defRPr/>
            </a:pPr>
            <a:r>
              <a:rPr lang="sv-SE" sz="1000">
                <a:solidFill>
                  <a:prstClr val="black"/>
                </a:solidFill>
              </a:rPr>
              <a:t>Göteborgs Stads Leasing AB </a:t>
            </a:r>
          </a:p>
        </p:txBody>
      </p:sp>
    </p:spTree>
    <p:extLst>
      <p:ext uri="{BB962C8B-B14F-4D97-AF65-F5344CB8AC3E}">
        <p14:creationId xmlns:p14="http://schemas.microsoft.com/office/powerpoint/2010/main" val="386809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6961754-DA47-44A9-AF33-16ABEA0B21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96961754-DA47-44A9-AF33-16ABEA0B21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0077F89-2E73-4B04-B2AF-590E7D048C65}"/>
              </a:ext>
            </a:extLst>
          </p:cNvPr>
          <p:cNvSpPr/>
          <p:nvPr/>
        </p:nvSpPr>
        <p:spPr>
          <a:xfrm>
            <a:off x="0" y="-2"/>
            <a:ext cx="12192000" cy="6858001"/>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Verdana"/>
              <a:ea typeface="+mn-ea"/>
              <a:cs typeface="+mn-cs"/>
            </a:endParaRPr>
          </a:p>
        </p:txBody>
      </p:sp>
      <p:sp>
        <p:nvSpPr>
          <p:cNvPr id="3" name="Text Placeholder 2">
            <a:extLst>
              <a:ext uri="{FF2B5EF4-FFF2-40B4-BE49-F238E27FC236}">
                <a16:creationId xmlns:a16="http://schemas.microsoft.com/office/drawing/2014/main" id="{BE36EFFA-24D9-4C1C-98CB-5B3F792B597A}"/>
              </a:ext>
            </a:extLst>
          </p:cNvPr>
          <p:cNvSpPr>
            <a:spLocks noGrp="1"/>
          </p:cNvSpPr>
          <p:nvPr>
            <p:ph type="body" sz="quarter" idx="19"/>
          </p:nvPr>
        </p:nvSpPr>
        <p:spPr/>
        <p:txBody>
          <a:bodyPr/>
          <a:lstStyle/>
          <a:p>
            <a:endParaRPr lang="en-GB"/>
          </a:p>
        </p:txBody>
      </p:sp>
      <p:sp>
        <p:nvSpPr>
          <p:cNvPr id="9" name="Titel 3">
            <a:extLst>
              <a:ext uri="{FF2B5EF4-FFF2-40B4-BE49-F238E27FC236}">
                <a16:creationId xmlns:a16="http://schemas.microsoft.com/office/drawing/2014/main" id="{F2952DFD-C10E-4083-A5F9-C139EBA8F9D9}"/>
              </a:ext>
            </a:extLst>
          </p:cNvPr>
          <p:cNvSpPr txBox="1">
            <a:spLocks/>
          </p:cNvSpPr>
          <p:nvPr/>
        </p:nvSpPr>
        <p:spPr bwMode="auto">
          <a:xfrm>
            <a:off x="798514" y="1042506"/>
            <a:ext cx="8706433" cy="4665057"/>
          </a:xfrm>
          <a:prstGeom prst="rect">
            <a:avLst/>
          </a:prstGeom>
          <a:noFill/>
          <a:ln w="9525">
            <a:noFill/>
            <a:miter lim="800000"/>
            <a:headEnd/>
            <a:tailEnd/>
          </a:ln>
        </p:spPr>
        <p:txBody>
          <a:bodyPr vert="horz" wrap="square" lIns="0" tIns="17998" rIns="0" bIns="0" numCol="1" anchor="t" anchorCtr="0" compatLnSpc="1">
            <a:prstTxWarp prst="textNoShape">
              <a:avLst/>
            </a:prstTxWarp>
            <a:noAutofit/>
          </a:bodyPr>
          <a:lstStyle>
            <a:lvl1pPr algn="l" defTabSz="457098" rtl="0" eaLnBrk="1" fontAlgn="base" hangingPunct="1">
              <a:spcBef>
                <a:spcPct val="0"/>
              </a:spcBef>
              <a:spcAft>
                <a:spcPct val="0"/>
              </a:spcAft>
              <a:defRPr sz="4800" b="1" kern="1200" cap="all" spc="-50" baseline="0">
                <a:solidFill>
                  <a:schemeClr val="bg1"/>
                </a:solidFill>
                <a:latin typeface="Verdana"/>
                <a:ea typeface="Verdana" pitchFamily="34" charset="0"/>
                <a:cs typeface="Verdana" pitchFamily="34" charset="0"/>
              </a:defRPr>
            </a:lvl1pPr>
            <a:lvl2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09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194"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292"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38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a:lstStyle>
          <a:p>
            <a:pPr marL="0" marR="0" lvl="0" indent="0" algn="l" defTabSz="457098" rtl="0" eaLnBrk="1" fontAlgn="base" latinLnBrk="0" hangingPunct="1">
              <a:lnSpc>
                <a:spcPct val="100000"/>
              </a:lnSpc>
              <a:spcBef>
                <a:spcPct val="0"/>
              </a:spcBef>
              <a:spcAft>
                <a:spcPct val="0"/>
              </a:spcAft>
              <a:buClrTx/>
              <a:buSzTx/>
              <a:buFontTx/>
              <a:buNone/>
              <a:tabLst/>
              <a:defRPr/>
            </a:pPr>
            <a:r>
              <a:rPr kumimoji="0" lang="en-GB" sz="4800" b="1" i="0" u="none" strike="noStrike" kern="1200" cap="all" spc="-50" normalizeH="0" baseline="0" noProof="0" err="1">
                <a:ln>
                  <a:noFill/>
                </a:ln>
                <a:solidFill>
                  <a:srgbClr val="FFFFFF"/>
                </a:solidFill>
                <a:effectLst/>
                <a:uLnTx/>
                <a:uFillTx/>
                <a:latin typeface="Verdana"/>
                <a:ea typeface="Verdana" pitchFamily="34" charset="0"/>
              </a:rPr>
              <a:t>Resultat</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på</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tematisk</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gruppnivå</a:t>
            </a:r>
            <a:endParaRPr kumimoji="0" lang="en-GB" sz="4800" b="1" i="0" u="none" strike="noStrike" kern="1200" cap="all" spc="-50" normalizeH="0" baseline="0" noProof="0">
              <a:ln>
                <a:noFill/>
              </a:ln>
              <a:solidFill>
                <a:srgbClr val="FFFFFF"/>
              </a:solidFill>
              <a:effectLst/>
              <a:uLnTx/>
              <a:uFillTx/>
              <a:latin typeface="Verdana"/>
              <a:ea typeface="Verdana" pitchFamily="34" charset="0"/>
            </a:endParaRPr>
          </a:p>
        </p:txBody>
      </p:sp>
      <p:sp>
        <p:nvSpPr>
          <p:cNvPr id="5" name="TextBox 4">
            <a:extLst>
              <a:ext uri="{FF2B5EF4-FFF2-40B4-BE49-F238E27FC236}">
                <a16:creationId xmlns:a16="http://schemas.microsoft.com/office/drawing/2014/main" id="{E18B2710-13BE-7609-9EF6-ECE255929FF5}"/>
              </a:ext>
            </a:extLst>
          </p:cNvPr>
          <p:cNvSpPr txBox="1"/>
          <p:nvPr/>
        </p:nvSpPr>
        <p:spPr>
          <a:xfrm>
            <a:off x="0" y="0"/>
            <a:ext cx="7415148" cy="338554"/>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1600" i="0" u="none" strike="noStrike" kern="1200" cap="none" spc="0" normalizeH="0" baseline="0">
                <a:ln>
                  <a:noFill/>
                </a:ln>
                <a:solidFill>
                  <a:schemeClr val="bg1"/>
                </a:solidFill>
                <a:effectLst/>
                <a:uLnTx/>
                <a:uFillTx/>
                <a:latin typeface="Verdana"/>
                <a:ea typeface="+mn-ea"/>
                <a:cs typeface="+mn-cs"/>
              </a:rPr>
              <a:t>BILAGA </a:t>
            </a:r>
            <a:r>
              <a:rPr lang="sv-SE" sz="1600">
                <a:solidFill>
                  <a:schemeClr val="bg1"/>
                </a:solidFill>
                <a:latin typeface="Verdana"/>
              </a:rPr>
              <a:t>X</a:t>
            </a:r>
            <a:endParaRPr kumimoji="0" lang="sv-SE" sz="1600" i="0" u="none" strike="noStrike" kern="1200" cap="none" spc="0" normalizeH="0" baseline="0">
              <a:ln>
                <a:noFill/>
              </a:ln>
              <a:solidFill>
                <a:schemeClr val="bg1"/>
              </a:solidFill>
              <a:effectLst/>
              <a:uLnTx/>
              <a:uFillTx/>
              <a:latin typeface="Verdana"/>
              <a:ea typeface="+mn-ea"/>
              <a:cs typeface="+mn-cs"/>
            </a:endParaRPr>
          </a:p>
        </p:txBody>
      </p:sp>
    </p:spTree>
    <p:extLst>
      <p:ext uri="{BB962C8B-B14F-4D97-AF65-F5344CB8AC3E}">
        <p14:creationId xmlns:p14="http://schemas.microsoft.com/office/powerpoint/2010/main" val="257917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Table 216">
            <a:extLst>
              <a:ext uri="{FF2B5EF4-FFF2-40B4-BE49-F238E27FC236}">
                <a16:creationId xmlns:a16="http://schemas.microsoft.com/office/drawing/2014/main" id="{AB705EC2-C1C7-0880-1ED0-E74EDE347A39}"/>
              </a:ext>
            </a:extLst>
          </p:cNvPr>
          <p:cNvGraphicFramePr>
            <a:graphicFrameLocks noGrp="1" noDrilldown="1" noMove="1" noResize="1"/>
          </p:cNvGraphicFramePr>
          <p:nvPr/>
        </p:nvGraphicFramePr>
        <p:xfrm>
          <a:off x="3073769" y="3504850"/>
          <a:ext cx="8755155" cy="60555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67018431"/>
                    </a:ext>
                  </a:extLst>
                </a:gridCol>
                <a:gridCol w="208280">
                  <a:extLst>
                    <a:ext uri="{9D8B030D-6E8A-4147-A177-3AD203B41FA5}">
                      <a16:colId xmlns:a16="http://schemas.microsoft.com/office/drawing/2014/main" val="661432613"/>
                    </a:ext>
                  </a:extLst>
                </a:gridCol>
                <a:gridCol w="208280">
                  <a:extLst>
                    <a:ext uri="{9D8B030D-6E8A-4147-A177-3AD203B41FA5}">
                      <a16:colId xmlns:a16="http://schemas.microsoft.com/office/drawing/2014/main" val="2189217738"/>
                    </a:ext>
                  </a:extLst>
                </a:gridCol>
                <a:gridCol w="621672">
                  <a:extLst>
                    <a:ext uri="{9D8B030D-6E8A-4147-A177-3AD203B41FA5}">
                      <a16:colId xmlns:a16="http://schemas.microsoft.com/office/drawing/2014/main" val="262623893"/>
                    </a:ext>
                  </a:extLst>
                </a:gridCol>
                <a:gridCol w="208280">
                  <a:extLst>
                    <a:ext uri="{9D8B030D-6E8A-4147-A177-3AD203B41FA5}">
                      <a16:colId xmlns:a16="http://schemas.microsoft.com/office/drawing/2014/main" val="2310087180"/>
                    </a:ext>
                  </a:extLst>
                </a:gridCol>
                <a:gridCol w="208280">
                  <a:extLst>
                    <a:ext uri="{9D8B030D-6E8A-4147-A177-3AD203B41FA5}">
                      <a16:colId xmlns:a16="http://schemas.microsoft.com/office/drawing/2014/main" val="510252040"/>
                    </a:ext>
                  </a:extLst>
                </a:gridCol>
                <a:gridCol w="208280">
                  <a:extLst>
                    <a:ext uri="{9D8B030D-6E8A-4147-A177-3AD203B41FA5}">
                      <a16:colId xmlns:a16="http://schemas.microsoft.com/office/drawing/2014/main" val="3870685758"/>
                    </a:ext>
                  </a:extLst>
                </a:gridCol>
                <a:gridCol w="626874">
                  <a:extLst>
                    <a:ext uri="{9D8B030D-6E8A-4147-A177-3AD203B41FA5}">
                      <a16:colId xmlns:a16="http://schemas.microsoft.com/office/drawing/2014/main" val="948032842"/>
                    </a:ext>
                  </a:extLst>
                </a:gridCol>
                <a:gridCol w="233166">
                  <a:extLst>
                    <a:ext uri="{9D8B030D-6E8A-4147-A177-3AD203B41FA5}">
                      <a16:colId xmlns:a16="http://schemas.microsoft.com/office/drawing/2014/main" val="2422288606"/>
                    </a:ext>
                  </a:extLst>
                </a:gridCol>
                <a:gridCol w="208280">
                  <a:extLst>
                    <a:ext uri="{9D8B030D-6E8A-4147-A177-3AD203B41FA5}">
                      <a16:colId xmlns:a16="http://schemas.microsoft.com/office/drawing/2014/main" val="5533628"/>
                    </a:ext>
                  </a:extLst>
                </a:gridCol>
                <a:gridCol w="208280">
                  <a:extLst>
                    <a:ext uri="{9D8B030D-6E8A-4147-A177-3AD203B41FA5}">
                      <a16:colId xmlns:a16="http://schemas.microsoft.com/office/drawing/2014/main" val="2057162230"/>
                    </a:ext>
                  </a:extLst>
                </a:gridCol>
                <a:gridCol w="590560">
                  <a:extLst>
                    <a:ext uri="{9D8B030D-6E8A-4147-A177-3AD203B41FA5}">
                      <a16:colId xmlns:a16="http://schemas.microsoft.com/office/drawing/2014/main" val="4022975025"/>
                    </a:ext>
                  </a:extLst>
                </a:gridCol>
                <a:gridCol w="238867">
                  <a:extLst>
                    <a:ext uri="{9D8B030D-6E8A-4147-A177-3AD203B41FA5}">
                      <a16:colId xmlns:a16="http://schemas.microsoft.com/office/drawing/2014/main" val="54931616"/>
                    </a:ext>
                  </a:extLst>
                </a:gridCol>
                <a:gridCol w="208280">
                  <a:extLst>
                    <a:ext uri="{9D8B030D-6E8A-4147-A177-3AD203B41FA5}">
                      <a16:colId xmlns:a16="http://schemas.microsoft.com/office/drawing/2014/main" val="898929783"/>
                    </a:ext>
                  </a:extLst>
                </a:gridCol>
                <a:gridCol w="208280">
                  <a:extLst>
                    <a:ext uri="{9D8B030D-6E8A-4147-A177-3AD203B41FA5}">
                      <a16:colId xmlns:a16="http://schemas.microsoft.com/office/drawing/2014/main" val="1702957690"/>
                    </a:ext>
                  </a:extLst>
                </a:gridCol>
                <a:gridCol w="596921">
                  <a:extLst>
                    <a:ext uri="{9D8B030D-6E8A-4147-A177-3AD203B41FA5}">
                      <a16:colId xmlns:a16="http://schemas.microsoft.com/office/drawing/2014/main" val="3841381073"/>
                    </a:ext>
                  </a:extLst>
                </a:gridCol>
                <a:gridCol w="232507">
                  <a:extLst>
                    <a:ext uri="{9D8B030D-6E8A-4147-A177-3AD203B41FA5}">
                      <a16:colId xmlns:a16="http://schemas.microsoft.com/office/drawing/2014/main" val="907612875"/>
                    </a:ext>
                  </a:extLst>
                </a:gridCol>
                <a:gridCol w="208280">
                  <a:extLst>
                    <a:ext uri="{9D8B030D-6E8A-4147-A177-3AD203B41FA5}">
                      <a16:colId xmlns:a16="http://schemas.microsoft.com/office/drawing/2014/main" val="2923537028"/>
                    </a:ext>
                  </a:extLst>
                </a:gridCol>
                <a:gridCol w="208280">
                  <a:extLst>
                    <a:ext uri="{9D8B030D-6E8A-4147-A177-3AD203B41FA5}">
                      <a16:colId xmlns:a16="http://schemas.microsoft.com/office/drawing/2014/main" val="56458822"/>
                    </a:ext>
                  </a:extLst>
                </a:gridCol>
                <a:gridCol w="622204">
                  <a:extLst>
                    <a:ext uri="{9D8B030D-6E8A-4147-A177-3AD203B41FA5}">
                      <a16:colId xmlns:a16="http://schemas.microsoft.com/office/drawing/2014/main" val="2726095107"/>
                    </a:ext>
                  </a:extLst>
                </a:gridCol>
                <a:gridCol w="208280">
                  <a:extLst>
                    <a:ext uri="{9D8B030D-6E8A-4147-A177-3AD203B41FA5}">
                      <a16:colId xmlns:a16="http://schemas.microsoft.com/office/drawing/2014/main" val="523402259"/>
                    </a:ext>
                  </a:extLst>
                </a:gridCol>
                <a:gridCol w="208280">
                  <a:extLst>
                    <a:ext uri="{9D8B030D-6E8A-4147-A177-3AD203B41FA5}">
                      <a16:colId xmlns:a16="http://schemas.microsoft.com/office/drawing/2014/main" val="3116259190"/>
                    </a:ext>
                  </a:extLst>
                </a:gridCol>
                <a:gridCol w="208280">
                  <a:extLst>
                    <a:ext uri="{9D8B030D-6E8A-4147-A177-3AD203B41FA5}">
                      <a16:colId xmlns:a16="http://schemas.microsoft.com/office/drawing/2014/main" val="1121037770"/>
                    </a:ext>
                  </a:extLst>
                </a:gridCol>
                <a:gridCol w="621672">
                  <a:extLst>
                    <a:ext uri="{9D8B030D-6E8A-4147-A177-3AD203B41FA5}">
                      <a16:colId xmlns:a16="http://schemas.microsoft.com/office/drawing/2014/main" val="2036330924"/>
                    </a:ext>
                  </a:extLst>
                </a:gridCol>
                <a:gridCol w="208280">
                  <a:extLst>
                    <a:ext uri="{9D8B030D-6E8A-4147-A177-3AD203B41FA5}">
                      <a16:colId xmlns:a16="http://schemas.microsoft.com/office/drawing/2014/main" val="1507251475"/>
                    </a:ext>
                  </a:extLst>
                </a:gridCol>
                <a:gridCol w="208280">
                  <a:extLst>
                    <a:ext uri="{9D8B030D-6E8A-4147-A177-3AD203B41FA5}">
                      <a16:colId xmlns:a16="http://schemas.microsoft.com/office/drawing/2014/main" val="4107253755"/>
                    </a:ext>
                  </a:extLst>
                </a:gridCol>
                <a:gridCol w="208280">
                  <a:extLst>
                    <a:ext uri="{9D8B030D-6E8A-4147-A177-3AD203B41FA5}">
                      <a16:colId xmlns:a16="http://schemas.microsoft.com/office/drawing/2014/main" val="3690388338"/>
                    </a:ext>
                  </a:extLst>
                </a:gridCol>
                <a:gridCol w="621672">
                  <a:extLst>
                    <a:ext uri="{9D8B030D-6E8A-4147-A177-3AD203B41FA5}">
                      <a16:colId xmlns:a16="http://schemas.microsoft.com/office/drawing/2014/main" val="2578489060"/>
                    </a:ext>
                  </a:extLst>
                </a:gridCol>
              </a:tblGrid>
              <a:tr h="313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15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1324634815"/>
                  </a:ext>
                </a:extLst>
              </a:tr>
            </a:tbl>
          </a:graphicData>
        </a:graphic>
      </p:graphicFrame>
      <p:graphicFrame>
        <p:nvGraphicFramePr>
          <p:cNvPr id="5" name="Object 4" hidden="1">
            <a:extLst>
              <a:ext uri="{FF2B5EF4-FFF2-40B4-BE49-F238E27FC236}">
                <a16:creationId xmlns:a16="http://schemas.microsoft.com/office/drawing/2014/main" id="{27D23475-CE14-2F5B-F3D8-DB7DBFE4EC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7D23475-CE14-2F5B-F3D8-DB7DBFE4E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0884651F-60E5-5BC4-55F4-3CACB1ACE532}"/>
              </a:ext>
            </a:extLst>
          </p:cNvPr>
          <p:cNvSpPr/>
          <p:nvPr/>
        </p:nvSpPr>
        <p:spPr>
          <a:xfrm>
            <a:off x="1185527" y="1864315"/>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E2.3 </a:t>
            </a:r>
            <a:r>
              <a:rPr lang="sv-SE" sz="700">
                <a:solidFill>
                  <a:schemeClr val="accent2"/>
                </a:solidFill>
              </a:rPr>
              <a:t>Förorening av mark</a:t>
            </a:r>
          </a:p>
        </p:txBody>
      </p:sp>
      <p:sp>
        <p:nvSpPr>
          <p:cNvPr id="29" name="Rectangle 28">
            <a:extLst>
              <a:ext uri="{FF2B5EF4-FFF2-40B4-BE49-F238E27FC236}">
                <a16:creationId xmlns:a16="http://schemas.microsoft.com/office/drawing/2014/main" id="{43C75174-E00B-AEB6-6520-826DA71F37D0}"/>
              </a:ext>
            </a:extLst>
          </p:cNvPr>
          <p:cNvSpPr/>
          <p:nvPr/>
        </p:nvSpPr>
        <p:spPr>
          <a:xfrm>
            <a:off x="1194621" y="3143523"/>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44" name="Rectangle 43">
            <a:extLst>
              <a:ext uri="{FF2B5EF4-FFF2-40B4-BE49-F238E27FC236}">
                <a16:creationId xmlns:a16="http://schemas.microsoft.com/office/drawing/2014/main" id="{F382C4D3-EBDF-1010-E921-C9BFFD1C4F99}"/>
              </a:ext>
            </a:extLst>
          </p:cNvPr>
          <p:cNvSpPr/>
          <p:nvPr/>
        </p:nvSpPr>
        <p:spPr>
          <a:xfrm>
            <a:off x="1194621" y="2507984"/>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46" name="Rectangle 45">
            <a:extLst>
              <a:ext uri="{FF2B5EF4-FFF2-40B4-BE49-F238E27FC236}">
                <a16:creationId xmlns:a16="http://schemas.microsoft.com/office/drawing/2014/main" id="{ED35B0D8-B190-72C4-1C5A-B41A21AA80F6}"/>
              </a:ext>
            </a:extLst>
          </p:cNvPr>
          <p:cNvSpPr/>
          <p:nvPr/>
        </p:nvSpPr>
        <p:spPr>
          <a:xfrm>
            <a:off x="1194621" y="2818287"/>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48" name="Rectangle 47">
            <a:extLst>
              <a:ext uri="{FF2B5EF4-FFF2-40B4-BE49-F238E27FC236}">
                <a16:creationId xmlns:a16="http://schemas.microsoft.com/office/drawing/2014/main" id="{893EA5D8-ED17-7C80-B6D1-771B1CEBCC0A}"/>
              </a:ext>
            </a:extLst>
          </p:cNvPr>
          <p:cNvSpPr/>
          <p:nvPr/>
        </p:nvSpPr>
        <p:spPr>
          <a:xfrm>
            <a:off x="1185527" y="2190258"/>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73" name="Rectangle 72">
            <a:extLst>
              <a:ext uri="{FF2B5EF4-FFF2-40B4-BE49-F238E27FC236}">
                <a16:creationId xmlns:a16="http://schemas.microsoft.com/office/drawing/2014/main" id="{F550D3AE-1888-03D7-1848-153F343FC99B}"/>
              </a:ext>
            </a:extLst>
          </p:cNvPr>
          <p:cNvSpPr/>
          <p:nvPr/>
        </p:nvSpPr>
        <p:spPr>
          <a:xfrm>
            <a:off x="1186642" y="1550314"/>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E2.2 </a:t>
            </a:r>
            <a:r>
              <a:rPr lang="sv-SE" sz="700">
                <a:solidFill>
                  <a:schemeClr val="accent2"/>
                </a:solidFill>
              </a:rPr>
              <a:t>Förorening av vatten</a:t>
            </a:r>
          </a:p>
        </p:txBody>
      </p:sp>
      <p:sp>
        <p:nvSpPr>
          <p:cNvPr id="74" name="Rectangle 73">
            <a:extLst>
              <a:ext uri="{FF2B5EF4-FFF2-40B4-BE49-F238E27FC236}">
                <a16:creationId xmlns:a16="http://schemas.microsoft.com/office/drawing/2014/main" id="{52EE9E8C-E554-7927-AF8B-AEE61F5BE4DC}"/>
              </a:ext>
            </a:extLst>
          </p:cNvPr>
          <p:cNvSpPr/>
          <p:nvPr/>
        </p:nvSpPr>
        <p:spPr>
          <a:xfrm>
            <a:off x="149542" y="241217"/>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75" name="Rectangle 74">
            <a:extLst>
              <a:ext uri="{FF2B5EF4-FFF2-40B4-BE49-F238E27FC236}">
                <a16:creationId xmlns:a16="http://schemas.microsoft.com/office/drawing/2014/main" id="{91AFD687-D7EA-65CA-A205-D18228F80FC1}"/>
              </a:ext>
            </a:extLst>
          </p:cNvPr>
          <p:cNvSpPr/>
          <p:nvPr/>
        </p:nvSpPr>
        <p:spPr>
          <a:xfrm>
            <a:off x="1187271" y="252629"/>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77" name="Rectangle 76">
            <a:extLst>
              <a:ext uri="{FF2B5EF4-FFF2-40B4-BE49-F238E27FC236}">
                <a16:creationId xmlns:a16="http://schemas.microsoft.com/office/drawing/2014/main" id="{8110DB77-FD50-C765-9FAC-55DDA3E3274B}"/>
              </a:ext>
            </a:extLst>
          </p:cNvPr>
          <p:cNvSpPr/>
          <p:nvPr/>
        </p:nvSpPr>
        <p:spPr>
          <a:xfrm>
            <a:off x="1187271" y="574715"/>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78" name="Rectangle 77">
            <a:extLst>
              <a:ext uri="{FF2B5EF4-FFF2-40B4-BE49-F238E27FC236}">
                <a16:creationId xmlns:a16="http://schemas.microsoft.com/office/drawing/2014/main" id="{820EA5FB-A357-0B5D-53B0-8F990AF1ACF7}"/>
              </a:ext>
            </a:extLst>
          </p:cNvPr>
          <p:cNvSpPr/>
          <p:nvPr/>
        </p:nvSpPr>
        <p:spPr>
          <a:xfrm>
            <a:off x="141391" y="1228346"/>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79" name="Rectangle 78">
            <a:extLst>
              <a:ext uri="{FF2B5EF4-FFF2-40B4-BE49-F238E27FC236}">
                <a16:creationId xmlns:a16="http://schemas.microsoft.com/office/drawing/2014/main" id="{75DF0DE1-278E-415D-1CFB-37B9439CFAE9}"/>
              </a:ext>
            </a:extLst>
          </p:cNvPr>
          <p:cNvSpPr/>
          <p:nvPr/>
        </p:nvSpPr>
        <p:spPr>
          <a:xfrm>
            <a:off x="1185527" y="1230198"/>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94" name="Rectangle 93">
            <a:extLst>
              <a:ext uri="{FF2B5EF4-FFF2-40B4-BE49-F238E27FC236}">
                <a16:creationId xmlns:a16="http://schemas.microsoft.com/office/drawing/2014/main" id="{C87FC9AE-CF92-89FD-6449-3645045475B9}"/>
              </a:ext>
            </a:extLst>
          </p:cNvPr>
          <p:cNvSpPr/>
          <p:nvPr/>
        </p:nvSpPr>
        <p:spPr>
          <a:xfrm>
            <a:off x="141391" y="3506781"/>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95" name="Rectangle 94">
            <a:extLst>
              <a:ext uri="{FF2B5EF4-FFF2-40B4-BE49-F238E27FC236}">
                <a16:creationId xmlns:a16="http://schemas.microsoft.com/office/drawing/2014/main" id="{7DB6F16E-DD5D-EF56-E8A1-823CABA47414}"/>
              </a:ext>
            </a:extLst>
          </p:cNvPr>
          <p:cNvSpPr/>
          <p:nvPr/>
        </p:nvSpPr>
        <p:spPr>
          <a:xfrm>
            <a:off x="1178178" y="3504850"/>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E3.1 </a:t>
            </a:r>
            <a:r>
              <a:rPr lang="sv-SE" sz="700">
                <a:solidFill>
                  <a:schemeClr val="accent2"/>
                </a:solidFill>
              </a:rPr>
              <a:t>Vatten</a:t>
            </a:r>
          </a:p>
        </p:txBody>
      </p:sp>
      <p:sp>
        <p:nvSpPr>
          <p:cNvPr id="96" name="Rectangle 95">
            <a:extLst>
              <a:ext uri="{FF2B5EF4-FFF2-40B4-BE49-F238E27FC236}">
                <a16:creationId xmlns:a16="http://schemas.microsoft.com/office/drawing/2014/main" id="{623D6C91-653C-561C-3B9D-45DFE150F166}"/>
              </a:ext>
            </a:extLst>
          </p:cNvPr>
          <p:cNvSpPr/>
          <p:nvPr/>
        </p:nvSpPr>
        <p:spPr>
          <a:xfrm>
            <a:off x="1178178" y="3830086"/>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98" name="Rectangle 97">
            <a:extLst>
              <a:ext uri="{FF2B5EF4-FFF2-40B4-BE49-F238E27FC236}">
                <a16:creationId xmlns:a16="http://schemas.microsoft.com/office/drawing/2014/main" id="{2FE45622-11EC-0FB6-76E1-93BB1A9D6BB0}"/>
              </a:ext>
            </a:extLst>
          </p:cNvPr>
          <p:cNvSpPr/>
          <p:nvPr/>
        </p:nvSpPr>
        <p:spPr>
          <a:xfrm>
            <a:off x="141391" y="4170911"/>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102" name="Rectangle 101">
            <a:extLst>
              <a:ext uri="{FF2B5EF4-FFF2-40B4-BE49-F238E27FC236}">
                <a16:creationId xmlns:a16="http://schemas.microsoft.com/office/drawing/2014/main" id="{8981AFA3-BBD6-FB97-3540-2548EB2F1CE5}"/>
              </a:ext>
            </a:extLst>
          </p:cNvPr>
          <p:cNvSpPr/>
          <p:nvPr/>
        </p:nvSpPr>
        <p:spPr>
          <a:xfrm>
            <a:off x="1196211" y="4172155"/>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103" name="Rectangle 102">
            <a:extLst>
              <a:ext uri="{FF2B5EF4-FFF2-40B4-BE49-F238E27FC236}">
                <a16:creationId xmlns:a16="http://schemas.microsoft.com/office/drawing/2014/main" id="{E9958684-C4FF-9A36-3305-E04EEC4E9F9D}"/>
              </a:ext>
            </a:extLst>
          </p:cNvPr>
          <p:cNvSpPr/>
          <p:nvPr/>
        </p:nvSpPr>
        <p:spPr>
          <a:xfrm>
            <a:off x="1196211" y="4824857"/>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104" name="Rectangle 103">
            <a:extLst>
              <a:ext uri="{FF2B5EF4-FFF2-40B4-BE49-F238E27FC236}">
                <a16:creationId xmlns:a16="http://schemas.microsoft.com/office/drawing/2014/main" id="{4D1BDBE0-F9C1-DD3F-8DAF-4B9977DFE308}"/>
              </a:ext>
            </a:extLst>
          </p:cNvPr>
          <p:cNvSpPr/>
          <p:nvPr/>
        </p:nvSpPr>
        <p:spPr>
          <a:xfrm>
            <a:off x="1187122" y="4501716"/>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105" name="Rectangle 104">
            <a:extLst>
              <a:ext uri="{FF2B5EF4-FFF2-40B4-BE49-F238E27FC236}">
                <a16:creationId xmlns:a16="http://schemas.microsoft.com/office/drawing/2014/main" id="{9CE60E54-B540-5813-223B-5F10AEBCEC14}"/>
              </a:ext>
            </a:extLst>
          </p:cNvPr>
          <p:cNvSpPr/>
          <p:nvPr/>
        </p:nvSpPr>
        <p:spPr>
          <a:xfrm>
            <a:off x="1187122" y="5146340"/>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106" name="Rectangle 105">
            <a:extLst>
              <a:ext uri="{FF2B5EF4-FFF2-40B4-BE49-F238E27FC236}">
                <a16:creationId xmlns:a16="http://schemas.microsoft.com/office/drawing/2014/main" id="{817800EA-7EBF-A79F-84E9-D785BF3280F6}"/>
              </a:ext>
            </a:extLst>
          </p:cNvPr>
          <p:cNvSpPr/>
          <p:nvPr/>
        </p:nvSpPr>
        <p:spPr>
          <a:xfrm>
            <a:off x="149542" y="5492118"/>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107" name="Rectangle 106">
            <a:extLst>
              <a:ext uri="{FF2B5EF4-FFF2-40B4-BE49-F238E27FC236}">
                <a16:creationId xmlns:a16="http://schemas.microsoft.com/office/drawing/2014/main" id="{836E5589-7650-7D6C-3A81-7BABA24B3D4C}"/>
              </a:ext>
            </a:extLst>
          </p:cNvPr>
          <p:cNvSpPr/>
          <p:nvPr/>
        </p:nvSpPr>
        <p:spPr>
          <a:xfrm>
            <a:off x="1194621" y="5492236"/>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108" name="Rectangle 107">
            <a:extLst>
              <a:ext uri="{FF2B5EF4-FFF2-40B4-BE49-F238E27FC236}">
                <a16:creationId xmlns:a16="http://schemas.microsoft.com/office/drawing/2014/main" id="{9234683D-2220-394F-6EE7-F78FC62CF5E1}"/>
              </a:ext>
            </a:extLst>
          </p:cNvPr>
          <p:cNvSpPr/>
          <p:nvPr/>
        </p:nvSpPr>
        <p:spPr>
          <a:xfrm>
            <a:off x="1201667" y="6151521"/>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E5.3 </a:t>
            </a:r>
            <a:r>
              <a:rPr lang="sv-SE" sz="700">
                <a:solidFill>
                  <a:schemeClr val="accent2"/>
                </a:solidFill>
              </a:rPr>
              <a:t>Avfall</a:t>
            </a:r>
          </a:p>
        </p:txBody>
      </p:sp>
      <p:sp>
        <p:nvSpPr>
          <p:cNvPr id="109" name="Rectangle 108">
            <a:extLst>
              <a:ext uri="{FF2B5EF4-FFF2-40B4-BE49-F238E27FC236}">
                <a16:creationId xmlns:a16="http://schemas.microsoft.com/office/drawing/2014/main" id="{037DF1A6-C632-6CA8-55A7-88E9354339B6}"/>
              </a:ext>
            </a:extLst>
          </p:cNvPr>
          <p:cNvSpPr/>
          <p:nvPr/>
        </p:nvSpPr>
        <p:spPr>
          <a:xfrm>
            <a:off x="1194621" y="5821960"/>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E5.2</a:t>
            </a:r>
            <a:r>
              <a:rPr lang="sv-SE" sz="700">
                <a:solidFill>
                  <a:schemeClr val="accent2"/>
                </a:solidFill>
              </a:rPr>
              <a:t> Resursutflöden</a:t>
            </a:r>
          </a:p>
        </p:txBody>
      </p:sp>
      <p:sp>
        <p:nvSpPr>
          <p:cNvPr id="80" name="Rectangle 79">
            <a:extLst>
              <a:ext uri="{FF2B5EF4-FFF2-40B4-BE49-F238E27FC236}">
                <a16:creationId xmlns:a16="http://schemas.microsoft.com/office/drawing/2014/main" id="{7701B8B0-673D-FDA3-F94E-92BE897E9B86}"/>
              </a:ext>
            </a:extLst>
          </p:cNvPr>
          <p:cNvSpPr/>
          <p:nvPr/>
        </p:nvSpPr>
        <p:spPr>
          <a:xfrm>
            <a:off x="1185527" y="901773"/>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graphicFrame>
        <p:nvGraphicFramePr>
          <p:cNvPr id="8" name="Table 7">
            <a:extLst>
              <a:ext uri="{FF2B5EF4-FFF2-40B4-BE49-F238E27FC236}">
                <a16:creationId xmlns:a16="http://schemas.microsoft.com/office/drawing/2014/main" id="{615A5C61-7129-5C57-2835-D2332576B1A9}"/>
              </a:ext>
            </a:extLst>
          </p:cNvPr>
          <p:cNvGraphicFramePr>
            <a:graphicFrameLocks noGrp="1" noDrilldown="1" noMove="1" noResize="1"/>
          </p:cNvGraphicFramePr>
          <p:nvPr/>
        </p:nvGraphicFramePr>
        <p:xfrm>
          <a:off x="3069338" y="1230613"/>
          <a:ext cx="8751590" cy="2196373"/>
        </p:xfrm>
        <a:graphic>
          <a:graphicData uri="http://schemas.openxmlformats.org/drawingml/2006/table">
            <a:tbl>
              <a:tblPr firstRow="1" bandRow="1">
                <a:tableStyleId>{5C22544A-7EE6-4342-B048-85BDC9FD1C3A}</a:tableStyleId>
              </a:tblPr>
              <a:tblGrid>
                <a:gridCol w="208371">
                  <a:extLst>
                    <a:ext uri="{9D8B030D-6E8A-4147-A177-3AD203B41FA5}">
                      <a16:colId xmlns:a16="http://schemas.microsoft.com/office/drawing/2014/main" val="667018431"/>
                    </a:ext>
                  </a:extLst>
                </a:gridCol>
                <a:gridCol w="208371">
                  <a:extLst>
                    <a:ext uri="{9D8B030D-6E8A-4147-A177-3AD203B41FA5}">
                      <a16:colId xmlns:a16="http://schemas.microsoft.com/office/drawing/2014/main" val="3297774342"/>
                    </a:ext>
                  </a:extLst>
                </a:gridCol>
                <a:gridCol w="208371">
                  <a:extLst>
                    <a:ext uri="{9D8B030D-6E8A-4147-A177-3AD203B41FA5}">
                      <a16:colId xmlns:a16="http://schemas.microsoft.com/office/drawing/2014/main" val="1013580585"/>
                    </a:ext>
                  </a:extLst>
                </a:gridCol>
                <a:gridCol w="625114">
                  <a:extLst>
                    <a:ext uri="{9D8B030D-6E8A-4147-A177-3AD203B41FA5}">
                      <a16:colId xmlns:a16="http://schemas.microsoft.com/office/drawing/2014/main" val="262623893"/>
                    </a:ext>
                  </a:extLst>
                </a:gridCol>
                <a:gridCol w="208371">
                  <a:extLst>
                    <a:ext uri="{9D8B030D-6E8A-4147-A177-3AD203B41FA5}">
                      <a16:colId xmlns:a16="http://schemas.microsoft.com/office/drawing/2014/main" val="2310087180"/>
                    </a:ext>
                  </a:extLst>
                </a:gridCol>
                <a:gridCol w="208371">
                  <a:extLst>
                    <a:ext uri="{9D8B030D-6E8A-4147-A177-3AD203B41FA5}">
                      <a16:colId xmlns:a16="http://schemas.microsoft.com/office/drawing/2014/main" val="177455496"/>
                    </a:ext>
                  </a:extLst>
                </a:gridCol>
                <a:gridCol w="208371">
                  <a:extLst>
                    <a:ext uri="{9D8B030D-6E8A-4147-A177-3AD203B41FA5}">
                      <a16:colId xmlns:a16="http://schemas.microsoft.com/office/drawing/2014/main" val="136256060"/>
                    </a:ext>
                  </a:extLst>
                </a:gridCol>
                <a:gridCol w="625114">
                  <a:extLst>
                    <a:ext uri="{9D8B030D-6E8A-4147-A177-3AD203B41FA5}">
                      <a16:colId xmlns:a16="http://schemas.microsoft.com/office/drawing/2014/main" val="1085174259"/>
                    </a:ext>
                  </a:extLst>
                </a:gridCol>
                <a:gridCol w="208371">
                  <a:extLst>
                    <a:ext uri="{9D8B030D-6E8A-4147-A177-3AD203B41FA5}">
                      <a16:colId xmlns:a16="http://schemas.microsoft.com/office/drawing/2014/main" val="2601119696"/>
                    </a:ext>
                  </a:extLst>
                </a:gridCol>
                <a:gridCol w="208371">
                  <a:extLst>
                    <a:ext uri="{9D8B030D-6E8A-4147-A177-3AD203B41FA5}">
                      <a16:colId xmlns:a16="http://schemas.microsoft.com/office/drawing/2014/main" val="4037616131"/>
                    </a:ext>
                  </a:extLst>
                </a:gridCol>
                <a:gridCol w="208371">
                  <a:extLst>
                    <a:ext uri="{9D8B030D-6E8A-4147-A177-3AD203B41FA5}">
                      <a16:colId xmlns:a16="http://schemas.microsoft.com/office/drawing/2014/main" val="1419883347"/>
                    </a:ext>
                  </a:extLst>
                </a:gridCol>
                <a:gridCol w="615005">
                  <a:extLst>
                    <a:ext uri="{9D8B030D-6E8A-4147-A177-3AD203B41FA5}">
                      <a16:colId xmlns:a16="http://schemas.microsoft.com/office/drawing/2014/main" val="2165307791"/>
                    </a:ext>
                  </a:extLst>
                </a:gridCol>
                <a:gridCol w="211741">
                  <a:extLst>
                    <a:ext uri="{9D8B030D-6E8A-4147-A177-3AD203B41FA5}">
                      <a16:colId xmlns:a16="http://schemas.microsoft.com/office/drawing/2014/main" val="1361845207"/>
                    </a:ext>
                  </a:extLst>
                </a:gridCol>
                <a:gridCol w="211741">
                  <a:extLst>
                    <a:ext uri="{9D8B030D-6E8A-4147-A177-3AD203B41FA5}">
                      <a16:colId xmlns:a16="http://schemas.microsoft.com/office/drawing/2014/main" val="1738614916"/>
                    </a:ext>
                  </a:extLst>
                </a:gridCol>
                <a:gridCol w="211741">
                  <a:extLst>
                    <a:ext uri="{9D8B030D-6E8A-4147-A177-3AD203B41FA5}">
                      <a16:colId xmlns:a16="http://schemas.microsoft.com/office/drawing/2014/main" val="2074941805"/>
                    </a:ext>
                  </a:extLst>
                </a:gridCol>
                <a:gridCol w="625114">
                  <a:extLst>
                    <a:ext uri="{9D8B030D-6E8A-4147-A177-3AD203B41FA5}">
                      <a16:colId xmlns:a16="http://schemas.microsoft.com/office/drawing/2014/main" val="2336051364"/>
                    </a:ext>
                  </a:extLst>
                </a:gridCol>
                <a:gridCol w="208371">
                  <a:extLst>
                    <a:ext uri="{9D8B030D-6E8A-4147-A177-3AD203B41FA5}">
                      <a16:colId xmlns:a16="http://schemas.microsoft.com/office/drawing/2014/main" val="971355541"/>
                    </a:ext>
                  </a:extLst>
                </a:gridCol>
                <a:gridCol w="208371">
                  <a:extLst>
                    <a:ext uri="{9D8B030D-6E8A-4147-A177-3AD203B41FA5}">
                      <a16:colId xmlns:a16="http://schemas.microsoft.com/office/drawing/2014/main" val="1008215528"/>
                    </a:ext>
                  </a:extLst>
                </a:gridCol>
                <a:gridCol w="208371">
                  <a:extLst>
                    <a:ext uri="{9D8B030D-6E8A-4147-A177-3AD203B41FA5}">
                      <a16:colId xmlns:a16="http://schemas.microsoft.com/office/drawing/2014/main" val="889583585"/>
                    </a:ext>
                  </a:extLst>
                </a:gridCol>
                <a:gridCol w="625114">
                  <a:extLst>
                    <a:ext uri="{9D8B030D-6E8A-4147-A177-3AD203B41FA5}">
                      <a16:colId xmlns:a16="http://schemas.microsoft.com/office/drawing/2014/main" val="852235181"/>
                    </a:ext>
                  </a:extLst>
                </a:gridCol>
                <a:gridCol w="208371">
                  <a:extLst>
                    <a:ext uri="{9D8B030D-6E8A-4147-A177-3AD203B41FA5}">
                      <a16:colId xmlns:a16="http://schemas.microsoft.com/office/drawing/2014/main" val="1078643693"/>
                    </a:ext>
                  </a:extLst>
                </a:gridCol>
                <a:gridCol w="208371">
                  <a:extLst>
                    <a:ext uri="{9D8B030D-6E8A-4147-A177-3AD203B41FA5}">
                      <a16:colId xmlns:a16="http://schemas.microsoft.com/office/drawing/2014/main" val="2053537910"/>
                    </a:ext>
                  </a:extLst>
                </a:gridCol>
                <a:gridCol w="208371">
                  <a:extLst>
                    <a:ext uri="{9D8B030D-6E8A-4147-A177-3AD203B41FA5}">
                      <a16:colId xmlns:a16="http://schemas.microsoft.com/office/drawing/2014/main" val="1181521683"/>
                    </a:ext>
                  </a:extLst>
                </a:gridCol>
                <a:gridCol w="625114">
                  <a:extLst>
                    <a:ext uri="{9D8B030D-6E8A-4147-A177-3AD203B41FA5}">
                      <a16:colId xmlns:a16="http://schemas.microsoft.com/office/drawing/2014/main" val="4269205053"/>
                    </a:ext>
                  </a:extLst>
                </a:gridCol>
                <a:gridCol w="208371">
                  <a:extLst>
                    <a:ext uri="{9D8B030D-6E8A-4147-A177-3AD203B41FA5}">
                      <a16:colId xmlns:a16="http://schemas.microsoft.com/office/drawing/2014/main" val="601829528"/>
                    </a:ext>
                  </a:extLst>
                </a:gridCol>
                <a:gridCol w="208371">
                  <a:extLst>
                    <a:ext uri="{9D8B030D-6E8A-4147-A177-3AD203B41FA5}">
                      <a16:colId xmlns:a16="http://schemas.microsoft.com/office/drawing/2014/main" val="1489941176"/>
                    </a:ext>
                  </a:extLst>
                </a:gridCol>
                <a:gridCol w="208371">
                  <a:extLst>
                    <a:ext uri="{9D8B030D-6E8A-4147-A177-3AD203B41FA5}">
                      <a16:colId xmlns:a16="http://schemas.microsoft.com/office/drawing/2014/main" val="656897002"/>
                    </a:ext>
                  </a:extLst>
                </a:gridCol>
                <a:gridCol w="625114">
                  <a:extLst>
                    <a:ext uri="{9D8B030D-6E8A-4147-A177-3AD203B41FA5}">
                      <a16:colId xmlns:a16="http://schemas.microsoft.com/office/drawing/2014/main" val="3603553272"/>
                    </a:ext>
                  </a:extLst>
                </a:gridCol>
              </a:tblGrid>
              <a:tr h="280644">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5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76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29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632308901"/>
                  </a:ext>
                </a:extLst>
              </a:tr>
              <a:tr h="3329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05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029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139" name="Table 138">
            <a:extLst>
              <a:ext uri="{FF2B5EF4-FFF2-40B4-BE49-F238E27FC236}">
                <a16:creationId xmlns:a16="http://schemas.microsoft.com/office/drawing/2014/main" id="{F9E2CD58-4A78-3129-AC44-3F8F5F6074DE}"/>
              </a:ext>
            </a:extLst>
          </p:cNvPr>
          <p:cNvGraphicFramePr>
            <a:graphicFrameLocks/>
          </p:cNvGraphicFramePr>
          <p:nvPr/>
        </p:nvGraphicFramePr>
        <p:xfrm>
          <a:off x="3062215" y="4170911"/>
          <a:ext cx="8772191" cy="1236053"/>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67018431"/>
                    </a:ext>
                  </a:extLst>
                </a:gridCol>
                <a:gridCol w="214630">
                  <a:extLst>
                    <a:ext uri="{9D8B030D-6E8A-4147-A177-3AD203B41FA5}">
                      <a16:colId xmlns:a16="http://schemas.microsoft.com/office/drawing/2014/main" val="661432613"/>
                    </a:ext>
                  </a:extLst>
                </a:gridCol>
                <a:gridCol w="208280">
                  <a:extLst>
                    <a:ext uri="{9D8B030D-6E8A-4147-A177-3AD203B41FA5}">
                      <a16:colId xmlns:a16="http://schemas.microsoft.com/office/drawing/2014/main" val="2189217738"/>
                    </a:ext>
                  </a:extLst>
                </a:gridCol>
                <a:gridCol w="622999">
                  <a:extLst>
                    <a:ext uri="{9D8B030D-6E8A-4147-A177-3AD203B41FA5}">
                      <a16:colId xmlns:a16="http://schemas.microsoft.com/office/drawing/2014/main" val="262623893"/>
                    </a:ext>
                  </a:extLst>
                </a:gridCol>
                <a:gridCol w="208280">
                  <a:extLst>
                    <a:ext uri="{9D8B030D-6E8A-4147-A177-3AD203B41FA5}">
                      <a16:colId xmlns:a16="http://schemas.microsoft.com/office/drawing/2014/main" val="2310087180"/>
                    </a:ext>
                  </a:extLst>
                </a:gridCol>
                <a:gridCol w="208280">
                  <a:extLst>
                    <a:ext uri="{9D8B030D-6E8A-4147-A177-3AD203B41FA5}">
                      <a16:colId xmlns:a16="http://schemas.microsoft.com/office/drawing/2014/main" val="510252040"/>
                    </a:ext>
                  </a:extLst>
                </a:gridCol>
                <a:gridCol w="208280">
                  <a:extLst>
                    <a:ext uri="{9D8B030D-6E8A-4147-A177-3AD203B41FA5}">
                      <a16:colId xmlns:a16="http://schemas.microsoft.com/office/drawing/2014/main" val="3870685758"/>
                    </a:ext>
                  </a:extLst>
                </a:gridCol>
                <a:gridCol w="628212">
                  <a:extLst>
                    <a:ext uri="{9D8B030D-6E8A-4147-A177-3AD203B41FA5}">
                      <a16:colId xmlns:a16="http://schemas.microsoft.com/office/drawing/2014/main" val="948032842"/>
                    </a:ext>
                  </a:extLst>
                </a:gridCol>
                <a:gridCol w="233664">
                  <a:extLst>
                    <a:ext uri="{9D8B030D-6E8A-4147-A177-3AD203B41FA5}">
                      <a16:colId xmlns:a16="http://schemas.microsoft.com/office/drawing/2014/main" val="2422288606"/>
                    </a:ext>
                  </a:extLst>
                </a:gridCol>
                <a:gridCol w="208280">
                  <a:extLst>
                    <a:ext uri="{9D8B030D-6E8A-4147-A177-3AD203B41FA5}">
                      <a16:colId xmlns:a16="http://schemas.microsoft.com/office/drawing/2014/main" val="5533628"/>
                    </a:ext>
                  </a:extLst>
                </a:gridCol>
                <a:gridCol w="208280">
                  <a:extLst>
                    <a:ext uri="{9D8B030D-6E8A-4147-A177-3AD203B41FA5}">
                      <a16:colId xmlns:a16="http://schemas.microsoft.com/office/drawing/2014/main" val="2057162230"/>
                    </a:ext>
                  </a:extLst>
                </a:gridCol>
                <a:gridCol w="591821">
                  <a:extLst>
                    <a:ext uri="{9D8B030D-6E8A-4147-A177-3AD203B41FA5}">
                      <a16:colId xmlns:a16="http://schemas.microsoft.com/office/drawing/2014/main" val="4022975025"/>
                    </a:ext>
                  </a:extLst>
                </a:gridCol>
                <a:gridCol w="239377">
                  <a:extLst>
                    <a:ext uri="{9D8B030D-6E8A-4147-A177-3AD203B41FA5}">
                      <a16:colId xmlns:a16="http://schemas.microsoft.com/office/drawing/2014/main" val="54931616"/>
                    </a:ext>
                  </a:extLst>
                </a:gridCol>
                <a:gridCol w="208280">
                  <a:extLst>
                    <a:ext uri="{9D8B030D-6E8A-4147-A177-3AD203B41FA5}">
                      <a16:colId xmlns:a16="http://schemas.microsoft.com/office/drawing/2014/main" val="898929783"/>
                    </a:ext>
                  </a:extLst>
                </a:gridCol>
                <a:gridCol w="208280">
                  <a:extLst>
                    <a:ext uri="{9D8B030D-6E8A-4147-A177-3AD203B41FA5}">
                      <a16:colId xmlns:a16="http://schemas.microsoft.com/office/drawing/2014/main" val="1702957690"/>
                    </a:ext>
                  </a:extLst>
                </a:gridCol>
                <a:gridCol w="598195">
                  <a:extLst>
                    <a:ext uri="{9D8B030D-6E8A-4147-A177-3AD203B41FA5}">
                      <a16:colId xmlns:a16="http://schemas.microsoft.com/office/drawing/2014/main" val="3841381073"/>
                    </a:ext>
                  </a:extLst>
                </a:gridCol>
                <a:gridCol w="233003">
                  <a:extLst>
                    <a:ext uri="{9D8B030D-6E8A-4147-A177-3AD203B41FA5}">
                      <a16:colId xmlns:a16="http://schemas.microsoft.com/office/drawing/2014/main" val="907612875"/>
                    </a:ext>
                  </a:extLst>
                </a:gridCol>
                <a:gridCol w="208280">
                  <a:extLst>
                    <a:ext uri="{9D8B030D-6E8A-4147-A177-3AD203B41FA5}">
                      <a16:colId xmlns:a16="http://schemas.microsoft.com/office/drawing/2014/main" val="2923537028"/>
                    </a:ext>
                  </a:extLst>
                </a:gridCol>
                <a:gridCol w="208280">
                  <a:extLst>
                    <a:ext uri="{9D8B030D-6E8A-4147-A177-3AD203B41FA5}">
                      <a16:colId xmlns:a16="http://schemas.microsoft.com/office/drawing/2014/main" val="56458822"/>
                    </a:ext>
                  </a:extLst>
                </a:gridCol>
                <a:gridCol w="623532">
                  <a:extLst>
                    <a:ext uri="{9D8B030D-6E8A-4147-A177-3AD203B41FA5}">
                      <a16:colId xmlns:a16="http://schemas.microsoft.com/office/drawing/2014/main" val="2726095107"/>
                    </a:ext>
                  </a:extLst>
                </a:gridCol>
                <a:gridCol w="208280">
                  <a:extLst>
                    <a:ext uri="{9D8B030D-6E8A-4147-A177-3AD203B41FA5}">
                      <a16:colId xmlns:a16="http://schemas.microsoft.com/office/drawing/2014/main" val="523402259"/>
                    </a:ext>
                  </a:extLst>
                </a:gridCol>
                <a:gridCol w="208280">
                  <a:extLst>
                    <a:ext uri="{9D8B030D-6E8A-4147-A177-3AD203B41FA5}">
                      <a16:colId xmlns:a16="http://schemas.microsoft.com/office/drawing/2014/main" val="3116259190"/>
                    </a:ext>
                  </a:extLst>
                </a:gridCol>
                <a:gridCol w="208280">
                  <a:extLst>
                    <a:ext uri="{9D8B030D-6E8A-4147-A177-3AD203B41FA5}">
                      <a16:colId xmlns:a16="http://schemas.microsoft.com/office/drawing/2014/main" val="1121037770"/>
                    </a:ext>
                  </a:extLst>
                </a:gridCol>
                <a:gridCol w="622999">
                  <a:extLst>
                    <a:ext uri="{9D8B030D-6E8A-4147-A177-3AD203B41FA5}">
                      <a16:colId xmlns:a16="http://schemas.microsoft.com/office/drawing/2014/main" val="2036330924"/>
                    </a:ext>
                  </a:extLst>
                </a:gridCol>
                <a:gridCol w="208280">
                  <a:extLst>
                    <a:ext uri="{9D8B030D-6E8A-4147-A177-3AD203B41FA5}">
                      <a16:colId xmlns:a16="http://schemas.microsoft.com/office/drawing/2014/main" val="1507251475"/>
                    </a:ext>
                  </a:extLst>
                </a:gridCol>
                <a:gridCol w="208280">
                  <a:extLst>
                    <a:ext uri="{9D8B030D-6E8A-4147-A177-3AD203B41FA5}">
                      <a16:colId xmlns:a16="http://schemas.microsoft.com/office/drawing/2014/main" val="4107253755"/>
                    </a:ext>
                  </a:extLst>
                </a:gridCol>
                <a:gridCol w="208280">
                  <a:extLst>
                    <a:ext uri="{9D8B030D-6E8A-4147-A177-3AD203B41FA5}">
                      <a16:colId xmlns:a16="http://schemas.microsoft.com/office/drawing/2014/main" val="3690388338"/>
                    </a:ext>
                  </a:extLst>
                </a:gridCol>
                <a:gridCol w="622999">
                  <a:extLst>
                    <a:ext uri="{9D8B030D-6E8A-4147-A177-3AD203B41FA5}">
                      <a16:colId xmlns:a16="http://schemas.microsoft.com/office/drawing/2014/main" val="2578489060"/>
                    </a:ext>
                  </a:extLst>
                </a:gridCol>
              </a:tblGrid>
              <a:tr h="30036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1273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632308901"/>
                  </a:ext>
                </a:extLst>
              </a:tr>
              <a:tr h="32510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1658364779"/>
                  </a:ext>
                </a:extLst>
              </a:tr>
              <a:tr h="29784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pattFill prst="pct25">
                      <a:fgClr>
                        <a:schemeClr val="accent6"/>
                      </a:fgClr>
                      <a:bgClr>
                        <a:schemeClr val="bg1"/>
                      </a:bgClr>
                    </a:pattFill>
                  </a:tcPr>
                </a:tc>
                <a:extLst>
                  <a:ext uri="{0D108BD9-81ED-4DB2-BD59-A6C34878D82A}">
                    <a16:rowId xmlns:a16="http://schemas.microsoft.com/office/drawing/2014/main" val="1536855439"/>
                  </a:ext>
                </a:extLst>
              </a:tr>
            </a:tbl>
          </a:graphicData>
        </a:graphic>
      </p:graphicFrame>
      <p:graphicFrame>
        <p:nvGraphicFramePr>
          <p:cNvPr id="140" name="Table 139">
            <a:extLst>
              <a:ext uri="{FF2B5EF4-FFF2-40B4-BE49-F238E27FC236}">
                <a16:creationId xmlns:a16="http://schemas.microsoft.com/office/drawing/2014/main" id="{7F3C207E-C5D2-B687-6161-70F51CA11A51}"/>
              </a:ext>
            </a:extLst>
          </p:cNvPr>
          <p:cNvGraphicFramePr>
            <a:graphicFrameLocks noGrp="1" noDrilldown="1" noMove="1" noResize="1"/>
          </p:cNvGraphicFramePr>
          <p:nvPr/>
        </p:nvGraphicFramePr>
        <p:xfrm>
          <a:off x="3069338" y="5487580"/>
          <a:ext cx="8770272" cy="942242"/>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3407400947"/>
                    </a:ext>
                  </a:extLst>
                </a:gridCol>
                <a:gridCol w="208816">
                  <a:extLst>
                    <a:ext uri="{9D8B030D-6E8A-4147-A177-3AD203B41FA5}">
                      <a16:colId xmlns:a16="http://schemas.microsoft.com/office/drawing/2014/main" val="3381839327"/>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2200144985"/>
                    </a:ext>
                  </a:extLst>
                </a:gridCol>
                <a:gridCol w="208816">
                  <a:extLst>
                    <a:ext uri="{9D8B030D-6E8A-4147-A177-3AD203B41FA5}">
                      <a16:colId xmlns:a16="http://schemas.microsoft.com/office/drawing/2014/main" val="3353506370"/>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2462575564"/>
                    </a:ext>
                  </a:extLst>
                </a:gridCol>
                <a:gridCol w="208816">
                  <a:extLst>
                    <a:ext uri="{9D8B030D-6E8A-4147-A177-3AD203B41FA5}">
                      <a16:colId xmlns:a16="http://schemas.microsoft.com/office/drawing/2014/main" val="1241885241"/>
                    </a:ext>
                  </a:extLst>
                </a:gridCol>
                <a:gridCol w="626448">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3889057598"/>
                    </a:ext>
                  </a:extLst>
                </a:gridCol>
                <a:gridCol w="237984">
                  <a:extLst>
                    <a:ext uri="{9D8B030D-6E8A-4147-A177-3AD203B41FA5}">
                      <a16:colId xmlns:a16="http://schemas.microsoft.com/office/drawing/2014/main" val="3899894937"/>
                    </a:ext>
                  </a:extLst>
                </a:gridCol>
                <a:gridCol w="597816">
                  <a:extLst>
                    <a:ext uri="{9D8B030D-6E8A-4147-A177-3AD203B41FA5}">
                      <a16:colId xmlns:a16="http://schemas.microsoft.com/office/drawing/2014/main" val="2987151649"/>
                    </a:ext>
                  </a:extLst>
                </a:gridCol>
                <a:gridCol w="208280">
                  <a:extLst>
                    <a:ext uri="{9D8B030D-6E8A-4147-A177-3AD203B41FA5}">
                      <a16:colId xmlns:a16="http://schemas.microsoft.com/office/drawing/2014/main" val="2793229197"/>
                    </a:ext>
                  </a:extLst>
                </a:gridCol>
                <a:gridCol w="208816">
                  <a:extLst>
                    <a:ext uri="{9D8B030D-6E8A-4147-A177-3AD203B41FA5}">
                      <a16:colId xmlns:a16="http://schemas.microsoft.com/office/drawing/2014/main" val="2580262483"/>
                    </a:ext>
                  </a:extLst>
                </a:gridCol>
                <a:gridCol w="208816">
                  <a:extLst>
                    <a:ext uri="{9D8B030D-6E8A-4147-A177-3AD203B41FA5}">
                      <a16:colId xmlns:a16="http://schemas.microsoft.com/office/drawing/2014/main" val="2308841557"/>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1624396306"/>
                    </a:ext>
                  </a:extLst>
                </a:gridCol>
                <a:gridCol w="208816">
                  <a:extLst>
                    <a:ext uri="{9D8B030D-6E8A-4147-A177-3AD203B41FA5}">
                      <a16:colId xmlns:a16="http://schemas.microsoft.com/office/drawing/2014/main" val="507750759"/>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2141802461"/>
                    </a:ext>
                  </a:extLst>
                </a:gridCol>
                <a:gridCol w="208816">
                  <a:extLst>
                    <a:ext uri="{9D8B030D-6E8A-4147-A177-3AD203B41FA5}">
                      <a16:colId xmlns:a16="http://schemas.microsoft.com/office/drawing/2014/main" val="3766843823"/>
                    </a:ext>
                  </a:extLst>
                </a:gridCol>
                <a:gridCol w="626448">
                  <a:extLst>
                    <a:ext uri="{9D8B030D-6E8A-4147-A177-3AD203B41FA5}">
                      <a16:colId xmlns:a16="http://schemas.microsoft.com/office/drawing/2014/main" val="1144381781"/>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30" name="Slide Number Placeholder 3">
            <a:extLst>
              <a:ext uri="{FF2B5EF4-FFF2-40B4-BE49-F238E27FC236}">
                <a16:creationId xmlns:a16="http://schemas.microsoft.com/office/drawing/2014/main" id="{EC20AD89-EBFB-21C2-7E85-016CFF4AB4F6}"/>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19</a:t>
            </a:fld>
            <a:endParaRPr lang="sv-SE"/>
          </a:p>
        </p:txBody>
      </p:sp>
      <p:sp>
        <p:nvSpPr>
          <p:cNvPr id="43" name="TextBox 42">
            <a:extLst>
              <a:ext uri="{FF2B5EF4-FFF2-40B4-BE49-F238E27FC236}">
                <a16:creationId xmlns:a16="http://schemas.microsoft.com/office/drawing/2014/main" id="{2C82615E-3203-8440-AF5E-65F11CDD7DD1}"/>
              </a:ext>
            </a:extLst>
          </p:cNvPr>
          <p:cNvSpPr txBox="1"/>
          <p:nvPr/>
        </p:nvSpPr>
        <p:spPr>
          <a:xfrm>
            <a:off x="141390" y="10037"/>
            <a:ext cx="2762791"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 revidering år 2025</a:t>
            </a:r>
            <a:endParaRPr kumimoji="0" lang="sv-SE" sz="900" b="0" i="0" u="none" strike="noStrike" kern="1200" cap="none" spc="0" normalizeH="0" baseline="0">
              <a:ln>
                <a:noFill/>
              </a:ln>
              <a:solidFill>
                <a:schemeClr val="tx1"/>
              </a:solidFill>
              <a:effectLst/>
              <a:uLnTx/>
              <a:uFillTx/>
              <a:latin typeface="Verdana"/>
              <a:ea typeface="+mn-ea"/>
              <a:cs typeface="+mn-cs"/>
            </a:endParaRPr>
          </a:p>
        </p:txBody>
      </p:sp>
      <p:graphicFrame>
        <p:nvGraphicFramePr>
          <p:cNvPr id="2" name="Table 1">
            <a:extLst>
              <a:ext uri="{FF2B5EF4-FFF2-40B4-BE49-F238E27FC236}">
                <a16:creationId xmlns:a16="http://schemas.microsoft.com/office/drawing/2014/main" id="{1A7D8024-2B4E-A5AF-1AE9-7CE806AD42B9}"/>
              </a:ext>
            </a:extLst>
          </p:cNvPr>
          <p:cNvGraphicFramePr>
            <a:graphicFrameLocks noGrp="1" noDrilldown="1" noMove="1" noResize="1"/>
          </p:cNvGraphicFramePr>
          <p:nvPr/>
        </p:nvGraphicFramePr>
        <p:xfrm>
          <a:off x="3069338" y="80766"/>
          <a:ext cx="8751596" cy="1095360"/>
        </p:xfrm>
        <a:graphic>
          <a:graphicData uri="http://schemas.openxmlformats.org/drawingml/2006/table">
            <a:tbl>
              <a:tblPr firstRow="1" bandRow="1">
                <a:tableStyleId>{5C22544A-7EE6-4342-B048-85BDC9FD1C3A}</a:tableStyleId>
              </a:tblPr>
              <a:tblGrid>
                <a:gridCol w="208371">
                  <a:extLst>
                    <a:ext uri="{9D8B030D-6E8A-4147-A177-3AD203B41FA5}">
                      <a16:colId xmlns:a16="http://schemas.microsoft.com/office/drawing/2014/main" val="667018431"/>
                    </a:ext>
                  </a:extLst>
                </a:gridCol>
                <a:gridCol w="208372">
                  <a:extLst>
                    <a:ext uri="{9D8B030D-6E8A-4147-A177-3AD203B41FA5}">
                      <a16:colId xmlns:a16="http://schemas.microsoft.com/office/drawing/2014/main" val="4110261046"/>
                    </a:ext>
                  </a:extLst>
                </a:gridCol>
                <a:gridCol w="208371">
                  <a:extLst>
                    <a:ext uri="{9D8B030D-6E8A-4147-A177-3AD203B41FA5}">
                      <a16:colId xmlns:a16="http://schemas.microsoft.com/office/drawing/2014/main" val="1663455214"/>
                    </a:ext>
                  </a:extLst>
                </a:gridCol>
                <a:gridCol w="625114">
                  <a:extLst>
                    <a:ext uri="{9D8B030D-6E8A-4147-A177-3AD203B41FA5}">
                      <a16:colId xmlns:a16="http://schemas.microsoft.com/office/drawing/2014/main" val="262623893"/>
                    </a:ext>
                  </a:extLst>
                </a:gridCol>
                <a:gridCol w="208371">
                  <a:extLst>
                    <a:ext uri="{9D8B030D-6E8A-4147-A177-3AD203B41FA5}">
                      <a16:colId xmlns:a16="http://schemas.microsoft.com/office/drawing/2014/main" val="2310087180"/>
                    </a:ext>
                  </a:extLst>
                </a:gridCol>
                <a:gridCol w="208372">
                  <a:extLst>
                    <a:ext uri="{9D8B030D-6E8A-4147-A177-3AD203B41FA5}">
                      <a16:colId xmlns:a16="http://schemas.microsoft.com/office/drawing/2014/main" val="4096505703"/>
                    </a:ext>
                  </a:extLst>
                </a:gridCol>
                <a:gridCol w="208371">
                  <a:extLst>
                    <a:ext uri="{9D8B030D-6E8A-4147-A177-3AD203B41FA5}">
                      <a16:colId xmlns:a16="http://schemas.microsoft.com/office/drawing/2014/main" val="3112799928"/>
                    </a:ext>
                  </a:extLst>
                </a:gridCol>
                <a:gridCol w="625114">
                  <a:extLst>
                    <a:ext uri="{9D8B030D-6E8A-4147-A177-3AD203B41FA5}">
                      <a16:colId xmlns:a16="http://schemas.microsoft.com/office/drawing/2014/main" val="3640128289"/>
                    </a:ext>
                  </a:extLst>
                </a:gridCol>
                <a:gridCol w="208371">
                  <a:extLst>
                    <a:ext uri="{9D8B030D-6E8A-4147-A177-3AD203B41FA5}">
                      <a16:colId xmlns:a16="http://schemas.microsoft.com/office/drawing/2014/main" val="864344914"/>
                    </a:ext>
                  </a:extLst>
                </a:gridCol>
                <a:gridCol w="208372">
                  <a:extLst>
                    <a:ext uri="{9D8B030D-6E8A-4147-A177-3AD203B41FA5}">
                      <a16:colId xmlns:a16="http://schemas.microsoft.com/office/drawing/2014/main" val="2218208320"/>
                    </a:ext>
                  </a:extLst>
                </a:gridCol>
                <a:gridCol w="208371">
                  <a:extLst>
                    <a:ext uri="{9D8B030D-6E8A-4147-A177-3AD203B41FA5}">
                      <a16:colId xmlns:a16="http://schemas.microsoft.com/office/drawing/2014/main" val="319045294"/>
                    </a:ext>
                  </a:extLst>
                </a:gridCol>
                <a:gridCol w="625114">
                  <a:extLst>
                    <a:ext uri="{9D8B030D-6E8A-4147-A177-3AD203B41FA5}">
                      <a16:colId xmlns:a16="http://schemas.microsoft.com/office/drawing/2014/main" val="1289448650"/>
                    </a:ext>
                  </a:extLst>
                </a:gridCol>
                <a:gridCol w="208371">
                  <a:extLst>
                    <a:ext uri="{9D8B030D-6E8A-4147-A177-3AD203B41FA5}">
                      <a16:colId xmlns:a16="http://schemas.microsoft.com/office/drawing/2014/main" val="2070634267"/>
                    </a:ext>
                  </a:extLst>
                </a:gridCol>
                <a:gridCol w="208372">
                  <a:extLst>
                    <a:ext uri="{9D8B030D-6E8A-4147-A177-3AD203B41FA5}">
                      <a16:colId xmlns:a16="http://schemas.microsoft.com/office/drawing/2014/main" val="1475322254"/>
                    </a:ext>
                  </a:extLst>
                </a:gridCol>
                <a:gridCol w="208371">
                  <a:extLst>
                    <a:ext uri="{9D8B030D-6E8A-4147-A177-3AD203B41FA5}">
                      <a16:colId xmlns:a16="http://schemas.microsoft.com/office/drawing/2014/main" val="797884197"/>
                    </a:ext>
                  </a:extLst>
                </a:gridCol>
                <a:gridCol w="625114">
                  <a:extLst>
                    <a:ext uri="{9D8B030D-6E8A-4147-A177-3AD203B41FA5}">
                      <a16:colId xmlns:a16="http://schemas.microsoft.com/office/drawing/2014/main" val="1464823909"/>
                    </a:ext>
                  </a:extLst>
                </a:gridCol>
                <a:gridCol w="208371">
                  <a:extLst>
                    <a:ext uri="{9D8B030D-6E8A-4147-A177-3AD203B41FA5}">
                      <a16:colId xmlns:a16="http://schemas.microsoft.com/office/drawing/2014/main" val="2847560448"/>
                    </a:ext>
                  </a:extLst>
                </a:gridCol>
                <a:gridCol w="208372">
                  <a:extLst>
                    <a:ext uri="{9D8B030D-6E8A-4147-A177-3AD203B41FA5}">
                      <a16:colId xmlns:a16="http://schemas.microsoft.com/office/drawing/2014/main" val="239396382"/>
                    </a:ext>
                  </a:extLst>
                </a:gridCol>
                <a:gridCol w="208371">
                  <a:extLst>
                    <a:ext uri="{9D8B030D-6E8A-4147-A177-3AD203B41FA5}">
                      <a16:colId xmlns:a16="http://schemas.microsoft.com/office/drawing/2014/main" val="125737157"/>
                    </a:ext>
                  </a:extLst>
                </a:gridCol>
                <a:gridCol w="625114">
                  <a:extLst>
                    <a:ext uri="{9D8B030D-6E8A-4147-A177-3AD203B41FA5}">
                      <a16:colId xmlns:a16="http://schemas.microsoft.com/office/drawing/2014/main" val="2799559380"/>
                    </a:ext>
                  </a:extLst>
                </a:gridCol>
                <a:gridCol w="208371">
                  <a:extLst>
                    <a:ext uri="{9D8B030D-6E8A-4147-A177-3AD203B41FA5}">
                      <a16:colId xmlns:a16="http://schemas.microsoft.com/office/drawing/2014/main" val="1658250580"/>
                    </a:ext>
                  </a:extLst>
                </a:gridCol>
                <a:gridCol w="208372">
                  <a:extLst>
                    <a:ext uri="{9D8B030D-6E8A-4147-A177-3AD203B41FA5}">
                      <a16:colId xmlns:a16="http://schemas.microsoft.com/office/drawing/2014/main" val="3748872462"/>
                    </a:ext>
                  </a:extLst>
                </a:gridCol>
                <a:gridCol w="208371">
                  <a:extLst>
                    <a:ext uri="{9D8B030D-6E8A-4147-A177-3AD203B41FA5}">
                      <a16:colId xmlns:a16="http://schemas.microsoft.com/office/drawing/2014/main" val="2732274058"/>
                    </a:ext>
                  </a:extLst>
                </a:gridCol>
                <a:gridCol w="625114">
                  <a:extLst>
                    <a:ext uri="{9D8B030D-6E8A-4147-A177-3AD203B41FA5}">
                      <a16:colId xmlns:a16="http://schemas.microsoft.com/office/drawing/2014/main" val="1869001356"/>
                    </a:ext>
                  </a:extLst>
                </a:gridCol>
                <a:gridCol w="208371">
                  <a:extLst>
                    <a:ext uri="{9D8B030D-6E8A-4147-A177-3AD203B41FA5}">
                      <a16:colId xmlns:a16="http://schemas.microsoft.com/office/drawing/2014/main" val="3215554995"/>
                    </a:ext>
                  </a:extLst>
                </a:gridCol>
                <a:gridCol w="208372">
                  <a:extLst>
                    <a:ext uri="{9D8B030D-6E8A-4147-A177-3AD203B41FA5}">
                      <a16:colId xmlns:a16="http://schemas.microsoft.com/office/drawing/2014/main" val="891518861"/>
                    </a:ext>
                  </a:extLst>
                </a:gridCol>
                <a:gridCol w="208371">
                  <a:extLst>
                    <a:ext uri="{9D8B030D-6E8A-4147-A177-3AD203B41FA5}">
                      <a16:colId xmlns:a16="http://schemas.microsoft.com/office/drawing/2014/main" val="2389589096"/>
                    </a:ext>
                  </a:extLst>
                </a:gridCol>
                <a:gridCol w="625114">
                  <a:extLst>
                    <a:ext uri="{9D8B030D-6E8A-4147-A177-3AD203B41FA5}">
                      <a16:colId xmlns:a16="http://schemas.microsoft.com/office/drawing/2014/main" val="1933697485"/>
                    </a:ext>
                  </a:extLst>
                </a:gridCol>
              </a:tblGrid>
              <a:tr h="180000">
                <a:tc gridSpan="4">
                  <a:txBody>
                    <a:bodyPr/>
                    <a:lstStyle/>
                    <a:p>
                      <a:pPr algn="ctr" rtl="0"/>
                      <a:r>
                        <a:rPr lang="sv-SE" sz="400" b="1">
                          <a:solidFill>
                            <a:srgbClr val="125A40"/>
                          </a:solidFill>
                        </a:rPr>
                        <a:t>Destination-näringslivsutveckling, kultur &amp; turism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algn="ctr" defTabSz="914400" rtl="0" eaLnBrk="1" latinLnBrk="0" hangingPunct="1"/>
                      <a:r>
                        <a:rPr lang="sv-SE" sz="400" b="1" kern="1200">
                          <a:solidFill>
                            <a:srgbClr val="125A40"/>
                          </a:solidFill>
                          <a:latin typeface="+mn-lt"/>
                          <a:ea typeface="+mn-ea"/>
                          <a:cs typeface="+mn-cs"/>
                        </a:rPr>
                        <a:t>Energi, Avfallshantering &amp; vattenrening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Fastighetsförvaltning &amp; nyproduktion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Försäkringstjänster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Kontor &amp; administration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Leasingtjänster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Mobilitet &amp; transport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9725574"/>
                  </a:ext>
                </a:extLst>
              </a:tr>
              <a:tr h="298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80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4" name="Oval 3">
            <a:extLst>
              <a:ext uri="{FF2B5EF4-FFF2-40B4-BE49-F238E27FC236}">
                <a16:creationId xmlns:a16="http://schemas.microsoft.com/office/drawing/2014/main" id="{D8B8FE61-118D-6FB0-3978-3AB8199D7591}"/>
              </a:ext>
            </a:extLst>
          </p:cNvPr>
          <p:cNvSpPr/>
          <p:nvPr/>
        </p:nvSpPr>
        <p:spPr>
          <a:xfrm>
            <a:off x="3082126" y="65441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 name="Oval 8">
            <a:extLst>
              <a:ext uri="{FF2B5EF4-FFF2-40B4-BE49-F238E27FC236}">
                <a16:creationId xmlns:a16="http://schemas.microsoft.com/office/drawing/2014/main" id="{154935E9-6194-6037-8095-A538548ED7E6}"/>
              </a:ext>
            </a:extLst>
          </p:cNvPr>
          <p:cNvSpPr/>
          <p:nvPr/>
        </p:nvSpPr>
        <p:spPr>
          <a:xfrm>
            <a:off x="3305444"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 name="Oval 9">
            <a:extLst>
              <a:ext uri="{FF2B5EF4-FFF2-40B4-BE49-F238E27FC236}">
                <a16:creationId xmlns:a16="http://schemas.microsoft.com/office/drawing/2014/main" id="{C4A84741-1193-617C-1EA5-03948AB891C1}"/>
              </a:ext>
            </a:extLst>
          </p:cNvPr>
          <p:cNvSpPr/>
          <p:nvPr/>
        </p:nvSpPr>
        <p:spPr>
          <a:xfrm>
            <a:off x="3522368" y="65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 name="Oval 10">
            <a:extLst>
              <a:ext uri="{FF2B5EF4-FFF2-40B4-BE49-F238E27FC236}">
                <a16:creationId xmlns:a16="http://schemas.microsoft.com/office/drawing/2014/main" id="{F0E0946C-4B3C-769F-912A-3EFAFC939FF9}"/>
              </a:ext>
            </a:extLst>
          </p:cNvPr>
          <p:cNvSpPr/>
          <p:nvPr/>
        </p:nvSpPr>
        <p:spPr>
          <a:xfrm>
            <a:off x="3082126" y="95220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 name="Oval 11">
            <a:extLst>
              <a:ext uri="{FF2B5EF4-FFF2-40B4-BE49-F238E27FC236}">
                <a16:creationId xmlns:a16="http://schemas.microsoft.com/office/drawing/2014/main" id="{F009B703-A438-90CA-50AE-2D8578B49336}"/>
              </a:ext>
            </a:extLst>
          </p:cNvPr>
          <p:cNvSpPr/>
          <p:nvPr/>
        </p:nvSpPr>
        <p:spPr>
          <a:xfrm>
            <a:off x="3305015" y="9598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 name="Oval 12">
            <a:extLst>
              <a:ext uri="{FF2B5EF4-FFF2-40B4-BE49-F238E27FC236}">
                <a16:creationId xmlns:a16="http://schemas.microsoft.com/office/drawing/2014/main" id="{292E8FDB-EC60-3668-D7F2-3E430EB06AFF}"/>
              </a:ext>
            </a:extLst>
          </p:cNvPr>
          <p:cNvSpPr/>
          <p:nvPr/>
        </p:nvSpPr>
        <p:spPr>
          <a:xfrm>
            <a:off x="3522368" y="95220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 name="Oval 13">
            <a:extLst>
              <a:ext uri="{FF2B5EF4-FFF2-40B4-BE49-F238E27FC236}">
                <a16:creationId xmlns:a16="http://schemas.microsoft.com/office/drawing/2014/main" id="{FF7FA47C-6B22-B2BE-C7B6-FE0D6054CF53}"/>
              </a:ext>
            </a:extLst>
          </p:cNvPr>
          <p:cNvSpPr/>
          <p:nvPr/>
        </p:nvSpPr>
        <p:spPr>
          <a:xfrm>
            <a:off x="3082126"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5" name="Oval 34">
            <a:extLst>
              <a:ext uri="{FF2B5EF4-FFF2-40B4-BE49-F238E27FC236}">
                <a16:creationId xmlns:a16="http://schemas.microsoft.com/office/drawing/2014/main" id="{B4150EBD-DF07-8F4A-95EB-F6AA140B25DA}"/>
              </a:ext>
            </a:extLst>
          </p:cNvPr>
          <p:cNvSpPr/>
          <p:nvPr/>
        </p:nvSpPr>
        <p:spPr>
          <a:xfrm>
            <a:off x="3305015" y="129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2" name="Oval 41">
            <a:extLst>
              <a:ext uri="{FF2B5EF4-FFF2-40B4-BE49-F238E27FC236}">
                <a16:creationId xmlns:a16="http://schemas.microsoft.com/office/drawing/2014/main" id="{CD687ACE-1351-7E89-DCD4-661403561627}"/>
              </a:ext>
            </a:extLst>
          </p:cNvPr>
          <p:cNvSpPr/>
          <p:nvPr/>
        </p:nvSpPr>
        <p:spPr>
          <a:xfrm>
            <a:off x="3522368"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6" name="Oval 55">
            <a:extLst>
              <a:ext uri="{FF2B5EF4-FFF2-40B4-BE49-F238E27FC236}">
                <a16:creationId xmlns:a16="http://schemas.microsoft.com/office/drawing/2014/main" id="{89D166B2-5738-9427-CF82-B06C3A84E4D8}"/>
              </a:ext>
            </a:extLst>
          </p:cNvPr>
          <p:cNvSpPr/>
          <p:nvPr/>
        </p:nvSpPr>
        <p:spPr>
          <a:xfrm>
            <a:off x="3082126"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7" name="Oval 56">
            <a:extLst>
              <a:ext uri="{FF2B5EF4-FFF2-40B4-BE49-F238E27FC236}">
                <a16:creationId xmlns:a16="http://schemas.microsoft.com/office/drawing/2014/main" id="{B5430929-42E9-BCE2-27B3-30B4398FF10C}"/>
              </a:ext>
            </a:extLst>
          </p:cNvPr>
          <p:cNvSpPr/>
          <p:nvPr/>
        </p:nvSpPr>
        <p:spPr>
          <a:xfrm>
            <a:off x="3305015"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9" name="Oval 58">
            <a:extLst>
              <a:ext uri="{FF2B5EF4-FFF2-40B4-BE49-F238E27FC236}">
                <a16:creationId xmlns:a16="http://schemas.microsoft.com/office/drawing/2014/main" id="{1B902689-DE4C-1450-C055-0E585DA1290C}"/>
              </a:ext>
            </a:extLst>
          </p:cNvPr>
          <p:cNvSpPr/>
          <p:nvPr/>
        </p:nvSpPr>
        <p:spPr>
          <a:xfrm>
            <a:off x="3100360" y="361062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0" name="Oval 59">
            <a:extLst>
              <a:ext uri="{FF2B5EF4-FFF2-40B4-BE49-F238E27FC236}">
                <a16:creationId xmlns:a16="http://schemas.microsoft.com/office/drawing/2014/main" id="{2D86109F-7565-0BD3-2C71-7D5125B82F52}"/>
              </a:ext>
            </a:extLst>
          </p:cNvPr>
          <p:cNvSpPr/>
          <p:nvPr/>
        </p:nvSpPr>
        <p:spPr>
          <a:xfrm>
            <a:off x="3305015" y="361062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1" name="Oval 60">
            <a:extLst>
              <a:ext uri="{FF2B5EF4-FFF2-40B4-BE49-F238E27FC236}">
                <a16:creationId xmlns:a16="http://schemas.microsoft.com/office/drawing/2014/main" id="{7F5AA4CB-1CD6-C9B5-8F61-3EA5AFEA9990}"/>
              </a:ext>
            </a:extLst>
          </p:cNvPr>
          <p:cNvSpPr/>
          <p:nvPr/>
        </p:nvSpPr>
        <p:spPr>
          <a:xfrm>
            <a:off x="3087371"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2" name="Oval 61">
            <a:extLst>
              <a:ext uri="{FF2B5EF4-FFF2-40B4-BE49-F238E27FC236}">
                <a16:creationId xmlns:a16="http://schemas.microsoft.com/office/drawing/2014/main" id="{07979FF9-AC88-030D-254C-B921C15B75B6}"/>
              </a:ext>
            </a:extLst>
          </p:cNvPr>
          <p:cNvSpPr/>
          <p:nvPr/>
        </p:nvSpPr>
        <p:spPr>
          <a:xfrm>
            <a:off x="3104847" y="55741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3" name="Oval 62">
            <a:extLst>
              <a:ext uri="{FF2B5EF4-FFF2-40B4-BE49-F238E27FC236}">
                <a16:creationId xmlns:a16="http://schemas.microsoft.com/office/drawing/2014/main" id="{379D7D79-FFE6-39B2-1904-F5F7D95390E9}"/>
              </a:ext>
            </a:extLst>
          </p:cNvPr>
          <p:cNvSpPr/>
          <p:nvPr/>
        </p:nvSpPr>
        <p:spPr>
          <a:xfrm>
            <a:off x="3309502" y="55741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4" name="Oval 63">
            <a:extLst>
              <a:ext uri="{FF2B5EF4-FFF2-40B4-BE49-F238E27FC236}">
                <a16:creationId xmlns:a16="http://schemas.microsoft.com/office/drawing/2014/main" id="{F5CC89FF-8D54-8215-1ACC-A9A05F2FBB7B}"/>
              </a:ext>
            </a:extLst>
          </p:cNvPr>
          <p:cNvSpPr/>
          <p:nvPr/>
        </p:nvSpPr>
        <p:spPr>
          <a:xfrm>
            <a:off x="3515473" y="592400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5" name="Oval 64">
            <a:extLst>
              <a:ext uri="{FF2B5EF4-FFF2-40B4-BE49-F238E27FC236}">
                <a16:creationId xmlns:a16="http://schemas.microsoft.com/office/drawing/2014/main" id="{58878F1F-780E-0E4A-8A71-8F70050119C8}"/>
              </a:ext>
            </a:extLst>
          </p:cNvPr>
          <p:cNvSpPr/>
          <p:nvPr/>
        </p:nvSpPr>
        <p:spPr>
          <a:xfrm>
            <a:off x="3104847" y="62134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6" name="Oval 65">
            <a:extLst>
              <a:ext uri="{FF2B5EF4-FFF2-40B4-BE49-F238E27FC236}">
                <a16:creationId xmlns:a16="http://schemas.microsoft.com/office/drawing/2014/main" id="{92B34734-870A-B281-0EB5-D523B5CCCE26}"/>
              </a:ext>
            </a:extLst>
          </p:cNvPr>
          <p:cNvSpPr/>
          <p:nvPr/>
        </p:nvSpPr>
        <p:spPr>
          <a:xfrm>
            <a:off x="3309502" y="62134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7" name="Oval 66">
            <a:extLst>
              <a:ext uri="{FF2B5EF4-FFF2-40B4-BE49-F238E27FC236}">
                <a16:creationId xmlns:a16="http://schemas.microsoft.com/office/drawing/2014/main" id="{D79D4781-9501-F21F-7DC1-DAA3A9B1D2CA}"/>
              </a:ext>
            </a:extLst>
          </p:cNvPr>
          <p:cNvSpPr/>
          <p:nvPr/>
        </p:nvSpPr>
        <p:spPr>
          <a:xfrm>
            <a:off x="3522368" y="621167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0" name="Oval 69">
            <a:extLst>
              <a:ext uri="{FF2B5EF4-FFF2-40B4-BE49-F238E27FC236}">
                <a16:creationId xmlns:a16="http://schemas.microsoft.com/office/drawing/2014/main" id="{7D6C04DE-3637-60E1-217B-7A5F6C9335FF}"/>
              </a:ext>
            </a:extLst>
          </p:cNvPr>
          <p:cNvSpPr/>
          <p:nvPr/>
        </p:nvSpPr>
        <p:spPr>
          <a:xfrm>
            <a:off x="3924336" y="37296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1" name="Oval 70">
            <a:extLst>
              <a:ext uri="{FF2B5EF4-FFF2-40B4-BE49-F238E27FC236}">
                <a16:creationId xmlns:a16="http://schemas.microsoft.com/office/drawing/2014/main" id="{8DCBB366-758D-764A-B29F-063BD311A83D}"/>
              </a:ext>
            </a:extLst>
          </p:cNvPr>
          <p:cNvSpPr/>
          <p:nvPr/>
        </p:nvSpPr>
        <p:spPr>
          <a:xfrm>
            <a:off x="3918517" y="648022"/>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2" name="Oval 71">
            <a:extLst>
              <a:ext uri="{FF2B5EF4-FFF2-40B4-BE49-F238E27FC236}">
                <a16:creationId xmlns:a16="http://schemas.microsoft.com/office/drawing/2014/main" id="{059ECE62-9B01-CF88-5C31-ECA86C846797}"/>
              </a:ext>
            </a:extLst>
          </p:cNvPr>
          <p:cNvSpPr/>
          <p:nvPr/>
        </p:nvSpPr>
        <p:spPr>
          <a:xfrm>
            <a:off x="3918517" y="952248"/>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6" name="Oval 75">
            <a:extLst>
              <a:ext uri="{FF2B5EF4-FFF2-40B4-BE49-F238E27FC236}">
                <a16:creationId xmlns:a16="http://schemas.microsoft.com/office/drawing/2014/main" id="{CF5FAAD5-EE2D-0051-FF2D-03B9F5D2C0FB}"/>
              </a:ext>
            </a:extLst>
          </p:cNvPr>
          <p:cNvSpPr/>
          <p:nvPr/>
        </p:nvSpPr>
        <p:spPr>
          <a:xfrm>
            <a:off x="4550457" y="37361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5893F78A-2E41-E9C6-CE6C-30361F68ADD4}"/>
              </a:ext>
            </a:extLst>
          </p:cNvPr>
          <p:cNvSpPr/>
          <p:nvPr/>
        </p:nvSpPr>
        <p:spPr>
          <a:xfrm>
            <a:off x="4341249" y="37058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2" name="Oval 81">
            <a:extLst>
              <a:ext uri="{FF2B5EF4-FFF2-40B4-BE49-F238E27FC236}">
                <a16:creationId xmlns:a16="http://schemas.microsoft.com/office/drawing/2014/main" id="{CE46F942-285E-79DE-1B9A-F393B5AC0AA4}"/>
              </a:ext>
            </a:extLst>
          </p:cNvPr>
          <p:cNvSpPr/>
          <p:nvPr/>
        </p:nvSpPr>
        <p:spPr>
          <a:xfrm>
            <a:off x="4349977" y="65441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3" name="Oval 82">
            <a:extLst>
              <a:ext uri="{FF2B5EF4-FFF2-40B4-BE49-F238E27FC236}">
                <a16:creationId xmlns:a16="http://schemas.microsoft.com/office/drawing/2014/main" id="{02878B88-F68A-B699-33AA-9C7AAA8F03EB}"/>
              </a:ext>
            </a:extLst>
          </p:cNvPr>
          <p:cNvSpPr/>
          <p:nvPr/>
        </p:nvSpPr>
        <p:spPr>
          <a:xfrm>
            <a:off x="4574520" y="66143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4" name="Oval 83">
            <a:extLst>
              <a:ext uri="{FF2B5EF4-FFF2-40B4-BE49-F238E27FC236}">
                <a16:creationId xmlns:a16="http://schemas.microsoft.com/office/drawing/2014/main" id="{7A90C38E-AB91-1E56-FEBF-076E171F4C88}"/>
              </a:ext>
            </a:extLst>
          </p:cNvPr>
          <p:cNvSpPr/>
          <p:nvPr/>
        </p:nvSpPr>
        <p:spPr>
          <a:xfrm>
            <a:off x="4761916" y="65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5" name="Oval 84">
            <a:extLst>
              <a:ext uri="{FF2B5EF4-FFF2-40B4-BE49-F238E27FC236}">
                <a16:creationId xmlns:a16="http://schemas.microsoft.com/office/drawing/2014/main" id="{109F5D90-5B1D-97BC-2AA8-4A5C2F6CBB73}"/>
              </a:ext>
            </a:extLst>
          </p:cNvPr>
          <p:cNvSpPr/>
          <p:nvPr/>
        </p:nvSpPr>
        <p:spPr>
          <a:xfrm>
            <a:off x="4558478" y="95981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6" name="Oval 85">
            <a:extLst>
              <a:ext uri="{FF2B5EF4-FFF2-40B4-BE49-F238E27FC236}">
                <a16:creationId xmlns:a16="http://schemas.microsoft.com/office/drawing/2014/main" id="{BEDAD441-2E8F-A208-848E-337379EB1734}"/>
              </a:ext>
            </a:extLst>
          </p:cNvPr>
          <p:cNvSpPr/>
          <p:nvPr/>
        </p:nvSpPr>
        <p:spPr>
          <a:xfrm>
            <a:off x="4349977" y="9598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7" name="Oval 86">
            <a:extLst>
              <a:ext uri="{FF2B5EF4-FFF2-40B4-BE49-F238E27FC236}">
                <a16:creationId xmlns:a16="http://schemas.microsoft.com/office/drawing/2014/main" id="{67BDD4DC-BC5A-D401-2569-300510EA3FEE}"/>
              </a:ext>
            </a:extLst>
          </p:cNvPr>
          <p:cNvSpPr/>
          <p:nvPr/>
        </p:nvSpPr>
        <p:spPr>
          <a:xfrm>
            <a:off x="4777958" y="9598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8" name="Oval 87">
            <a:extLst>
              <a:ext uri="{FF2B5EF4-FFF2-40B4-BE49-F238E27FC236}">
                <a16:creationId xmlns:a16="http://schemas.microsoft.com/office/drawing/2014/main" id="{FCA3BD77-E79D-3A20-BE09-F74AB98EFC25}"/>
              </a:ext>
            </a:extLst>
          </p:cNvPr>
          <p:cNvSpPr/>
          <p:nvPr/>
        </p:nvSpPr>
        <p:spPr>
          <a:xfrm>
            <a:off x="4332156" y="127656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9" name="Oval 88">
            <a:extLst>
              <a:ext uri="{FF2B5EF4-FFF2-40B4-BE49-F238E27FC236}">
                <a16:creationId xmlns:a16="http://schemas.microsoft.com/office/drawing/2014/main" id="{DDDE573C-4746-A60F-AB44-EFE1F225B888}"/>
              </a:ext>
            </a:extLst>
          </p:cNvPr>
          <p:cNvSpPr/>
          <p:nvPr/>
        </p:nvSpPr>
        <p:spPr>
          <a:xfrm>
            <a:off x="4570187"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0" name="Oval 89">
            <a:extLst>
              <a:ext uri="{FF2B5EF4-FFF2-40B4-BE49-F238E27FC236}">
                <a16:creationId xmlns:a16="http://schemas.microsoft.com/office/drawing/2014/main" id="{4D78461C-1006-52C9-B8C8-B2B49BE74C5D}"/>
              </a:ext>
            </a:extLst>
          </p:cNvPr>
          <p:cNvSpPr/>
          <p:nvPr/>
        </p:nvSpPr>
        <p:spPr>
          <a:xfrm>
            <a:off x="4772398"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1" name="Oval 90">
            <a:extLst>
              <a:ext uri="{FF2B5EF4-FFF2-40B4-BE49-F238E27FC236}">
                <a16:creationId xmlns:a16="http://schemas.microsoft.com/office/drawing/2014/main" id="{551ECC2A-015C-B188-D2B2-11EFA178E1F1}"/>
              </a:ext>
            </a:extLst>
          </p:cNvPr>
          <p:cNvSpPr/>
          <p:nvPr/>
        </p:nvSpPr>
        <p:spPr>
          <a:xfrm>
            <a:off x="4333411" y="15773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2" name="Oval 91">
            <a:extLst>
              <a:ext uri="{FF2B5EF4-FFF2-40B4-BE49-F238E27FC236}">
                <a16:creationId xmlns:a16="http://schemas.microsoft.com/office/drawing/2014/main" id="{9F209E29-599C-9EE0-CF6E-130A57205DAD}"/>
              </a:ext>
            </a:extLst>
          </p:cNvPr>
          <p:cNvSpPr/>
          <p:nvPr/>
        </p:nvSpPr>
        <p:spPr>
          <a:xfrm>
            <a:off x="4556300" y="158500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3" name="Oval 92">
            <a:extLst>
              <a:ext uri="{FF2B5EF4-FFF2-40B4-BE49-F238E27FC236}">
                <a16:creationId xmlns:a16="http://schemas.microsoft.com/office/drawing/2014/main" id="{C69D1976-FEBC-11BC-569D-B14E1BE8AE05}"/>
              </a:ext>
            </a:extLst>
          </p:cNvPr>
          <p:cNvSpPr/>
          <p:nvPr/>
        </p:nvSpPr>
        <p:spPr>
          <a:xfrm>
            <a:off x="4773653" y="15773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7" name="Oval 96">
            <a:extLst>
              <a:ext uri="{FF2B5EF4-FFF2-40B4-BE49-F238E27FC236}">
                <a16:creationId xmlns:a16="http://schemas.microsoft.com/office/drawing/2014/main" id="{110C4D49-DF66-B690-9EB2-8E4349D4F394}"/>
              </a:ext>
            </a:extLst>
          </p:cNvPr>
          <p:cNvSpPr/>
          <p:nvPr/>
        </p:nvSpPr>
        <p:spPr>
          <a:xfrm>
            <a:off x="4772398" y="19236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9" name="Oval 98">
            <a:extLst>
              <a:ext uri="{FF2B5EF4-FFF2-40B4-BE49-F238E27FC236}">
                <a16:creationId xmlns:a16="http://schemas.microsoft.com/office/drawing/2014/main" id="{36A4F95C-CCC8-0404-EEE6-CAD9CF729ECD}"/>
              </a:ext>
            </a:extLst>
          </p:cNvPr>
          <p:cNvSpPr/>
          <p:nvPr/>
        </p:nvSpPr>
        <p:spPr>
          <a:xfrm>
            <a:off x="4341249" y="254052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0" name="Oval 99">
            <a:extLst>
              <a:ext uri="{FF2B5EF4-FFF2-40B4-BE49-F238E27FC236}">
                <a16:creationId xmlns:a16="http://schemas.microsoft.com/office/drawing/2014/main" id="{FFAD49E7-BB76-5C8D-9A2C-E42BA226ABC5}"/>
              </a:ext>
            </a:extLst>
          </p:cNvPr>
          <p:cNvSpPr/>
          <p:nvPr/>
        </p:nvSpPr>
        <p:spPr>
          <a:xfrm>
            <a:off x="4564138" y="254813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1" name="Oval 100">
            <a:extLst>
              <a:ext uri="{FF2B5EF4-FFF2-40B4-BE49-F238E27FC236}">
                <a16:creationId xmlns:a16="http://schemas.microsoft.com/office/drawing/2014/main" id="{EB508280-AB7A-98F7-345A-F291A9719421}"/>
              </a:ext>
            </a:extLst>
          </p:cNvPr>
          <p:cNvSpPr/>
          <p:nvPr/>
        </p:nvSpPr>
        <p:spPr>
          <a:xfrm>
            <a:off x="4781491" y="254052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0" name="Oval 109">
            <a:extLst>
              <a:ext uri="{FF2B5EF4-FFF2-40B4-BE49-F238E27FC236}">
                <a16:creationId xmlns:a16="http://schemas.microsoft.com/office/drawing/2014/main" id="{6B4682FB-E840-42FA-99AB-F14A4E0C41E1}"/>
              </a:ext>
            </a:extLst>
          </p:cNvPr>
          <p:cNvSpPr/>
          <p:nvPr/>
        </p:nvSpPr>
        <p:spPr>
          <a:xfrm>
            <a:off x="4345737"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1" name="Oval 110">
            <a:extLst>
              <a:ext uri="{FF2B5EF4-FFF2-40B4-BE49-F238E27FC236}">
                <a16:creationId xmlns:a16="http://schemas.microsoft.com/office/drawing/2014/main" id="{B666EA6B-055B-FCF5-0D1D-46272A389CB8}"/>
              </a:ext>
            </a:extLst>
          </p:cNvPr>
          <p:cNvSpPr/>
          <p:nvPr/>
        </p:nvSpPr>
        <p:spPr>
          <a:xfrm>
            <a:off x="4568626" y="288451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2" name="Oval 111">
            <a:extLst>
              <a:ext uri="{FF2B5EF4-FFF2-40B4-BE49-F238E27FC236}">
                <a16:creationId xmlns:a16="http://schemas.microsoft.com/office/drawing/2014/main" id="{29E3F36C-5232-3863-2327-161E6F51A4EE}"/>
              </a:ext>
            </a:extLst>
          </p:cNvPr>
          <p:cNvSpPr/>
          <p:nvPr/>
        </p:nvSpPr>
        <p:spPr>
          <a:xfrm>
            <a:off x="4785979"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3" name="Oval 112">
            <a:extLst>
              <a:ext uri="{FF2B5EF4-FFF2-40B4-BE49-F238E27FC236}">
                <a16:creationId xmlns:a16="http://schemas.microsoft.com/office/drawing/2014/main" id="{5747A252-E745-36F9-CCDF-448B42AF9428}"/>
              </a:ext>
            </a:extLst>
          </p:cNvPr>
          <p:cNvSpPr/>
          <p:nvPr/>
        </p:nvSpPr>
        <p:spPr>
          <a:xfrm>
            <a:off x="4341249" y="31627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4" name="Oval 113">
            <a:extLst>
              <a:ext uri="{FF2B5EF4-FFF2-40B4-BE49-F238E27FC236}">
                <a16:creationId xmlns:a16="http://schemas.microsoft.com/office/drawing/2014/main" id="{7ABC6444-8BB1-7073-1497-7244F9401A8C}"/>
              </a:ext>
            </a:extLst>
          </p:cNvPr>
          <p:cNvSpPr/>
          <p:nvPr/>
        </p:nvSpPr>
        <p:spPr>
          <a:xfrm>
            <a:off x="4781491" y="31627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5" name="Oval 114">
            <a:extLst>
              <a:ext uri="{FF2B5EF4-FFF2-40B4-BE49-F238E27FC236}">
                <a16:creationId xmlns:a16="http://schemas.microsoft.com/office/drawing/2014/main" id="{2F659BE6-D4E5-16CC-FEB2-F38316233E26}"/>
              </a:ext>
            </a:extLst>
          </p:cNvPr>
          <p:cNvSpPr/>
          <p:nvPr/>
        </p:nvSpPr>
        <p:spPr>
          <a:xfrm>
            <a:off x="4366019" y="361062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6" name="Oval 115">
            <a:extLst>
              <a:ext uri="{FF2B5EF4-FFF2-40B4-BE49-F238E27FC236}">
                <a16:creationId xmlns:a16="http://schemas.microsoft.com/office/drawing/2014/main" id="{11A0349F-2713-97E3-F888-8E5BEC69D58D}"/>
              </a:ext>
            </a:extLst>
          </p:cNvPr>
          <p:cNvSpPr/>
          <p:nvPr/>
        </p:nvSpPr>
        <p:spPr>
          <a:xfrm>
            <a:off x="4345737" y="421928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7" name="Oval 116">
            <a:extLst>
              <a:ext uri="{FF2B5EF4-FFF2-40B4-BE49-F238E27FC236}">
                <a16:creationId xmlns:a16="http://schemas.microsoft.com/office/drawing/2014/main" id="{0AC0A578-3354-7A0D-5BC6-4499C6878446}"/>
              </a:ext>
            </a:extLst>
          </p:cNvPr>
          <p:cNvSpPr/>
          <p:nvPr/>
        </p:nvSpPr>
        <p:spPr>
          <a:xfrm>
            <a:off x="4568626" y="422689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8" name="Oval 117">
            <a:extLst>
              <a:ext uri="{FF2B5EF4-FFF2-40B4-BE49-F238E27FC236}">
                <a16:creationId xmlns:a16="http://schemas.microsoft.com/office/drawing/2014/main" id="{244295FF-55FF-7108-7C22-A669F71DD6E5}"/>
              </a:ext>
            </a:extLst>
          </p:cNvPr>
          <p:cNvSpPr/>
          <p:nvPr/>
        </p:nvSpPr>
        <p:spPr>
          <a:xfrm>
            <a:off x="4558478" y="5574203"/>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9" name="Oval 118">
            <a:extLst>
              <a:ext uri="{FF2B5EF4-FFF2-40B4-BE49-F238E27FC236}">
                <a16:creationId xmlns:a16="http://schemas.microsoft.com/office/drawing/2014/main" id="{A47D0133-E7E6-DF40-7E31-F70CC99E4ED9}"/>
              </a:ext>
            </a:extLst>
          </p:cNvPr>
          <p:cNvSpPr/>
          <p:nvPr/>
        </p:nvSpPr>
        <p:spPr>
          <a:xfrm>
            <a:off x="4349977" y="557499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0" name="Oval 119">
            <a:extLst>
              <a:ext uri="{FF2B5EF4-FFF2-40B4-BE49-F238E27FC236}">
                <a16:creationId xmlns:a16="http://schemas.microsoft.com/office/drawing/2014/main" id="{FFC0DE0B-30D3-8D23-64EC-764EE7C499A0}"/>
              </a:ext>
            </a:extLst>
          </p:cNvPr>
          <p:cNvSpPr/>
          <p:nvPr/>
        </p:nvSpPr>
        <p:spPr>
          <a:xfrm>
            <a:off x="4574521" y="590519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1" name="Oval 120">
            <a:extLst>
              <a:ext uri="{FF2B5EF4-FFF2-40B4-BE49-F238E27FC236}">
                <a16:creationId xmlns:a16="http://schemas.microsoft.com/office/drawing/2014/main" id="{D996A098-685B-06C3-9C80-62982ECAC251}"/>
              </a:ext>
            </a:extLst>
          </p:cNvPr>
          <p:cNvSpPr/>
          <p:nvPr/>
        </p:nvSpPr>
        <p:spPr>
          <a:xfrm>
            <a:off x="4366019" y="621865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2" name="Oval 121">
            <a:extLst>
              <a:ext uri="{FF2B5EF4-FFF2-40B4-BE49-F238E27FC236}">
                <a16:creationId xmlns:a16="http://schemas.microsoft.com/office/drawing/2014/main" id="{9CC30A15-BB97-21A4-0F27-2C46AEF70FE0}"/>
              </a:ext>
            </a:extLst>
          </p:cNvPr>
          <p:cNvSpPr/>
          <p:nvPr/>
        </p:nvSpPr>
        <p:spPr>
          <a:xfrm>
            <a:off x="4579079" y="621167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3" name="Oval 122">
            <a:extLst>
              <a:ext uri="{FF2B5EF4-FFF2-40B4-BE49-F238E27FC236}">
                <a16:creationId xmlns:a16="http://schemas.microsoft.com/office/drawing/2014/main" id="{431226FF-4C78-1B62-BE12-EBB60F65F088}"/>
              </a:ext>
            </a:extLst>
          </p:cNvPr>
          <p:cNvSpPr/>
          <p:nvPr/>
        </p:nvSpPr>
        <p:spPr>
          <a:xfrm>
            <a:off x="4761916" y="621167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4" name="Oval 123">
            <a:extLst>
              <a:ext uri="{FF2B5EF4-FFF2-40B4-BE49-F238E27FC236}">
                <a16:creationId xmlns:a16="http://schemas.microsoft.com/office/drawing/2014/main" id="{A12E4BE3-0913-6859-1081-22396B928AEC}"/>
              </a:ext>
            </a:extLst>
          </p:cNvPr>
          <p:cNvSpPr/>
          <p:nvPr/>
        </p:nvSpPr>
        <p:spPr>
          <a:xfrm>
            <a:off x="5163676" y="661431"/>
            <a:ext cx="152354" cy="164806"/>
          </a:xfrm>
          <a:prstGeom prst="ellipse">
            <a:avLst/>
          </a:prstGeom>
          <a:gradFill flip="none" rotWithShape="1">
            <a:gsLst>
              <a:gs pos="52000">
                <a:schemeClr val="accent5">
                  <a:lumMod val="50000"/>
                </a:schemeClr>
              </a:gs>
              <a:gs pos="50000">
                <a:schemeClr val="accent2"/>
              </a:gs>
            </a:gsLst>
            <a:lin ang="27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5" name="Oval 124">
            <a:extLst>
              <a:ext uri="{FF2B5EF4-FFF2-40B4-BE49-F238E27FC236}">
                <a16:creationId xmlns:a16="http://schemas.microsoft.com/office/drawing/2014/main" id="{16D740CA-B337-BECC-E66F-5FB358FAEC86}"/>
              </a:ext>
            </a:extLst>
          </p:cNvPr>
          <p:cNvSpPr/>
          <p:nvPr/>
        </p:nvSpPr>
        <p:spPr>
          <a:xfrm>
            <a:off x="5169570" y="944472"/>
            <a:ext cx="152354" cy="164806"/>
          </a:xfrm>
          <a:prstGeom prst="ellipse">
            <a:avLst/>
          </a:prstGeom>
          <a:gradFill flip="none" rotWithShape="1">
            <a:gsLst>
              <a:gs pos="52000">
                <a:schemeClr val="accent5">
                  <a:lumMod val="50000"/>
                </a:schemeClr>
              </a:gs>
              <a:gs pos="50000">
                <a:schemeClr val="accent2"/>
              </a:gs>
            </a:gsLst>
            <a:lin ang="27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9" name="Oval 128">
            <a:extLst>
              <a:ext uri="{FF2B5EF4-FFF2-40B4-BE49-F238E27FC236}">
                <a16:creationId xmlns:a16="http://schemas.microsoft.com/office/drawing/2014/main" id="{D4914819-0322-6D5B-2FF5-DB0680A5A15C}"/>
              </a:ext>
            </a:extLst>
          </p:cNvPr>
          <p:cNvSpPr/>
          <p:nvPr/>
        </p:nvSpPr>
        <p:spPr>
          <a:xfrm>
            <a:off x="5171827" y="1609643"/>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0" name="Oval 129">
            <a:extLst>
              <a:ext uri="{FF2B5EF4-FFF2-40B4-BE49-F238E27FC236}">
                <a16:creationId xmlns:a16="http://schemas.microsoft.com/office/drawing/2014/main" id="{31F89CF7-FE95-04F8-126C-1B932C185D2E}"/>
              </a:ext>
            </a:extLst>
          </p:cNvPr>
          <p:cNvSpPr/>
          <p:nvPr/>
        </p:nvSpPr>
        <p:spPr>
          <a:xfrm>
            <a:off x="5204154" y="4231484"/>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1" name="Oval 130">
            <a:extLst>
              <a:ext uri="{FF2B5EF4-FFF2-40B4-BE49-F238E27FC236}">
                <a16:creationId xmlns:a16="http://schemas.microsoft.com/office/drawing/2014/main" id="{6168586F-ACCC-24DC-7A8A-D5A1361A6B3C}"/>
              </a:ext>
            </a:extLst>
          </p:cNvPr>
          <p:cNvSpPr/>
          <p:nvPr/>
        </p:nvSpPr>
        <p:spPr>
          <a:xfrm>
            <a:off x="5607444" y="37298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2" name="Oval 131">
            <a:extLst>
              <a:ext uri="{FF2B5EF4-FFF2-40B4-BE49-F238E27FC236}">
                <a16:creationId xmlns:a16="http://schemas.microsoft.com/office/drawing/2014/main" id="{7A58E4D8-0E17-047F-C031-FDC773AE978B}"/>
              </a:ext>
            </a:extLst>
          </p:cNvPr>
          <p:cNvSpPr/>
          <p:nvPr/>
        </p:nvSpPr>
        <p:spPr>
          <a:xfrm>
            <a:off x="5822549"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3" name="Oval 132">
            <a:extLst>
              <a:ext uri="{FF2B5EF4-FFF2-40B4-BE49-F238E27FC236}">
                <a16:creationId xmlns:a16="http://schemas.microsoft.com/office/drawing/2014/main" id="{846A7D38-13DC-16AB-FF91-7706F9FC3911}"/>
              </a:ext>
            </a:extLst>
          </p:cNvPr>
          <p:cNvSpPr/>
          <p:nvPr/>
        </p:nvSpPr>
        <p:spPr>
          <a:xfrm>
            <a:off x="5594705" y="65540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4" name="Oval 133">
            <a:extLst>
              <a:ext uri="{FF2B5EF4-FFF2-40B4-BE49-F238E27FC236}">
                <a16:creationId xmlns:a16="http://schemas.microsoft.com/office/drawing/2014/main" id="{46DB4011-6508-62DC-FCE8-3E0B804A9AB0}"/>
              </a:ext>
            </a:extLst>
          </p:cNvPr>
          <p:cNvSpPr/>
          <p:nvPr/>
        </p:nvSpPr>
        <p:spPr>
          <a:xfrm>
            <a:off x="5819248" y="66241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5" name="Oval 134">
            <a:extLst>
              <a:ext uri="{FF2B5EF4-FFF2-40B4-BE49-F238E27FC236}">
                <a16:creationId xmlns:a16="http://schemas.microsoft.com/office/drawing/2014/main" id="{B45CA2C0-15E0-5870-5170-C52167872C53}"/>
              </a:ext>
            </a:extLst>
          </p:cNvPr>
          <p:cNvSpPr/>
          <p:nvPr/>
        </p:nvSpPr>
        <p:spPr>
          <a:xfrm>
            <a:off x="6019823"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6" name="Oval 135">
            <a:extLst>
              <a:ext uri="{FF2B5EF4-FFF2-40B4-BE49-F238E27FC236}">
                <a16:creationId xmlns:a16="http://schemas.microsoft.com/office/drawing/2014/main" id="{28FD1F76-9D35-94F9-6889-C068688BBC8F}"/>
              </a:ext>
            </a:extLst>
          </p:cNvPr>
          <p:cNvSpPr/>
          <p:nvPr/>
        </p:nvSpPr>
        <p:spPr>
          <a:xfrm>
            <a:off x="5819248" y="94175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7" name="Oval 136">
            <a:extLst>
              <a:ext uri="{FF2B5EF4-FFF2-40B4-BE49-F238E27FC236}">
                <a16:creationId xmlns:a16="http://schemas.microsoft.com/office/drawing/2014/main" id="{15E9ECF2-1CCE-6724-6FEC-753960BA0B30}"/>
              </a:ext>
            </a:extLst>
          </p:cNvPr>
          <p:cNvSpPr/>
          <p:nvPr/>
        </p:nvSpPr>
        <p:spPr>
          <a:xfrm>
            <a:off x="6019823" y="94076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1" name="Oval 140">
            <a:extLst>
              <a:ext uri="{FF2B5EF4-FFF2-40B4-BE49-F238E27FC236}">
                <a16:creationId xmlns:a16="http://schemas.microsoft.com/office/drawing/2014/main" id="{4FB476AE-DDFF-2FCA-9B49-246361FAB3DD}"/>
              </a:ext>
            </a:extLst>
          </p:cNvPr>
          <p:cNvSpPr/>
          <p:nvPr/>
        </p:nvSpPr>
        <p:spPr>
          <a:xfrm>
            <a:off x="6036204"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2" name="Oval 141">
            <a:extLst>
              <a:ext uri="{FF2B5EF4-FFF2-40B4-BE49-F238E27FC236}">
                <a16:creationId xmlns:a16="http://schemas.microsoft.com/office/drawing/2014/main" id="{D4F50EDF-9FA8-A531-EE99-74E2DA9A6A9F}"/>
              </a:ext>
            </a:extLst>
          </p:cNvPr>
          <p:cNvSpPr/>
          <p:nvPr/>
        </p:nvSpPr>
        <p:spPr>
          <a:xfrm>
            <a:off x="5612069" y="12838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3" name="Oval 142">
            <a:extLst>
              <a:ext uri="{FF2B5EF4-FFF2-40B4-BE49-F238E27FC236}">
                <a16:creationId xmlns:a16="http://schemas.microsoft.com/office/drawing/2014/main" id="{5434C741-836D-6B6E-79F6-08B4E9ECE9B4}"/>
              </a:ext>
            </a:extLst>
          </p:cNvPr>
          <p:cNvSpPr/>
          <p:nvPr/>
        </p:nvSpPr>
        <p:spPr>
          <a:xfrm>
            <a:off x="5619603"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4" name="Oval 143">
            <a:extLst>
              <a:ext uri="{FF2B5EF4-FFF2-40B4-BE49-F238E27FC236}">
                <a16:creationId xmlns:a16="http://schemas.microsoft.com/office/drawing/2014/main" id="{A08D59F4-B3D8-946A-445F-331A13514444}"/>
              </a:ext>
            </a:extLst>
          </p:cNvPr>
          <p:cNvSpPr/>
          <p:nvPr/>
        </p:nvSpPr>
        <p:spPr>
          <a:xfrm>
            <a:off x="5827760"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5" name="Oval 144">
            <a:extLst>
              <a:ext uri="{FF2B5EF4-FFF2-40B4-BE49-F238E27FC236}">
                <a16:creationId xmlns:a16="http://schemas.microsoft.com/office/drawing/2014/main" id="{9E2155AF-66DA-C547-FA02-6EAEB292FB28}"/>
              </a:ext>
            </a:extLst>
          </p:cNvPr>
          <p:cNvSpPr/>
          <p:nvPr/>
        </p:nvSpPr>
        <p:spPr>
          <a:xfrm>
            <a:off x="5614985" y="254432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6" name="Oval 145">
            <a:extLst>
              <a:ext uri="{FF2B5EF4-FFF2-40B4-BE49-F238E27FC236}">
                <a16:creationId xmlns:a16="http://schemas.microsoft.com/office/drawing/2014/main" id="{4E0B17C7-9522-D22C-6138-243242C74701}"/>
              </a:ext>
            </a:extLst>
          </p:cNvPr>
          <p:cNvSpPr/>
          <p:nvPr/>
        </p:nvSpPr>
        <p:spPr>
          <a:xfrm>
            <a:off x="5823142" y="254432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7" name="Oval 146">
            <a:extLst>
              <a:ext uri="{FF2B5EF4-FFF2-40B4-BE49-F238E27FC236}">
                <a16:creationId xmlns:a16="http://schemas.microsoft.com/office/drawing/2014/main" id="{2888ADE0-4DDD-E39F-0798-A3C7A4E0F03E}"/>
              </a:ext>
            </a:extLst>
          </p:cNvPr>
          <p:cNvSpPr/>
          <p:nvPr/>
        </p:nvSpPr>
        <p:spPr>
          <a:xfrm>
            <a:off x="5610367"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8" name="Oval 147">
            <a:extLst>
              <a:ext uri="{FF2B5EF4-FFF2-40B4-BE49-F238E27FC236}">
                <a16:creationId xmlns:a16="http://schemas.microsoft.com/office/drawing/2014/main" id="{6956A6AA-6076-18DD-6BC3-A0E697BA6804}"/>
              </a:ext>
            </a:extLst>
          </p:cNvPr>
          <p:cNvSpPr/>
          <p:nvPr/>
        </p:nvSpPr>
        <p:spPr>
          <a:xfrm>
            <a:off x="5818524" y="28769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9" name="Oval 148">
            <a:extLst>
              <a:ext uri="{FF2B5EF4-FFF2-40B4-BE49-F238E27FC236}">
                <a16:creationId xmlns:a16="http://schemas.microsoft.com/office/drawing/2014/main" id="{9E309C5E-7612-9151-ADF7-93E59697E6D8}"/>
              </a:ext>
            </a:extLst>
          </p:cNvPr>
          <p:cNvSpPr/>
          <p:nvPr/>
        </p:nvSpPr>
        <p:spPr>
          <a:xfrm>
            <a:off x="5820942" y="31795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0" name="Oval 149">
            <a:extLst>
              <a:ext uri="{FF2B5EF4-FFF2-40B4-BE49-F238E27FC236}">
                <a16:creationId xmlns:a16="http://schemas.microsoft.com/office/drawing/2014/main" id="{5538BEAD-C580-7FFB-5E4C-511A4A78F217}"/>
              </a:ext>
            </a:extLst>
          </p:cNvPr>
          <p:cNvSpPr/>
          <p:nvPr/>
        </p:nvSpPr>
        <p:spPr>
          <a:xfrm>
            <a:off x="6019080"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1" name="Oval 150">
            <a:extLst>
              <a:ext uri="{FF2B5EF4-FFF2-40B4-BE49-F238E27FC236}">
                <a16:creationId xmlns:a16="http://schemas.microsoft.com/office/drawing/2014/main" id="{78AD2330-59D8-29DA-F82B-DF62BE5C2136}"/>
              </a:ext>
            </a:extLst>
          </p:cNvPr>
          <p:cNvSpPr/>
          <p:nvPr/>
        </p:nvSpPr>
        <p:spPr>
          <a:xfrm>
            <a:off x="5629226"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2" name="Oval 151">
            <a:extLst>
              <a:ext uri="{FF2B5EF4-FFF2-40B4-BE49-F238E27FC236}">
                <a16:creationId xmlns:a16="http://schemas.microsoft.com/office/drawing/2014/main" id="{A803827D-2ED3-A4CC-AB25-751671546E13}"/>
              </a:ext>
            </a:extLst>
          </p:cNvPr>
          <p:cNvSpPr/>
          <p:nvPr/>
        </p:nvSpPr>
        <p:spPr>
          <a:xfrm>
            <a:off x="5858230" y="423148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3" name="Oval 152">
            <a:extLst>
              <a:ext uri="{FF2B5EF4-FFF2-40B4-BE49-F238E27FC236}">
                <a16:creationId xmlns:a16="http://schemas.microsoft.com/office/drawing/2014/main" id="{C49927A4-6933-4D53-342E-B9DA82ED230A}"/>
              </a:ext>
            </a:extLst>
          </p:cNvPr>
          <p:cNvSpPr/>
          <p:nvPr/>
        </p:nvSpPr>
        <p:spPr>
          <a:xfrm>
            <a:off x="6056024" y="423299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6" name="Oval 155">
            <a:extLst>
              <a:ext uri="{FF2B5EF4-FFF2-40B4-BE49-F238E27FC236}">
                <a16:creationId xmlns:a16="http://schemas.microsoft.com/office/drawing/2014/main" id="{65ED0CF6-1D40-EA64-FD23-2F10118A5547}"/>
              </a:ext>
            </a:extLst>
          </p:cNvPr>
          <p:cNvSpPr/>
          <p:nvPr/>
        </p:nvSpPr>
        <p:spPr>
          <a:xfrm>
            <a:off x="5818524" y="557541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7" name="Oval 156">
            <a:extLst>
              <a:ext uri="{FF2B5EF4-FFF2-40B4-BE49-F238E27FC236}">
                <a16:creationId xmlns:a16="http://schemas.microsoft.com/office/drawing/2014/main" id="{43A85BB8-6B0A-24D1-213E-2633FD1143C0}"/>
              </a:ext>
            </a:extLst>
          </p:cNvPr>
          <p:cNvSpPr/>
          <p:nvPr/>
        </p:nvSpPr>
        <p:spPr>
          <a:xfrm>
            <a:off x="5601518" y="55810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8" name="Oval 157">
            <a:extLst>
              <a:ext uri="{FF2B5EF4-FFF2-40B4-BE49-F238E27FC236}">
                <a16:creationId xmlns:a16="http://schemas.microsoft.com/office/drawing/2014/main" id="{BC990610-584A-E263-3EA7-96C8B21A926E}"/>
              </a:ext>
            </a:extLst>
          </p:cNvPr>
          <p:cNvSpPr/>
          <p:nvPr/>
        </p:nvSpPr>
        <p:spPr>
          <a:xfrm>
            <a:off x="5597310" y="620590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9" name="Oval 158">
            <a:extLst>
              <a:ext uri="{FF2B5EF4-FFF2-40B4-BE49-F238E27FC236}">
                <a16:creationId xmlns:a16="http://schemas.microsoft.com/office/drawing/2014/main" id="{010ACBB5-7343-6F10-7593-828FA2B4653D}"/>
              </a:ext>
            </a:extLst>
          </p:cNvPr>
          <p:cNvSpPr/>
          <p:nvPr/>
        </p:nvSpPr>
        <p:spPr>
          <a:xfrm>
            <a:off x="6019080" y="620590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0" name="Oval 159">
            <a:extLst>
              <a:ext uri="{FF2B5EF4-FFF2-40B4-BE49-F238E27FC236}">
                <a16:creationId xmlns:a16="http://schemas.microsoft.com/office/drawing/2014/main" id="{2BBFE1CC-C7E8-4920-30A2-39DE21A31DD3}"/>
              </a:ext>
            </a:extLst>
          </p:cNvPr>
          <p:cNvSpPr/>
          <p:nvPr/>
        </p:nvSpPr>
        <p:spPr>
          <a:xfrm>
            <a:off x="6403450" y="367914"/>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1" name="Oval 160">
            <a:extLst>
              <a:ext uri="{FF2B5EF4-FFF2-40B4-BE49-F238E27FC236}">
                <a16:creationId xmlns:a16="http://schemas.microsoft.com/office/drawing/2014/main" id="{1CBFCC38-EEF0-BD9A-ED74-62AD073CC4AE}"/>
              </a:ext>
            </a:extLst>
          </p:cNvPr>
          <p:cNvSpPr/>
          <p:nvPr/>
        </p:nvSpPr>
        <p:spPr>
          <a:xfrm>
            <a:off x="6415848" y="944472"/>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2" name="Oval 161">
            <a:extLst>
              <a:ext uri="{FF2B5EF4-FFF2-40B4-BE49-F238E27FC236}">
                <a16:creationId xmlns:a16="http://schemas.microsoft.com/office/drawing/2014/main" id="{F389E01F-4386-9E38-305C-33AF3BB51000}"/>
              </a:ext>
            </a:extLst>
          </p:cNvPr>
          <p:cNvSpPr/>
          <p:nvPr/>
        </p:nvSpPr>
        <p:spPr>
          <a:xfrm>
            <a:off x="6451920" y="1923644"/>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4" name="Oval 163">
            <a:extLst>
              <a:ext uri="{FF2B5EF4-FFF2-40B4-BE49-F238E27FC236}">
                <a16:creationId xmlns:a16="http://schemas.microsoft.com/office/drawing/2014/main" id="{E2487A74-CCF0-7F97-5B73-25371465D177}"/>
              </a:ext>
            </a:extLst>
          </p:cNvPr>
          <p:cNvSpPr/>
          <p:nvPr/>
        </p:nvSpPr>
        <p:spPr>
          <a:xfrm>
            <a:off x="6851717" y="36433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5" name="Oval 164">
            <a:extLst>
              <a:ext uri="{FF2B5EF4-FFF2-40B4-BE49-F238E27FC236}">
                <a16:creationId xmlns:a16="http://schemas.microsoft.com/office/drawing/2014/main" id="{C066B4BE-E1A5-7A7B-4C53-80C5EE230501}"/>
              </a:ext>
            </a:extLst>
          </p:cNvPr>
          <p:cNvSpPr/>
          <p:nvPr/>
        </p:nvSpPr>
        <p:spPr>
          <a:xfrm>
            <a:off x="7286078" y="65530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6" name="Oval 165">
            <a:extLst>
              <a:ext uri="{FF2B5EF4-FFF2-40B4-BE49-F238E27FC236}">
                <a16:creationId xmlns:a16="http://schemas.microsoft.com/office/drawing/2014/main" id="{41464986-A24E-0A84-F237-59734F934EB1}"/>
              </a:ext>
            </a:extLst>
          </p:cNvPr>
          <p:cNvSpPr/>
          <p:nvPr/>
        </p:nvSpPr>
        <p:spPr>
          <a:xfrm>
            <a:off x="7677809" y="37425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7" name="Oval 166">
            <a:extLst>
              <a:ext uri="{FF2B5EF4-FFF2-40B4-BE49-F238E27FC236}">
                <a16:creationId xmlns:a16="http://schemas.microsoft.com/office/drawing/2014/main" id="{CD545405-5652-CC50-2F73-53195DECA123}"/>
              </a:ext>
            </a:extLst>
          </p:cNvPr>
          <p:cNvSpPr/>
          <p:nvPr/>
        </p:nvSpPr>
        <p:spPr>
          <a:xfrm>
            <a:off x="8077038" y="6541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8" name="Oval 167">
            <a:extLst>
              <a:ext uri="{FF2B5EF4-FFF2-40B4-BE49-F238E27FC236}">
                <a16:creationId xmlns:a16="http://schemas.microsoft.com/office/drawing/2014/main" id="{2779F0C3-94BE-F94C-CF5B-18B1A0561506}"/>
              </a:ext>
            </a:extLst>
          </p:cNvPr>
          <p:cNvSpPr/>
          <p:nvPr/>
        </p:nvSpPr>
        <p:spPr>
          <a:xfrm>
            <a:off x="8315069"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9" name="Oval 168">
            <a:extLst>
              <a:ext uri="{FF2B5EF4-FFF2-40B4-BE49-F238E27FC236}">
                <a16:creationId xmlns:a16="http://schemas.microsoft.com/office/drawing/2014/main" id="{E3C86A86-4572-C648-CB32-D0E522644B5A}"/>
              </a:ext>
            </a:extLst>
          </p:cNvPr>
          <p:cNvSpPr/>
          <p:nvPr/>
        </p:nvSpPr>
        <p:spPr>
          <a:xfrm>
            <a:off x="8517280" y="66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0" name="Oval 169">
            <a:extLst>
              <a:ext uri="{FF2B5EF4-FFF2-40B4-BE49-F238E27FC236}">
                <a16:creationId xmlns:a16="http://schemas.microsoft.com/office/drawing/2014/main" id="{B8F9B40C-F6FC-0225-CC85-1493E98AA244}"/>
              </a:ext>
            </a:extLst>
          </p:cNvPr>
          <p:cNvSpPr/>
          <p:nvPr/>
        </p:nvSpPr>
        <p:spPr>
          <a:xfrm>
            <a:off x="8084319" y="93231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1" name="Oval 170">
            <a:extLst>
              <a:ext uri="{FF2B5EF4-FFF2-40B4-BE49-F238E27FC236}">
                <a16:creationId xmlns:a16="http://schemas.microsoft.com/office/drawing/2014/main" id="{7E019965-B21F-57CC-20A4-E1C545685D1A}"/>
              </a:ext>
            </a:extLst>
          </p:cNvPr>
          <p:cNvSpPr/>
          <p:nvPr/>
        </p:nvSpPr>
        <p:spPr>
          <a:xfrm>
            <a:off x="8320441" y="93286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2" name="Oval 171">
            <a:extLst>
              <a:ext uri="{FF2B5EF4-FFF2-40B4-BE49-F238E27FC236}">
                <a16:creationId xmlns:a16="http://schemas.microsoft.com/office/drawing/2014/main" id="{B6F12E5E-8230-F109-F598-A1FC156CCCE0}"/>
              </a:ext>
            </a:extLst>
          </p:cNvPr>
          <p:cNvSpPr/>
          <p:nvPr/>
        </p:nvSpPr>
        <p:spPr>
          <a:xfrm>
            <a:off x="8111684" y="129378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3" name="Oval 172">
            <a:extLst>
              <a:ext uri="{FF2B5EF4-FFF2-40B4-BE49-F238E27FC236}">
                <a16:creationId xmlns:a16="http://schemas.microsoft.com/office/drawing/2014/main" id="{4A3D9563-B45C-F083-D0F1-FAA6817F50C8}"/>
              </a:ext>
            </a:extLst>
          </p:cNvPr>
          <p:cNvSpPr/>
          <p:nvPr/>
        </p:nvSpPr>
        <p:spPr>
          <a:xfrm>
            <a:off x="8315722" y="129143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4" name="Oval 173">
            <a:extLst>
              <a:ext uri="{FF2B5EF4-FFF2-40B4-BE49-F238E27FC236}">
                <a16:creationId xmlns:a16="http://schemas.microsoft.com/office/drawing/2014/main" id="{B52045DA-8C09-37E6-DDD2-60A7DDB0C0ED}"/>
              </a:ext>
            </a:extLst>
          </p:cNvPr>
          <p:cNvSpPr/>
          <p:nvPr/>
        </p:nvSpPr>
        <p:spPr>
          <a:xfrm>
            <a:off x="8307701"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5" name="Oval 174">
            <a:extLst>
              <a:ext uri="{FF2B5EF4-FFF2-40B4-BE49-F238E27FC236}">
                <a16:creationId xmlns:a16="http://schemas.microsoft.com/office/drawing/2014/main" id="{EB25F45C-197C-A85A-1BED-1CF7CBC5F5E6}"/>
              </a:ext>
            </a:extLst>
          </p:cNvPr>
          <p:cNvSpPr/>
          <p:nvPr/>
        </p:nvSpPr>
        <p:spPr>
          <a:xfrm>
            <a:off x="8089458"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6" name="Oval 175">
            <a:extLst>
              <a:ext uri="{FF2B5EF4-FFF2-40B4-BE49-F238E27FC236}">
                <a16:creationId xmlns:a16="http://schemas.microsoft.com/office/drawing/2014/main" id="{3300AC85-A462-DC51-BD6C-4FC626D6EFE9}"/>
              </a:ext>
            </a:extLst>
          </p:cNvPr>
          <p:cNvSpPr/>
          <p:nvPr/>
        </p:nvSpPr>
        <p:spPr>
          <a:xfrm>
            <a:off x="8107611" y="55754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7" name="Oval 176">
            <a:extLst>
              <a:ext uri="{FF2B5EF4-FFF2-40B4-BE49-F238E27FC236}">
                <a16:creationId xmlns:a16="http://schemas.microsoft.com/office/drawing/2014/main" id="{F6A44ADF-2908-20F1-5254-396668179715}"/>
              </a:ext>
            </a:extLst>
          </p:cNvPr>
          <p:cNvSpPr/>
          <p:nvPr/>
        </p:nvSpPr>
        <p:spPr>
          <a:xfrm>
            <a:off x="8314458" y="558305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8" name="Oval 177">
            <a:extLst>
              <a:ext uri="{FF2B5EF4-FFF2-40B4-BE49-F238E27FC236}">
                <a16:creationId xmlns:a16="http://schemas.microsoft.com/office/drawing/2014/main" id="{5271A14D-96AB-F5BA-D5F0-F1AE48A004AF}"/>
              </a:ext>
            </a:extLst>
          </p:cNvPr>
          <p:cNvSpPr/>
          <p:nvPr/>
        </p:nvSpPr>
        <p:spPr>
          <a:xfrm>
            <a:off x="8314458" y="620590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9" name="Oval 178">
            <a:extLst>
              <a:ext uri="{FF2B5EF4-FFF2-40B4-BE49-F238E27FC236}">
                <a16:creationId xmlns:a16="http://schemas.microsoft.com/office/drawing/2014/main" id="{88645FD4-5B68-7A18-4DC0-E34571F39EC8}"/>
              </a:ext>
            </a:extLst>
          </p:cNvPr>
          <p:cNvSpPr/>
          <p:nvPr/>
        </p:nvSpPr>
        <p:spPr>
          <a:xfrm>
            <a:off x="9335670" y="66727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0" name="Oval 179">
            <a:extLst>
              <a:ext uri="{FF2B5EF4-FFF2-40B4-BE49-F238E27FC236}">
                <a16:creationId xmlns:a16="http://schemas.microsoft.com/office/drawing/2014/main" id="{459B8BD2-9741-C6A0-70BD-7954417B3213}"/>
              </a:ext>
            </a:extLst>
          </p:cNvPr>
          <p:cNvSpPr/>
          <p:nvPr/>
        </p:nvSpPr>
        <p:spPr>
          <a:xfrm>
            <a:off x="9763124" y="6745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1" name="Oval 180">
            <a:extLst>
              <a:ext uri="{FF2B5EF4-FFF2-40B4-BE49-F238E27FC236}">
                <a16:creationId xmlns:a16="http://schemas.microsoft.com/office/drawing/2014/main" id="{EBE89B35-FD49-060F-79F3-2F21EB83D7D9}"/>
              </a:ext>
            </a:extLst>
          </p:cNvPr>
          <p:cNvSpPr/>
          <p:nvPr/>
        </p:nvSpPr>
        <p:spPr>
          <a:xfrm>
            <a:off x="9355583" y="95682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2" name="Oval 181">
            <a:extLst>
              <a:ext uri="{FF2B5EF4-FFF2-40B4-BE49-F238E27FC236}">
                <a16:creationId xmlns:a16="http://schemas.microsoft.com/office/drawing/2014/main" id="{AB85B750-4F70-02A9-A5B1-81117112478F}"/>
              </a:ext>
            </a:extLst>
          </p:cNvPr>
          <p:cNvSpPr/>
          <p:nvPr/>
        </p:nvSpPr>
        <p:spPr>
          <a:xfrm>
            <a:off x="9366577" y="128241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3" name="Oval 182">
            <a:extLst>
              <a:ext uri="{FF2B5EF4-FFF2-40B4-BE49-F238E27FC236}">
                <a16:creationId xmlns:a16="http://schemas.microsoft.com/office/drawing/2014/main" id="{CFB0F585-365A-9FEF-FB9A-D6FAD502C363}"/>
              </a:ext>
            </a:extLst>
          </p:cNvPr>
          <p:cNvSpPr/>
          <p:nvPr/>
        </p:nvSpPr>
        <p:spPr>
          <a:xfrm>
            <a:off x="9571699" y="254715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4" name="Oval 183">
            <a:extLst>
              <a:ext uri="{FF2B5EF4-FFF2-40B4-BE49-F238E27FC236}">
                <a16:creationId xmlns:a16="http://schemas.microsoft.com/office/drawing/2014/main" id="{69614868-357E-2EAA-7C7D-42A594098C48}"/>
              </a:ext>
            </a:extLst>
          </p:cNvPr>
          <p:cNvSpPr/>
          <p:nvPr/>
        </p:nvSpPr>
        <p:spPr>
          <a:xfrm>
            <a:off x="9577028" y="286624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5" name="Oval 184">
            <a:extLst>
              <a:ext uri="{FF2B5EF4-FFF2-40B4-BE49-F238E27FC236}">
                <a16:creationId xmlns:a16="http://schemas.microsoft.com/office/drawing/2014/main" id="{1BF982DD-F734-40B7-F5E4-2AF9471168AB}"/>
              </a:ext>
            </a:extLst>
          </p:cNvPr>
          <p:cNvSpPr/>
          <p:nvPr/>
        </p:nvSpPr>
        <p:spPr>
          <a:xfrm>
            <a:off x="9348459" y="422423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9" name="Oval 188">
            <a:extLst>
              <a:ext uri="{FF2B5EF4-FFF2-40B4-BE49-F238E27FC236}">
                <a16:creationId xmlns:a16="http://schemas.microsoft.com/office/drawing/2014/main" id="{B1980541-C2CD-E7A1-BF3C-32047564A847}"/>
              </a:ext>
            </a:extLst>
          </p:cNvPr>
          <p:cNvSpPr/>
          <p:nvPr/>
        </p:nvSpPr>
        <p:spPr>
          <a:xfrm>
            <a:off x="9359210" y="556077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0" name="Oval 189">
            <a:extLst>
              <a:ext uri="{FF2B5EF4-FFF2-40B4-BE49-F238E27FC236}">
                <a16:creationId xmlns:a16="http://schemas.microsoft.com/office/drawing/2014/main" id="{D4EC9943-95EE-0F97-869D-E646ED69672F}"/>
              </a:ext>
            </a:extLst>
          </p:cNvPr>
          <p:cNvSpPr/>
          <p:nvPr/>
        </p:nvSpPr>
        <p:spPr>
          <a:xfrm>
            <a:off x="9579485" y="556618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1" name="Oval 190">
            <a:extLst>
              <a:ext uri="{FF2B5EF4-FFF2-40B4-BE49-F238E27FC236}">
                <a16:creationId xmlns:a16="http://schemas.microsoft.com/office/drawing/2014/main" id="{4FF71960-8DAA-FA4E-635D-2D52CAF289DA}"/>
              </a:ext>
            </a:extLst>
          </p:cNvPr>
          <p:cNvSpPr/>
          <p:nvPr/>
        </p:nvSpPr>
        <p:spPr>
          <a:xfrm>
            <a:off x="9786570" y="590519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2" name="Oval 191">
            <a:extLst>
              <a:ext uri="{FF2B5EF4-FFF2-40B4-BE49-F238E27FC236}">
                <a16:creationId xmlns:a16="http://schemas.microsoft.com/office/drawing/2014/main" id="{32192B5F-6704-F5B1-0AA7-04C592C018EA}"/>
              </a:ext>
            </a:extLst>
          </p:cNvPr>
          <p:cNvSpPr/>
          <p:nvPr/>
        </p:nvSpPr>
        <p:spPr>
          <a:xfrm>
            <a:off x="10594175" y="36217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4" name="Oval 193">
            <a:extLst>
              <a:ext uri="{FF2B5EF4-FFF2-40B4-BE49-F238E27FC236}">
                <a16:creationId xmlns:a16="http://schemas.microsoft.com/office/drawing/2014/main" id="{F6AF0010-7E34-31AA-6A80-AAD8DF65DD6B}"/>
              </a:ext>
            </a:extLst>
          </p:cNvPr>
          <p:cNvSpPr/>
          <p:nvPr/>
        </p:nvSpPr>
        <p:spPr>
          <a:xfrm>
            <a:off x="10809118"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6" name="Oval 195">
            <a:extLst>
              <a:ext uri="{FF2B5EF4-FFF2-40B4-BE49-F238E27FC236}">
                <a16:creationId xmlns:a16="http://schemas.microsoft.com/office/drawing/2014/main" id="{A2E7047D-862C-A539-7CBD-E089560A98E6}"/>
              </a:ext>
            </a:extLst>
          </p:cNvPr>
          <p:cNvSpPr/>
          <p:nvPr/>
        </p:nvSpPr>
        <p:spPr>
          <a:xfrm>
            <a:off x="10603432" y="65441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7" name="Oval 196">
            <a:extLst>
              <a:ext uri="{FF2B5EF4-FFF2-40B4-BE49-F238E27FC236}">
                <a16:creationId xmlns:a16="http://schemas.microsoft.com/office/drawing/2014/main" id="{79E2415D-AD92-2E40-68D9-FEA4A6B10BC1}"/>
              </a:ext>
            </a:extLst>
          </p:cNvPr>
          <p:cNvSpPr/>
          <p:nvPr/>
        </p:nvSpPr>
        <p:spPr>
          <a:xfrm>
            <a:off x="10813381" y="65815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8" name="Oval 197">
            <a:extLst>
              <a:ext uri="{FF2B5EF4-FFF2-40B4-BE49-F238E27FC236}">
                <a16:creationId xmlns:a16="http://schemas.microsoft.com/office/drawing/2014/main" id="{F22DAEDC-24AD-FCE9-9702-01A2D692B02B}"/>
              </a:ext>
            </a:extLst>
          </p:cNvPr>
          <p:cNvSpPr/>
          <p:nvPr/>
        </p:nvSpPr>
        <p:spPr>
          <a:xfrm>
            <a:off x="11017517" y="66081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9" name="Oval 198">
            <a:extLst>
              <a:ext uri="{FF2B5EF4-FFF2-40B4-BE49-F238E27FC236}">
                <a16:creationId xmlns:a16="http://schemas.microsoft.com/office/drawing/2014/main" id="{8654D844-2E08-3E7C-F385-8AD335621056}"/>
              </a:ext>
            </a:extLst>
          </p:cNvPr>
          <p:cNvSpPr/>
          <p:nvPr/>
        </p:nvSpPr>
        <p:spPr>
          <a:xfrm>
            <a:off x="10591807" y="93827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1" name="Oval 200">
            <a:extLst>
              <a:ext uri="{FF2B5EF4-FFF2-40B4-BE49-F238E27FC236}">
                <a16:creationId xmlns:a16="http://schemas.microsoft.com/office/drawing/2014/main" id="{80CD2218-018D-B93B-39B3-CB4D3A95FB79}"/>
              </a:ext>
            </a:extLst>
          </p:cNvPr>
          <p:cNvSpPr/>
          <p:nvPr/>
        </p:nvSpPr>
        <p:spPr>
          <a:xfrm>
            <a:off x="11032049" y="93827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3" name="Oval 202">
            <a:extLst>
              <a:ext uri="{FF2B5EF4-FFF2-40B4-BE49-F238E27FC236}">
                <a16:creationId xmlns:a16="http://schemas.microsoft.com/office/drawing/2014/main" id="{974B0A9D-EAE7-C84B-4100-171A18B36728}"/>
              </a:ext>
            </a:extLst>
          </p:cNvPr>
          <p:cNvSpPr/>
          <p:nvPr/>
        </p:nvSpPr>
        <p:spPr>
          <a:xfrm>
            <a:off x="10601416" y="127656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4" name="Oval 203">
            <a:extLst>
              <a:ext uri="{FF2B5EF4-FFF2-40B4-BE49-F238E27FC236}">
                <a16:creationId xmlns:a16="http://schemas.microsoft.com/office/drawing/2014/main" id="{C5671B31-1B8A-12DE-C691-FA0881A0C8D0}"/>
              </a:ext>
            </a:extLst>
          </p:cNvPr>
          <p:cNvSpPr/>
          <p:nvPr/>
        </p:nvSpPr>
        <p:spPr>
          <a:xfrm>
            <a:off x="10824304" y="127311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5" name="Oval 204">
            <a:extLst>
              <a:ext uri="{FF2B5EF4-FFF2-40B4-BE49-F238E27FC236}">
                <a16:creationId xmlns:a16="http://schemas.microsoft.com/office/drawing/2014/main" id="{FB6DDDE5-C777-8AF9-7D4D-DB40AD056C44}"/>
              </a:ext>
            </a:extLst>
          </p:cNvPr>
          <p:cNvSpPr/>
          <p:nvPr/>
        </p:nvSpPr>
        <p:spPr>
          <a:xfrm>
            <a:off x="11041658" y="127656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6" name="Oval 205">
            <a:extLst>
              <a:ext uri="{FF2B5EF4-FFF2-40B4-BE49-F238E27FC236}">
                <a16:creationId xmlns:a16="http://schemas.microsoft.com/office/drawing/2014/main" id="{4E79BB23-ED27-4FEC-E20C-062261800670}"/>
              </a:ext>
            </a:extLst>
          </p:cNvPr>
          <p:cNvSpPr/>
          <p:nvPr/>
        </p:nvSpPr>
        <p:spPr>
          <a:xfrm>
            <a:off x="10605124" y="159452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7" name="Oval 206">
            <a:extLst>
              <a:ext uri="{FF2B5EF4-FFF2-40B4-BE49-F238E27FC236}">
                <a16:creationId xmlns:a16="http://schemas.microsoft.com/office/drawing/2014/main" id="{1E254DDC-6E77-748D-8FF4-6D9338A61BDA}"/>
              </a:ext>
            </a:extLst>
          </p:cNvPr>
          <p:cNvSpPr/>
          <p:nvPr/>
        </p:nvSpPr>
        <p:spPr>
          <a:xfrm>
            <a:off x="10828012" y="15910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8" name="Oval 207">
            <a:extLst>
              <a:ext uri="{FF2B5EF4-FFF2-40B4-BE49-F238E27FC236}">
                <a16:creationId xmlns:a16="http://schemas.microsoft.com/office/drawing/2014/main" id="{67C5B3E2-9932-9879-6AC5-CBFBA299671B}"/>
              </a:ext>
            </a:extLst>
          </p:cNvPr>
          <p:cNvSpPr/>
          <p:nvPr/>
        </p:nvSpPr>
        <p:spPr>
          <a:xfrm>
            <a:off x="11041614" y="159107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9" name="Oval 208">
            <a:extLst>
              <a:ext uri="{FF2B5EF4-FFF2-40B4-BE49-F238E27FC236}">
                <a16:creationId xmlns:a16="http://schemas.microsoft.com/office/drawing/2014/main" id="{477CB2AB-93AB-66F4-CC54-D1B1EA970583}"/>
              </a:ext>
            </a:extLst>
          </p:cNvPr>
          <p:cNvSpPr/>
          <p:nvPr/>
        </p:nvSpPr>
        <p:spPr>
          <a:xfrm>
            <a:off x="10834937" y="192364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0" name="Oval 209">
            <a:extLst>
              <a:ext uri="{FF2B5EF4-FFF2-40B4-BE49-F238E27FC236}">
                <a16:creationId xmlns:a16="http://schemas.microsoft.com/office/drawing/2014/main" id="{E2574129-8736-785B-379A-43D8CA15F575}"/>
              </a:ext>
            </a:extLst>
          </p:cNvPr>
          <p:cNvSpPr/>
          <p:nvPr/>
        </p:nvSpPr>
        <p:spPr>
          <a:xfrm>
            <a:off x="10815072" y="252630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1" name="Oval 210">
            <a:extLst>
              <a:ext uri="{FF2B5EF4-FFF2-40B4-BE49-F238E27FC236}">
                <a16:creationId xmlns:a16="http://schemas.microsoft.com/office/drawing/2014/main" id="{302E36C6-56D2-E5FF-21B9-09BE4F69AC48}"/>
              </a:ext>
            </a:extLst>
          </p:cNvPr>
          <p:cNvSpPr/>
          <p:nvPr/>
        </p:nvSpPr>
        <p:spPr>
          <a:xfrm>
            <a:off x="10824843" y="28563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2" name="Oval 211">
            <a:extLst>
              <a:ext uri="{FF2B5EF4-FFF2-40B4-BE49-F238E27FC236}">
                <a16:creationId xmlns:a16="http://schemas.microsoft.com/office/drawing/2014/main" id="{563B80A1-07AE-7A63-E64C-934270B594AC}"/>
              </a:ext>
            </a:extLst>
          </p:cNvPr>
          <p:cNvSpPr/>
          <p:nvPr/>
        </p:nvSpPr>
        <p:spPr>
          <a:xfrm>
            <a:off x="10831211" y="31795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3" name="Oval 212">
            <a:extLst>
              <a:ext uri="{FF2B5EF4-FFF2-40B4-BE49-F238E27FC236}">
                <a16:creationId xmlns:a16="http://schemas.microsoft.com/office/drawing/2014/main" id="{3E708E00-4CAE-1E73-D753-7AB43573D92E}"/>
              </a:ext>
            </a:extLst>
          </p:cNvPr>
          <p:cNvSpPr/>
          <p:nvPr/>
        </p:nvSpPr>
        <p:spPr>
          <a:xfrm>
            <a:off x="11029349" y="318156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4" name="Oval 213">
            <a:extLst>
              <a:ext uri="{FF2B5EF4-FFF2-40B4-BE49-F238E27FC236}">
                <a16:creationId xmlns:a16="http://schemas.microsoft.com/office/drawing/2014/main" id="{702540BF-BC46-9ADA-4AEF-EA58F3A17F82}"/>
              </a:ext>
            </a:extLst>
          </p:cNvPr>
          <p:cNvSpPr/>
          <p:nvPr/>
        </p:nvSpPr>
        <p:spPr>
          <a:xfrm>
            <a:off x="10612736" y="36069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5" name="Oval 214">
            <a:extLst>
              <a:ext uri="{FF2B5EF4-FFF2-40B4-BE49-F238E27FC236}">
                <a16:creationId xmlns:a16="http://schemas.microsoft.com/office/drawing/2014/main" id="{C69E3661-FB0D-4C1A-D0A4-77FD6FA4565A}"/>
              </a:ext>
            </a:extLst>
          </p:cNvPr>
          <p:cNvSpPr/>
          <p:nvPr/>
        </p:nvSpPr>
        <p:spPr>
          <a:xfrm>
            <a:off x="10618065" y="423921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8" name="Oval 217">
            <a:extLst>
              <a:ext uri="{FF2B5EF4-FFF2-40B4-BE49-F238E27FC236}">
                <a16:creationId xmlns:a16="http://schemas.microsoft.com/office/drawing/2014/main" id="{22CF15FA-4691-526E-7067-BFE8EB12BD2B}"/>
              </a:ext>
            </a:extLst>
          </p:cNvPr>
          <p:cNvSpPr/>
          <p:nvPr/>
        </p:nvSpPr>
        <p:spPr>
          <a:xfrm>
            <a:off x="10824253" y="423148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9" name="Oval 218">
            <a:extLst>
              <a:ext uri="{FF2B5EF4-FFF2-40B4-BE49-F238E27FC236}">
                <a16:creationId xmlns:a16="http://schemas.microsoft.com/office/drawing/2014/main" id="{FCC02996-50A8-AE77-5FD2-9ED1589DEF37}"/>
              </a:ext>
            </a:extLst>
          </p:cNvPr>
          <p:cNvSpPr/>
          <p:nvPr/>
        </p:nvSpPr>
        <p:spPr>
          <a:xfrm>
            <a:off x="11028870" y="42314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0" name="Oval 219">
            <a:extLst>
              <a:ext uri="{FF2B5EF4-FFF2-40B4-BE49-F238E27FC236}">
                <a16:creationId xmlns:a16="http://schemas.microsoft.com/office/drawing/2014/main" id="{86262714-2453-91DA-7A81-7F1B06ED1555}"/>
              </a:ext>
            </a:extLst>
          </p:cNvPr>
          <p:cNvSpPr/>
          <p:nvPr/>
        </p:nvSpPr>
        <p:spPr>
          <a:xfrm>
            <a:off x="10606756" y="55560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1" name="Oval 220">
            <a:extLst>
              <a:ext uri="{FF2B5EF4-FFF2-40B4-BE49-F238E27FC236}">
                <a16:creationId xmlns:a16="http://schemas.microsoft.com/office/drawing/2014/main" id="{F40B4B30-220B-7CCC-4753-630D37305363}"/>
              </a:ext>
            </a:extLst>
          </p:cNvPr>
          <p:cNvSpPr/>
          <p:nvPr/>
        </p:nvSpPr>
        <p:spPr>
          <a:xfrm>
            <a:off x="10813603" y="556369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2" name="Oval 221">
            <a:extLst>
              <a:ext uri="{FF2B5EF4-FFF2-40B4-BE49-F238E27FC236}">
                <a16:creationId xmlns:a16="http://schemas.microsoft.com/office/drawing/2014/main" id="{A7B17706-FFF6-2957-41BB-86197E21CF6F}"/>
              </a:ext>
            </a:extLst>
          </p:cNvPr>
          <p:cNvSpPr/>
          <p:nvPr/>
        </p:nvSpPr>
        <p:spPr>
          <a:xfrm>
            <a:off x="10617343" y="619942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3" name="Oval 222">
            <a:extLst>
              <a:ext uri="{FF2B5EF4-FFF2-40B4-BE49-F238E27FC236}">
                <a16:creationId xmlns:a16="http://schemas.microsoft.com/office/drawing/2014/main" id="{BD5757C9-273D-E8B0-1F2E-5F67D2A14C5C}"/>
              </a:ext>
            </a:extLst>
          </p:cNvPr>
          <p:cNvSpPr/>
          <p:nvPr/>
        </p:nvSpPr>
        <p:spPr>
          <a:xfrm>
            <a:off x="10824190" y="620703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4" name="Oval 223">
            <a:extLst>
              <a:ext uri="{FF2B5EF4-FFF2-40B4-BE49-F238E27FC236}">
                <a16:creationId xmlns:a16="http://schemas.microsoft.com/office/drawing/2014/main" id="{5CDEF5AA-744F-E816-FC2A-CC389098F004}"/>
              </a:ext>
            </a:extLst>
          </p:cNvPr>
          <p:cNvSpPr/>
          <p:nvPr/>
        </p:nvSpPr>
        <p:spPr>
          <a:xfrm>
            <a:off x="11028870" y="620761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5" name="Oval 224">
            <a:extLst>
              <a:ext uri="{FF2B5EF4-FFF2-40B4-BE49-F238E27FC236}">
                <a16:creationId xmlns:a16="http://schemas.microsoft.com/office/drawing/2014/main" id="{6A365C54-CBBC-F6AF-325B-4D55F041A616}"/>
              </a:ext>
            </a:extLst>
          </p:cNvPr>
          <p:cNvSpPr/>
          <p:nvPr/>
        </p:nvSpPr>
        <p:spPr>
          <a:xfrm>
            <a:off x="11443823" y="654416"/>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6" name="Oval 225">
            <a:extLst>
              <a:ext uri="{FF2B5EF4-FFF2-40B4-BE49-F238E27FC236}">
                <a16:creationId xmlns:a16="http://schemas.microsoft.com/office/drawing/2014/main" id="{F4C67D91-80CB-FA78-02A6-D53D08D8A68F}"/>
              </a:ext>
            </a:extLst>
          </p:cNvPr>
          <p:cNvSpPr/>
          <p:nvPr/>
        </p:nvSpPr>
        <p:spPr>
          <a:xfrm>
            <a:off x="11443823" y="959817"/>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 name="Oval 6">
            <a:extLst>
              <a:ext uri="{FF2B5EF4-FFF2-40B4-BE49-F238E27FC236}">
                <a16:creationId xmlns:a16="http://schemas.microsoft.com/office/drawing/2014/main" id="{BD63B28E-EE07-AF51-EFA7-337FBDCFA70C}"/>
              </a:ext>
            </a:extLst>
          </p:cNvPr>
          <p:cNvSpPr/>
          <p:nvPr/>
        </p:nvSpPr>
        <p:spPr>
          <a:xfrm>
            <a:off x="10805360" y="94309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 name="Oval 14">
            <a:extLst>
              <a:ext uri="{FF2B5EF4-FFF2-40B4-BE49-F238E27FC236}">
                <a16:creationId xmlns:a16="http://schemas.microsoft.com/office/drawing/2014/main" id="{8DAB5982-C977-6428-31A5-8282A0C29E4B}"/>
              </a:ext>
            </a:extLst>
          </p:cNvPr>
          <p:cNvSpPr/>
          <p:nvPr/>
        </p:nvSpPr>
        <p:spPr>
          <a:xfrm>
            <a:off x="3305015" y="159678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 name="Oval 15">
            <a:extLst>
              <a:ext uri="{FF2B5EF4-FFF2-40B4-BE49-F238E27FC236}">
                <a16:creationId xmlns:a16="http://schemas.microsoft.com/office/drawing/2014/main" id="{3E0DB553-E141-6B58-3218-5617E680AECE}"/>
              </a:ext>
            </a:extLst>
          </p:cNvPr>
          <p:cNvSpPr/>
          <p:nvPr/>
        </p:nvSpPr>
        <p:spPr>
          <a:xfrm>
            <a:off x="3522368" y="158917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 name="Oval 2">
            <a:extLst>
              <a:ext uri="{FF2B5EF4-FFF2-40B4-BE49-F238E27FC236}">
                <a16:creationId xmlns:a16="http://schemas.microsoft.com/office/drawing/2014/main" id="{78A08C47-5327-91F0-E29D-F5AF5A4DCC36}"/>
              </a:ext>
            </a:extLst>
          </p:cNvPr>
          <p:cNvSpPr/>
          <p:nvPr/>
        </p:nvSpPr>
        <p:spPr>
          <a:xfrm>
            <a:off x="3104391" y="256375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 name="Oval 16">
            <a:extLst>
              <a:ext uri="{FF2B5EF4-FFF2-40B4-BE49-F238E27FC236}">
                <a16:creationId xmlns:a16="http://schemas.microsoft.com/office/drawing/2014/main" id="{06692707-86B9-B788-B14F-549D8D0E01AB}"/>
              </a:ext>
            </a:extLst>
          </p:cNvPr>
          <p:cNvSpPr/>
          <p:nvPr/>
        </p:nvSpPr>
        <p:spPr>
          <a:xfrm>
            <a:off x="3100360" y="286514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137266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65D4AD4-54CD-841A-5F2C-C713017313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8" name="think-cell data - do not delete" hidden="1">
                        <a:extLst>
                          <a:ext uri="{FF2B5EF4-FFF2-40B4-BE49-F238E27FC236}">
                            <a16:creationId xmlns:a16="http://schemas.microsoft.com/office/drawing/2014/main" id="{365D4AD4-54CD-841A-5F2C-C713017313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5742522E-E516-7A5F-EB42-B48EF2579BE0}"/>
              </a:ext>
            </a:extLst>
          </p:cNvPr>
          <p:cNvSpPr>
            <a:spLocks noGrp="1"/>
          </p:cNvSpPr>
          <p:nvPr>
            <p:ph idx="1"/>
          </p:nvPr>
        </p:nvSpPr>
        <p:spPr>
          <a:xfrm>
            <a:off x="359998" y="1829496"/>
            <a:ext cx="3696436" cy="4294800"/>
          </a:xfrm>
        </p:spPr>
        <p:txBody>
          <a:bodyPr/>
          <a:lstStyle/>
          <a:p>
            <a:pPr marL="0" indent="0">
              <a:buNone/>
            </a:pPr>
            <a:r>
              <a:rPr lang="sv-SE" sz="900" b="1" i="0" u="none" strike="noStrike" baseline="0">
                <a:solidFill>
                  <a:schemeClr val="tx2"/>
                </a:solidFill>
                <a:latin typeface="+mj-lt"/>
              </a:rPr>
              <a:t>Corporate </a:t>
            </a:r>
            <a:r>
              <a:rPr lang="sv-SE" sz="900" b="1" i="0" u="none" strike="noStrike" baseline="0" err="1">
                <a:solidFill>
                  <a:schemeClr val="tx2"/>
                </a:solidFill>
                <a:latin typeface="+mj-lt"/>
              </a:rPr>
              <a:t>Sustainability</a:t>
            </a:r>
            <a:r>
              <a:rPr lang="sv-SE" sz="900" b="1" i="0" u="none" strike="noStrike" baseline="0">
                <a:solidFill>
                  <a:schemeClr val="tx2"/>
                </a:solidFill>
                <a:latin typeface="+mj-lt"/>
              </a:rPr>
              <a:t> </a:t>
            </a:r>
            <a:r>
              <a:rPr lang="sv-SE" sz="900" b="1" i="0" u="none" strike="noStrike" baseline="0" err="1">
                <a:solidFill>
                  <a:schemeClr val="tx2"/>
                </a:solidFill>
                <a:latin typeface="+mj-lt"/>
              </a:rPr>
              <a:t>Reporting</a:t>
            </a:r>
            <a:r>
              <a:rPr lang="sv-SE" sz="900" b="1">
                <a:solidFill>
                  <a:schemeClr val="tx2"/>
                </a:solidFill>
                <a:latin typeface="+mj-lt"/>
              </a:rPr>
              <a:t> </a:t>
            </a:r>
            <a:r>
              <a:rPr lang="sv-SE" sz="900" b="1" i="0" u="none" strike="noStrike" baseline="0" err="1">
                <a:solidFill>
                  <a:schemeClr val="tx2"/>
                </a:solidFill>
                <a:latin typeface="+mj-lt"/>
              </a:rPr>
              <a:t>Directive</a:t>
            </a:r>
            <a:endParaRPr lang="sv-SE" sz="900" b="1">
              <a:solidFill>
                <a:schemeClr val="tx2"/>
              </a:solidFill>
            </a:endParaRPr>
          </a:p>
          <a:p>
            <a:pPr marL="0" indent="0" algn="l">
              <a:buNone/>
            </a:pPr>
            <a:r>
              <a:rPr lang="sv-SE" sz="900" b="0" i="0" u="none" strike="noStrike" baseline="0">
                <a:latin typeface="+mj-lt"/>
              </a:rPr>
              <a:t>Det nya direktivet om bolags hållbarhetsrapportering </a:t>
            </a:r>
            <a:r>
              <a:rPr lang="sv-SE" sz="900">
                <a:latin typeface="+mj-lt"/>
              </a:rPr>
              <a:t>(</a:t>
            </a:r>
            <a:r>
              <a:rPr lang="sv-SE" sz="900" b="0" i="0" u="none" strike="noStrike" baseline="0">
                <a:latin typeface="+mj-lt"/>
              </a:rPr>
              <a:t>CSRD) syftar till att linjera bolagens hållbarhetsrapportering inom EU. </a:t>
            </a:r>
          </a:p>
          <a:p>
            <a:pPr marL="0" indent="0" algn="l">
              <a:buNone/>
            </a:pPr>
            <a:r>
              <a:rPr lang="sv-SE" sz="900" b="0" i="0" u="none" strike="noStrike" baseline="0">
                <a:latin typeface="+mj-lt"/>
              </a:rPr>
              <a:t>Detta för att ge en </a:t>
            </a:r>
            <a:r>
              <a:rPr lang="sv-SE" sz="900" b="1" i="0" u="none" strike="noStrike" baseline="0">
                <a:latin typeface="+mj-lt"/>
              </a:rPr>
              <a:t>ökad transparens </a:t>
            </a:r>
            <a:r>
              <a:rPr lang="sv-SE" sz="900" b="0" i="0" u="none" strike="noStrike" baseline="0">
                <a:latin typeface="+mj-lt"/>
              </a:rPr>
              <a:t>och jämförbarhet mellan bolag samt att öka hållbara investeringar och motverka grönmålning.</a:t>
            </a:r>
          </a:p>
          <a:p>
            <a:pPr marL="0" indent="0" algn="l">
              <a:buNone/>
            </a:pPr>
            <a:r>
              <a:rPr lang="sv-SE" sz="900">
                <a:latin typeface="+mj-lt"/>
              </a:rPr>
              <a:t>Med CSRD blir </a:t>
            </a:r>
            <a:r>
              <a:rPr lang="sv-SE" sz="900" b="1">
                <a:latin typeface="+mj-lt"/>
              </a:rPr>
              <a:t>värdekedjeperspektivet </a:t>
            </a:r>
            <a:r>
              <a:rPr lang="sv-SE" sz="900">
                <a:latin typeface="+mj-lt"/>
              </a:rPr>
              <a:t>centralt och det finansiella perspektivet med </a:t>
            </a:r>
            <a:r>
              <a:rPr lang="sv-SE" sz="900" b="1">
                <a:latin typeface="+mj-lt"/>
              </a:rPr>
              <a:t>risker och möjligheter</a:t>
            </a:r>
            <a:r>
              <a:rPr lang="sv-SE" sz="900">
                <a:latin typeface="+mj-lt"/>
              </a:rPr>
              <a:t>.</a:t>
            </a:r>
            <a:r>
              <a:rPr lang="sv-SE" sz="900" b="1">
                <a:latin typeface="+mj-lt"/>
              </a:rPr>
              <a:t> </a:t>
            </a:r>
            <a:endParaRPr lang="sv-SE" sz="900" b="1" i="0" u="none" strike="noStrike" baseline="0">
              <a:latin typeface="+mj-lt"/>
            </a:endParaRPr>
          </a:p>
          <a:p>
            <a:pPr marL="0" indent="0">
              <a:buNone/>
            </a:pPr>
            <a:r>
              <a:rPr lang="sv-SE" sz="900"/>
              <a:t>I februari 2025 publicerades Omnibus-förslaget vilket föreslog ändringar gällande </a:t>
            </a:r>
            <a:r>
              <a:rPr lang="sv-SE" sz="900" err="1"/>
              <a:t>CSRD:s</a:t>
            </a:r>
            <a:r>
              <a:rPr lang="sv-SE" sz="900"/>
              <a:t> omfattning och införande. När </a:t>
            </a:r>
            <a:r>
              <a:rPr lang="sv-SE" sz="900" err="1"/>
              <a:t>EU-Kommissionen</a:t>
            </a:r>
            <a:r>
              <a:rPr lang="sv-SE" sz="900"/>
              <a:t> antog det s.k. stop-the-</a:t>
            </a:r>
            <a:r>
              <a:rPr lang="sv-SE" sz="900" err="1"/>
              <a:t>clock</a:t>
            </a:r>
            <a:r>
              <a:rPr lang="sv-SE" sz="900"/>
              <a:t>-förslaget, blev det klart att större bolag som ursprungligen skulle börja rapportera för räkenskapsåret 2025, ska börja CSRD-rapportera först 2028 för räkenskapsåret 2027. Förslaget innefattar även ändring av de kriterier som avgör vilka bolag som omfattas av rapporteringskravet och revidering av ESRS-standarderna. Förhandlingar kommer pågå hösten 2026.</a:t>
            </a:r>
          </a:p>
          <a:p>
            <a:pPr marL="0" indent="0">
              <a:buNone/>
            </a:pPr>
            <a:r>
              <a:rPr lang="sv-SE" sz="900">
                <a:latin typeface="+mj-lt"/>
              </a:rPr>
              <a:t>Göteborgs Stadshuskoncern kommer i och med Omnibus-förslaget behöva rapportera i enlighet med ESRS-standarderna först från och med för räkenskapsår 2027.</a:t>
            </a:r>
            <a:endParaRPr lang="sv-SE" sz="900"/>
          </a:p>
        </p:txBody>
      </p:sp>
      <p:sp>
        <p:nvSpPr>
          <p:cNvPr id="3" name="Content Placeholder 2">
            <a:extLst>
              <a:ext uri="{FF2B5EF4-FFF2-40B4-BE49-F238E27FC236}">
                <a16:creationId xmlns:a16="http://schemas.microsoft.com/office/drawing/2014/main" id="{28D6F1D7-4394-CE89-B65F-51EBE734ADA8}"/>
              </a:ext>
            </a:extLst>
          </p:cNvPr>
          <p:cNvSpPr>
            <a:spLocks noGrp="1"/>
          </p:cNvSpPr>
          <p:nvPr>
            <p:ph sz="half" idx="2"/>
          </p:nvPr>
        </p:nvSpPr>
        <p:spPr>
          <a:xfrm>
            <a:off x="4303713" y="1829496"/>
            <a:ext cx="3477480" cy="4294800"/>
          </a:xfrm>
        </p:spPr>
        <p:txBody>
          <a:bodyPr/>
          <a:lstStyle/>
          <a:p>
            <a:pPr marL="0" indent="0">
              <a:buNone/>
            </a:pPr>
            <a:r>
              <a:rPr lang="sv-SE" sz="900" b="1">
                <a:solidFill>
                  <a:schemeClr val="tx2"/>
                </a:solidFill>
                <a:latin typeface="+mj-lt"/>
              </a:rPr>
              <a:t>Upplysningskrav</a:t>
            </a:r>
          </a:p>
          <a:p>
            <a:pPr marL="0" indent="0">
              <a:buNone/>
            </a:pPr>
            <a:r>
              <a:rPr lang="sv-SE" sz="900">
                <a:latin typeface="+mj-lt"/>
              </a:rPr>
              <a:t>G</a:t>
            </a:r>
            <a:r>
              <a:rPr lang="sv-SE" sz="900" b="0" i="0" u="none" strike="noStrike" baseline="0">
                <a:latin typeface="+mj-lt"/>
              </a:rPr>
              <a:t>enom CSRD tillkommer krav på bland annat obligatoriska standarder för hållbarhetsredovisning (ESRS)</a:t>
            </a:r>
            <a:r>
              <a:rPr lang="sv-SE" sz="900" b="0" i="0" u="none" strike="noStrike" baseline="30000">
                <a:latin typeface="+mj-lt"/>
              </a:rPr>
              <a:t>1</a:t>
            </a:r>
            <a:r>
              <a:rPr lang="sv-SE" sz="900" b="0" i="0" u="none" strike="noStrike" baseline="0">
                <a:latin typeface="+mj-lt"/>
              </a:rPr>
              <a:t> för att möjliggöra kvalitetsgranskning samt digitalisering av hållbarhetsrapportering och för att underlätta tillsynen. </a:t>
            </a:r>
          </a:p>
          <a:p>
            <a:pPr marL="0" indent="0">
              <a:buNone/>
            </a:pPr>
            <a:r>
              <a:rPr lang="sv-SE" sz="900">
                <a:latin typeface="+mj-lt"/>
              </a:rPr>
              <a:t>Ämnesstandarderna i </a:t>
            </a:r>
            <a:r>
              <a:rPr lang="sv-SE" sz="900" b="0" i="0" u="none" strike="noStrike" baseline="0">
                <a:latin typeface="+mj-lt"/>
              </a:rPr>
              <a:t>ESRS inkluderar upplysningskrav och datapunkter inom 10 ämnen inom miljö, socialt och styrning. Dessa ämnen inkluderar även en rad </a:t>
            </a:r>
            <a:r>
              <a:rPr lang="sv-SE" sz="900" b="0" i="0" u="none" strike="noStrike" baseline="0" err="1">
                <a:latin typeface="+mj-lt"/>
              </a:rPr>
              <a:t>underämnen</a:t>
            </a:r>
            <a:r>
              <a:rPr lang="sv-SE" sz="900" b="0" i="0" u="none" strike="noStrike" baseline="0">
                <a:latin typeface="+mj-lt"/>
              </a:rPr>
              <a:t> och delunderämnen. </a:t>
            </a:r>
          </a:p>
          <a:p>
            <a:pPr marL="0" indent="0">
              <a:buNone/>
            </a:pPr>
            <a:r>
              <a:rPr lang="sv-SE" sz="900">
                <a:latin typeface="+mj-lt"/>
              </a:rPr>
              <a:t>Företag ska alltid rapportera på generella upplysningskrav och </a:t>
            </a:r>
            <a:r>
              <a:rPr lang="sv-SE" sz="900" u="sng">
                <a:latin typeface="+mj-lt"/>
              </a:rPr>
              <a:t>väsentliga</a:t>
            </a:r>
            <a:r>
              <a:rPr lang="sv-SE" sz="900">
                <a:latin typeface="+mj-lt"/>
              </a:rPr>
              <a:t> frågor i standarderna för miljö, socialt och styrning. </a:t>
            </a:r>
            <a:endParaRPr lang="sv-SE" sz="900" b="0" i="0" u="none" strike="noStrike" baseline="0">
              <a:latin typeface="+mj-lt"/>
            </a:endParaRPr>
          </a:p>
        </p:txBody>
      </p:sp>
      <p:sp>
        <p:nvSpPr>
          <p:cNvPr id="4" name="Content Placeholder 3">
            <a:extLst>
              <a:ext uri="{FF2B5EF4-FFF2-40B4-BE49-F238E27FC236}">
                <a16:creationId xmlns:a16="http://schemas.microsoft.com/office/drawing/2014/main" id="{0CB3ED95-AAA6-A04C-12E6-8BA83140C3EC}"/>
              </a:ext>
            </a:extLst>
          </p:cNvPr>
          <p:cNvSpPr>
            <a:spLocks noGrp="1"/>
          </p:cNvSpPr>
          <p:nvPr>
            <p:ph sz="half" idx="13"/>
          </p:nvPr>
        </p:nvSpPr>
        <p:spPr>
          <a:xfrm>
            <a:off x="8247063" y="1829496"/>
            <a:ext cx="3722330" cy="4294800"/>
          </a:xfrm>
        </p:spPr>
        <p:txBody>
          <a:bodyPr/>
          <a:lstStyle/>
          <a:p>
            <a:pPr marL="0" indent="0">
              <a:buNone/>
            </a:pPr>
            <a:r>
              <a:rPr lang="sv-SE" sz="900" b="1">
                <a:solidFill>
                  <a:schemeClr val="tx2"/>
                </a:solidFill>
                <a:latin typeface="+mj-lt"/>
              </a:rPr>
              <a:t>Mervärde med att rapportera enligt CSRD </a:t>
            </a:r>
          </a:p>
          <a:p>
            <a:pPr marL="0" indent="0">
              <a:buNone/>
            </a:pPr>
            <a:r>
              <a:rPr lang="sv-SE" sz="900">
                <a:latin typeface="+mj-lt"/>
              </a:rPr>
              <a:t>Rapportering i enlighet med CSRD kan stötta företag med att utveckla det strategiska hållbarhetsarbetet, både i relation till processen med den dubbla väsentlighetsanalysen och genom framtagande av den information som upplysningskraven efterfrågar. </a:t>
            </a:r>
          </a:p>
          <a:p>
            <a:pPr marL="0" indent="0">
              <a:buNone/>
            </a:pPr>
            <a:r>
              <a:rPr lang="sv-SE" sz="900">
                <a:latin typeface="+mj-lt"/>
              </a:rPr>
              <a:t>Den </a:t>
            </a:r>
            <a:r>
              <a:rPr lang="sv-SE" sz="900" b="1">
                <a:latin typeface="+mj-lt"/>
              </a:rPr>
              <a:t>dubbla väsentlighetsanalysen</a:t>
            </a:r>
            <a:r>
              <a:rPr lang="sv-SE" sz="900">
                <a:latin typeface="+mj-lt"/>
              </a:rPr>
              <a:t> (DMA, Double </a:t>
            </a:r>
            <a:r>
              <a:rPr lang="sv-SE" sz="900" err="1">
                <a:latin typeface="+mj-lt"/>
              </a:rPr>
              <a:t>Materiality</a:t>
            </a:r>
            <a:r>
              <a:rPr lang="sv-SE" sz="900">
                <a:latin typeface="+mj-lt"/>
              </a:rPr>
              <a:t> </a:t>
            </a:r>
            <a:r>
              <a:rPr lang="sv-SE" sz="900" err="1">
                <a:latin typeface="+mj-lt"/>
              </a:rPr>
              <a:t>Assessment</a:t>
            </a:r>
            <a:r>
              <a:rPr lang="sv-SE" sz="900">
                <a:latin typeface="+mj-lt"/>
              </a:rPr>
              <a:t>)</a:t>
            </a:r>
            <a:r>
              <a:rPr lang="sv-SE" sz="900" b="1">
                <a:latin typeface="+mj-lt"/>
              </a:rPr>
              <a:t> </a:t>
            </a:r>
            <a:r>
              <a:rPr lang="sv-SE" sz="900">
                <a:latin typeface="+mj-lt"/>
              </a:rPr>
              <a:t>ger bolag förståelse för väsentlig negativ och positiv påverkan som aktiviteter i den egna verksamheten eller längs med värdekedjan kan resultera i för människor och miljö. Företag får också insikt i hållbarhetsrelaterade finansiella risker och möjligheter, som antingen härrör från påverkan eller externa omständigheter. Detta skapar en god förståelse för nödvändiga åtgärder på kort och lång sikt. </a:t>
            </a:r>
          </a:p>
          <a:p>
            <a:pPr marL="0" indent="0">
              <a:buNone/>
            </a:pPr>
            <a:r>
              <a:rPr lang="sv-SE" sz="900">
                <a:latin typeface="+mj-lt"/>
              </a:rPr>
              <a:t>Sammanfattningsvis stöttar resultatet från den dubbla väsentlighetsanalysen i kombination med framtagande av de </a:t>
            </a:r>
            <a:r>
              <a:rPr lang="sv-SE" sz="900" b="1">
                <a:latin typeface="+mj-lt"/>
              </a:rPr>
              <a:t>upplysningskrav </a:t>
            </a:r>
            <a:r>
              <a:rPr lang="sv-SE" sz="900">
                <a:latin typeface="+mj-lt"/>
              </a:rPr>
              <a:t>som CSRD efterfrågar, företag att få förståelse kring </a:t>
            </a:r>
            <a:r>
              <a:rPr lang="sv-SE" altLang="sv-SE" sz="900" b="1">
                <a:latin typeface="+mj-lt"/>
              </a:rPr>
              <a:t>tre centrala frågor: </a:t>
            </a:r>
          </a:p>
          <a:p>
            <a:r>
              <a:rPr lang="sv-SE" altLang="sv-SE" sz="900">
                <a:solidFill>
                  <a:schemeClr val="tx2"/>
                </a:solidFill>
                <a:latin typeface="+mj-lt"/>
              </a:rPr>
              <a:t>I relation till vilka hållbarhetsfrågor har vi en väsentlig påverkan, risk och möjlighet? </a:t>
            </a:r>
            <a:r>
              <a:rPr lang="sv-SE" altLang="sv-SE" sz="900">
                <a:latin typeface="+mj-lt"/>
              </a:rPr>
              <a:t>(avser processen med dubbla väsentlighetsanalysen)</a:t>
            </a:r>
          </a:p>
          <a:p>
            <a:r>
              <a:rPr lang="sv-SE" altLang="sv-SE" sz="900">
                <a:solidFill>
                  <a:schemeClr val="tx2"/>
                </a:solidFill>
                <a:latin typeface="+mj-lt"/>
              </a:rPr>
              <a:t>Hur presterar vi i dessa frågor idag? </a:t>
            </a:r>
            <a:r>
              <a:rPr lang="sv-SE" altLang="sv-SE" sz="900">
                <a:latin typeface="+mj-lt"/>
              </a:rPr>
              <a:t>(avser nyckeltal)</a:t>
            </a:r>
          </a:p>
          <a:p>
            <a:r>
              <a:rPr lang="sv-SE" altLang="sv-SE" sz="900">
                <a:solidFill>
                  <a:schemeClr val="tx2"/>
                </a:solidFill>
                <a:latin typeface="+mj-lt"/>
              </a:rPr>
              <a:t>Hur ska vi driva förbättring? </a:t>
            </a:r>
            <a:r>
              <a:rPr lang="sv-SE" altLang="sv-SE" sz="900">
                <a:latin typeface="+mj-lt"/>
              </a:rPr>
              <a:t>(avser mål, policyer och åtgärder) </a:t>
            </a:r>
            <a:endParaRPr lang="sv-SE" sz="900">
              <a:latin typeface="+mj-lt"/>
            </a:endParaRPr>
          </a:p>
          <a:p>
            <a:pPr marL="0" indent="0">
              <a:buNone/>
            </a:pPr>
            <a:r>
              <a:rPr lang="sv-SE" sz="900"/>
              <a:t> </a:t>
            </a:r>
          </a:p>
          <a:p>
            <a:pPr marL="0" indent="0">
              <a:buNone/>
            </a:pPr>
            <a:r>
              <a:rPr lang="sv-SE" sz="900"/>
              <a:t> </a:t>
            </a:r>
          </a:p>
        </p:txBody>
      </p:sp>
      <p:sp>
        <p:nvSpPr>
          <p:cNvPr id="5" name="Slide Number Placeholder 4">
            <a:extLst>
              <a:ext uri="{FF2B5EF4-FFF2-40B4-BE49-F238E27FC236}">
                <a16:creationId xmlns:a16="http://schemas.microsoft.com/office/drawing/2014/main" id="{2373C3DA-AC67-52DD-9F99-5192F7B2550F}"/>
              </a:ext>
            </a:extLst>
          </p:cNvPr>
          <p:cNvSpPr>
            <a:spLocks noGrp="1"/>
          </p:cNvSpPr>
          <p:nvPr>
            <p:ph type="sldNum" sz="quarter" idx="16"/>
          </p:nvPr>
        </p:nvSpPr>
        <p:spPr/>
        <p:txBody>
          <a:bodyPr/>
          <a:lstStyle/>
          <a:p>
            <a:fld id="{23AA811B-2EBD-4900-905E-5BE206449611}" type="slidenum">
              <a:rPr lang="sv-SE" smtClean="0"/>
              <a:pPr/>
              <a:t>2</a:t>
            </a:fld>
            <a:endParaRPr lang="sv-SE"/>
          </a:p>
        </p:txBody>
      </p:sp>
      <p:sp>
        <p:nvSpPr>
          <p:cNvPr id="6" name="Title 5">
            <a:extLst>
              <a:ext uri="{FF2B5EF4-FFF2-40B4-BE49-F238E27FC236}">
                <a16:creationId xmlns:a16="http://schemas.microsoft.com/office/drawing/2014/main" id="{AFAA1D0B-D168-FEB6-F7D3-1E3056408E2B}"/>
              </a:ext>
            </a:extLst>
          </p:cNvPr>
          <p:cNvSpPr>
            <a:spLocks noGrp="1"/>
          </p:cNvSpPr>
          <p:nvPr>
            <p:ph type="title"/>
          </p:nvPr>
        </p:nvSpPr>
        <p:spPr/>
        <p:txBody>
          <a:bodyPr vert="horz"/>
          <a:lstStyle/>
          <a:p>
            <a:r>
              <a:rPr lang="sv-SE"/>
              <a:t>CSRD är ett rapporteringsverktyg som kan stötta bolag  med utveckling av det strategiska hållbarhetsarbetet</a:t>
            </a:r>
          </a:p>
        </p:txBody>
      </p:sp>
      <p:sp>
        <p:nvSpPr>
          <p:cNvPr id="32" name="Rectangle 31">
            <a:extLst>
              <a:ext uri="{FF2B5EF4-FFF2-40B4-BE49-F238E27FC236}">
                <a16:creationId xmlns:a16="http://schemas.microsoft.com/office/drawing/2014/main" id="{EFE62278-8BA2-5C81-D491-7A3C4B5BE997}"/>
              </a:ext>
            </a:extLst>
          </p:cNvPr>
          <p:cNvSpPr/>
          <p:nvPr/>
        </p:nvSpPr>
        <p:spPr>
          <a:xfrm>
            <a:off x="4302554" y="5129933"/>
            <a:ext cx="2595595" cy="27297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108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solidFill>
                  <a:schemeClr val="accent2"/>
                </a:solidFill>
                <a:latin typeface="Verdana"/>
              </a:rPr>
              <a:t>Miljöstandarder</a:t>
            </a:r>
            <a:endParaRPr kumimoji="0" lang="sv-SE" sz="800" i="0" u="none" strike="noStrike" kern="1200" cap="none" spc="0" normalizeH="0" baseline="0" noProof="0">
              <a:ln>
                <a:noFill/>
              </a:ln>
              <a:solidFill>
                <a:schemeClr val="accent2"/>
              </a:solidFill>
              <a:effectLst/>
              <a:uLnTx/>
              <a:uFillTx/>
              <a:latin typeface="Verdana"/>
            </a:endParaRPr>
          </a:p>
        </p:txBody>
      </p:sp>
      <p:sp>
        <p:nvSpPr>
          <p:cNvPr id="33" name="Rectangle 32">
            <a:extLst>
              <a:ext uri="{FF2B5EF4-FFF2-40B4-BE49-F238E27FC236}">
                <a16:creationId xmlns:a16="http://schemas.microsoft.com/office/drawing/2014/main" id="{090668BE-0281-4F91-50F5-32991E305377}"/>
              </a:ext>
            </a:extLst>
          </p:cNvPr>
          <p:cNvSpPr/>
          <p:nvPr/>
        </p:nvSpPr>
        <p:spPr>
          <a:xfrm>
            <a:off x="4302554" y="5504717"/>
            <a:ext cx="2595595" cy="2729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0" rIns="108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i="0" u="none" strike="noStrike" kern="1200" cap="none" spc="0" normalizeH="0" baseline="0" noProof="0">
                <a:ln>
                  <a:noFill/>
                </a:ln>
                <a:solidFill>
                  <a:schemeClr val="accent4">
                    <a:lumMod val="75000"/>
                  </a:schemeClr>
                </a:solidFill>
                <a:effectLst/>
                <a:uLnTx/>
                <a:uFillTx/>
                <a:latin typeface="Verdana"/>
                <a:ea typeface="+mn-ea"/>
                <a:cs typeface="+mn-cs"/>
              </a:rPr>
              <a:t>Sociala standarder</a:t>
            </a:r>
          </a:p>
        </p:txBody>
      </p:sp>
      <p:sp>
        <p:nvSpPr>
          <p:cNvPr id="34" name="Rectangle 33">
            <a:extLst>
              <a:ext uri="{FF2B5EF4-FFF2-40B4-BE49-F238E27FC236}">
                <a16:creationId xmlns:a16="http://schemas.microsoft.com/office/drawing/2014/main" id="{AF2441E3-4EB9-743A-998E-76F48E78300C}"/>
              </a:ext>
            </a:extLst>
          </p:cNvPr>
          <p:cNvSpPr/>
          <p:nvPr/>
        </p:nvSpPr>
        <p:spPr>
          <a:xfrm>
            <a:off x="4302554" y="5851320"/>
            <a:ext cx="2595595" cy="2729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0" rIns="108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i="0" u="none" strike="noStrike" kern="1200" cap="none" spc="0" normalizeH="0" baseline="0" noProof="0">
                <a:ln>
                  <a:noFill/>
                </a:ln>
                <a:solidFill>
                  <a:schemeClr val="accent6">
                    <a:lumMod val="50000"/>
                  </a:schemeClr>
                </a:solidFill>
                <a:effectLst/>
                <a:uLnTx/>
                <a:uFillTx/>
                <a:latin typeface="Verdana"/>
              </a:rPr>
              <a:t>Styrning</a:t>
            </a:r>
            <a:r>
              <a:rPr lang="sv-SE" sz="800" err="1">
                <a:solidFill>
                  <a:schemeClr val="accent6">
                    <a:lumMod val="50000"/>
                  </a:schemeClr>
                </a:solidFill>
                <a:latin typeface="Verdana"/>
              </a:rPr>
              <a:t>sstandarder</a:t>
            </a:r>
            <a:endParaRPr kumimoji="0" lang="sv-SE" sz="800" i="0" u="none" strike="noStrike" kern="1200" cap="none" spc="0" normalizeH="0" baseline="0" noProof="0">
              <a:ln>
                <a:noFill/>
              </a:ln>
              <a:solidFill>
                <a:schemeClr val="accent6">
                  <a:lumMod val="50000"/>
                </a:schemeClr>
              </a:solidFill>
              <a:effectLst/>
              <a:uLnTx/>
              <a:uFillTx/>
              <a:latin typeface="Verdana"/>
            </a:endParaRPr>
          </a:p>
        </p:txBody>
      </p:sp>
      <p:sp>
        <p:nvSpPr>
          <p:cNvPr id="35" name="Rectangle 34">
            <a:extLst>
              <a:ext uri="{FF2B5EF4-FFF2-40B4-BE49-F238E27FC236}">
                <a16:creationId xmlns:a16="http://schemas.microsoft.com/office/drawing/2014/main" id="{D3680E38-1991-4E7A-D3BA-C7927DFCBDDB}"/>
              </a:ext>
            </a:extLst>
          </p:cNvPr>
          <p:cNvSpPr/>
          <p:nvPr/>
        </p:nvSpPr>
        <p:spPr>
          <a:xfrm>
            <a:off x="4302554" y="4783330"/>
            <a:ext cx="2595595" cy="27297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108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solidFill>
                  <a:schemeClr val="bg1">
                    <a:lumMod val="50000"/>
                  </a:schemeClr>
                </a:solidFill>
                <a:latin typeface="Verdana"/>
              </a:rPr>
              <a:t>Generella upplysningskrav</a:t>
            </a:r>
            <a:endParaRPr kumimoji="0" lang="sv-SE" sz="800" i="0" u="none" strike="noStrike" kern="1200" cap="none" spc="0" normalizeH="0" baseline="0" noProof="0">
              <a:ln>
                <a:noFill/>
              </a:ln>
              <a:solidFill>
                <a:schemeClr val="bg1">
                  <a:lumMod val="50000"/>
                </a:schemeClr>
              </a:solidFill>
              <a:effectLst/>
              <a:uLnTx/>
              <a:uFillTx/>
              <a:latin typeface="Verdana"/>
            </a:endParaRPr>
          </a:p>
        </p:txBody>
      </p:sp>
      <p:pic>
        <p:nvPicPr>
          <p:cNvPr id="36" name="Graphic 35" descr="Arrow circle outline">
            <a:extLst>
              <a:ext uri="{FF2B5EF4-FFF2-40B4-BE49-F238E27FC236}">
                <a16:creationId xmlns:a16="http://schemas.microsoft.com/office/drawing/2014/main" id="{078B88FC-14E4-1ABB-D828-1F60B95A0F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2554" y="4746995"/>
            <a:ext cx="345646" cy="345646"/>
          </a:xfrm>
          <a:prstGeom prst="rect">
            <a:avLst/>
          </a:prstGeom>
        </p:spPr>
      </p:pic>
      <p:pic>
        <p:nvPicPr>
          <p:cNvPr id="37" name="Graphic 36" descr="Deciduous tree outline">
            <a:extLst>
              <a:ext uri="{FF2B5EF4-FFF2-40B4-BE49-F238E27FC236}">
                <a16:creationId xmlns:a16="http://schemas.microsoft.com/office/drawing/2014/main" id="{720A3C1E-28D2-F0DA-9CF5-0FC48B9340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72260" y="5158554"/>
            <a:ext cx="206233" cy="206233"/>
          </a:xfrm>
          <a:prstGeom prst="rect">
            <a:avLst/>
          </a:prstGeom>
        </p:spPr>
      </p:pic>
      <p:pic>
        <p:nvPicPr>
          <p:cNvPr id="38" name="Graphic 37" descr="Connections outline">
            <a:extLst>
              <a:ext uri="{FF2B5EF4-FFF2-40B4-BE49-F238E27FC236}">
                <a16:creationId xmlns:a16="http://schemas.microsoft.com/office/drawing/2014/main" id="{4D8D92B3-AB01-69D6-94B3-1454914008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1006" y="5494049"/>
            <a:ext cx="274513" cy="274513"/>
          </a:xfrm>
          <a:prstGeom prst="rect">
            <a:avLst/>
          </a:prstGeom>
        </p:spPr>
      </p:pic>
      <p:pic>
        <p:nvPicPr>
          <p:cNvPr id="39" name="Graphic 38" descr="Clipboard Checked outline">
            <a:extLst>
              <a:ext uri="{FF2B5EF4-FFF2-40B4-BE49-F238E27FC236}">
                <a16:creationId xmlns:a16="http://schemas.microsoft.com/office/drawing/2014/main" id="{BBDFE833-D862-E86A-4ECD-3C3D6B9FCC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48327" y="5843426"/>
            <a:ext cx="299873" cy="299873"/>
          </a:xfrm>
          <a:prstGeom prst="rect">
            <a:avLst/>
          </a:prstGeom>
        </p:spPr>
      </p:pic>
      <p:pic>
        <p:nvPicPr>
          <p:cNvPr id="43" name="Graphic 42" descr="Court outline">
            <a:extLst>
              <a:ext uri="{FF2B5EF4-FFF2-40B4-BE49-F238E27FC236}">
                <a16:creationId xmlns:a16="http://schemas.microsoft.com/office/drawing/2014/main" id="{FE642D20-5274-D042-BF0C-9B1CD461A2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63773" y="4870358"/>
            <a:ext cx="1065102" cy="1065102"/>
          </a:xfrm>
          <a:prstGeom prst="rect">
            <a:avLst/>
          </a:prstGeom>
        </p:spPr>
      </p:pic>
      <p:sp>
        <p:nvSpPr>
          <p:cNvPr id="45" name="TextBox 44">
            <a:extLst>
              <a:ext uri="{FF2B5EF4-FFF2-40B4-BE49-F238E27FC236}">
                <a16:creationId xmlns:a16="http://schemas.microsoft.com/office/drawing/2014/main" id="{FD2BCA50-69BA-E86A-21B1-4407DB99A3F8}"/>
              </a:ext>
            </a:extLst>
          </p:cNvPr>
          <p:cNvSpPr txBox="1"/>
          <p:nvPr/>
        </p:nvSpPr>
        <p:spPr>
          <a:xfrm>
            <a:off x="828047" y="5868261"/>
            <a:ext cx="2291590" cy="338554"/>
          </a:xfrm>
          <a:prstGeom prst="rect">
            <a:avLst/>
          </a:prstGeom>
          <a:noFill/>
        </p:spPr>
        <p:txBody>
          <a:bodyPr wrap="square">
            <a:spAutoFit/>
          </a:bodyPr>
          <a:lstStyle/>
          <a:p>
            <a:pPr algn="ctr"/>
            <a:r>
              <a:rPr lang="sv-SE" sz="800">
                <a:latin typeface="+mj-lt"/>
              </a:rPr>
              <a:t>EU 2022/2464 Direktiv </a:t>
            </a:r>
            <a:r>
              <a:rPr lang="sv-SE" sz="800" b="0" i="0" u="none" strike="noStrike" baseline="0">
                <a:latin typeface="+mj-lt"/>
              </a:rPr>
              <a:t>Corporate </a:t>
            </a:r>
            <a:r>
              <a:rPr lang="sv-SE" sz="800" b="0" i="0" u="none" strike="noStrike" baseline="0" err="1">
                <a:latin typeface="+mj-lt"/>
              </a:rPr>
              <a:t>Sustainability</a:t>
            </a:r>
            <a:r>
              <a:rPr lang="sv-SE" sz="800" b="0" i="0" u="none" strike="noStrike" baseline="0">
                <a:latin typeface="+mj-lt"/>
              </a:rPr>
              <a:t> </a:t>
            </a:r>
            <a:r>
              <a:rPr lang="sv-SE" sz="800" b="0" i="0" u="none" strike="noStrike" baseline="0" err="1">
                <a:latin typeface="+mj-lt"/>
              </a:rPr>
              <a:t>Reporting</a:t>
            </a:r>
            <a:r>
              <a:rPr lang="sv-SE" sz="800">
                <a:latin typeface="+mj-lt"/>
              </a:rPr>
              <a:t> </a:t>
            </a:r>
            <a:r>
              <a:rPr lang="sv-SE" sz="800" b="0" i="0" u="none" strike="noStrike" baseline="0" err="1">
                <a:latin typeface="+mj-lt"/>
              </a:rPr>
              <a:t>Directive</a:t>
            </a:r>
            <a:r>
              <a:rPr lang="sv-SE" sz="800" b="0" i="0" u="none" strike="noStrike" baseline="0">
                <a:latin typeface="+mj-lt"/>
              </a:rPr>
              <a:t>, CSRD</a:t>
            </a:r>
            <a:r>
              <a:rPr lang="sv-SE" sz="800">
                <a:latin typeface="+mj-lt"/>
              </a:rPr>
              <a:t> </a:t>
            </a:r>
          </a:p>
        </p:txBody>
      </p:sp>
      <p:sp>
        <p:nvSpPr>
          <p:cNvPr id="46" name="Rectangle 1">
            <a:extLst>
              <a:ext uri="{FF2B5EF4-FFF2-40B4-BE49-F238E27FC236}">
                <a16:creationId xmlns:a16="http://schemas.microsoft.com/office/drawing/2014/main" id="{46B88000-A8FA-1075-E042-8040165B07B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7" name="Right Brace 6">
            <a:extLst>
              <a:ext uri="{FF2B5EF4-FFF2-40B4-BE49-F238E27FC236}">
                <a16:creationId xmlns:a16="http://schemas.microsoft.com/office/drawing/2014/main" id="{AAC2EA65-A478-1D77-1CA2-6FBAE6B31939}"/>
              </a:ext>
            </a:extLst>
          </p:cNvPr>
          <p:cNvSpPr/>
          <p:nvPr/>
        </p:nvSpPr>
        <p:spPr>
          <a:xfrm>
            <a:off x="6909791" y="5098180"/>
            <a:ext cx="234478" cy="1048987"/>
          </a:xfrm>
          <a:prstGeom prst="rightBrace">
            <a:avLst/>
          </a:prstGeom>
          <a:ln>
            <a:solidFill>
              <a:schemeClr val="tx2">
                <a:lumMod val="20000"/>
                <a:lumOff val="80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sv-SE"/>
          </a:p>
        </p:txBody>
      </p:sp>
      <p:sp>
        <p:nvSpPr>
          <p:cNvPr id="9" name="TextBox 8">
            <a:extLst>
              <a:ext uri="{FF2B5EF4-FFF2-40B4-BE49-F238E27FC236}">
                <a16:creationId xmlns:a16="http://schemas.microsoft.com/office/drawing/2014/main" id="{53FB06A5-98CE-A8EB-A536-B91187155D7A}"/>
              </a:ext>
            </a:extLst>
          </p:cNvPr>
          <p:cNvSpPr txBox="1"/>
          <p:nvPr/>
        </p:nvSpPr>
        <p:spPr>
          <a:xfrm>
            <a:off x="7191734" y="5513017"/>
            <a:ext cx="806040" cy="369332"/>
          </a:xfrm>
          <a:prstGeom prst="rect">
            <a:avLst/>
          </a:prstGeom>
          <a:noFill/>
        </p:spPr>
        <p:txBody>
          <a:bodyPr wrap="square" lIns="0" tIns="0" rIns="0" bIns="0" rtlCol="0">
            <a:spAutoFit/>
          </a:bodyPr>
          <a:lstStyle/>
          <a:p>
            <a:pPr algn="ctr"/>
            <a:r>
              <a:rPr lang="sv-SE" sz="600"/>
              <a:t>I enlighet med utfall från den dubbla väsentlighets analysen</a:t>
            </a:r>
          </a:p>
        </p:txBody>
      </p:sp>
      <p:sp>
        <p:nvSpPr>
          <p:cNvPr id="10" name="TextBox 9">
            <a:extLst>
              <a:ext uri="{FF2B5EF4-FFF2-40B4-BE49-F238E27FC236}">
                <a16:creationId xmlns:a16="http://schemas.microsoft.com/office/drawing/2014/main" id="{5EF776E6-6739-591E-D421-C470C15D5481}"/>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i="0" u="none" strike="noStrike" kern="1200" cap="none" spc="0" normalizeH="0" baseline="0">
                <a:ln>
                  <a:noFill/>
                </a:ln>
                <a:solidFill>
                  <a:srgbClr val="273943"/>
                </a:solidFill>
                <a:effectLst/>
                <a:uLnTx/>
                <a:uFillTx/>
                <a:latin typeface="Verdana"/>
                <a:ea typeface="+mn-ea"/>
                <a:cs typeface="+mn-cs"/>
              </a:rPr>
              <a:t>Introduktion till CSRD</a:t>
            </a:r>
          </a:p>
        </p:txBody>
      </p:sp>
      <p:sp>
        <p:nvSpPr>
          <p:cNvPr id="11" name="Footer Placeholder 10">
            <a:extLst>
              <a:ext uri="{FF2B5EF4-FFF2-40B4-BE49-F238E27FC236}">
                <a16:creationId xmlns:a16="http://schemas.microsoft.com/office/drawing/2014/main" id="{71D89330-A965-ECC9-7A32-8CF7A5328A45}"/>
              </a:ext>
            </a:extLst>
          </p:cNvPr>
          <p:cNvSpPr>
            <a:spLocks noGrp="1"/>
          </p:cNvSpPr>
          <p:nvPr>
            <p:ph type="ftr" sz="quarter" idx="15"/>
          </p:nvPr>
        </p:nvSpPr>
        <p:spPr/>
        <p:txBody>
          <a:bodyPr/>
          <a:lstStyle/>
          <a:p>
            <a:r>
              <a:rPr lang="sv-SE"/>
              <a:t>1. ESRS-standarderna är under revidering och ett utkast publicerades i juli 2025, vilka nu är ute på offentligt samråd fram till 29 september 2025. </a:t>
            </a:r>
          </a:p>
        </p:txBody>
      </p:sp>
    </p:spTree>
    <p:extLst>
      <p:ext uri="{BB962C8B-B14F-4D97-AF65-F5344CB8AC3E}">
        <p14:creationId xmlns:p14="http://schemas.microsoft.com/office/powerpoint/2010/main" val="3815824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D23475-CE14-2F5B-F3D8-DB7DBFE4EC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7D23475-CE14-2F5B-F3D8-DB7DBFE4E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8" name="Table 7">
            <a:extLst>
              <a:ext uri="{FF2B5EF4-FFF2-40B4-BE49-F238E27FC236}">
                <a16:creationId xmlns:a16="http://schemas.microsoft.com/office/drawing/2014/main" id="{615A5C61-7129-5C57-2835-D2332576B1A9}"/>
              </a:ext>
            </a:extLst>
          </p:cNvPr>
          <p:cNvGraphicFramePr>
            <a:graphicFrameLocks noGrp="1"/>
          </p:cNvGraphicFramePr>
          <p:nvPr/>
        </p:nvGraphicFramePr>
        <p:xfrm>
          <a:off x="3069338" y="4233547"/>
          <a:ext cx="8770272" cy="2254456"/>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1637986370"/>
                    </a:ext>
                  </a:extLst>
                </a:gridCol>
                <a:gridCol w="208816">
                  <a:extLst>
                    <a:ext uri="{9D8B030D-6E8A-4147-A177-3AD203B41FA5}">
                      <a16:colId xmlns:a16="http://schemas.microsoft.com/office/drawing/2014/main" val="1376958241"/>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95574641"/>
                    </a:ext>
                  </a:extLst>
                </a:gridCol>
                <a:gridCol w="208816">
                  <a:extLst>
                    <a:ext uri="{9D8B030D-6E8A-4147-A177-3AD203B41FA5}">
                      <a16:colId xmlns:a16="http://schemas.microsoft.com/office/drawing/2014/main" val="387108657"/>
                    </a:ext>
                  </a:extLst>
                </a:gridCol>
                <a:gridCol w="626448">
                  <a:extLst>
                    <a:ext uri="{9D8B030D-6E8A-4147-A177-3AD203B41FA5}">
                      <a16:colId xmlns:a16="http://schemas.microsoft.com/office/drawing/2014/main" val="1085174259"/>
                    </a:ext>
                  </a:extLst>
                </a:gridCol>
                <a:gridCol w="208816">
                  <a:extLst>
                    <a:ext uri="{9D8B030D-6E8A-4147-A177-3AD203B41FA5}">
                      <a16:colId xmlns:a16="http://schemas.microsoft.com/office/drawing/2014/main" val="2601119696"/>
                    </a:ext>
                  </a:extLst>
                </a:gridCol>
                <a:gridCol w="208816">
                  <a:extLst>
                    <a:ext uri="{9D8B030D-6E8A-4147-A177-3AD203B41FA5}">
                      <a16:colId xmlns:a16="http://schemas.microsoft.com/office/drawing/2014/main" val="1195173026"/>
                    </a:ext>
                  </a:extLst>
                </a:gridCol>
                <a:gridCol w="208816">
                  <a:extLst>
                    <a:ext uri="{9D8B030D-6E8A-4147-A177-3AD203B41FA5}">
                      <a16:colId xmlns:a16="http://schemas.microsoft.com/office/drawing/2014/main" val="3120736561"/>
                    </a:ext>
                  </a:extLst>
                </a:gridCol>
                <a:gridCol w="626448">
                  <a:extLst>
                    <a:ext uri="{9D8B030D-6E8A-4147-A177-3AD203B41FA5}">
                      <a16:colId xmlns:a16="http://schemas.microsoft.com/office/drawing/2014/main" val="2165307791"/>
                    </a:ext>
                  </a:extLst>
                </a:gridCol>
                <a:gridCol w="208816">
                  <a:extLst>
                    <a:ext uri="{9D8B030D-6E8A-4147-A177-3AD203B41FA5}">
                      <a16:colId xmlns:a16="http://schemas.microsoft.com/office/drawing/2014/main" val="1361845207"/>
                    </a:ext>
                  </a:extLst>
                </a:gridCol>
                <a:gridCol w="208816">
                  <a:extLst>
                    <a:ext uri="{9D8B030D-6E8A-4147-A177-3AD203B41FA5}">
                      <a16:colId xmlns:a16="http://schemas.microsoft.com/office/drawing/2014/main" val="282807279"/>
                    </a:ext>
                  </a:extLst>
                </a:gridCol>
                <a:gridCol w="208816">
                  <a:extLst>
                    <a:ext uri="{9D8B030D-6E8A-4147-A177-3AD203B41FA5}">
                      <a16:colId xmlns:a16="http://schemas.microsoft.com/office/drawing/2014/main" val="4240583538"/>
                    </a:ext>
                  </a:extLst>
                </a:gridCol>
                <a:gridCol w="626448">
                  <a:extLst>
                    <a:ext uri="{9D8B030D-6E8A-4147-A177-3AD203B41FA5}">
                      <a16:colId xmlns:a16="http://schemas.microsoft.com/office/drawing/2014/main" val="2336051364"/>
                    </a:ext>
                  </a:extLst>
                </a:gridCol>
                <a:gridCol w="208816">
                  <a:extLst>
                    <a:ext uri="{9D8B030D-6E8A-4147-A177-3AD203B41FA5}">
                      <a16:colId xmlns:a16="http://schemas.microsoft.com/office/drawing/2014/main" val="971355541"/>
                    </a:ext>
                  </a:extLst>
                </a:gridCol>
                <a:gridCol w="208816">
                  <a:extLst>
                    <a:ext uri="{9D8B030D-6E8A-4147-A177-3AD203B41FA5}">
                      <a16:colId xmlns:a16="http://schemas.microsoft.com/office/drawing/2014/main" val="743607704"/>
                    </a:ext>
                  </a:extLst>
                </a:gridCol>
                <a:gridCol w="208816">
                  <a:extLst>
                    <a:ext uri="{9D8B030D-6E8A-4147-A177-3AD203B41FA5}">
                      <a16:colId xmlns:a16="http://schemas.microsoft.com/office/drawing/2014/main" val="407103122"/>
                    </a:ext>
                  </a:extLst>
                </a:gridCol>
                <a:gridCol w="626448">
                  <a:extLst>
                    <a:ext uri="{9D8B030D-6E8A-4147-A177-3AD203B41FA5}">
                      <a16:colId xmlns:a16="http://schemas.microsoft.com/office/drawing/2014/main" val="852235181"/>
                    </a:ext>
                  </a:extLst>
                </a:gridCol>
                <a:gridCol w="208816">
                  <a:extLst>
                    <a:ext uri="{9D8B030D-6E8A-4147-A177-3AD203B41FA5}">
                      <a16:colId xmlns:a16="http://schemas.microsoft.com/office/drawing/2014/main" val="1078643693"/>
                    </a:ext>
                  </a:extLst>
                </a:gridCol>
                <a:gridCol w="208816">
                  <a:extLst>
                    <a:ext uri="{9D8B030D-6E8A-4147-A177-3AD203B41FA5}">
                      <a16:colId xmlns:a16="http://schemas.microsoft.com/office/drawing/2014/main" val="4025198974"/>
                    </a:ext>
                  </a:extLst>
                </a:gridCol>
                <a:gridCol w="208816">
                  <a:extLst>
                    <a:ext uri="{9D8B030D-6E8A-4147-A177-3AD203B41FA5}">
                      <a16:colId xmlns:a16="http://schemas.microsoft.com/office/drawing/2014/main" val="3350260840"/>
                    </a:ext>
                  </a:extLst>
                </a:gridCol>
                <a:gridCol w="626448">
                  <a:extLst>
                    <a:ext uri="{9D8B030D-6E8A-4147-A177-3AD203B41FA5}">
                      <a16:colId xmlns:a16="http://schemas.microsoft.com/office/drawing/2014/main" val="4269205053"/>
                    </a:ext>
                  </a:extLst>
                </a:gridCol>
                <a:gridCol w="208816">
                  <a:extLst>
                    <a:ext uri="{9D8B030D-6E8A-4147-A177-3AD203B41FA5}">
                      <a16:colId xmlns:a16="http://schemas.microsoft.com/office/drawing/2014/main" val="601829528"/>
                    </a:ext>
                  </a:extLst>
                </a:gridCol>
                <a:gridCol w="208816">
                  <a:extLst>
                    <a:ext uri="{9D8B030D-6E8A-4147-A177-3AD203B41FA5}">
                      <a16:colId xmlns:a16="http://schemas.microsoft.com/office/drawing/2014/main" val="4096479151"/>
                    </a:ext>
                  </a:extLst>
                </a:gridCol>
                <a:gridCol w="208816">
                  <a:extLst>
                    <a:ext uri="{9D8B030D-6E8A-4147-A177-3AD203B41FA5}">
                      <a16:colId xmlns:a16="http://schemas.microsoft.com/office/drawing/2014/main" val="684890895"/>
                    </a:ext>
                  </a:extLst>
                </a:gridCol>
                <a:gridCol w="626448">
                  <a:extLst>
                    <a:ext uri="{9D8B030D-6E8A-4147-A177-3AD203B41FA5}">
                      <a16:colId xmlns:a16="http://schemas.microsoft.com/office/drawing/2014/main" val="3603553272"/>
                    </a:ext>
                  </a:extLst>
                </a:gridCol>
              </a:tblGrid>
              <a:tr h="288066">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823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575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876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2308901"/>
                  </a:ext>
                </a:extLst>
              </a:tr>
              <a:tr h="34176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1310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876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140" name="Table 139">
            <a:extLst>
              <a:ext uri="{FF2B5EF4-FFF2-40B4-BE49-F238E27FC236}">
                <a16:creationId xmlns:a16="http://schemas.microsoft.com/office/drawing/2014/main" id="{7F3C207E-C5D2-B687-6161-70F51CA11A51}"/>
              </a:ext>
            </a:extLst>
          </p:cNvPr>
          <p:cNvGraphicFramePr>
            <a:graphicFrameLocks noGrp="1"/>
          </p:cNvGraphicFramePr>
          <p:nvPr/>
        </p:nvGraphicFramePr>
        <p:xfrm>
          <a:off x="3069338" y="1235065"/>
          <a:ext cx="8770272" cy="942242"/>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3530578026"/>
                    </a:ext>
                  </a:extLst>
                </a:gridCol>
                <a:gridCol w="208816">
                  <a:extLst>
                    <a:ext uri="{9D8B030D-6E8A-4147-A177-3AD203B41FA5}">
                      <a16:colId xmlns:a16="http://schemas.microsoft.com/office/drawing/2014/main" val="2155145300"/>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2353231465"/>
                    </a:ext>
                  </a:extLst>
                </a:gridCol>
                <a:gridCol w="208816">
                  <a:extLst>
                    <a:ext uri="{9D8B030D-6E8A-4147-A177-3AD203B41FA5}">
                      <a16:colId xmlns:a16="http://schemas.microsoft.com/office/drawing/2014/main" val="1875674935"/>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2900995904"/>
                    </a:ext>
                  </a:extLst>
                </a:gridCol>
                <a:gridCol w="208816">
                  <a:extLst>
                    <a:ext uri="{9D8B030D-6E8A-4147-A177-3AD203B41FA5}">
                      <a16:colId xmlns:a16="http://schemas.microsoft.com/office/drawing/2014/main" val="3237775832"/>
                    </a:ext>
                  </a:extLst>
                </a:gridCol>
                <a:gridCol w="626448">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4088883011"/>
                    </a:ext>
                  </a:extLst>
                </a:gridCol>
                <a:gridCol w="208816">
                  <a:extLst>
                    <a:ext uri="{9D8B030D-6E8A-4147-A177-3AD203B41FA5}">
                      <a16:colId xmlns:a16="http://schemas.microsoft.com/office/drawing/2014/main" val="4282663360"/>
                    </a:ext>
                  </a:extLst>
                </a:gridCol>
                <a:gridCol w="626448">
                  <a:extLst>
                    <a:ext uri="{9D8B030D-6E8A-4147-A177-3AD203B41FA5}">
                      <a16:colId xmlns:a16="http://schemas.microsoft.com/office/drawing/2014/main" val="2987151649"/>
                    </a:ext>
                  </a:extLst>
                </a:gridCol>
                <a:gridCol w="208816">
                  <a:extLst>
                    <a:ext uri="{9D8B030D-6E8A-4147-A177-3AD203B41FA5}">
                      <a16:colId xmlns:a16="http://schemas.microsoft.com/office/drawing/2014/main" val="2793229197"/>
                    </a:ext>
                  </a:extLst>
                </a:gridCol>
                <a:gridCol w="208816">
                  <a:extLst>
                    <a:ext uri="{9D8B030D-6E8A-4147-A177-3AD203B41FA5}">
                      <a16:colId xmlns:a16="http://schemas.microsoft.com/office/drawing/2014/main" val="1965453429"/>
                    </a:ext>
                  </a:extLst>
                </a:gridCol>
                <a:gridCol w="208816">
                  <a:extLst>
                    <a:ext uri="{9D8B030D-6E8A-4147-A177-3AD203B41FA5}">
                      <a16:colId xmlns:a16="http://schemas.microsoft.com/office/drawing/2014/main" val="1104323403"/>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1209333342"/>
                    </a:ext>
                  </a:extLst>
                </a:gridCol>
                <a:gridCol w="208816">
                  <a:extLst>
                    <a:ext uri="{9D8B030D-6E8A-4147-A177-3AD203B41FA5}">
                      <a16:colId xmlns:a16="http://schemas.microsoft.com/office/drawing/2014/main" val="417924150"/>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2841917969"/>
                    </a:ext>
                  </a:extLst>
                </a:gridCol>
                <a:gridCol w="208816">
                  <a:extLst>
                    <a:ext uri="{9D8B030D-6E8A-4147-A177-3AD203B41FA5}">
                      <a16:colId xmlns:a16="http://schemas.microsoft.com/office/drawing/2014/main" val="2910689804"/>
                    </a:ext>
                  </a:extLst>
                </a:gridCol>
                <a:gridCol w="626448">
                  <a:extLst>
                    <a:ext uri="{9D8B030D-6E8A-4147-A177-3AD203B41FA5}">
                      <a16:colId xmlns:a16="http://schemas.microsoft.com/office/drawing/2014/main" val="1144381781"/>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30" name="Slide Number Placeholder 3">
            <a:extLst>
              <a:ext uri="{FF2B5EF4-FFF2-40B4-BE49-F238E27FC236}">
                <a16:creationId xmlns:a16="http://schemas.microsoft.com/office/drawing/2014/main" id="{EC20AD89-EBFB-21C2-7E85-016CFF4AB4F6}"/>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20</a:t>
            </a:fld>
            <a:endParaRPr lang="sv-SE"/>
          </a:p>
        </p:txBody>
      </p:sp>
      <p:sp>
        <p:nvSpPr>
          <p:cNvPr id="4" name="Rectangle 3">
            <a:extLst>
              <a:ext uri="{FF2B5EF4-FFF2-40B4-BE49-F238E27FC236}">
                <a16:creationId xmlns:a16="http://schemas.microsoft.com/office/drawing/2014/main" id="{535AD3C3-8C46-31FA-9644-AC8688E3E15E}"/>
              </a:ext>
            </a:extLst>
          </p:cNvPr>
          <p:cNvSpPr/>
          <p:nvPr/>
        </p:nvSpPr>
        <p:spPr>
          <a:xfrm>
            <a:off x="219765" y="269020"/>
            <a:ext cx="990600" cy="92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9" name="Rectangle 8">
            <a:extLst>
              <a:ext uri="{FF2B5EF4-FFF2-40B4-BE49-F238E27FC236}">
                <a16:creationId xmlns:a16="http://schemas.microsoft.com/office/drawing/2014/main" id="{9E801BD6-6A61-81F2-E733-992D30F0FFA8}"/>
              </a:ext>
            </a:extLst>
          </p:cNvPr>
          <p:cNvSpPr/>
          <p:nvPr/>
        </p:nvSpPr>
        <p:spPr>
          <a:xfrm>
            <a:off x="1267009" y="910110"/>
            <a:ext cx="1728000"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rPr>
              <a:t>S1.3 Andra arbetsrelaterade rättigheter</a:t>
            </a:r>
          </a:p>
        </p:txBody>
      </p:sp>
      <p:sp>
        <p:nvSpPr>
          <p:cNvPr id="10" name="Rectangle 9">
            <a:extLst>
              <a:ext uri="{FF2B5EF4-FFF2-40B4-BE49-F238E27FC236}">
                <a16:creationId xmlns:a16="http://schemas.microsoft.com/office/drawing/2014/main" id="{340E246C-69A9-2BCC-3E7D-34596ED2C83B}"/>
              </a:ext>
            </a:extLst>
          </p:cNvPr>
          <p:cNvSpPr/>
          <p:nvPr/>
        </p:nvSpPr>
        <p:spPr>
          <a:xfrm>
            <a:off x="219765" y="1258631"/>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11" name="Rectangle 10">
            <a:extLst>
              <a:ext uri="{FF2B5EF4-FFF2-40B4-BE49-F238E27FC236}">
                <a16:creationId xmlns:a16="http://schemas.microsoft.com/office/drawing/2014/main" id="{97C55C7B-D96B-F6FF-2B9A-FC8C3BF6E1DF}"/>
              </a:ext>
            </a:extLst>
          </p:cNvPr>
          <p:cNvSpPr/>
          <p:nvPr/>
        </p:nvSpPr>
        <p:spPr>
          <a:xfrm>
            <a:off x="219765" y="2248418"/>
            <a:ext cx="990600" cy="92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12" name="Rectangle 11">
            <a:extLst>
              <a:ext uri="{FF2B5EF4-FFF2-40B4-BE49-F238E27FC236}">
                <a16:creationId xmlns:a16="http://schemas.microsoft.com/office/drawing/2014/main" id="{FD81D18C-EFD4-1955-237C-FF4CE2DC67C2}"/>
              </a:ext>
            </a:extLst>
          </p:cNvPr>
          <p:cNvSpPr/>
          <p:nvPr/>
        </p:nvSpPr>
        <p:spPr>
          <a:xfrm>
            <a:off x="216247" y="3242033"/>
            <a:ext cx="990600" cy="92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13" name="Rectangle 12">
            <a:extLst>
              <a:ext uri="{FF2B5EF4-FFF2-40B4-BE49-F238E27FC236}">
                <a16:creationId xmlns:a16="http://schemas.microsoft.com/office/drawing/2014/main" id="{BECA48C9-7B22-78D8-B171-79A338120356}"/>
              </a:ext>
            </a:extLst>
          </p:cNvPr>
          <p:cNvSpPr/>
          <p:nvPr/>
        </p:nvSpPr>
        <p:spPr>
          <a:xfrm>
            <a:off x="1267011" y="269019"/>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latin typeface="Verdana"/>
              </a:rPr>
              <a:t>S1.1. Arbetsvillkor</a:t>
            </a:r>
          </a:p>
        </p:txBody>
      </p:sp>
      <p:sp>
        <p:nvSpPr>
          <p:cNvPr id="14" name="Rectangle 13">
            <a:extLst>
              <a:ext uri="{FF2B5EF4-FFF2-40B4-BE49-F238E27FC236}">
                <a16:creationId xmlns:a16="http://schemas.microsoft.com/office/drawing/2014/main" id="{305586D2-DE82-BBE6-DC5B-7106A6244532}"/>
              </a:ext>
            </a:extLst>
          </p:cNvPr>
          <p:cNvSpPr/>
          <p:nvPr/>
        </p:nvSpPr>
        <p:spPr>
          <a:xfrm>
            <a:off x="1267009" y="594800"/>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chemeClr val="accent1"/>
                </a:solidFill>
                <a:effectLst/>
                <a:uLnTx/>
                <a:uFillTx/>
                <a:latin typeface="Verdana"/>
                <a:ea typeface="+mn-ea"/>
                <a:cs typeface="+mn-cs"/>
              </a:rPr>
              <a:t>S1.2 </a:t>
            </a:r>
            <a:r>
              <a:rPr kumimoji="0" lang="sv-SE" sz="7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35" name="Rectangle 34">
            <a:extLst>
              <a:ext uri="{FF2B5EF4-FFF2-40B4-BE49-F238E27FC236}">
                <a16:creationId xmlns:a16="http://schemas.microsoft.com/office/drawing/2014/main" id="{63E1B8A1-2974-BC54-CB9F-FCC520C580E9}"/>
              </a:ext>
            </a:extLst>
          </p:cNvPr>
          <p:cNvSpPr/>
          <p:nvPr/>
        </p:nvSpPr>
        <p:spPr>
          <a:xfrm>
            <a:off x="1267010" y="1900139"/>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a:ln>
                  <a:noFill/>
                </a:ln>
                <a:solidFill>
                  <a:schemeClr val="accent1"/>
                </a:solidFill>
                <a:effectLst/>
                <a:uLnTx/>
                <a:uFillTx/>
                <a:latin typeface="Verdana"/>
                <a:ea typeface="+mn-ea"/>
                <a:cs typeface="+mn-cs"/>
              </a:rPr>
              <a:t>S2.3 Andra arbetsrelaterade rättigheter</a:t>
            </a:r>
          </a:p>
        </p:txBody>
      </p:sp>
      <p:sp>
        <p:nvSpPr>
          <p:cNvPr id="42" name="Rectangle 41">
            <a:extLst>
              <a:ext uri="{FF2B5EF4-FFF2-40B4-BE49-F238E27FC236}">
                <a16:creationId xmlns:a16="http://schemas.microsoft.com/office/drawing/2014/main" id="{1845A116-DD25-1803-ED02-96AA7B99E927}"/>
              </a:ext>
            </a:extLst>
          </p:cNvPr>
          <p:cNvSpPr/>
          <p:nvPr/>
        </p:nvSpPr>
        <p:spPr>
          <a:xfrm>
            <a:off x="1267011" y="1258631"/>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latin typeface="Verdana"/>
              </a:rPr>
              <a:t>S2.1. Arbetsvillkor</a:t>
            </a:r>
          </a:p>
        </p:txBody>
      </p:sp>
      <p:sp>
        <p:nvSpPr>
          <p:cNvPr id="56" name="Rectangle 55">
            <a:extLst>
              <a:ext uri="{FF2B5EF4-FFF2-40B4-BE49-F238E27FC236}">
                <a16:creationId xmlns:a16="http://schemas.microsoft.com/office/drawing/2014/main" id="{500379BA-4D82-4A69-9673-289E83861C0C}"/>
              </a:ext>
            </a:extLst>
          </p:cNvPr>
          <p:cNvSpPr/>
          <p:nvPr/>
        </p:nvSpPr>
        <p:spPr>
          <a:xfrm>
            <a:off x="1267011" y="1574873"/>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chemeClr val="accent1"/>
                </a:solidFill>
                <a:effectLst/>
                <a:uLnTx/>
                <a:uFillTx/>
                <a:latin typeface="Verdana"/>
                <a:ea typeface="+mn-ea"/>
                <a:cs typeface="+mn-cs"/>
              </a:rPr>
              <a:t>S2.2 </a:t>
            </a:r>
            <a:r>
              <a:rPr kumimoji="0" lang="sv-SE" sz="7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57" name="Rectangle 56">
            <a:extLst>
              <a:ext uri="{FF2B5EF4-FFF2-40B4-BE49-F238E27FC236}">
                <a16:creationId xmlns:a16="http://schemas.microsoft.com/office/drawing/2014/main" id="{638FC781-8FA6-63C8-CC01-B546BA4914A5}"/>
              </a:ext>
            </a:extLst>
          </p:cNvPr>
          <p:cNvSpPr/>
          <p:nvPr/>
        </p:nvSpPr>
        <p:spPr>
          <a:xfrm>
            <a:off x="1267009" y="2892989"/>
            <a:ext cx="1728000"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latin typeface="Verdana"/>
              </a:rPr>
              <a:t>S3.3 Urfolks rättigheter</a:t>
            </a:r>
          </a:p>
        </p:txBody>
      </p:sp>
      <p:sp>
        <p:nvSpPr>
          <p:cNvPr id="59" name="Rectangle 58">
            <a:extLst>
              <a:ext uri="{FF2B5EF4-FFF2-40B4-BE49-F238E27FC236}">
                <a16:creationId xmlns:a16="http://schemas.microsoft.com/office/drawing/2014/main" id="{20F14E2D-9F06-164B-CC0F-0F10641BD571}"/>
              </a:ext>
            </a:extLst>
          </p:cNvPr>
          <p:cNvSpPr/>
          <p:nvPr/>
        </p:nvSpPr>
        <p:spPr>
          <a:xfrm>
            <a:off x="1267009" y="2249082"/>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60" name="Rectangle 59">
            <a:extLst>
              <a:ext uri="{FF2B5EF4-FFF2-40B4-BE49-F238E27FC236}">
                <a16:creationId xmlns:a16="http://schemas.microsoft.com/office/drawing/2014/main" id="{F7D0BFEA-8483-19F6-A197-C28C9B3E8C59}"/>
              </a:ext>
            </a:extLst>
          </p:cNvPr>
          <p:cNvSpPr/>
          <p:nvPr/>
        </p:nvSpPr>
        <p:spPr>
          <a:xfrm>
            <a:off x="1267009" y="2560877"/>
            <a:ext cx="172800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7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61" name="Rectangle 60">
            <a:extLst>
              <a:ext uri="{FF2B5EF4-FFF2-40B4-BE49-F238E27FC236}">
                <a16:creationId xmlns:a16="http://schemas.microsoft.com/office/drawing/2014/main" id="{4406C836-958D-F4D2-A3C1-7084B6BDF9DC}"/>
              </a:ext>
            </a:extLst>
          </p:cNvPr>
          <p:cNvSpPr/>
          <p:nvPr/>
        </p:nvSpPr>
        <p:spPr>
          <a:xfrm>
            <a:off x="1267009" y="3877776"/>
            <a:ext cx="1728000" cy="284400"/>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rPr>
              <a:t>S4.3 Social inkludering </a:t>
            </a:r>
          </a:p>
        </p:txBody>
      </p:sp>
      <p:sp>
        <p:nvSpPr>
          <p:cNvPr id="62" name="Rectangle 61">
            <a:extLst>
              <a:ext uri="{FF2B5EF4-FFF2-40B4-BE49-F238E27FC236}">
                <a16:creationId xmlns:a16="http://schemas.microsoft.com/office/drawing/2014/main" id="{516A0EA3-9C0D-C723-CD6E-E773E08769DB}"/>
              </a:ext>
            </a:extLst>
          </p:cNvPr>
          <p:cNvSpPr/>
          <p:nvPr/>
        </p:nvSpPr>
        <p:spPr>
          <a:xfrm>
            <a:off x="1274092" y="3241457"/>
            <a:ext cx="1728000"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chemeClr val="accent1"/>
                </a:solidFill>
                <a:effectLst/>
                <a:uLnTx/>
                <a:uFillTx/>
                <a:latin typeface="Verdana"/>
                <a:ea typeface="+mn-ea"/>
                <a:cs typeface="+mn-cs"/>
              </a:rPr>
              <a:t>S4.1 Informations relaterade konsekvenser</a:t>
            </a:r>
          </a:p>
        </p:txBody>
      </p:sp>
      <p:sp>
        <p:nvSpPr>
          <p:cNvPr id="63" name="Rectangle 62">
            <a:extLst>
              <a:ext uri="{FF2B5EF4-FFF2-40B4-BE49-F238E27FC236}">
                <a16:creationId xmlns:a16="http://schemas.microsoft.com/office/drawing/2014/main" id="{E598F9C7-5045-01E6-72EE-F97C6B1264F0}"/>
              </a:ext>
            </a:extLst>
          </p:cNvPr>
          <p:cNvSpPr/>
          <p:nvPr/>
        </p:nvSpPr>
        <p:spPr>
          <a:xfrm>
            <a:off x="1267009" y="3557976"/>
            <a:ext cx="1728000"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a:solidFill>
                  <a:schemeClr val="accent1"/>
                </a:solidFill>
              </a:rPr>
              <a:t>S4.2 Personlig säkerhet</a:t>
            </a:r>
          </a:p>
        </p:txBody>
      </p:sp>
      <p:sp>
        <p:nvSpPr>
          <p:cNvPr id="64" name="Rectangle 63">
            <a:extLst>
              <a:ext uri="{FF2B5EF4-FFF2-40B4-BE49-F238E27FC236}">
                <a16:creationId xmlns:a16="http://schemas.microsoft.com/office/drawing/2014/main" id="{FB5301E6-8ED3-1576-0CFF-EA0078AEC7CC}"/>
              </a:ext>
            </a:extLst>
          </p:cNvPr>
          <p:cNvSpPr/>
          <p:nvPr/>
        </p:nvSpPr>
        <p:spPr>
          <a:xfrm>
            <a:off x="229348" y="4236245"/>
            <a:ext cx="990600" cy="2240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65" name="Rectangle 64">
            <a:extLst>
              <a:ext uri="{FF2B5EF4-FFF2-40B4-BE49-F238E27FC236}">
                <a16:creationId xmlns:a16="http://schemas.microsoft.com/office/drawing/2014/main" id="{00F84FB4-B9B4-A42E-A884-BA284D343ABB}"/>
              </a:ext>
            </a:extLst>
          </p:cNvPr>
          <p:cNvSpPr/>
          <p:nvPr/>
        </p:nvSpPr>
        <p:spPr>
          <a:xfrm>
            <a:off x="1274092" y="4233547"/>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66" name="Rectangle 65">
            <a:extLst>
              <a:ext uri="{FF2B5EF4-FFF2-40B4-BE49-F238E27FC236}">
                <a16:creationId xmlns:a16="http://schemas.microsoft.com/office/drawing/2014/main" id="{52C32DBE-0E1E-3639-A43D-7804691745DD}"/>
              </a:ext>
            </a:extLst>
          </p:cNvPr>
          <p:cNvSpPr/>
          <p:nvPr/>
        </p:nvSpPr>
        <p:spPr>
          <a:xfrm>
            <a:off x="1274092" y="4559308"/>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67" name="Rectangle 66">
            <a:extLst>
              <a:ext uri="{FF2B5EF4-FFF2-40B4-BE49-F238E27FC236}">
                <a16:creationId xmlns:a16="http://schemas.microsoft.com/office/drawing/2014/main" id="{162724A5-A64A-B342-0109-150027AC9076}"/>
              </a:ext>
            </a:extLst>
          </p:cNvPr>
          <p:cNvSpPr/>
          <p:nvPr/>
        </p:nvSpPr>
        <p:spPr>
          <a:xfrm>
            <a:off x="1280643" y="4885936"/>
            <a:ext cx="1728000"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tx1"/>
                </a:solidFill>
              </a:rPr>
              <a:t>G1.3</a:t>
            </a:r>
            <a:r>
              <a:rPr lang="sv-SE" sz="700">
                <a:solidFill>
                  <a:schemeClr val="tx1"/>
                </a:solidFill>
              </a:rPr>
              <a:t> Djurskydd</a:t>
            </a:r>
          </a:p>
        </p:txBody>
      </p:sp>
      <p:sp>
        <p:nvSpPr>
          <p:cNvPr id="68" name="Rectangle 67">
            <a:extLst>
              <a:ext uri="{FF2B5EF4-FFF2-40B4-BE49-F238E27FC236}">
                <a16:creationId xmlns:a16="http://schemas.microsoft.com/office/drawing/2014/main" id="{95FCA94A-DA55-28E0-0DB6-0CCA16D4934E}"/>
              </a:ext>
            </a:extLst>
          </p:cNvPr>
          <p:cNvSpPr/>
          <p:nvPr/>
        </p:nvSpPr>
        <p:spPr>
          <a:xfrm>
            <a:off x="1274092" y="5206013"/>
            <a:ext cx="1728000"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69" name="Rectangle 68">
            <a:extLst>
              <a:ext uri="{FF2B5EF4-FFF2-40B4-BE49-F238E27FC236}">
                <a16:creationId xmlns:a16="http://schemas.microsoft.com/office/drawing/2014/main" id="{40743A34-BCD5-3E6E-EC83-23B7F338BE70}"/>
              </a:ext>
            </a:extLst>
          </p:cNvPr>
          <p:cNvSpPr/>
          <p:nvPr/>
        </p:nvSpPr>
        <p:spPr>
          <a:xfrm>
            <a:off x="1267009" y="5524041"/>
            <a:ext cx="1728000"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70" name="Rectangle 69">
            <a:extLst>
              <a:ext uri="{FF2B5EF4-FFF2-40B4-BE49-F238E27FC236}">
                <a16:creationId xmlns:a16="http://schemas.microsoft.com/office/drawing/2014/main" id="{5D255175-B512-9D1F-0B69-66F0A7B5D3B0}"/>
              </a:ext>
            </a:extLst>
          </p:cNvPr>
          <p:cNvSpPr/>
          <p:nvPr/>
        </p:nvSpPr>
        <p:spPr>
          <a:xfrm>
            <a:off x="1267009" y="5874669"/>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sp>
        <p:nvSpPr>
          <p:cNvPr id="71" name="Rectangle 70">
            <a:extLst>
              <a:ext uri="{FF2B5EF4-FFF2-40B4-BE49-F238E27FC236}">
                <a16:creationId xmlns:a16="http://schemas.microsoft.com/office/drawing/2014/main" id="{A8503D70-CC00-F2A5-C35C-F0438F6325FC}"/>
              </a:ext>
            </a:extLst>
          </p:cNvPr>
          <p:cNvSpPr/>
          <p:nvPr/>
        </p:nvSpPr>
        <p:spPr>
          <a:xfrm>
            <a:off x="1267009" y="6204541"/>
            <a:ext cx="1728000"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err="1">
                <a:solidFill>
                  <a:schemeClr val="accent6">
                    <a:lumMod val="10000"/>
                  </a:schemeClr>
                </a:solidFill>
              </a:rPr>
              <a:t>Entity</a:t>
            </a:r>
            <a:r>
              <a:rPr lang="sv-SE" sz="700" b="1">
                <a:solidFill>
                  <a:schemeClr val="accent6">
                    <a:lumMod val="10000"/>
                  </a:schemeClr>
                </a:solidFill>
              </a:rPr>
              <a:t> </a:t>
            </a:r>
            <a:r>
              <a:rPr lang="sv-SE" sz="700" b="1" err="1">
                <a:solidFill>
                  <a:schemeClr val="accent6">
                    <a:lumMod val="10000"/>
                  </a:schemeClr>
                </a:solidFill>
              </a:rPr>
              <a:t>specific</a:t>
            </a:r>
            <a:r>
              <a:rPr lang="sv-SE" sz="700" b="1">
                <a:solidFill>
                  <a:schemeClr val="accent6">
                    <a:lumMod val="10000"/>
                  </a:schemeClr>
                </a:solidFill>
              </a:rPr>
              <a:t>: </a:t>
            </a:r>
            <a:r>
              <a:rPr lang="sv-SE" sz="700">
                <a:solidFill>
                  <a:schemeClr val="accent6">
                    <a:lumMod val="10000"/>
                  </a:schemeClr>
                </a:solidFill>
              </a:rPr>
              <a:t>Ansvarsfullt företagande</a:t>
            </a:r>
            <a:r>
              <a:rPr lang="sv-SE" sz="700" b="1">
                <a:solidFill>
                  <a:schemeClr val="accent6">
                    <a:lumMod val="10000"/>
                  </a:schemeClr>
                </a:solidFill>
              </a:rPr>
              <a:t> </a:t>
            </a:r>
            <a:endParaRPr lang="sv-SE" sz="700">
              <a:solidFill>
                <a:schemeClr val="accent6">
                  <a:lumMod val="10000"/>
                </a:schemeClr>
              </a:solidFill>
            </a:endParaRPr>
          </a:p>
        </p:txBody>
      </p:sp>
      <p:graphicFrame>
        <p:nvGraphicFramePr>
          <p:cNvPr id="72" name="Table 71">
            <a:extLst>
              <a:ext uri="{FF2B5EF4-FFF2-40B4-BE49-F238E27FC236}">
                <a16:creationId xmlns:a16="http://schemas.microsoft.com/office/drawing/2014/main" id="{AD63814B-47A4-7067-7939-5724FA9F8EF1}"/>
              </a:ext>
            </a:extLst>
          </p:cNvPr>
          <p:cNvGraphicFramePr>
            <a:graphicFrameLocks noGrp="1"/>
          </p:cNvGraphicFramePr>
          <p:nvPr/>
        </p:nvGraphicFramePr>
        <p:xfrm>
          <a:off x="3069338" y="2257763"/>
          <a:ext cx="8770272" cy="942242"/>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3656353912"/>
                    </a:ext>
                  </a:extLst>
                </a:gridCol>
                <a:gridCol w="208816">
                  <a:extLst>
                    <a:ext uri="{9D8B030D-6E8A-4147-A177-3AD203B41FA5}">
                      <a16:colId xmlns:a16="http://schemas.microsoft.com/office/drawing/2014/main" val="2287118405"/>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1523296865"/>
                    </a:ext>
                  </a:extLst>
                </a:gridCol>
                <a:gridCol w="208816">
                  <a:extLst>
                    <a:ext uri="{9D8B030D-6E8A-4147-A177-3AD203B41FA5}">
                      <a16:colId xmlns:a16="http://schemas.microsoft.com/office/drawing/2014/main" val="4089401288"/>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1259240750"/>
                    </a:ext>
                  </a:extLst>
                </a:gridCol>
                <a:gridCol w="208816">
                  <a:extLst>
                    <a:ext uri="{9D8B030D-6E8A-4147-A177-3AD203B41FA5}">
                      <a16:colId xmlns:a16="http://schemas.microsoft.com/office/drawing/2014/main" val="3353974626"/>
                    </a:ext>
                  </a:extLst>
                </a:gridCol>
                <a:gridCol w="626448">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1542694251"/>
                    </a:ext>
                  </a:extLst>
                </a:gridCol>
                <a:gridCol w="208816">
                  <a:extLst>
                    <a:ext uri="{9D8B030D-6E8A-4147-A177-3AD203B41FA5}">
                      <a16:colId xmlns:a16="http://schemas.microsoft.com/office/drawing/2014/main" val="2212553251"/>
                    </a:ext>
                  </a:extLst>
                </a:gridCol>
                <a:gridCol w="626448">
                  <a:extLst>
                    <a:ext uri="{9D8B030D-6E8A-4147-A177-3AD203B41FA5}">
                      <a16:colId xmlns:a16="http://schemas.microsoft.com/office/drawing/2014/main" val="2987151649"/>
                    </a:ext>
                  </a:extLst>
                </a:gridCol>
                <a:gridCol w="208816">
                  <a:extLst>
                    <a:ext uri="{9D8B030D-6E8A-4147-A177-3AD203B41FA5}">
                      <a16:colId xmlns:a16="http://schemas.microsoft.com/office/drawing/2014/main" val="2793229197"/>
                    </a:ext>
                  </a:extLst>
                </a:gridCol>
                <a:gridCol w="208816">
                  <a:extLst>
                    <a:ext uri="{9D8B030D-6E8A-4147-A177-3AD203B41FA5}">
                      <a16:colId xmlns:a16="http://schemas.microsoft.com/office/drawing/2014/main" val="1575120817"/>
                    </a:ext>
                  </a:extLst>
                </a:gridCol>
                <a:gridCol w="208816">
                  <a:extLst>
                    <a:ext uri="{9D8B030D-6E8A-4147-A177-3AD203B41FA5}">
                      <a16:colId xmlns:a16="http://schemas.microsoft.com/office/drawing/2014/main" val="2596514879"/>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2457382535"/>
                    </a:ext>
                  </a:extLst>
                </a:gridCol>
                <a:gridCol w="208816">
                  <a:extLst>
                    <a:ext uri="{9D8B030D-6E8A-4147-A177-3AD203B41FA5}">
                      <a16:colId xmlns:a16="http://schemas.microsoft.com/office/drawing/2014/main" val="2200757533"/>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4121766445"/>
                    </a:ext>
                  </a:extLst>
                </a:gridCol>
                <a:gridCol w="208816">
                  <a:extLst>
                    <a:ext uri="{9D8B030D-6E8A-4147-A177-3AD203B41FA5}">
                      <a16:colId xmlns:a16="http://schemas.microsoft.com/office/drawing/2014/main" val="1965313023"/>
                    </a:ext>
                  </a:extLst>
                </a:gridCol>
                <a:gridCol w="626448">
                  <a:extLst>
                    <a:ext uri="{9D8B030D-6E8A-4147-A177-3AD203B41FA5}">
                      <a16:colId xmlns:a16="http://schemas.microsoft.com/office/drawing/2014/main" val="1144381781"/>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76" name="Table 75">
            <a:extLst>
              <a:ext uri="{FF2B5EF4-FFF2-40B4-BE49-F238E27FC236}">
                <a16:creationId xmlns:a16="http://schemas.microsoft.com/office/drawing/2014/main" id="{DCA36249-F566-D975-B95F-A21B909F0861}"/>
              </a:ext>
            </a:extLst>
          </p:cNvPr>
          <p:cNvGraphicFramePr>
            <a:graphicFrameLocks noGrp="1"/>
          </p:cNvGraphicFramePr>
          <p:nvPr/>
        </p:nvGraphicFramePr>
        <p:xfrm>
          <a:off x="3069338" y="3244728"/>
          <a:ext cx="8770272" cy="913331"/>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6">
                  <a:extLst>
                    <a:ext uri="{9D8B030D-6E8A-4147-A177-3AD203B41FA5}">
                      <a16:colId xmlns:a16="http://schemas.microsoft.com/office/drawing/2014/main" val="2358152012"/>
                    </a:ext>
                  </a:extLst>
                </a:gridCol>
                <a:gridCol w="208816">
                  <a:extLst>
                    <a:ext uri="{9D8B030D-6E8A-4147-A177-3AD203B41FA5}">
                      <a16:colId xmlns:a16="http://schemas.microsoft.com/office/drawing/2014/main" val="1290688038"/>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3299285456"/>
                    </a:ext>
                  </a:extLst>
                </a:gridCol>
                <a:gridCol w="208816">
                  <a:extLst>
                    <a:ext uri="{9D8B030D-6E8A-4147-A177-3AD203B41FA5}">
                      <a16:colId xmlns:a16="http://schemas.microsoft.com/office/drawing/2014/main" val="3898932501"/>
                    </a:ext>
                  </a:extLst>
                </a:gridCol>
                <a:gridCol w="626448">
                  <a:extLst>
                    <a:ext uri="{9D8B030D-6E8A-4147-A177-3AD203B41FA5}">
                      <a16:colId xmlns:a16="http://schemas.microsoft.com/office/drawing/2014/main" val="2486543759"/>
                    </a:ext>
                  </a:extLst>
                </a:gridCol>
                <a:gridCol w="208816">
                  <a:extLst>
                    <a:ext uri="{9D8B030D-6E8A-4147-A177-3AD203B41FA5}">
                      <a16:colId xmlns:a16="http://schemas.microsoft.com/office/drawing/2014/main" val="1286886128"/>
                    </a:ext>
                  </a:extLst>
                </a:gridCol>
                <a:gridCol w="208816">
                  <a:extLst>
                    <a:ext uri="{9D8B030D-6E8A-4147-A177-3AD203B41FA5}">
                      <a16:colId xmlns:a16="http://schemas.microsoft.com/office/drawing/2014/main" val="2833410130"/>
                    </a:ext>
                  </a:extLst>
                </a:gridCol>
                <a:gridCol w="215533">
                  <a:extLst>
                    <a:ext uri="{9D8B030D-6E8A-4147-A177-3AD203B41FA5}">
                      <a16:colId xmlns:a16="http://schemas.microsoft.com/office/drawing/2014/main" val="1855070061"/>
                    </a:ext>
                  </a:extLst>
                </a:gridCol>
                <a:gridCol w="619731">
                  <a:extLst>
                    <a:ext uri="{9D8B030D-6E8A-4147-A177-3AD203B41FA5}">
                      <a16:colId xmlns:a16="http://schemas.microsoft.com/office/drawing/2014/main" val="3210408132"/>
                    </a:ext>
                  </a:extLst>
                </a:gridCol>
                <a:gridCol w="208816">
                  <a:extLst>
                    <a:ext uri="{9D8B030D-6E8A-4147-A177-3AD203B41FA5}">
                      <a16:colId xmlns:a16="http://schemas.microsoft.com/office/drawing/2014/main" val="157761668"/>
                    </a:ext>
                  </a:extLst>
                </a:gridCol>
                <a:gridCol w="208816">
                  <a:extLst>
                    <a:ext uri="{9D8B030D-6E8A-4147-A177-3AD203B41FA5}">
                      <a16:colId xmlns:a16="http://schemas.microsoft.com/office/drawing/2014/main" val="2478850021"/>
                    </a:ext>
                  </a:extLst>
                </a:gridCol>
                <a:gridCol w="208816">
                  <a:extLst>
                    <a:ext uri="{9D8B030D-6E8A-4147-A177-3AD203B41FA5}">
                      <a16:colId xmlns:a16="http://schemas.microsoft.com/office/drawing/2014/main" val="933715714"/>
                    </a:ext>
                  </a:extLst>
                </a:gridCol>
                <a:gridCol w="626448">
                  <a:extLst>
                    <a:ext uri="{9D8B030D-6E8A-4147-A177-3AD203B41FA5}">
                      <a16:colId xmlns:a16="http://schemas.microsoft.com/office/drawing/2014/main" val="2987151649"/>
                    </a:ext>
                  </a:extLst>
                </a:gridCol>
                <a:gridCol w="208816">
                  <a:extLst>
                    <a:ext uri="{9D8B030D-6E8A-4147-A177-3AD203B41FA5}">
                      <a16:colId xmlns:a16="http://schemas.microsoft.com/office/drawing/2014/main" val="2793229197"/>
                    </a:ext>
                  </a:extLst>
                </a:gridCol>
                <a:gridCol w="208816">
                  <a:extLst>
                    <a:ext uri="{9D8B030D-6E8A-4147-A177-3AD203B41FA5}">
                      <a16:colId xmlns:a16="http://schemas.microsoft.com/office/drawing/2014/main" val="2193188760"/>
                    </a:ext>
                  </a:extLst>
                </a:gridCol>
                <a:gridCol w="208816">
                  <a:extLst>
                    <a:ext uri="{9D8B030D-6E8A-4147-A177-3AD203B41FA5}">
                      <a16:colId xmlns:a16="http://schemas.microsoft.com/office/drawing/2014/main" val="2864543543"/>
                    </a:ext>
                  </a:extLst>
                </a:gridCol>
                <a:gridCol w="626448">
                  <a:extLst>
                    <a:ext uri="{9D8B030D-6E8A-4147-A177-3AD203B41FA5}">
                      <a16:colId xmlns:a16="http://schemas.microsoft.com/office/drawing/2014/main" val="1126155574"/>
                    </a:ext>
                  </a:extLst>
                </a:gridCol>
                <a:gridCol w="208816">
                  <a:extLst>
                    <a:ext uri="{9D8B030D-6E8A-4147-A177-3AD203B41FA5}">
                      <a16:colId xmlns:a16="http://schemas.microsoft.com/office/drawing/2014/main" val="758560148"/>
                    </a:ext>
                  </a:extLst>
                </a:gridCol>
                <a:gridCol w="208816">
                  <a:extLst>
                    <a:ext uri="{9D8B030D-6E8A-4147-A177-3AD203B41FA5}">
                      <a16:colId xmlns:a16="http://schemas.microsoft.com/office/drawing/2014/main" val="441050144"/>
                    </a:ext>
                  </a:extLst>
                </a:gridCol>
                <a:gridCol w="208816">
                  <a:extLst>
                    <a:ext uri="{9D8B030D-6E8A-4147-A177-3AD203B41FA5}">
                      <a16:colId xmlns:a16="http://schemas.microsoft.com/office/drawing/2014/main" val="1061466429"/>
                    </a:ext>
                  </a:extLst>
                </a:gridCol>
                <a:gridCol w="626448">
                  <a:extLst>
                    <a:ext uri="{9D8B030D-6E8A-4147-A177-3AD203B41FA5}">
                      <a16:colId xmlns:a16="http://schemas.microsoft.com/office/drawing/2014/main" val="980277091"/>
                    </a:ext>
                  </a:extLst>
                </a:gridCol>
                <a:gridCol w="208816">
                  <a:extLst>
                    <a:ext uri="{9D8B030D-6E8A-4147-A177-3AD203B41FA5}">
                      <a16:colId xmlns:a16="http://schemas.microsoft.com/office/drawing/2014/main" val="2468640905"/>
                    </a:ext>
                  </a:extLst>
                </a:gridCol>
                <a:gridCol w="208816">
                  <a:extLst>
                    <a:ext uri="{9D8B030D-6E8A-4147-A177-3AD203B41FA5}">
                      <a16:colId xmlns:a16="http://schemas.microsoft.com/office/drawing/2014/main" val="3077020520"/>
                    </a:ext>
                  </a:extLst>
                </a:gridCol>
                <a:gridCol w="208816">
                  <a:extLst>
                    <a:ext uri="{9D8B030D-6E8A-4147-A177-3AD203B41FA5}">
                      <a16:colId xmlns:a16="http://schemas.microsoft.com/office/drawing/2014/main" val="4209880180"/>
                    </a:ext>
                  </a:extLst>
                </a:gridCol>
                <a:gridCol w="626448">
                  <a:extLst>
                    <a:ext uri="{9D8B030D-6E8A-4147-A177-3AD203B41FA5}">
                      <a16:colId xmlns:a16="http://schemas.microsoft.com/office/drawing/2014/main" val="1144381781"/>
                    </a:ext>
                  </a:extLst>
                </a:gridCol>
              </a:tblGrid>
              <a:tr h="3321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444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7676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3" name="Table 2">
            <a:extLst>
              <a:ext uri="{FF2B5EF4-FFF2-40B4-BE49-F238E27FC236}">
                <a16:creationId xmlns:a16="http://schemas.microsoft.com/office/drawing/2014/main" id="{B4959428-10A7-95A7-DF3D-6886B4ADAA1F}"/>
              </a:ext>
            </a:extLst>
          </p:cNvPr>
          <p:cNvGraphicFramePr>
            <a:graphicFrameLocks noGrp="1"/>
          </p:cNvGraphicFramePr>
          <p:nvPr/>
        </p:nvGraphicFramePr>
        <p:xfrm>
          <a:off x="3069338" y="94982"/>
          <a:ext cx="8770273" cy="1095360"/>
        </p:xfrm>
        <a:graphic>
          <a:graphicData uri="http://schemas.openxmlformats.org/drawingml/2006/table">
            <a:tbl>
              <a:tblPr firstRow="1" bandRow="1">
                <a:tableStyleId>{5C22544A-7EE6-4342-B048-85BDC9FD1C3A}</a:tableStyleId>
              </a:tblPr>
              <a:tblGrid>
                <a:gridCol w="208816">
                  <a:extLst>
                    <a:ext uri="{9D8B030D-6E8A-4147-A177-3AD203B41FA5}">
                      <a16:colId xmlns:a16="http://schemas.microsoft.com/office/drawing/2014/main" val="667018431"/>
                    </a:ext>
                  </a:extLst>
                </a:gridCol>
                <a:gridCol w="208817">
                  <a:extLst>
                    <a:ext uri="{9D8B030D-6E8A-4147-A177-3AD203B41FA5}">
                      <a16:colId xmlns:a16="http://schemas.microsoft.com/office/drawing/2014/main" val="4110261046"/>
                    </a:ext>
                  </a:extLst>
                </a:gridCol>
                <a:gridCol w="208816">
                  <a:extLst>
                    <a:ext uri="{9D8B030D-6E8A-4147-A177-3AD203B41FA5}">
                      <a16:colId xmlns:a16="http://schemas.microsoft.com/office/drawing/2014/main" val="1663455214"/>
                    </a:ext>
                  </a:extLst>
                </a:gridCol>
                <a:gridCol w="626448">
                  <a:extLst>
                    <a:ext uri="{9D8B030D-6E8A-4147-A177-3AD203B41FA5}">
                      <a16:colId xmlns:a16="http://schemas.microsoft.com/office/drawing/2014/main" val="262623893"/>
                    </a:ext>
                  </a:extLst>
                </a:gridCol>
                <a:gridCol w="208816">
                  <a:extLst>
                    <a:ext uri="{9D8B030D-6E8A-4147-A177-3AD203B41FA5}">
                      <a16:colId xmlns:a16="http://schemas.microsoft.com/office/drawing/2014/main" val="2310087180"/>
                    </a:ext>
                  </a:extLst>
                </a:gridCol>
                <a:gridCol w="208816">
                  <a:extLst>
                    <a:ext uri="{9D8B030D-6E8A-4147-A177-3AD203B41FA5}">
                      <a16:colId xmlns:a16="http://schemas.microsoft.com/office/drawing/2014/main" val="817721152"/>
                    </a:ext>
                  </a:extLst>
                </a:gridCol>
                <a:gridCol w="208816">
                  <a:extLst>
                    <a:ext uri="{9D8B030D-6E8A-4147-A177-3AD203B41FA5}">
                      <a16:colId xmlns:a16="http://schemas.microsoft.com/office/drawing/2014/main" val="1341839356"/>
                    </a:ext>
                  </a:extLst>
                </a:gridCol>
                <a:gridCol w="626448">
                  <a:extLst>
                    <a:ext uri="{9D8B030D-6E8A-4147-A177-3AD203B41FA5}">
                      <a16:colId xmlns:a16="http://schemas.microsoft.com/office/drawing/2014/main" val="3640128289"/>
                    </a:ext>
                  </a:extLst>
                </a:gridCol>
                <a:gridCol w="208816">
                  <a:extLst>
                    <a:ext uri="{9D8B030D-6E8A-4147-A177-3AD203B41FA5}">
                      <a16:colId xmlns:a16="http://schemas.microsoft.com/office/drawing/2014/main" val="864344914"/>
                    </a:ext>
                  </a:extLst>
                </a:gridCol>
                <a:gridCol w="208816">
                  <a:extLst>
                    <a:ext uri="{9D8B030D-6E8A-4147-A177-3AD203B41FA5}">
                      <a16:colId xmlns:a16="http://schemas.microsoft.com/office/drawing/2014/main" val="3516658542"/>
                    </a:ext>
                  </a:extLst>
                </a:gridCol>
                <a:gridCol w="208816">
                  <a:extLst>
                    <a:ext uri="{9D8B030D-6E8A-4147-A177-3AD203B41FA5}">
                      <a16:colId xmlns:a16="http://schemas.microsoft.com/office/drawing/2014/main" val="3514908987"/>
                    </a:ext>
                  </a:extLst>
                </a:gridCol>
                <a:gridCol w="626448">
                  <a:extLst>
                    <a:ext uri="{9D8B030D-6E8A-4147-A177-3AD203B41FA5}">
                      <a16:colId xmlns:a16="http://schemas.microsoft.com/office/drawing/2014/main" val="1289448650"/>
                    </a:ext>
                  </a:extLst>
                </a:gridCol>
                <a:gridCol w="208816">
                  <a:extLst>
                    <a:ext uri="{9D8B030D-6E8A-4147-A177-3AD203B41FA5}">
                      <a16:colId xmlns:a16="http://schemas.microsoft.com/office/drawing/2014/main" val="2070634267"/>
                    </a:ext>
                  </a:extLst>
                </a:gridCol>
                <a:gridCol w="208816">
                  <a:extLst>
                    <a:ext uri="{9D8B030D-6E8A-4147-A177-3AD203B41FA5}">
                      <a16:colId xmlns:a16="http://schemas.microsoft.com/office/drawing/2014/main" val="3084977618"/>
                    </a:ext>
                  </a:extLst>
                </a:gridCol>
                <a:gridCol w="208816">
                  <a:extLst>
                    <a:ext uri="{9D8B030D-6E8A-4147-A177-3AD203B41FA5}">
                      <a16:colId xmlns:a16="http://schemas.microsoft.com/office/drawing/2014/main" val="1239757323"/>
                    </a:ext>
                  </a:extLst>
                </a:gridCol>
                <a:gridCol w="626448">
                  <a:extLst>
                    <a:ext uri="{9D8B030D-6E8A-4147-A177-3AD203B41FA5}">
                      <a16:colId xmlns:a16="http://schemas.microsoft.com/office/drawing/2014/main" val="1464823909"/>
                    </a:ext>
                  </a:extLst>
                </a:gridCol>
                <a:gridCol w="208816">
                  <a:extLst>
                    <a:ext uri="{9D8B030D-6E8A-4147-A177-3AD203B41FA5}">
                      <a16:colId xmlns:a16="http://schemas.microsoft.com/office/drawing/2014/main" val="2847560448"/>
                    </a:ext>
                  </a:extLst>
                </a:gridCol>
                <a:gridCol w="208816">
                  <a:extLst>
                    <a:ext uri="{9D8B030D-6E8A-4147-A177-3AD203B41FA5}">
                      <a16:colId xmlns:a16="http://schemas.microsoft.com/office/drawing/2014/main" val="1715574160"/>
                    </a:ext>
                  </a:extLst>
                </a:gridCol>
                <a:gridCol w="208816">
                  <a:extLst>
                    <a:ext uri="{9D8B030D-6E8A-4147-A177-3AD203B41FA5}">
                      <a16:colId xmlns:a16="http://schemas.microsoft.com/office/drawing/2014/main" val="2006987897"/>
                    </a:ext>
                  </a:extLst>
                </a:gridCol>
                <a:gridCol w="626448">
                  <a:extLst>
                    <a:ext uri="{9D8B030D-6E8A-4147-A177-3AD203B41FA5}">
                      <a16:colId xmlns:a16="http://schemas.microsoft.com/office/drawing/2014/main" val="2799559380"/>
                    </a:ext>
                  </a:extLst>
                </a:gridCol>
                <a:gridCol w="208816">
                  <a:extLst>
                    <a:ext uri="{9D8B030D-6E8A-4147-A177-3AD203B41FA5}">
                      <a16:colId xmlns:a16="http://schemas.microsoft.com/office/drawing/2014/main" val="1658250580"/>
                    </a:ext>
                  </a:extLst>
                </a:gridCol>
                <a:gridCol w="208816">
                  <a:extLst>
                    <a:ext uri="{9D8B030D-6E8A-4147-A177-3AD203B41FA5}">
                      <a16:colId xmlns:a16="http://schemas.microsoft.com/office/drawing/2014/main" val="1120961208"/>
                    </a:ext>
                  </a:extLst>
                </a:gridCol>
                <a:gridCol w="208816">
                  <a:extLst>
                    <a:ext uri="{9D8B030D-6E8A-4147-A177-3AD203B41FA5}">
                      <a16:colId xmlns:a16="http://schemas.microsoft.com/office/drawing/2014/main" val="3257754540"/>
                    </a:ext>
                  </a:extLst>
                </a:gridCol>
                <a:gridCol w="626448">
                  <a:extLst>
                    <a:ext uri="{9D8B030D-6E8A-4147-A177-3AD203B41FA5}">
                      <a16:colId xmlns:a16="http://schemas.microsoft.com/office/drawing/2014/main" val="1869001356"/>
                    </a:ext>
                  </a:extLst>
                </a:gridCol>
                <a:gridCol w="208816">
                  <a:extLst>
                    <a:ext uri="{9D8B030D-6E8A-4147-A177-3AD203B41FA5}">
                      <a16:colId xmlns:a16="http://schemas.microsoft.com/office/drawing/2014/main" val="3215554995"/>
                    </a:ext>
                  </a:extLst>
                </a:gridCol>
                <a:gridCol w="208816">
                  <a:extLst>
                    <a:ext uri="{9D8B030D-6E8A-4147-A177-3AD203B41FA5}">
                      <a16:colId xmlns:a16="http://schemas.microsoft.com/office/drawing/2014/main" val="3614885267"/>
                    </a:ext>
                  </a:extLst>
                </a:gridCol>
                <a:gridCol w="208816">
                  <a:extLst>
                    <a:ext uri="{9D8B030D-6E8A-4147-A177-3AD203B41FA5}">
                      <a16:colId xmlns:a16="http://schemas.microsoft.com/office/drawing/2014/main" val="979237819"/>
                    </a:ext>
                  </a:extLst>
                </a:gridCol>
                <a:gridCol w="626448">
                  <a:extLst>
                    <a:ext uri="{9D8B030D-6E8A-4147-A177-3AD203B41FA5}">
                      <a16:colId xmlns:a16="http://schemas.microsoft.com/office/drawing/2014/main" val="1933697485"/>
                    </a:ext>
                  </a:extLst>
                </a:gridCol>
              </a:tblGrid>
              <a:tr h="180000">
                <a:tc gridSpan="4">
                  <a:txBody>
                    <a:bodyPr/>
                    <a:lstStyle/>
                    <a:p>
                      <a:pPr algn="ctr" rtl="0"/>
                      <a:r>
                        <a:rPr lang="sv-SE" sz="400" b="1">
                          <a:solidFill>
                            <a:srgbClr val="125A40"/>
                          </a:solidFill>
                        </a:rPr>
                        <a:t>Destination-näringslivsutveckling, kultur &amp; turism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algn="ctr" defTabSz="914400" rtl="0" eaLnBrk="1" latinLnBrk="0" hangingPunct="1"/>
                      <a:r>
                        <a:rPr lang="sv-SE" sz="400" b="1" kern="1200">
                          <a:solidFill>
                            <a:srgbClr val="125A40"/>
                          </a:solidFill>
                          <a:latin typeface="+mn-lt"/>
                          <a:ea typeface="+mn-ea"/>
                          <a:cs typeface="+mn-cs"/>
                        </a:rPr>
                        <a:t>Energi, Avfallshantering &amp; vattenrening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Fastighetsförvaltning &amp; nyproduktion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Försäkringstjänster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Kontor &amp; administration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Leasingtjänster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a:r>
                        <a:rPr lang="sv-SE" sz="400" b="1" kern="1200">
                          <a:solidFill>
                            <a:srgbClr val="125A40"/>
                          </a:solidFill>
                          <a:latin typeface="+mn-lt"/>
                          <a:ea typeface="+mn-ea"/>
                          <a:cs typeface="+mn-cs"/>
                        </a:rPr>
                        <a:t>Mobilitet &amp; transport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9725574"/>
                  </a:ext>
                </a:extLst>
              </a:tr>
              <a:tr h="298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80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6" name="Oval 5">
            <a:extLst>
              <a:ext uri="{FF2B5EF4-FFF2-40B4-BE49-F238E27FC236}">
                <a16:creationId xmlns:a16="http://schemas.microsoft.com/office/drawing/2014/main" id="{4E6F0A28-16A1-4FBB-C746-5A265D304B2B}"/>
              </a:ext>
            </a:extLst>
          </p:cNvPr>
          <p:cNvSpPr/>
          <p:nvPr/>
        </p:nvSpPr>
        <p:spPr>
          <a:xfrm>
            <a:off x="3306597" y="39314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 name="Oval 6">
            <a:extLst>
              <a:ext uri="{FF2B5EF4-FFF2-40B4-BE49-F238E27FC236}">
                <a16:creationId xmlns:a16="http://schemas.microsoft.com/office/drawing/2014/main" id="{D5A96B7D-9BE7-50FA-D22A-EE24ACE280A2}"/>
              </a:ext>
            </a:extLst>
          </p:cNvPr>
          <p:cNvSpPr/>
          <p:nvPr/>
        </p:nvSpPr>
        <p:spPr>
          <a:xfrm>
            <a:off x="3306597" y="65176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6" name="Oval 25">
            <a:extLst>
              <a:ext uri="{FF2B5EF4-FFF2-40B4-BE49-F238E27FC236}">
                <a16:creationId xmlns:a16="http://schemas.microsoft.com/office/drawing/2014/main" id="{49632FD0-61AA-A84E-DE42-85FE8D5322D7}"/>
              </a:ext>
            </a:extLst>
          </p:cNvPr>
          <p:cNvSpPr/>
          <p:nvPr/>
        </p:nvSpPr>
        <p:spPr>
          <a:xfrm>
            <a:off x="3518514" y="130988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9" name="Oval 28">
            <a:extLst>
              <a:ext uri="{FF2B5EF4-FFF2-40B4-BE49-F238E27FC236}">
                <a16:creationId xmlns:a16="http://schemas.microsoft.com/office/drawing/2014/main" id="{DB4BAF43-023B-4365-1FA0-E7783AB2CAA6}"/>
              </a:ext>
            </a:extLst>
          </p:cNvPr>
          <p:cNvSpPr/>
          <p:nvPr/>
        </p:nvSpPr>
        <p:spPr>
          <a:xfrm>
            <a:off x="3093401" y="131898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3" name="Oval 42">
            <a:extLst>
              <a:ext uri="{FF2B5EF4-FFF2-40B4-BE49-F238E27FC236}">
                <a16:creationId xmlns:a16="http://schemas.microsoft.com/office/drawing/2014/main" id="{C5977763-C520-AB55-6C73-E22B7D56DB9D}"/>
              </a:ext>
            </a:extLst>
          </p:cNvPr>
          <p:cNvSpPr/>
          <p:nvPr/>
        </p:nvSpPr>
        <p:spPr>
          <a:xfrm>
            <a:off x="3084743" y="16416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4" name="Oval 43">
            <a:extLst>
              <a:ext uri="{FF2B5EF4-FFF2-40B4-BE49-F238E27FC236}">
                <a16:creationId xmlns:a16="http://schemas.microsoft.com/office/drawing/2014/main" id="{1047081A-B59E-23B9-4293-88BAFE3063F2}"/>
              </a:ext>
            </a:extLst>
          </p:cNvPr>
          <p:cNvSpPr/>
          <p:nvPr/>
        </p:nvSpPr>
        <p:spPr>
          <a:xfrm>
            <a:off x="3084743" y="233758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6" name="Oval 45">
            <a:extLst>
              <a:ext uri="{FF2B5EF4-FFF2-40B4-BE49-F238E27FC236}">
                <a16:creationId xmlns:a16="http://schemas.microsoft.com/office/drawing/2014/main" id="{3ED2F94E-50FE-EC89-DA86-A789C8C57385}"/>
              </a:ext>
            </a:extLst>
          </p:cNvPr>
          <p:cNvSpPr/>
          <p:nvPr/>
        </p:nvSpPr>
        <p:spPr>
          <a:xfrm>
            <a:off x="3518514" y="233758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8" name="Oval 57">
            <a:extLst>
              <a:ext uri="{FF2B5EF4-FFF2-40B4-BE49-F238E27FC236}">
                <a16:creationId xmlns:a16="http://schemas.microsoft.com/office/drawing/2014/main" id="{DA72D01B-E9C3-4ABC-80A1-FBE8D9B41D82}"/>
              </a:ext>
            </a:extLst>
          </p:cNvPr>
          <p:cNvSpPr/>
          <p:nvPr/>
        </p:nvSpPr>
        <p:spPr>
          <a:xfrm>
            <a:off x="3518514" y="334339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3" name="Oval 72">
            <a:extLst>
              <a:ext uri="{FF2B5EF4-FFF2-40B4-BE49-F238E27FC236}">
                <a16:creationId xmlns:a16="http://schemas.microsoft.com/office/drawing/2014/main" id="{401D5550-F32C-FF12-6522-025AA30E26F6}"/>
              </a:ext>
            </a:extLst>
          </p:cNvPr>
          <p:cNvSpPr/>
          <p:nvPr/>
        </p:nvSpPr>
        <p:spPr>
          <a:xfrm>
            <a:off x="3513953" y="364038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4" name="Oval 73">
            <a:extLst>
              <a:ext uri="{FF2B5EF4-FFF2-40B4-BE49-F238E27FC236}">
                <a16:creationId xmlns:a16="http://schemas.microsoft.com/office/drawing/2014/main" id="{E1C2B5A1-29DF-2CD1-A72E-6A1EFF78FE73}"/>
              </a:ext>
            </a:extLst>
          </p:cNvPr>
          <p:cNvSpPr/>
          <p:nvPr/>
        </p:nvSpPr>
        <p:spPr>
          <a:xfrm>
            <a:off x="3513953" y="392652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5" name="Oval 74">
            <a:extLst>
              <a:ext uri="{FF2B5EF4-FFF2-40B4-BE49-F238E27FC236}">
                <a16:creationId xmlns:a16="http://schemas.microsoft.com/office/drawing/2014/main" id="{0345E79A-B539-DF14-DD1A-9E8D0BC43F18}"/>
              </a:ext>
            </a:extLst>
          </p:cNvPr>
          <p:cNvSpPr/>
          <p:nvPr/>
        </p:nvSpPr>
        <p:spPr>
          <a:xfrm>
            <a:off x="3306597" y="428523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7" name="Oval 76">
            <a:extLst>
              <a:ext uri="{FF2B5EF4-FFF2-40B4-BE49-F238E27FC236}">
                <a16:creationId xmlns:a16="http://schemas.microsoft.com/office/drawing/2014/main" id="{626364F8-3D74-F448-8438-46CD374197B4}"/>
              </a:ext>
            </a:extLst>
          </p:cNvPr>
          <p:cNvSpPr/>
          <p:nvPr/>
        </p:nvSpPr>
        <p:spPr>
          <a:xfrm>
            <a:off x="3306597"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8" name="Oval 77">
            <a:extLst>
              <a:ext uri="{FF2B5EF4-FFF2-40B4-BE49-F238E27FC236}">
                <a16:creationId xmlns:a16="http://schemas.microsoft.com/office/drawing/2014/main" id="{910758C7-BA17-9F09-14AC-394B9D092DD8}"/>
              </a:ext>
            </a:extLst>
          </p:cNvPr>
          <p:cNvSpPr/>
          <p:nvPr/>
        </p:nvSpPr>
        <p:spPr>
          <a:xfrm>
            <a:off x="3306597" y="527391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9" name="Oval 78">
            <a:extLst>
              <a:ext uri="{FF2B5EF4-FFF2-40B4-BE49-F238E27FC236}">
                <a16:creationId xmlns:a16="http://schemas.microsoft.com/office/drawing/2014/main" id="{D99074A5-B0AE-178F-CBCB-1A2907323AC1}"/>
              </a:ext>
            </a:extLst>
          </p:cNvPr>
          <p:cNvSpPr/>
          <p:nvPr/>
        </p:nvSpPr>
        <p:spPr>
          <a:xfrm>
            <a:off x="3093401" y="556618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70AF187C-F2C6-15E0-0E97-1091A654692C}"/>
              </a:ext>
            </a:extLst>
          </p:cNvPr>
          <p:cNvSpPr/>
          <p:nvPr/>
        </p:nvSpPr>
        <p:spPr>
          <a:xfrm>
            <a:off x="3305965" y="591646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2" name="Oval 81">
            <a:extLst>
              <a:ext uri="{FF2B5EF4-FFF2-40B4-BE49-F238E27FC236}">
                <a16:creationId xmlns:a16="http://schemas.microsoft.com/office/drawing/2014/main" id="{EC2FB346-270C-6804-0DEA-AE6AE8A504CF}"/>
              </a:ext>
            </a:extLst>
          </p:cNvPr>
          <p:cNvSpPr/>
          <p:nvPr/>
        </p:nvSpPr>
        <p:spPr>
          <a:xfrm>
            <a:off x="3092132" y="591646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3" name="Oval 82">
            <a:extLst>
              <a:ext uri="{FF2B5EF4-FFF2-40B4-BE49-F238E27FC236}">
                <a16:creationId xmlns:a16="http://schemas.microsoft.com/office/drawing/2014/main" id="{8BEE5FE7-7B5C-BF35-FA54-F5415C229766}"/>
              </a:ext>
            </a:extLst>
          </p:cNvPr>
          <p:cNvSpPr/>
          <p:nvPr/>
        </p:nvSpPr>
        <p:spPr>
          <a:xfrm>
            <a:off x="3886433" y="3343108"/>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4" name="Oval 83">
            <a:extLst>
              <a:ext uri="{FF2B5EF4-FFF2-40B4-BE49-F238E27FC236}">
                <a16:creationId xmlns:a16="http://schemas.microsoft.com/office/drawing/2014/main" id="{138BC828-B575-C16B-732F-2860396F4388}"/>
              </a:ext>
            </a:extLst>
          </p:cNvPr>
          <p:cNvSpPr/>
          <p:nvPr/>
        </p:nvSpPr>
        <p:spPr>
          <a:xfrm>
            <a:off x="3894454" y="3640381"/>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5" name="Oval 84">
            <a:extLst>
              <a:ext uri="{FF2B5EF4-FFF2-40B4-BE49-F238E27FC236}">
                <a16:creationId xmlns:a16="http://schemas.microsoft.com/office/drawing/2014/main" id="{668B0813-3E61-61B1-07EC-03C4C8484304}"/>
              </a:ext>
            </a:extLst>
          </p:cNvPr>
          <p:cNvSpPr/>
          <p:nvPr/>
        </p:nvSpPr>
        <p:spPr>
          <a:xfrm>
            <a:off x="3894454" y="6263870"/>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6" name="Oval 85">
            <a:extLst>
              <a:ext uri="{FF2B5EF4-FFF2-40B4-BE49-F238E27FC236}">
                <a16:creationId xmlns:a16="http://schemas.microsoft.com/office/drawing/2014/main" id="{5385C765-D94B-56CF-ABD8-7FE9DBC2C960}"/>
              </a:ext>
            </a:extLst>
          </p:cNvPr>
          <p:cNvSpPr/>
          <p:nvPr/>
        </p:nvSpPr>
        <p:spPr>
          <a:xfrm>
            <a:off x="4557881" y="384353"/>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7" name="Oval 86">
            <a:extLst>
              <a:ext uri="{FF2B5EF4-FFF2-40B4-BE49-F238E27FC236}">
                <a16:creationId xmlns:a16="http://schemas.microsoft.com/office/drawing/2014/main" id="{D9D5929B-E567-1795-B465-C7281442B984}"/>
              </a:ext>
            </a:extLst>
          </p:cNvPr>
          <p:cNvSpPr/>
          <p:nvPr/>
        </p:nvSpPr>
        <p:spPr>
          <a:xfrm>
            <a:off x="4557881" y="66964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8" name="Oval 87">
            <a:extLst>
              <a:ext uri="{FF2B5EF4-FFF2-40B4-BE49-F238E27FC236}">
                <a16:creationId xmlns:a16="http://schemas.microsoft.com/office/drawing/2014/main" id="{F525BDC3-7C16-403C-5EF0-2F6D2513EB82}"/>
              </a:ext>
            </a:extLst>
          </p:cNvPr>
          <p:cNvSpPr/>
          <p:nvPr/>
        </p:nvSpPr>
        <p:spPr>
          <a:xfrm>
            <a:off x="4557881" y="95801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0" name="Oval 89">
            <a:extLst>
              <a:ext uri="{FF2B5EF4-FFF2-40B4-BE49-F238E27FC236}">
                <a16:creationId xmlns:a16="http://schemas.microsoft.com/office/drawing/2014/main" id="{7D128385-C77D-9004-A275-6BFBF1B91206}"/>
              </a:ext>
            </a:extLst>
          </p:cNvPr>
          <p:cNvSpPr/>
          <p:nvPr/>
        </p:nvSpPr>
        <p:spPr>
          <a:xfrm>
            <a:off x="4365375" y="130905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1" name="Oval 90">
            <a:extLst>
              <a:ext uri="{FF2B5EF4-FFF2-40B4-BE49-F238E27FC236}">
                <a16:creationId xmlns:a16="http://schemas.microsoft.com/office/drawing/2014/main" id="{37ED5CB5-DBE4-082C-859F-E32F5CCAD5C0}"/>
              </a:ext>
            </a:extLst>
          </p:cNvPr>
          <p:cNvSpPr/>
          <p:nvPr/>
        </p:nvSpPr>
        <p:spPr>
          <a:xfrm>
            <a:off x="4761765" y="131898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2" name="Oval 91">
            <a:extLst>
              <a:ext uri="{FF2B5EF4-FFF2-40B4-BE49-F238E27FC236}">
                <a16:creationId xmlns:a16="http://schemas.microsoft.com/office/drawing/2014/main" id="{A25122CF-375D-1012-981A-8B4428FE6555}"/>
              </a:ext>
            </a:extLst>
          </p:cNvPr>
          <p:cNvSpPr/>
          <p:nvPr/>
        </p:nvSpPr>
        <p:spPr>
          <a:xfrm>
            <a:off x="4360712" y="16416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3" name="Oval 92">
            <a:extLst>
              <a:ext uri="{FF2B5EF4-FFF2-40B4-BE49-F238E27FC236}">
                <a16:creationId xmlns:a16="http://schemas.microsoft.com/office/drawing/2014/main" id="{CE186937-8B39-09A4-F986-457BDFE49069}"/>
              </a:ext>
            </a:extLst>
          </p:cNvPr>
          <p:cNvSpPr/>
          <p:nvPr/>
        </p:nvSpPr>
        <p:spPr>
          <a:xfrm>
            <a:off x="4352691" y="19524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4" name="Oval 93">
            <a:extLst>
              <a:ext uri="{FF2B5EF4-FFF2-40B4-BE49-F238E27FC236}">
                <a16:creationId xmlns:a16="http://schemas.microsoft.com/office/drawing/2014/main" id="{6F22FF87-DAE9-E91B-CD43-DAC176B5E6C4}"/>
              </a:ext>
            </a:extLst>
          </p:cNvPr>
          <p:cNvSpPr/>
          <p:nvPr/>
        </p:nvSpPr>
        <p:spPr>
          <a:xfrm>
            <a:off x="4769784" y="235849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5" name="Oval 94">
            <a:extLst>
              <a:ext uri="{FF2B5EF4-FFF2-40B4-BE49-F238E27FC236}">
                <a16:creationId xmlns:a16="http://schemas.microsoft.com/office/drawing/2014/main" id="{75E0F3B1-706B-B882-E9B6-F8C4131CC366}"/>
              </a:ext>
            </a:extLst>
          </p:cNvPr>
          <p:cNvSpPr/>
          <p:nvPr/>
        </p:nvSpPr>
        <p:spPr>
          <a:xfrm>
            <a:off x="4781323" y="392652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8" name="Oval 127">
            <a:extLst>
              <a:ext uri="{FF2B5EF4-FFF2-40B4-BE49-F238E27FC236}">
                <a16:creationId xmlns:a16="http://schemas.microsoft.com/office/drawing/2014/main" id="{31564A24-8523-8F1A-8593-49A5F17E3BFC}"/>
              </a:ext>
            </a:extLst>
          </p:cNvPr>
          <p:cNvSpPr/>
          <p:nvPr/>
        </p:nvSpPr>
        <p:spPr>
          <a:xfrm>
            <a:off x="4557882"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9" name="Oval 128">
            <a:extLst>
              <a:ext uri="{FF2B5EF4-FFF2-40B4-BE49-F238E27FC236}">
                <a16:creationId xmlns:a16="http://schemas.microsoft.com/office/drawing/2014/main" id="{8F18A421-00C2-4B03-8D41-53130D521904}"/>
              </a:ext>
            </a:extLst>
          </p:cNvPr>
          <p:cNvSpPr/>
          <p:nvPr/>
        </p:nvSpPr>
        <p:spPr>
          <a:xfrm>
            <a:off x="4565903" y="459568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0" name="Oval 129">
            <a:extLst>
              <a:ext uri="{FF2B5EF4-FFF2-40B4-BE49-F238E27FC236}">
                <a16:creationId xmlns:a16="http://schemas.microsoft.com/office/drawing/2014/main" id="{C5544830-D995-4EDE-BDF9-9817E9C26F3C}"/>
              </a:ext>
            </a:extLst>
          </p:cNvPr>
          <p:cNvSpPr/>
          <p:nvPr/>
        </p:nvSpPr>
        <p:spPr>
          <a:xfrm>
            <a:off x="4557881" y="524218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1" name="Oval 130">
            <a:extLst>
              <a:ext uri="{FF2B5EF4-FFF2-40B4-BE49-F238E27FC236}">
                <a16:creationId xmlns:a16="http://schemas.microsoft.com/office/drawing/2014/main" id="{296FAC6A-6A11-E83A-9B2E-EC29C296A857}"/>
              </a:ext>
            </a:extLst>
          </p:cNvPr>
          <p:cNvSpPr/>
          <p:nvPr/>
        </p:nvSpPr>
        <p:spPr>
          <a:xfrm>
            <a:off x="4349334" y="559406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3" name="Oval 132">
            <a:extLst>
              <a:ext uri="{FF2B5EF4-FFF2-40B4-BE49-F238E27FC236}">
                <a16:creationId xmlns:a16="http://schemas.microsoft.com/office/drawing/2014/main" id="{6553DD14-9347-ED20-3009-5807630E67A1}"/>
              </a:ext>
            </a:extLst>
          </p:cNvPr>
          <p:cNvSpPr/>
          <p:nvPr/>
        </p:nvSpPr>
        <p:spPr>
          <a:xfrm>
            <a:off x="4557250" y="593399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4" name="Oval 133">
            <a:extLst>
              <a:ext uri="{FF2B5EF4-FFF2-40B4-BE49-F238E27FC236}">
                <a16:creationId xmlns:a16="http://schemas.microsoft.com/office/drawing/2014/main" id="{A03D1B39-4075-5FFF-233F-AF1C078AF4C6}"/>
              </a:ext>
            </a:extLst>
          </p:cNvPr>
          <p:cNvSpPr/>
          <p:nvPr/>
        </p:nvSpPr>
        <p:spPr>
          <a:xfrm>
            <a:off x="5172164" y="382164"/>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5" name="Oval 134">
            <a:extLst>
              <a:ext uri="{FF2B5EF4-FFF2-40B4-BE49-F238E27FC236}">
                <a16:creationId xmlns:a16="http://schemas.microsoft.com/office/drawing/2014/main" id="{8B2B4812-729A-59B9-6C14-32CAFEE48970}"/>
              </a:ext>
            </a:extLst>
          </p:cNvPr>
          <p:cNvSpPr/>
          <p:nvPr/>
        </p:nvSpPr>
        <p:spPr>
          <a:xfrm>
            <a:off x="5177630" y="2337580"/>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6" name="Oval 135">
            <a:extLst>
              <a:ext uri="{FF2B5EF4-FFF2-40B4-BE49-F238E27FC236}">
                <a16:creationId xmlns:a16="http://schemas.microsoft.com/office/drawing/2014/main" id="{E0E8156B-D4AB-7F59-5B2D-F619A3691018}"/>
              </a:ext>
            </a:extLst>
          </p:cNvPr>
          <p:cNvSpPr/>
          <p:nvPr/>
        </p:nvSpPr>
        <p:spPr>
          <a:xfrm>
            <a:off x="5217321" y="3937573"/>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7" name="Oval 136">
            <a:extLst>
              <a:ext uri="{FF2B5EF4-FFF2-40B4-BE49-F238E27FC236}">
                <a16:creationId xmlns:a16="http://schemas.microsoft.com/office/drawing/2014/main" id="{626E4C8C-3388-59C5-CDBF-27D05C818387}"/>
              </a:ext>
            </a:extLst>
          </p:cNvPr>
          <p:cNvSpPr/>
          <p:nvPr/>
        </p:nvSpPr>
        <p:spPr>
          <a:xfrm>
            <a:off x="5173489" y="6263870"/>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1" name="Oval 140">
            <a:extLst>
              <a:ext uri="{FF2B5EF4-FFF2-40B4-BE49-F238E27FC236}">
                <a16:creationId xmlns:a16="http://schemas.microsoft.com/office/drawing/2014/main" id="{979E5733-F8FC-F661-EEE2-082567A525B2}"/>
              </a:ext>
            </a:extLst>
          </p:cNvPr>
          <p:cNvSpPr/>
          <p:nvPr/>
        </p:nvSpPr>
        <p:spPr>
          <a:xfrm>
            <a:off x="5809159" y="38089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2" name="Oval 141">
            <a:extLst>
              <a:ext uri="{FF2B5EF4-FFF2-40B4-BE49-F238E27FC236}">
                <a16:creationId xmlns:a16="http://schemas.microsoft.com/office/drawing/2014/main" id="{E23397DA-153D-EB3E-445C-9E71C1488896}"/>
              </a:ext>
            </a:extLst>
          </p:cNvPr>
          <p:cNvSpPr/>
          <p:nvPr/>
        </p:nvSpPr>
        <p:spPr>
          <a:xfrm>
            <a:off x="5817180" y="67889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3" name="Oval 142">
            <a:extLst>
              <a:ext uri="{FF2B5EF4-FFF2-40B4-BE49-F238E27FC236}">
                <a16:creationId xmlns:a16="http://schemas.microsoft.com/office/drawing/2014/main" id="{BD35D394-2AC1-5524-5E5D-5F773B55FA3A}"/>
              </a:ext>
            </a:extLst>
          </p:cNvPr>
          <p:cNvSpPr/>
          <p:nvPr/>
        </p:nvSpPr>
        <p:spPr>
          <a:xfrm>
            <a:off x="5608632" y="131898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5" name="Oval 144">
            <a:extLst>
              <a:ext uri="{FF2B5EF4-FFF2-40B4-BE49-F238E27FC236}">
                <a16:creationId xmlns:a16="http://schemas.microsoft.com/office/drawing/2014/main" id="{A2AFB159-7054-385A-C639-5BB62CF57646}"/>
              </a:ext>
            </a:extLst>
          </p:cNvPr>
          <p:cNvSpPr/>
          <p:nvPr/>
        </p:nvSpPr>
        <p:spPr>
          <a:xfrm>
            <a:off x="5603975" y="161974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6" name="Oval 145">
            <a:extLst>
              <a:ext uri="{FF2B5EF4-FFF2-40B4-BE49-F238E27FC236}">
                <a16:creationId xmlns:a16="http://schemas.microsoft.com/office/drawing/2014/main" id="{F878C982-464D-8AE4-08EB-336C6D8E23AC}"/>
              </a:ext>
            </a:extLst>
          </p:cNvPr>
          <p:cNvSpPr/>
          <p:nvPr/>
        </p:nvSpPr>
        <p:spPr>
          <a:xfrm>
            <a:off x="5595954" y="193055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7" name="Oval 146">
            <a:extLst>
              <a:ext uri="{FF2B5EF4-FFF2-40B4-BE49-F238E27FC236}">
                <a16:creationId xmlns:a16="http://schemas.microsoft.com/office/drawing/2014/main" id="{DF135103-F176-0985-FF04-B4517F64E68C}"/>
              </a:ext>
            </a:extLst>
          </p:cNvPr>
          <p:cNvSpPr/>
          <p:nvPr/>
        </p:nvSpPr>
        <p:spPr>
          <a:xfrm>
            <a:off x="5612008" y="233758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9" name="Oval 148">
            <a:extLst>
              <a:ext uri="{FF2B5EF4-FFF2-40B4-BE49-F238E27FC236}">
                <a16:creationId xmlns:a16="http://schemas.microsoft.com/office/drawing/2014/main" id="{E0E84B6B-C403-2DC5-47AB-AE9D93D6C962}"/>
              </a:ext>
            </a:extLst>
          </p:cNvPr>
          <p:cNvSpPr/>
          <p:nvPr/>
        </p:nvSpPr>
        <p:spPr>
          <a:xfrm>
            <a:off x="5820542" y="234382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0" name="Oval 149">
            <a:extLst>
              <a:ext uri="{FF2B5EF4-FFF2-40B4-BE49-F238E27FC236}">
                <a16:creationId xmlns:a16="http://schemas.microsoft.com/office/drawing/2014/main" id="{80225790-76C4-000D-F846-97C63749CFBC}"/>
              </a:ext>
            </a:extLst>
          </p:cNvPr>
          <p:cNvSpPr/>
          <p:nvPr/>
        </p:nvSpPr>
        <p:spPr>
          <a:xfrm>
            <a:off x="6031832" y="364408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1" name="Oval 150">
            <a:extLst>
              <a:ext uri="{FF2B5EF4-FFF2-40B4-BE49-F238E27FC236}">
                <a16:creationId xmlns:a16="http://schemas.microsoft.com/office/drawing/2014/main" id="{FEDE27C4-A253-BC21-2BB6-B84E1A5FDA3E}"/>
              </a:ext>
            </a:extLst>
          </p:cNvPr>
          <p:cNvSpPr/>
          <p:nvPr/>
        </p:nvSpPr>
        <p:spPr>
          <a:xfrm>
            <a:off x="5817188" y="431582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2" name="Oval 151">
            <a:extLst>
              <a:ext uri="{FF2B5EF4-FFF2-40B4-BE49-F238E27FC236}">
                <a16:creationId xmlns:a16="http://schemas.microsoft.com/office/drawing/2014/main" id="{0CC8CA7E-A007-5404-2189-DF6501612490}"/>
              </a:ext>
            </a:extLst>
          </p:cNvPr>
          <p:cNvSpPr/>
          <p:nvPr/>
        </p:nvSpPr>
        <p:spPr>
          <a:xfrm>
            <a:off x="5825209"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3" name="Oval 152">
            <a:extLst>
              <a:ext uri="{FF2B5EF4-FFF2-40B4-BE49-F238E27FC236}">
                <a16:creationId xmlns:a16="http://schemas.microsoft.com/office/drawing/2014/main" id="{FD8D0519-B019-A462-3EE4-66BA42FCFDB7}"/>
              </a:ext>
            </a:extLst>
          </p:cNvPr>
          <p:cNvSpPr/>
          <p:nvPr/>
        </p:nvSpPr>
        <p:spPr>
          <a:xfrm>
            <a:off x="5817186" y="526534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4" name="Oval 153">
            <a:extLst>
              <a:ext uri="{FF2B5EF4-FFF2-40B4-BE49-F238E27FC236}">
                <a16:creationId xmlns:a16="http://schemas.microsoft.com/office/drawing/2014/main" id="{584C10E4-BD55-46CD-BB17-601629EE50C7}"/>
              </a:ext>
            </a:extLst>
          </p:cNvPr>
          <p:cNvSpPr/>
          <p:nvPr/>
        </p:nvSpPr>
        <p:spPr>
          <a:xfrm>
            <a:off x="5599987"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5" name="Oval 154">
            <a:extLst>
              <a:ext uri="{FF2B5EF4-FFF2-40B4-BE49-F238E27FC236}">
                <a16:creationId xmlns:a16="http://schemas.microsoft.com/office/drawing/2014/main" id="{69D3375B-2E3C-1ABC-DDD8-A7F1355213D0}"/>
              </a:ext>
            </a:extLst>
          </p:cNvPr>
          <p:cNvSpPr/>
          <p:nvPr/>
        </p:nvSpPr>
        <p:spPr>
          <a:xfrm>
            <a:off x="5808534" y="592400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56" name="Oval 155">
            <a:extLst>
              <a:ext uri="{FF2B5EF4-FFF2-40B4-BE49-F238E27FC236}">
                <a16:creationId xmlns:a16="http://schemas.microsoft.com/office/drawing/2014/main" id="{F71FECCE-0AE5-BC0B-53D4-EF77B3F5B23F}"/>
              </a:ext>
            </a:extLst>
          </p:cNvPr>
          <p:cNvSpPr/>
          <p:nvPr/>
        </p:nvSpPr>
        <p:spPr>
          <a:xfrm>
            <a:off x="5605042" y="592400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3" name="Oval 162">
            <a:extLst>
              <a:ext uri="{FF2B5EF4-FFF2-40B4-BE49-F238E27FC236}">
                <a16:creationId xmlns:a16="http://schemas.microsoft.com/office/drawing/2014/main" id="{6DDC928D-E7F6-2AF4-3C79-F7BBAC35D83C}"/>
              </a:ext>
            </a:extLst>
          </p:cNvPr>
          <p:cNvSpPr/>
          <p:nvPr/>
        </p:nvSpPr>
        <p:spPr>
          <a:xfrm>
            <a:off x="6450588" y="234645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0" name="Oval 159">
            <a:extLst>
              <a:ext uri="{FF2B5EF4-FFF2-40B4-BE49-F238E27FC236}">
                <a16:creationId xmlns:a16="http://schemas.microsoft.com/office/drawing/2014/main" id="{421FDD54-FD93-302F-FC11-6BC19B959512}"/>
              </a:ext>
            </a:extLst>
          </p:cNvPr>
          <p:cNvSpPr/>
          <p:nvPr/>
        </p:nvSpPr>
        <p:spPr>
          <a:xfrm>
            <a:off x="8335791"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1" name="Oval 160">
            <a:extLst>
              <a:ext uri="{FF2B5EF4-FFF2-40B4-BE49-F238E27FC236}">
                <a16:creationId xmlns:a16="http://schemas.microsoft.com/office/drawing/2014/main" id="{4E9B8E9C-200B-23E0-875E-0E246040E7DF}"/>
              </a:ext>
            </a:extLst>
          </p:cNvPr>
          <p:cNvSpPr/>
          <p:nvPr/>
        </p:nvSpPr>
        <p:spPr>
          <a:xfrm>
            <a:off x="8319755" y="65421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2" name="Oval 161">
            <a:extLst>
              <a:ext uri="{FF2B5EF4-FFF2-40B4-BE49-F238E27FC236}">
                <a16:creationId xmlns:a16="http://schemas.microsoft.com/office/drawing/2014/main" id="{4E67F6DE-1FA9-C6E4-FED2-E0869B3010EC}"/>
              </a:ext>
            </a:extLst>
          </p:cNvPr>
          <p:cNvSpPr/>
          <p:nvPr/>
        </p:nvSpPr>
        <p:spPr>
          <a:xfrm>
            <a:off x="8106558" y="131946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4" name="Oval 163">
            <a:extLst>
              <a:ext uri="{FF2B5EF4-FFF2-40B4-BE49-F238E27FC236}">
                <a16:creationId xmlns:a16="http://schemas.microsoft.com/office/drawing/2014/main" id="{69BFD593-6609-D869-CC9C-C28B0582AE65}"/>
              </a:ext>
            </a:extLst>
          </p:cNvPr>
          <p:cNvSpPr/>
          <p:nvPr/>
        </p:nvSpPr>
        <p:spPr>
          <a:xfrm>
            <a:off x="8114565" y="16510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5" name="Oval 164">
            <a:extLst>
              <a:ext uri="{FF2B5EF4-FFF2-40B4-BE49-F238E27FC236}">
                <a16:creationId xmlns:a16="http://schemas.microsoft.com/office/drawing/2014/main" id="{FC8423FC-9E69-EAD7-4E48-F4A27DD750DA}"/>
              </a:ext>
            </a:extLst>
          </p:cNvPr>
          <p:cNvSpPr/>
          <p:nvPr/>
        </p:nvSpPr>
        <p:spPr>
          <a:xfrm>
            <a:off x="8106544" y="19618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7" name="Oval 166">
            <a:extLst>
              <a:ext uri="{FF2B5EF4-FFF2-40B4-BE49-F238E27FC236}">
                <a16:creationId xmlns:a16="http://schemas.microsoft.com/office/drawing/2014/main" id="{3845AEFB-8774-0B44-7225-1DBD0ACD8BF7}"/>
              </a:ext>
            </a:extLst>
          </p:cNvPr>
          <p:cNvSpPr/>
          <p:nvPr/>
        </p:nvSpPr>
        <p:spPr>
          <a:xfrm>
            <a:off x="8106544" y="233340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8" name="Oval 167">
            <a:extLst>
              <a:ext uri="{FF2B5EF4-FFF2-40B4-BE49-F238E27FC236}">
                <a16:creationId xmlns:a16="http://schemas.microsoft.com/office/drawing/2014/main" id="{60F9F971-87E2-905B-8A33-762E2857DF04}"/>
              </a:ext>
            </a:extLst>
          </p:cNvPr>
          <p:cNvSpPr/>
          <p:nvPr/>
        </p:nvSpPr>
        <p:spPr>
          <a:xfrm>
            <a:off x="8114565" y="297515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9" name="Oval 168">
            <a:extLst>
              <a:ext uri="{FF2B5EF4-FFF2-40B4-BE49-F238E27FC236}">
                <a16:creationId xmlns:a16="http://schemas.microsoft.com/office/drawing/2014/main" id="{BED8BE77-AF9F-9724-9B2E-97E984C6A121}"/>
              </a:ext>
            </a:extLst>
          </p:cNvPr>
          <p:cNvSpPr/>
          <p:nvPr/>
        </p:nvSpPr>
        <p:spPr>
          <a:xfrm>
            <a:off x="8319755"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0" name="Oval 169">
            <a:extLst>
              <a:ext uri="{FF2B5EF4-FFF2-40B4-BE49-F238E27FC236}">
                <a16:creationId xmlns:a16="http://schemas.microsoft.com/office/drawing/2014/main" id="{DDCC54AC-8EE8-D2D4-F465-D97957032B33}"/>
              </a:ext>
            </a:extLst>
          </p:cNvPr>
          <p:cNvSpPr/>
          <p:nvPr/>
        </p:nvSpPr>
        <p:spPr>
          <a:xfrm>
            <a:off x="8319755"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1" name="Oval 170">
            <a:extLst>
              <a:ext uri="{FF2B5EF4-FFF2-40B4-BE49-F238E27FC236}">
                <a16:creationId xmlns:a16="http://schemas.microsoft.com/office/drawing/2014/main" id="{FB54B016-07E5-C84D-CBDC-D836056BC82B}"/>
              </a:ext>
            </a:extLst>
          </p:cNvPr>
          <p:cNvSpPr/>
          <p:nvPr/>
        </p:nvSpPr>
        <p:spPr>
          <a:xfrm>
            <a:off x="8319755" y="526534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2" name="Oval 171">
            <a:extLst>
              <a:ext uri="{FF2B5EF4-FFF2-40B4-BE49-F238E27FC236}">
                <a16:creationId xmlns:a16="http://schemas.microsoft.com/office/drawing/2014/main" id="{F8643FAA-D70B-02E5-4BFD-278AB98AA83D}"/>
              </a:ext>
            </a:extLst>
          </p:cNvPr>
          <p:cNvSpPr/>
          <p:nvPr/>
        </p:nvSpPr>
        <p:spPr>
          <a:xfrm>
            <a:off x="8126619"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3" name="Oval 172">
            <a:extLst>
              <a:ext uri="{FF2B5EF4-FFF2-40B4-BE49-F238E27FC236}">
                <a16:creationId xmlns:a16="http://schemas.microsoft.com/office/drawing/2014/main" id="{79E889CD-8027-5770-7B9F-0D08EE1A6B46}"/>
              </a:ext>
            </a:extLst>
          </p:cNvPr>
          <p:cNvSpPr/>
          <p:nvPr/>
        </p:nvSpPr>
        <p:spPr>
          <a:xfrm>
            <a:off x="8319755" y="592400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4" name="Oval 173">
            <a:extLst>
              <a:ext uri="{FF2B5EF4-FFF2-40B4-BE49-F238E27FC236}">
                <a16:creationId xmlns:a16="http://schemas.microsoft.com/office/drawing/2014/main" id="{022E0809-1AD8-605E-C9EF-5419D3FE5DE7}"/>
              </a:ext>
            </a:extLst>
          </p:cNvPr>
          <p:cNvSpPr/>
          <p:nvPr/>
        </p:nvSpPr>
        <p:spPr>
          <a:xfrm>
            <a:off x="8115632" y="592448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5" name="Oval 174">
            <a:extLst>
              <a:ext uri="{FF2B5EF4-FFF2-40B4-BE49-F238E27FC236}">
                <a16:creationId xmlns:a16="http://schemas.microsoft.com/office/drawing/2014/main" id="{7E3F0771-78E7-E545-B176-853C41165410}"/>
              </a:ext>
            </a:extLst>
          </p:cNvPr>
          <p:cNvSpPr/>
          <p:nvPr/>
        </p:nvSpPr>
        <p:spPr>
          <a:xfrm>
            <a:off x="9580793" y="37843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6" name="Oval 175">
            <a:extLst>
              <a:ext uri="{FF2B5EF4-FFF2-40B4-BE49-F238E27FC236}">
                <a16:creationId xmlns:a16="http://schemas.microsoft.com/office/drawing/2014/main" id="{0304A7CD-B2B1-F792-10AC-0026AFF9D6CA}"/>
              </a:ext>
            </a:extLst>
          </p:cNvPr>
          <p:cNvSpPr/>
          <p:nvPr/>
        </p:nvSpPr>
        <p:spPr>
          <a:xfrm>
            <a:off x="9368712" y="132145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7" name="Oval 176">
            <a:extLst>
              <a:ext uri="{FF2B5EF4-FFF2-40B4-BE49-F238E27FC236}">
                <a16:creationId xmlns:a16="http://schemas.microsoft.com/office/drawing/2014/main" id="{52B0BCAE-3993-3B33-88AB-862CB3D7FDD0}"/>
              </a:ext>
            </a:extLst>
          </p:cNvPr>
          <p:cNvSpPr/>
          <p:nvPr/>
        </p:nvSpPr>
        <p:spPr>
          <a:xfrm>
            <a:off x="9362252" y="16611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78" name="Oval 177">
            <a:extLst>
              <a:ext uri="{FF2B5EF4-FFF2-40B4-BE49-F238E27FC236}">
                <a16:creationId xmlns:a16="http://schemas.microsoft.com/office/drawing/2014/main" id="{A2801B13-B3DC-6C6C-F1CC-912A6BD6F59D}"/>
              </a:ext>
            </a:extLst>
          </p:cNvPr>
          <p:cNvSpPr/>
          <p:nvPr/>
        </p:nvSpPr>
        <p:spPr>
          <a:xfrm>
            <a:off x="9366803" y="19524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2" name="Oval 181">
            <a:extLst>
              <a:ext uri="{FF2B5EF4-FFF2-40B4-BE49-F238E27FC236}">
                <a16:creationId xmlns:a16="http://schemas.microsoft.com/office/drawing/2014/main" id="{D1700260-A8FB-969A-A0E9-53D410F45CB7}"/>
              </a:ext>
            </a:extLst>
          </p:cNvPr>
          <p:cNvSpPr/>
          <p:nvPr/>
        </p:nvSpPr>
        <p:spPr>
          <a:xfrm>
            <a:off x="9578388"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3" name="Oval 182">
            <a:extLst>
              <a:ext uri="{FF2B5EF4-FFF2-40B4-BE49-F238E27FC236}">
                <a16:creationId xmlns:a16="http://schemas.microsoft.com/office/drawing/2014/main" id="{9EBA850E-3558-EE78-E30D-93CAF608FB76}"/>
              </a:ext>
            </a:extLst>
          </p:cNvPr>
          <p:cNvSpPr/>
          <p:nvPr/>
        </p:nvSpPr>
        <p:spPr>
          <a:xfrm>
            <a:off x="9577322"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4" name="Oval 183">
            <a:extLst>
              <a:ext uri="{FF2B5EF4-FFF2-40B4-BE49-F238E27FC236}">
                <a16:creationId xmlns:a16="http://schemas.microsoft.com/office/drawing/2014/main" id="{D9AEF25A-8A80-2BE6-B584-2105E4F9AE3A}"/>
              </a:ext>
            </a:extLst>
          </p:cNvPr>
          <p:cNvSpPr/>
          <p:nvPr/>
        </p:nvSpPr>
        <p:spPr>
          <a:xfrm>
            <a:off x="9576256" y="526534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5" name="Oval 184">
            <a:extLst>
              <a:ext uri="{FF2B5EF4-FFF2-40B4-BE49-F238E27FC236}">
                <a16:creationId xmlns:a16="http://schemas.microsoft.com/office/drawing/2014/main" id="{942BBB92-5E4A-95DB-5DB4-8602EF5AA829}"/>
              </a:ext>
            </a:extLst>
          </p:cNvPr>
          <p:cNvSpPr/>
          <p:nvPr/>
        </p:nvSpPr>
        <p:spPr>
          <a:xfrm>
            <a:off x="9359673"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6" name="Oval 185">
            <a:extLst>
              <a:ext uri="{FF2B5EF4-FFF2-40B4-BE49-F238E27FC236}">
                <a16:creationId xmlns:a16="http://schemas.microsoft.com/office/drawing/2014/main" id="{7C591349-32EC-E892-5056-A9CE25B33550}"/>
              </a:ext>
            </a:extLst>
          </p:cNvPr>
          <p:cNvSpPr/>
          <p:nvPr/>
        </p:nvSpPr>
        <p:spPr>
          <a:xfrm>
            <a:off x="9575190" y="593399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7" name="Oval 186">
            <a:extLst>
              <a:ext uri="{FF2B5EF4-FFF2-40B4-BE49-F238E27FC236}">
                <a16:creationId xmlns:a16="http://schemas.microsoft.com/office/drawing/2014/main" id="{7BF32350-FD04-C425-ECDF-358B64BC91E2}"/>
              </a:ext>
            </a:extLst>
          </p:cNvPr>
          <p:cNvSpPr/>
          <p:nvPr/>
        </p:nvSpPr>
        <p:spPr>
          <a:xfrm>
            <a:off x="10171067" y="37843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8" name="Oval 187">
            <a:extLst>
              <a:ext uri="{FF2B5EF4-FFF2-40B4-BE49-F238E27FC236}">
                <a16:creationId xmlns:a16="http://schemas.microsoft.com/office/drawing/2014/main" id="{D130B0F4-320B-829F-5D4A-F26D8E8BD6F8}"/>
              </a:ext>
            </a:extLst>
          </p:cNvPr>
          <p:cNvSpPr/>
          <p:nvPr/>
        </p:nvSpPr>
        <p:spPr>
          <a:xfrm>
            <a:off x="10189185" y="2337580"/>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89" name="Oval 188">
            <a:extLst>
              <a:ext uri="{FF2B5EF4-FFF2-40B4-BE49-F238E27FC236}">
                <a16:creationId xmlns:a16="http://schemas.microsoft.com/office/drawing/2014/main" id="{4FEB7166-DED1-9095-D3E2-459DF3BBCE51}"/>
              </a:ext>
            </a:extLst>
          </p:cNvPr>
          <p:cNvSpPr/>
          <p:nvPr/>
        </p:nvSpPr>
        <p:spPr>
          <a:xfrm>
            <a:off x="10203495" y="6263870"/>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0" name="Oval 189">
            <a:extLst>
              <a:ext uri="{FF2B5EF4-FFF2-40B4-BE49-F238E27FC236}">
                <a16:creationId xmlns:a16="http://schemas.microsoft.com/office/drawing/2014/main" id="{4B77DA09-238E-A5F4-80B5-4DBC67B6214F}"/>
              </a:ext>
            </a:extLst>
          </p:cNvPr>
          <p:cNvSpPr/>
          <p:nvPr/>
        </p:nvSpPr>
        <p:spPr>
          <a:xfrm>
            <a:off x="10829630" y="3679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1" name="Oval 190">
            <a:extLst>
              <a:ext uri="{FF2B5EF4-FFF2-40B4-BE49-F238E27FC236}">
                <a16:creationId xmlns:a16="http://schemas.microsoft.com/office/drawing/2014/main" id="{19C16EE1-7228-4A94-AF6F-815D90272572}"/>
              </a:ext>
            </a:extLst>
          </p:cNvPr>
          <p:cNvSpPr/>
          <p:nvPr/>
        </p:nvSpPr>
        <p:spPr>
          <a:xfrm>
            <a:off x="10829632" y="67917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2" name="Oval 191">
            <a:extLst>
              <a:ext uri="{FF2B5EF4-FFF2-40B4-BE49-F238E27FC236}">
                <a16:creationId xmlns:a16="http://schemas.microsoft.com/office/drawing/2014/main" id="{BDE98684-66B6-9197-F572-185B397BF977}"/>
              </a:ext>
            </a:extLst>
          </p:cNvPr>
          <p:cNvSpPr/>
          <p:nvPr/>
        </p:nvSpPr>
        <p:spPr>
          <a:xfrm>
            <a:off x="10836026" y="9540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3" name="Oval 192">
            <a:extLst>
              <a:ext uri="{FF2B5EF4-FFF2-40B4-BE49-F238E27FC236}">
                <a16:creationId xmlns:a16="http://schemas.microsoft.com/office/drawing/2014/main" id="{864B1B46-A8A1-9184-837B-38230E0ABECA}"/>
              </a:ext>
            </a:extLst>
          </p:cNvPr>
          <p:cNvSpPr/>
          <p:nvPr/>
        </p:nvSpPr>
        <p:spPr>
          <a:xfrm>
            <a:off x="10608161" y="131898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4" name="Oval 193">
            <a:extLst>
              <a:ext uri="{FF2B5EF4-FFF2-40B4-BE49-F238E27FC236}">
                <a16:creationId xmlns:a16="http://schemas.microsoft.com/office/drawing/2014/main" id="{8C01276C-8EC7-2AA9-47A5-C96DEE281D37}"/>
              </a:ext>
            </a:extLst>
          </p:cNvPr>
          <p:cNvSpPr/>
          <p:nvPr/>
        </p:nvSpPr>
        <p:spPr>
          <a:xfrm>
            <a:off x="11028870" y="167106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5" name="Oval 194">
            <a:extLst>
              <a:ext uri="{FF2B5EF4-FFF2-40B4-BE49-F238E27FC236}">
                <a16:creationId xmlns:a16="http://schemas.microsoft.com/office/drawing/2014/main" id="{BEFF7B93-5BB9-A50C-5F51-0A6C48CD84B0}"/>
              </a:ext>
            </a:extLst>
          </p:cNvPr>
          <p:cNvSpPr/>
          <p:nvPr/>
        </p:nvSpPr>
        <p:spPr>
          <a:xfrm>
            <a:off x="10607318" y="19524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6" name="Oval 195">
            <a:extLst>
              <a:ext uri="{FF2B5EF4-FFF2-40B4-BE49-F238E27FC236}">
                <a16:creationId xmlns:a16="http://schemas.microsoft.com/office/drawing/2014/main" id="{7DA3AC1D-631A-163B-BF21-C530C45623F3}"/>
              </a:ext>
            </a:extLst>
          </p:cNvPr>
          <p:cNvSpPr/>
          <p:nvPr/>
        </p:nvSpPr>
        <p:spPr>
          <a:xfrm>
            <a:off x="10607096" y="234966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7" name="Oval 196">
            <a:extLst>
              <a:ext uri="{FF2B5EF4-FFF2-40B4-BE49-F238E27FC236}">
                <a16:creationId xmlns:a16="http://schemas.microsoft.com/office/drawing/2014/main" id="{72074090-A8B0-B67F-E56D-0B118F5E4AA3}"/>
              </a:ext>
            </a:extLst>
          </p:cNvPr>
          <p:cNvSpPr/>
          <p:nvPr/>
        </p:nvSpPr>
        <p:spPr>
          <a:xfrm>
            <a:off x="10836026" y="23492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8" name="Oval 197">
            <a:extLst>
              <a:ext uri="{FF2B5EF4-FFF2-40B4-BE49-F238E27FC236}">
                <a16:creationId xmlns:a16="http://schemas.microsoft.com/office/drawing/2014/main" id="{267C96DE-2471-FE21-E81A-664484F9BAFC}"/>
              </a:ext>
            </a:extLst>
          </p:cNvPr>
          <p:cNvSpPr/>
          <p:nvPr/>
        </p:nvSpPr>
        <p:spPr>
          <a:xfrm>
            <a:off x="11054446" y="235849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99" name="Oval 198">
            <a:extLst>
              <a:ext uri="{FF2B5EF4-FFF2-40B4-BE49-F238E27FC236}">
                <a16:creationId xmlns:a16="http://schemas.microsoft.com/office/drawing/2014/main" id="{FB9FA47A-5204-19ED-CC3B-5147A160B6A8}"/>
              </a:ext>
            </a:extLst>
          </p:cNvPr>
          <p:cNvSpPr/>
          <p:nvPr/>
        </p:nvSpPr>
        <p:spPr>
          <a:xfrm>
            <a:off x="11021666" y="364038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0" name="Oval 199">
            <a:extLst>
              <a:ext uri="{FF2B5EF4-FFF2-40B4-BE49-F238E27FC236}">
                <a16:creationId xmlns:a16="http://schemas.microsoft.com/office/drawing/2014/main" id="{C0B5DDEF-5C4E-6065-C485-75DC52AC940A}"/>
              </a:ext>
            </a:extLst>
          </p:cNvPr>
          <p:cNvSpPr/>
          <p:nvPr/>
        </p:nvSpPr>
        <p:spPr>
          <a:xfrm>
            <a:off x="11028870" y="393757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1" name="Oval 200">
            <a:extLst>
              <a:ext uri="{FF2B5EF4-FFF2-40B4-BE49-F238E27FC236}">
                <a16:creationId xmlns:a16="http://schemas.microsoft.com/office/drawing/2014/main" id="{FE970064-C6F8-F243-2307-72294343FF04}"/>
              </a:ext>
            </a:extLst>
          </p:cNvPr>
          <p:cNvSpPr/>
          <p:nvPr/>
        </p:nvSpPr>
        <p:spPr>
          <a:xfrm>
            <a:off x="10822549" y="429287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2" name="Oval 201">
            <a:extLst>
              <a:ext uri="{FF2B5EF4-FFF2-40B4-BE49-F238E27FC236}">
                <a16:creationId xmlns:a16="http://schemas.microsoft.com/office/drawing/2014/main" id="{AE9663A7-18B5-EB83-7955-F8D8E444629C}"/>
              </a:ext>
            </a:extLst>
          </p:cNvPr>
          <p:cNvSpPr/>
          <p:nvPr/>
        </p:nvSpPr>
        <p:spPr>
          <a:xfrm>
            <a:off x="10828943" y="46186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3" name="Oval 202">
            <a:extLst>
              <a:ext uri="{FF2B5EF4-FFF2-40B4-BE49-F238E27FC236}">
                <a16:creationId xmlns:a16="http://schemas.microsoft.com/office/drawing/2014/main" id="{BEDEEABA-04C7-6B70-EA22-64F94B9098DA}"/>
              </a:ext>
            </a:extLst>
          </p:cNvPr>
          <p:cNvSpPr/>
          <p:nvPr/>
        </p:nvSpPr>
        <p:spPr>
          <a:xfrm>
            <a:off x="10828786" y="494526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4" name="Oval 203">
            <a:extLst>
              <a:ext uri="{FF2B5EF4-FFF2-40B4-BE49-F238E27FC236}">
                <a16:creationId xmlns:a16="http://schemas.microsoft.com/office/drawing/2014/main" id="{56DD7279-A823-C4D9-DC2F-B6D0F2AFF7A6}"/>
              </a:ext>
            </a:extLst>
          </p:cNvPr>
          <p:cNvSpPr/>
          <p:nvPr/>
        </p:nvSpPr>
        <p:spPr>
          <a:xfrm>
            <a:off x="10828943" y="526420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6" name="Oval 205">
            <a:extLst>
              <a:ext uri="{FF2B5EF4-FFF2-40B4-BE49-F238E27FC236}">
                <a16:creationId xmlns:a16="http://schemas.microsoft.com/office/drawing/2014/main" id="{D0B5FF9B-FF83-7373-09C2-46D48F8B9396}"/>
              </a:ext>
            </a:extLst>
          </p:cNvPr>
          <p:cNvSpPr/>
          <p:nvPr/>
        </p:nvSpPr>
        <p:spPr>
          <a:xfrm>
            <a:off x="10611911" y="559406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07" name="Oval 206">
            <a:extLst>
              <a:ext uri="{FF2B5EF4-FFF2-40B4-BE49-F238E27FC236}">
                <a16:creationId xmlns:a16="http://schemas.microsoft.com/office/drawing/2014/main" id="{0AC42BE0-9EB6-A0C7-1E2E-885D733993A0}"/>
              </a:ext>
            </a:extLst>
          </p:cNvPr>
          <p:cNvSpPr/>
          <p:nvPr/>
        </p:nvSpPr>
        <p:spPr>
          <a:xfrm>
            <a:off x="10638754" y="591646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0" name="Oval 209">
            <a:extLst>
              <a:ext uri="{FF2B5EF4-FFF2-40B4-BE49-F238E27FC236}">
                <a16:creationId xmlns:a16="http://schemas.microsoft.com/office/drawing/2014/main" id="{7CE09DC8-4184-86E1-92CE-7E7ADF081136}"/>
              </a:ext>
            </a:extLst>
          </p:cNvPr>
          <p:cNvSpPr/>
          <p:nvPr/>
        </p:nvSpPr>
        <p:spPr>
          <a:xfrm>
            <a:off x="11443823" y="393149"/>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11" name="TextBox 210">
            <a:extLst>
              <a:ext uri="{FF2B5EF4-FFF2-40B4-BE49-F238E27FC236}">
                <a16:creationId xmlns:a16="http://schemas.microsoft.com/office/drawing/2014/main" id="{D38370C9-908A-2640-D577-F72F66C45284}"/>
              </a:ext>
            </a:extLst>
          </p:cNvPr>
          <p:cNvSpPr txBox="1"/>
          <p:nvPr/>
        </p:nvSpPr>
        <p:spPr>
          <a:xfrm>
            <a:off x="141390" y="10037"/>
            <a:ext cx="2762791"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 revidering år 2025</a:t>
            </a:r>
            <a:endParaRPr kumimoji="0" lang="sv-SE" sz="900" b="0" i="0" u="none" strike="noStrike" kern="1200" cap="none" spc="0" normalizeH="0" baseline="0">
              <a:ln>
                <a:noFill/>
              </a:ln>
              <a:solidFill>
                <a:schemeClr val="tx1"/>
              </a:solidFill>
              <a:effectLst/>
              <a:uLnTx/>
              <a:uFillTx/>
              <a:latin typeface="Verdana"/>
              <a:ea typeface="+mn-ea"/>
              <a:cs typeface="+mn-cs"/>
            </a:endParaRPr>
          </a:p>
        </p:txBody>
      </p:sp>
      <p:sp>
        <p:nvSpPr>
          <p:cNvPr id="15" name="Oval 14">
            <a:extLst>
              <a:ext uri="{FF2B5EF4-FFF2-40B4-BE49-F238E27FC236}">
                <a16:creationId xmlns:a16="http://schemas.microsoft.com/office/drawing/2014/main" id="{309D1EDE-5F10-A566-56E9-244AB8C05676}"/>
              </a:ext>
            </a:extLst>
          </p:cNvPr>
          <p:cNvSpPr/>
          <p:nvPr/>
        </p:nvSpPr>
        <p:spPr>
          <a:xfrm>
            <a:off x="9352670" y="233758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6" name="Oval 15">
            <a:extLst>
              <a:ext uri="{FF2B5EF4-FFF2-40B4-BE49-F238E27FC236}">
                <a16:creationId xmlns:a16="http://schemas.microsoft.com/office/drawing/2014/main" id="{A7B0DA22-0DF3-A281-FB84-45FE7095E3A0}"/>
              </a:ext>
            </a:extLst>
          </p:cNvPr>
          <p:cNvSpPr/>
          <p:nvPr/>
        </p:nvSpPr>
        <p:spPr>
          <a:xfrm>
            <a:off x="10848814" y="591646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215733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A874D49-DFDD-0425-35DE-B7A24A139658}"/>
              </a:ext>
            </a:extLst>
          </p:cNvPr>
          <p:cNvSpPr>
            <a:spLocks noGrp="1"/>
          </p:cNvSpPr>
          <p:nvPr>
            <p:ph type="ctrTitle"/>
          </p:nvPr>
        </p:nvSpPr>
        <p:spPr>
          <a:xfrm>
            <a:off x="1355977" y="1833563"/>
            <a:ext cx="8509963" cy="1984631"/>
          </a:xfrm>
        </p:spPr>
        <p:txBody>
          <a:bodyPr/>
          <a:lstStyle/>
          <a:p>
            <a:r>
              <a:rPr lang="sv-SE" sz="3600" b="1">
                <a:latin typeface="+mn-lt"/>
              </a:rPr>
              <a:t>DESTINATIONS-NÄRINGSUTVECKLING, KULTUR &amp; TURISM</a:t>
            </a:r>
          </a:p>
        </p:txBody>
      </p:sp>
      <p:sp>
        <p:nvSpPr>
          <p:cNvPr id="2" name="Slide Number Placeholder 1">
            <a:extLst>
              <a:ext uri="{FF2B5EF4-FFF2-40B4-BE49-F238E27FC236}">
                <a16:creationId xmlns:a16="http://schemas.microsoft.com/office/drawing/2014/main" id="{0EE6BCEE-04E1-777D-FDEA-700728990290}"/>
              </a:ext>
            </a:extLst>
          </p:cNvPr>
          <p:cNvSpPr>
            <a:spLocks noGrp="1"/>
          </p:cNvSpPr>
          <p:nvPr>
            <p:ph type="sldNum" sz="quarter" idx="12"/>
          </p:nvPr>
        </p:nvSpPr>
        <p:spPr/>
        <p:txBody>
          <a:bodyPr/>
          <a:lstStyle/>
          <a:p>
            <a:fld id="{23AA811B-2EBD-4900-905E-5BE206449611}" type="slidenum">
              <a:rPr lang="en-GB" smtClean="0"/>
              <a:pPr/>
              <a:t>21</a:t>
            </a:fld>
            <a:endParaRPr lang="en-GB"/>
          </a:p>
        </p:txBody>
      </p:sp>
    </p:spTree>
    <p:extLst>
      <p:ext uri="{BB962C8B-B14F-4D97-AF65-F5344CB8AC3E}">
        <p14:creationId xmlns:p14="http://schemas.microsoft.com/office/powerpoint/2010/main" val="2430153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D23475-CE14-2F5B-F3D8-DB7DBFE4EC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7D23475-CE14-2F5B-F3D8-DB7DBFE4E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BBB5380B-7789-E829-91B3-2DC69B39E195}"/>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EC20AD89-EBFB-21C2-7E85-016CFF4AB4F6}"/>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22</a:t>
            </a:fld>
            <a:endParaRPr lang="sv-SE"/>
          </a:p>
        </p:txBody>
      </p:sp>
      <p:sp>
        <p:nvSpPr>
          <p:cNvPr id="43" name="TextBox 42">
            <a:extLst>
              <a:ext uri="{FF2B5EF4-FFF2-40B4-BE49-F238E27FC236}">
                <a16:creationId xmlns:a16="http://schemas.microsoft.com/office/drawing/2014/main" id="{2C82615E-3203-8440-AF5E-65F11CDD7DD1}"/>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sp>
        <p:nvSpPr>
          <p:cNvPr id="64" name="Rectangle 63">
            <a:extLst>
              <a:ext uri="{FF2B5EF4-FFF2-40B4-BE49-F238E27FC236}">
                <a16:creationId xmlns:a16="http://schemas.microsoft.com/office/drawing/2014/main" id="{81D00A8D-C6F2-9CAE-F541-D3F730BB5A9C}"/>
              </a:ext>
            </a:extLst>
          </p:cNvPr>
          <p:cNvSpPr/>
          <p:nvPr/>
        </p:nvSpPr>
        <p:spPr>
          <a:xfrm>
            <a:off x="176302" y="648294"/>
            <a:ext cx="5076959" cy="5797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6" name="Isosceles Triangle 65">
            <a:extLst>
              <a:ext uri="{FF2B5EF4-FFF2-40B4-BE49-F238E27FC236}">
                <a16:creationId xmlns:a16="http://schemas.microsoft.com/office/drawing/2014/main" id="{DB0E3063-7910-9459-A1D1-D750B89BF582}"/>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A9865DBB-43E3-C7C6-C469-E4584704E860}"/>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30ED924B-F5A8-D8CC-3F36-12B26B6337D7}"/>
              </a:ext>
            </a:extLst>
          </p:cNvPr>
          <p:cNvSpPr txBox="1"/>
          <p:nvPr/>
        </p:nvSpPr>
        <p:spPr>
          <a:xfrm>
            <a:off x="85803" y="247252"/>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a:ln>
                  <a:noFill/>
                </a:ln>
                <a:solidFill>
                  <a:schemeClr val="tx1"/>
                </a:solidFill>
                <a:effectLst/>
                <a:uLnTx/>
                <a:uFillTx/>
                <a:latin typeface="Verdana"/>
                <a:ea typeface="+mn-ea"/>
                <a:cs typeface="+mn-cs"/>
              </a:rPr>
              <a:t>Miljöämnen </a:t>
            </a:r>
            <a:r>
              <a:rPr lang="sv-SE" sz="1800" b="0">
                <a:solidFill>
                  <a:schemeClr val="tx1"/>
                </a:solidFill>
                <a:latin typeface="Verdana"/>
              </a:rPr>
              <a:t>- underämnes</a:t>
            </a:r>
            <a:r>
              <a:rPr kumimoji="0" lang="sv-SE" sz="1800" b="0" i="0" u="none" strike="noStrike" kern="1200" cap="none" spc="0" normalizeH="0" baseline="0">
                <a:ln>
                  <a:noFill/>
                </a:ln>
                <a:solidFill>
                  <a:schemeClr val="tx1"/>
                </a:solidFill>
                <a:effectLst/>
                <a:uLnTx/>
                <a:uFillTx/>
                <a:latin typeface="Verdana"/>
                <a:ea typeface="+mn-ea"/>
                <a:cs typeface="+mn-cs"/>
              </a:rPr>
              <a:t>nivå</a:t>
            </a:r>
            <a:endParaRPr kumimoji="0" lang="sv-SE" sz="1800" b="0" i="0" u="none" strike="noStrike" kern="1200" cap="none" spc="0" normalizeH="0" baseline="30000">
              <a:ln>
                <a:noFill/>
              </a:ln>
              <a:solidFill>
                <a:schemeClr val="tx1"/>
              </a:solidFill>
              <a:effectLst/>
              <a:uLnTx/>
              <a:uFillTx/>
              <a:latin typeface="Verdana"/>
              <a:ea typeface="+mn-ea"/>
              <a:cs typeface="+mn-cs"/>
            </a:endParaRPr>
          </a:p>
        </p:txBody>
      </p:sp>
      <p:sp>
        <p:nvSpPr>
          <p:cNvPr id="50" name="Rectangle 49">
            <a:extLst>
              <a:ext uri="{FF2B5EF4-FFF2-40B4-BE49-F238E27FC236}">
                <a16:creationId xmlns:a16="http://schemas.microsoft.com/office/drawing/2014/main" id="{ABA3980E-E175-8787-C76A-BC73CA7CDF8B}"/>
              </a:ext>
            </a:extLst>
          </p:cNvPr>
          <p:cNvSpPr/>
          <p:nvPr/>
        </p:nvSpPr>
        <p:spPr>
          <a:xfrm>
            <a:off x="6541972" y="3389235"/>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51" name="Rectangle 50">
            <a:extLst>
              <a:ext uri="{FF2B5EF4-FFF2-40B4-BE49-F238E27FC236}">
                <a16:creationId xmlns:a16="http://schemas.microsoft.com/office/drawing/2014/main" id="{082130E1-F72A-F2A2-A3EF-2AF537FE5808}"/>
              </a:ext>
            </a:extLst>
          </p:cNvPr>
          <p:cNvSpPr/>
          <p:nvPr/>
        </p:nvSpPr>
        <p:spPr>
          <a:xfrm>
            <a:off x="6541972" y="2747719"/>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56" name="Rectangle 55">
            <a:extLst>
              <a:ext uri="{FF2B5EF4-FFF2-40B4-BE49-F238E27FC236}">
                <a16:creationId xmlns:a16="http://schemas.microsoft.com/office/drawing/2014/main" id="{8EF0BFF0-3DCC-7510-406D-38337A887C01}"/>
              </a:ext>
            </a:extLst>
          </p:cNvPr>
          <p:cNvSpPr/>
          <p:nvPr/>
        </p:nvSpPr>
        <p:spPr>
          <a:xfrm>
            <a:off x="6541972" y="3068476"/>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57" name="Rectangle 56">
            <a:extLst>
              <a:ext uri="{FF2B5EF4-FFF2-40B4-BE49-F238E27FC236}">
                <a16:creationId xmlns:a16="http://schemas.microsoft.com/office/drawing/2014/main" id="{790BF41E-90B9-93D1-47B1-0C9FB25304B2}"/>
              </a:ext>
            </a:extLst>
          </p:cNvPr>
          <p:cNvSpPr/>
          <p:nvPr/>
        </p:nvSpPr>
        <p:spPr>
          <a:xfrm>
            <a:off x="6534622" y="2426962"/>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59" name="Rectangle 58">
            <a:extLst>
              <a:ext uri="{FF2B5EF4-FFF2-40B4-BE49-F238E27FC236}">
                <a16:creationId xmlns:a16="http://schemas.microsoft.com/office/drawing/2014/main" id="{13D6A565-35FB-933F-BC69-A8B15E096A31}"/>
              </a:ext>
            </a:extLst>
          </p:cNvPr>
          <p:cNvSpPr/>
          <p:nvPr/>
        </p:nvSpPr>
        <p:spPr>
          <a:xfrm>
            <a:off x="6534622" y="1785448"/>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E2.2 </a:t>
            </a:r>
            <a:r>
              <a:rPr lang="sv-SE" sz="700">
                <a:solidFill>
                  <a:schemeClr val="accent2"/>
                </a:solidFill>
              </a:rPr>
              <a:t>Förorening av vatten</a:t>
            </a:r>
          </a:p>
        </p:txBody>
      </p:sp>
      <p:sp>
        <p:nvSpPr>
          <p:cNvPr id="60" name="Rectangle 59">
            <a:extLst>
              <a:ext uri="{FF2B5EF4-FFF2-40B4-BE49-F238E27FC236}">
                <a16:creationId xmlns:a16="http://schemas.microsoft.com/office/drawing/2014/main" id="{913A31E9-DFD1-D244-4B29-A0FA96521896}"/>
              </a:ext>
            </a:extLst>
          </p:cNvPr>
          <p:cNvSpPr/>
          <p:nvPr/>
        </p:nvSpPr>
        <p:spPr>
          <a:xfrm>
            <a:off x="5496893" y="436926"/>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61" name="Rectangle 60">
            <a:extLst>
              <a:ext uri="{FF2B5EF4-FFF2-40B4-BE49-F238E27FC236}">
                <a16:creationId xmlns:a16="http://schemas.microsoft.com/office/drawing/2014/main" id="{7372A8C7-B7C7-88AC-C182-B05ED0A4F6D5}"/>
              </a:ext>
            </a:extLst>
          </p:cNvPr>
          <p:cNvSpPr/>
          <p:nvPr/>
        </p:nvSpPr>
        <p:spPr>
          <a:xfrm>
            <a:off x="6534622" y="448338"/>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62" name="Rectangle 61">
            <a:extLst>
              <a:ext uri="{FF2B5EF4-FFF2-40B4-BE49-F238E27FC236}">
                <a16:creationId xmlns:a16="http://schemas.microsoft.com/office/drawing/2014/main" id="{73F2885F-95CC-04BF-E274-9BBCE495A673}"/>
              </a:ext>
            </a:extLst>
          </p:cNvPr>
          <p:cNvSpPr/>
          <p:nvPr/>
        </p:nvSpPr>
        <p:spPr>
          <a:xfrm>
            <a:off x="6534622" y="770424"/>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67" name="Rectangle 66">
            <a:extLst>
              <a:ext uri="{FF2B5EF4-FFF2-40B4-BE49-F238E27FC236}">
                <a16:creationId xmlns:a16="http://schemas.microsoft.com/office/drawing/2014/main" id="{C7FD727C-195A-B06F-A149-3D63D4C95F5F}"/>
              </a:ext>
            </a:extLst>
          </p:cNvPr>
          <p:cNvSpPr/>
          <p:nvPr/>
        </p:nvSpPr>
        <p:spPr>
          <a:xfrm>
            <a:off x="5496893" y="1453278"/>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68" name="Rectangle 67">
            <a:extLst>
              <a:ext uri="{FF2B5EF4-FFF2-40B4-BE49-F238E27FC236}">
                <a16:creationId xmlns:a16="http://schemas.microsoft.com/office/drawing/2014/main" id="{0128A905-2ED5-878C-6652-43F1585F9D2F}"/>
              </a:ext>
            </a:extLst>
          </p:cNvPr>
          <p:cNvSpPr/>
          <p:nvPr/>
        </p:nvSpPr>
        <p:spPr>
          <a:xfrm>
            <a:off x="6534622" y="1464691"/>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69" name="Rectangle 68">
            <a:extLst>
              <a:ext uri="{FF2B5EF4-FFF2-40B4-BE49-F238E27FC236}">
                <a16:creationId xmlns:a16="http://schemas.microsoft.com/office/drawing/2014/main" id="{B2892A4E-3E3D-525B-F36A-CAA9F35A9393}"/>
              </a:ext>
            </a:extLst>
          </p:cNvPr>
          <p:cNvSpPr/>
          <p:nvPr/>
        </p:nvSpPr>
        <p:spPr>
          <a:xfrm>
            <a:off x="5496893" y="3750121"/>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70" name="Rectangle 69">
            <a:extLst>
              <a:ext uri="{FF2B5EF4-FFF2-40B4-BE49-F238E27FC236}">
                <a16:creationId xmlns:a16="http://schemas.microsoft.com/office/drawing/2014/main" id="{2A35946F-35BC-3763-4EEE-F8D0CF4B467A}"/>
              </a:ext>
            </a:extLst>
          </p:cNvPr>
          <p:cNvSpPr/>
          <p:nvPr/>
        </p:nvSpPr>
        <p:spPr>
          <a:xfrm>
            <a:off x="6534622" y="4072206"/>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71" name="Rectangle 70">
            <a:extLst>
              <a:ext uri="{FF2B5EF4-FFF2-40B4-BE49-F238E27FC236}">
                <a16:creationId xmlns:a16="http://schemas.microsoft.com/office/drawing/2014/main" id="{B1CAC846-6C15-C1E7-4550-63F31B56328D}"/>
              </a:ext>
            </a:extLst>
          </p:cNvPr>
          <p:cNvSpPr/>
          <p:nvPr/>
        </p:nvSpPr>
        <p:spPr>
          <a:xfrm>
            <a:off x="5488742" y="4410958"/>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72" name="Rectangle 71">
            <a:extLst>
              <a:ext uri="{FF2B5EF4-FFF2-40B4-BE49-F238E27FC236}">
                <a16:creationId xmlns:a16="http://schemas.microsoft.com/office/drawing/2014/main" id="{34087F0E-B23E-1B41-EF09-5949015144CD}"/>
              </a:ext>
            </a:extLst>
          </p:cNvPr>
          <p:cNvSpPr/>
          <p:nvPr/>
        </p:nvSpPr>
        <p:spPr>
          <a:xfrm>
            <a:off x="6543562" y="4408079"/>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76" name="Rectangle 75">
            <a:extLst>
              <a:ext uri="{FF2B5EF4-FFF2-40B4-BE49-F238E27FC236}">
                <a16:creationId xmlns:a16="http://schemas.microsoft.com/office/drawing/2014/main" id="{6B2F5661-7686-FB47-389B-4646342F093A}"/>
              </a:ext>
            </a:extLst>
          </p:cNvPr>
          <p:cNvSpPr/>
          <p:nvPr/>
        </p:nvSpPr>
        <p:spPr>
          <a:xfrm>
            <a:off x="6550762" y="5052870"/>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81" name="Rectangle 80">
            <a:extLst>
              <a:ext uri="{FF2B5EF4-FFF2-40B4-BE49-F238E27FC236}">
                <a16:creationId xmlns:a16="http://schemas.microsoft.com/office/drawing/2014/main" id="{33BECE78-4712-4D30-9F16-4E61030D2553}"/>
              </a:ext>
            </a:extLst>
          </p:cNvPr>
          <p:cNvSpPr/>
          <p:nvPr/>
        </p:nvSpPr>
        <p:spPr>
          <a:xfrm>
            <a:off x="6543562" y="4727634"/>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82" name="Rectangle 81">
            <a:extLst>
              <a:ext uri="{FF2B5EF4-FFF2-40B4-BE49-F238E27FC236}">
                <a16:creationId xmlns:a16="http://schemas.microsoft.com/office/drawing/2014/main" id="{185BE2C2-A81A-127A-0D80-11101409AEAA}"/>
              </a:ext>
            </a:extLst>
          </p:cNvPr>
          <p:cNvSpPr/>
          <p:nvPr/>
        </p:nvSpPr>
        <p:spPr>
          <a:xfrm>
            <a:off x="6543562" y="5389037"/>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83" name="Rectangle 82">
            <a:extLst>
              <a:ext uri="{FF2B5EF4-FFF2-40B4-BE49-F238E27FC236}">
                <a16:creationId xmlns:a16="http://schemas.microsoft.com/office/drawing/2014/main" id="{6F0E742A-82C6-A35A-EC1A-3C75F5D0EF9E}"/>
              </a:ext>
            </a:extLst>
          </p:cNvPr>
          <p:cNvSpPr/>
          <p:nvPr/>
        </p:nvSpPr>
        <p:spPr>
          <a:xfrm>
            <a:off x="5496893" y="5767226"/>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84" name="Rectangle 83">
            <a:extLst>
              <a:ext uri="{FF2B5EF4-FFF2-40B4-BE49-F238E27FC236}">
                <a16:creationId xmlns:a16="http://schemas.microsoft.com/office/drawing/2014/main" id="{1A625F6A-567F-7B1C-9D54-091700FD5191}"/>
              </a:ext>
            </a:extLst>
          </p:cNvPr>
          <p:cNvSpPr/>
          <p:nvPr/>
        </p:nvSpPr>
        <p:spPr>
          <a:xfrm>
            <a:off x="6550762" y="5767225"/>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85" name="Rectangle 84">
            <a:extLst>
              <a:ext uri="{FF2B5EF4-FFF2-40B4-BE49-F238E27FC236}">
                <a16:creationId xmlns:a16="http://schemas.microsoft.com/office/drawing/2014/main" id="{4E878CEB-51A2-20D1-11BB-5A9FD41CDEEE}"/>
              </a:ext>
            </a:extLst>
          </p:cNvPr>
          <p:cNvSpPr/>
          <p:nvPr/>
        </p:nvSpPr>
        <p:spPr>
          <a:xfrm>
            <a:off x="6557962" y="6424669"/>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E5.3 </a:t>
            </a:r>
            <a:r>
              <a:rPr lang="sv-SE" sz="700">
                <a:solidFill>
                  <a:schemeClr val="accent2"/>
                </a:solidFill>
              </a:rPr>
              <a:t>Avfall</a:t>
            </a:r>
          </a:p>
        </p:txBody>
      </p:sp>
      <p:sp>
        <p:nvSpPr>
          <p:cNvPr id="86" name="Rectangle 85">
            <a:extLst>
              <a:ext uri="{FF2B5EF4-FFF2-40B4-BE49-F238E27FC236}">
                <a16:creationId xmlns:a16="http://schemas.microsoft.com/office/drawing/2014/main" id="{FC98FC97-E009-8402-5B4D-274B066B9852}"/>
              </a:ext>
            </a:extLst>
          </p:cNvPr>
          <p:cNvSpPr/>
          <p:nvPr/>
        </p:nvSpPr>
        <p:spPr>
          <a:xfrm>
            <a:off x="6550762" y="6099433"/>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E5.2</a:t>
            </a:r>
            <a:r>
              <a:rPr lang="sv-SE" sz="700">
                <a:solidFill>
                  <a:schemeClr val="accent2"/>
                </a:solidFill>
              </a:rPr>
              <a:t> Resursutflöden</a:t>
            </a:r>
          </a:p>
        </p:txBody>
      </p:sp>
      <p:sp>
        <p:nvSpPr>
          <p:cNvPr id="87" name="Rectangle 86">
            <a:extLst>
              <a:ext uri="{FF2B5EF4-FFF2-40B4-BE49-F238E27FC236}">
                <a16:creationId xmlns:a16="http://schemas.microsoft.com/office/drawing/2014/main" id="{985B4122-B91B-78B2-A18C-70ADCEA27FFB}"/>
              </a:ext>
            </a:extLst>
          </p:cNvPr>
          <p:cNvSpPr/>
          <p:nvPr/>
        </p:nvSpPr>
        <p:spPr>
          <a:xfrm>
            <a:off x="6532878" y="1097482"/>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sp>
        <p:nvSpPr>
          <p:cNvPr id="88" name="TextBox 87">
            <a:extLst>
              <a:ext uri="{FF2B5EF4-FFF2-40B4-BE49-F238E27FC236}">
                <a16:creationId xmlns:a16="http://schemas.microsoft.com/office/drawing/2014/main" id="{7CC8BDBC-A0EC-F5A5-5E75-8AAAC4A5780D}"/>
              </a:ext>
            </a:extLst>
          </p:cNvPr>
          <p:cNvSpPr txBox="1"/>
          <p:nvPr/>
        </p:nvSpPr>
        <p:spPr>
          <a:xfrm>
            <a:off x="8926479" y="263672"/>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89" name="TextBox 88">
            <a:extLst>
              <a:ext uri="{FF2B5EF4-FFF2-40B4-BE49-F238E27FC236}">
                <a16:creationId xmlns:a16="http://schemas.microsoft.com/office/drawing/2014/main" id="{0B63363E-8B99-AA0E-74B8-CC22BEE8722F}"/>
              </a:ext>
            </a:extLst>
          </p:cNvPr>
          <p:cNvSpPr txBox="1"/>
          <p:nvPr/>
        </p:nvSpPr>
        <p:spPr>
          <a:xfrm>
            <a:off x="8326476" y="344593"/>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90" name="TextBox 89">
            <a:extLst>
              <a:ext uri="{FF2B5EF4-FFF2-40B4-BE49-F238E27FC236}">
                <a16:creationId xmlns:a16="http://schemas.microsoft.com/office/drawing/2014/main" id="{8E319FE1-B204-C009-64B7-F737E67F6A02}"/>
              </a:ext>
            </a:extLst>
          </p:cNvPr>
          <p:cNvSpPr txBox="1"/>
          <p:nvPr/>
        </p:nvSpPr>
        <p:spPr>
          <a:xfrm>
            <a:off x="9518201" y="339585"/>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graphicFrame>
        <p:nvGraphicFramePr>
          <p:cNvPr id="91" name="Table 90">
            <a:extLst>
              <a:ext uri="{FF2B5EF4-FFF2-40B4-BE49-F238E27FC236}">
                <a16:creationId xmlns:a16="http://schemas.microsoft.com/office/drawing/2014/main" id="{2F21525F-2705-0346-42F4-4C307A214C7F}"/>
              </a:ext>
            </a:extLst>
          </p:cNvPr>
          <p:cNvGraphicFramePr>
            <a:graphicFrameLocks noGrp="1"/>
          </p:cNvGraphicFramePr>
          <p:nvPr>
            <p:extLst>
              <p:ext uri="{D42A27DB-BD31-4B8C-83A1-F6EECF244321}">
                <p14:modId xmlns:p14="http://schemas.microsoft.com/office/powerpoint/2010/main" val="451930576"/>
              </p:ext>
            </p:extLst>
          </p:nvPr>
        </p:nvGraphicFramePr>
        <p:xfrm>
          <a:off x="8379080" y="1475595"/>
          <a:ext cx="1727445" cy="2194645"/>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0423">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2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6855439"/>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92" name="Table 91">
            <a:extLst>
              <a:ext uri="{FF2B5EF4-FFF2-40B4-BE49-F238E27FC236}">
                <a16:creationId xmlns:a16="http://schemas.microsoft.com/office/drawing/2014/main" id="{5BD51397-D239-B8F0-82A9-18E37DC6E04D}"/>
              </a:ext>
            </a:extLst>
          </p:cNvPr>
          <p:cNvGraphicFramePr>
            <a:graphicFrameLocks noGrp="1"/>
          </p:cNvGraphicFramePr>
          <p:nvPr>
            <p:extLst>
              <p:ext uri="{D42A27DB-BD31-4B8C-83A1-F6EECF244321}">
                <p14:modId xmlns:p14="http://schemas.microsoft.com/office/powerpoint/2010/main" val="724302117"/>
              </p:ext>
            </p:extLst>
          </p:nvPr>
        </p:nvGraphicFramePr>
        <p:xfrm>
          <a:off x="8379080" y="4404959"/>
          <a:ext cx="1737249" cy="1264919"/>
        </p:xfrm>
        <a:graphic>
          <a:graphicData uri="http://schemas.openxmlformats.org/drawingml/2006/table">
            <a:tbl>
              <a:tblPr firstRow="1" bandRow="1">
                <a:tableStyleId>{5C22544A-7EE6-4342-B048-85BDC9FD1C3A}</a:tableStyleId>
              </a:tblPr>
              <a:tblGrid>
                <a:gridCol w="579083">
                  <a:extLst>
                    <a:ext uri="{9D8B030D-6E8A-4147-A177-3AD203B41FA5}">
                      <a16:colId xmlns:a16="http://schemas.microsoft.com/office/drawing/2014/main" val="667018431"/>
                    </a:ext>
                  </a:extLst>
                </a:gridCol>
                <a:gridCol w="579083">
                  <a:extLst>
                    <a:ext uri="{9D8B030D-6E8A-4147-A177-3AD203B41FA5}">
                      <a16:colId xmlns:a16="http://schemas.microsoft.com/office/drawing/2014/main" val="262623893"/>
                    </a:ext>
                  </a:extLst>
                </a:gridCol>
                <a:gridCol w="579083">
                  <a:extLst>
                    <a:ext uri="{9D8B030D-6E8A-4147-A177-3AD203B41FA5}">
                      <a16:colId xmlns:a16="http://schemas.microsoft.com/office/drawing/2014/main" val="2310087180"/>
                    </a:ext>
                  </a:extLst>
                </a:gridCol>
              </a:tblGrid>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bl>
          </a:graphicData>
        </a:graphic>
      </p:graphicFrame>
      <p:graphicFrame>
        <p:nvGraphicFramePr>
          <p:cNvPr id="93" name="Table 92">
            <a:extLst>
              <a:ext uri="{FF2B5EF4-FFF2-40B4-BE49-F238E27FC236}">
                <a16:creationId xmlns:a16="http://schemas.microsoft.com/office/drawing/2014/main" id="{5779D483-9FF2-F1D6-6116-E6AAC538630F}"/>
              </a:ext>
            </a:extLst>
          </p:cNvPr>
          <p:cNvGraphicFramePr>
            <a:graphicFrameLocks noGrp="1"/>
          </p:cNvGraphicFramePr>
          <p:nvPr/>
        </p:nvGraphicFramePr>
        <p:xfrm>
          <a:off x="8379080" y="5757904"/>
          <a:ext cx="1727445" cy="9422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97" name="Table 96">
            <a:extLst>
              <a:ext uri="{FF2B5EF4-FFF2-40B4-BE49-F238E27FC236}">
                <a16:creationId xmlns:a16="http://schemas.microsoft.com/office/drawing/2014/main" id="{DF555D6A-0772-56C1-4C02-E4902817E28E}"/>
              </a:ext>
            </a:extLst>
          </p:cNvPr>
          <p:cNvGraphicFramePr>
            <a:graphicFrameLocks noGrp="1"/>
          </p:cNvGraphicFramePr>
          <p:nvPr>
            <p:extLst>
              <p:ext uri="{D42A27DB-BD31-4B8C-83A1-F6EECF244321}">
                <p14:modId xmlns:p14="http://schemas.microsoft.com/office/powerpoint/2010/main" val="2197286388"/>
              </p:ext>
            </p:extLst>
          </p:nvPr>
        </p:nvGraphicFramePr>
        <p:xfrm>
          <a:off x="10218796" y="1475595"/>
          <a:ext cx="575815" cy="21786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9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51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987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9420195"/>
                  </a:ext>
                </a:extLst>
              </a:tr>
              <a:tr h="3146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2753777"/>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904467"/>
                  </a:ext>
                </a:extLst>
              </a:tr>
            </a:tbl>
          </a:graphicData>
        </a:graphic>
      </p:graphicFrame>
      <p:graphicFrame>
        <p:nvGraphicFramePr>
          <p:cNvPr id="99" name="Table 98">
            <a:extLst>
              <a:ext uri="{FF2B5EF4-FFF2-40B4-BE49-F238E27FC236}">
                <a16:creationId xmlns:a16="http://schemas.microsoft.com/office/drawing/2014/main" id="{F73A333C-9ADF-0FFA-68BA-A8BD28ED6248}"/>
              </a:ext>
            </a:extLst>
          </p:cNvPr>
          <p:cNvGraphicFramePr>
            <a:graphicFrameLocks noGrp="1"/>
          </p:cNvGraphicFramePr>
          <p:nvPr>
            <p:extLst>
              <p:ext uri="{D42A27DB-BD31-4B8C-83A1-F6EECF244321}">
                <p14:modId xmlns:p14="http://schemas.microsoft.com/office/powerpoint/2010/main" val="4192075769"/>
              </p:ext>
            </p:extLst>
          </p:nvPr>
        </p:nvGraphicFramePr>
        <p:xfrm>
          <a:off x="10218796" y="3743310"/>
          <a:ext cx="575815" cy="60555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7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02775">
                <a:tc>
                  <a:txBody>
                    <a:bodyPr/>
                    <a:lstStyle/>
                    <a:p>
                      <a:pPr marL="0" algn="ctr" defTabSz="914400" rtl="0" eaLnBrk="1" latinLnBrk="0" hangingPunct="1"/>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bl>
          </a:graphicData>
        </a:graphic>
      </p:graphicFrame>
      <p:graphicFrame>
        <p:nvGraphicFramePr>
          <p:cNvPr id="100" name="Table 99">
            <a:extLst>
              <a:ext uri="{FF2B5EF4-FFF2-40B4-BE49-F238E27FC236}">
                <a16:creationId xmlns:a16="http://schemas.microsoft.com/office/drawing/2014/main" id="{9214BD54-83D0-AA75-B203-F6B166A1E56F}"/>
              </a:ext>
            </a:extLst>
          </p:cNvPr>
          <p:cNvGraphicFramePr>
            <a:graphicFrameLocks noGrp="1"/>
          </p:cNvGraphicFramePr>
          <p:nvPr/>
        </p:nvGraphicFramePr>
        <p:xfrm>
          <a:off x="10218796" y="5757904"/>
          <a:ext cx="575645" cy="947025"/>
        </p:xfrm>
        <a:graphic>
          <a:graphicData uri="http://schemas.openxmlformats.org/drawingml/2006/table">
            <a:tbl>
              <a:tblPr firstRow="1" bandRow="1">
                <a:tableStyleId>{5C22544A-7EE6-4342-B048-85BDC9FD1C3A}</a:tableStyleId>
              </a:tblPr>
              <a:tblGrid>
                <a:gridCol w="575645">
                  <a:extLst>
                    <a:ext uri="{9D8B030D-6E8A-4147-A177-3AD203B41FA5}">
                      <a16:colId xmlns:a16="http://schemas.microsoft.com/office/drawing/2014/main" val="667018431"/>
                    </a:ext>
                  </a:extLst>
                </a:gridCol>
              </a:tblGrid>
              <a:tr h="34437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56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697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101" name="TextBox 100">
            <a:extLst>
              <a:ext uri="{FF2B5EF4-FFF2-40B4-BE49-F238E27FC236}">
                <a16:creationId xmlns:a16="http://schemas.microsoft.com/office/drawing/2014/main" id="{E892CDA7-FB38-D8DB-5A9D-39D9A60788AC}"/>
              </a:ext>
            </a:extLst>
          </p:cNvPr>
          <p:cNvSpPr txBox="1"/>
          <p:nvPr/>
        </p:nvSpPr>
        <p:spPr>
          <a:xfrm>
            <a:off x="10210670" y="247252"/>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graphicFrame>
        <p:nvGraphicFramePr>
          <p:cNvPr id="110" name="Table 109">
            <a:extLst>
              <a:ext uri="{FF2B5EF4-FFF2-40B4-BE49-F238E27FC236}">
                <a16:creationId xmlns:a16="http://schemas.microsoft.com/office/drawing/2014/main" id="{5E25ED3E-A9F5-0084-E9B9-24C95DEF49B9}"/>
              </a:ext>
            </a:extLst>
          </p:cNvPr>
          <p:cNvGraphicFramePr>
            <a:graphicFrameLocks noGrp="1"/>
          </p:cNvGraphicFramePr>
          <p:nvPr>
            <p:extLst>
              <p:ext uri="{D42A27DB-BD31-4B8C-83A1-F6EECF244321}">
                <p14:modId xmlns:p14="http://schemas.microsoft.com/office/powerpoint/2010/main" val="2265060929"/>
              </p:ext>
            </p:extLst>
          </p:nvPr>
        </p:nvGraphicFramePr>
        <p:xfrm>
          <a:off x="8379080" y="454600"/>
          <a:ext cx="1727445" cy="9067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95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124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11" name="Table 110">
            <a:extLst>
              <a:ext uri="{FF2B5EF4-FFF2-40B4-BE49-F238E27FC236}">
                <a16:creationId xmlns:a16="http://schemas.microsoft.com/office/drawing/2014/main" id="{1D24F286-0333-DD61-BBAA-60DBEF4163B5}"/>
              </a:ext>
            </a:extLst>
          </p:cNvPr>
          <p:cNvGraphicFramePr>
            <a:graphicFrameLocks noGrp="1"/>
          </p:cNvGraphicFramePr>
          <p:nvPr/>
        </p:nvGraphicFramePr>
        <p:xfrm>
          <a:off x="10218797" y="463186"/>
          <a:ext cx="575815" cy="90165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79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065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307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112" name="Oval 111">
            <a:extLst>
              <a:ext uri="{FF2B5EF4-FFF2-40B4-BE49-F238E27FC236}">
                <a16:creationId xmlns:a16="http://schemas.microsoft.com/office/drawing/2014/main" id="{9017B8B4-87CC-9376-73BA-74DAF7C09B11}"/>
              </a:ext>
            </a:extLst>
          </p:cNvPr>
          <p:cNvSpPr/>
          <p:nvPr/>
        </p:nvSpPr>
        <p:spPr>
          <a:xfrm>
            <a:off x="8578368" y="81181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3" name="Oval 112">
            <a:extLst>
              <a:ext uri="{FF2B5EF4-FFF2-40B4-BE49-F238E27FC236}">
                <a16:creationId xmlns:a16="http://schemas.microsoft.com/office/drawing/2014/main" id="{603D7C88-C2C8-617B-A0F9-AAC3C83F3D81}"/>
              </a:ext>
            </a:extLst>
          </p:cNvPr>
          <p:cNvSpPr/>
          <p:nvPr/>
        </p:nvSpPr>
        <p:spPr>
          <a:xfrm>
            <a:off x="9170522" y="81284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4" name="Oval 113">
            <a:extLst>
              <a:ext uri="{FF2B5EF4-FFF2-40B4-BE49-F238E27FC236}">
                <a16:creationId xmlns:a16="http://schemas.microsoft.com/office/drawing/2014/main" id="{0017C1D1-44D3-D94B-3F9B-4EFBA5166B94}"/>
              </a:ext>
            </a:extLst>
          </p:cNvPr>
          <p:cNvSpPr/>
          <p:nvPr/>
        </p:nvSpPr>
        <p:spPr>
          <a:xfrm>
            <a:off x="9733509" y="81343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5" name="Oval 114">
            <a:extLst>
              <a:ext uri="{FF2B5EF4-FFF2-40B4-BE49-F238E27FC236}">
                <a16:creationId xmlns:a16="http://schemas.microsoft.com/office/drawing/2014/main" id="{2EF227D0-83AC-8DCA-592C-74B3E4938D9C}"/>
              </a:ext>
            </a:extLst>
          </p:cNvPr>
          <p:cNvSpPr/>
          <p:nvPr/>
        </p:nvSpPr>
        <p:spPr>
          <a:xfrm>
            <a:off x="8578368" y="110960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6" name="Oval 115">
            <a:extLst>
              <a:ext uri="{FF2B5EF4-FFF2-40B4-BE49-F238E27FC236}">
                <a16:creationId xmlns:a16="http://schemas.microsoft.com/office/drawing/2014/main" id="{A5AAD1AB-68C4-2FBF-4B45-DF09C7597D9B}"/>
              </a:ext>
            </a:extLst>
          </p:cNvPr>
          <p:cNvSpPr/>
          <p:nvPr/>
        </p:nvSpPr>
        <p:spPr>
          <a:xfrm>
            <a:off x="9170522" y="111122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7" name="Oval 116">
            <a:extLst>
              <a:ext uri="{FF2B5EF4-FFF2-40B4-BE49-F238E27FC236}">
                <a16:creationId xmlns:a16="http://schemas.microsoft.com/office/drawing/2014/main" id="{8FE229A4-6D0F-6A8F-6563-65B7E4406F7E}"/>
              </a:ext>
            </a:extLst>
          </p:cNvPr>
          <p:cNvSpPr/>
          <p:nvPr/>
        </p:nvSpPr>
        <p:spPr>
          <a:xfrm>
            <a:off x="9733509" y="111122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8" name="Oval 117">
            <a:extLst>
              <a:ext uri="{FF2B5EF4-FFF2-40B4-BE49-F238E27FC236}">
                <a16:creationId xmlns:a16="http://schemas.microsoft.com/office/drawing/2014/main" id="{F119C5CA-9C26-5BAE-0EEA-4DFEDD2C2E08}"/>
              </a:ext>
            </a:extLst>
          </p:cNvPr>
          <p:cNvSpPr/>
          <p:nvPr/>
        </p:nvSpPr>
        <p:spPr>
          <a:xfrm>
            <a:off x="8578368" y="154185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19" name="Oval 118">
            <a:extLst>
              <a:ext uri="{FF2B5EF4-FFF2-40B4-BE49-F238E27FC236}">
                <a16:creationId xmlns:a16="http://schemas.microsoft.com/office/drawing/2014/main" id="{3AEA7523-5CC4-B9D5-ABEB-2241728CE327}"/>
              </a:ext>
            </a:extLst>
          </p:cNvPr>
          <p:cNvSpPr/>
          <p:nvPr/>
        </p:nvSpPr>
        <p:spPr>
          <a:xfrm>
            <a:off x="9170522" y="15438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0" name="Oval 119">
            <a:extLst>
              <a:ext uri="{FF2B5EF4-FFF2-40B4-BE49-F238E27FC236}">
                <a16:creationId xmlns:a16="http://schemas.microsoft.com/office/drawing/2014/main" id="{87B2E861-715F-4A90-9883-876555DD80CA}"/>
              </a:ext>
            </a:extLst>
          </p:cNvPr>
          <p:cNvSpPr/>
          <p:nvPr/>
        </p:nvSpPr>
        <p:spPr>
          <a:xfrm>
            <a:off x="9733509" y="15438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1" name="Oval 120">
            <a:extLst>
              <a:ext uri="{FF2B5EF4-FFF2-40B4-BE49-F238E27FC236}">
                <a16:creationId xmlns:a16="http://schemas.microsoft.com/office/drawing/2014/main" id="{32A963E7-12BF-AFCC-8C57-87ECC8BCCC38}"/>
              </a:ext>
            </a:extLst>
          </p:cNvPr>
          <p:cNvSpPr/>
          <p:nvPr/>
        </p:nvSpPr>
        <p:spPr>
          <a:xfrm>
            <a:off x="8578368" y="184681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2" name="Oval 121">
            <a:extLst>
              <a:ext uri="{FF2B5EF4-FFF2-40B4-BE49-F238E27FC236}">
                <a16:creationId xmlns:a16="http://schemas.microsoft.com/office/drawing/2014/main" id="{A12893E7-1AF4-5E8D-E87D-35012E20806D}"/>
              </a:ext>
            </a:extLst>
          </p:cNvPr>
          <p:cNvSpPr/>
          <p:nvPr/>
        </p:nvSpPr>
        <p:spPr>
          <a:xfrm>
            <a:off x="9170522" y="343688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3" name="Oval 122">
            <a:extLst>
              <a:ext uri="{FF2B5EF4-FFF2-40B4-BE49-F238E27FC236}">
                <a16:creationId xmlns:a16="http://schemas.microsoft.com/office/drawing/2014/main" id="{F2BCA240-3ED5-B82A-2CC2-96C263B445B7}"/>
              </a:ext>
            </a:extLst>
          </p:cNvPr>
          <p:cNvSpPr/>
          <p:nvPr/>
        </p:nvSpPr>
        <p:spPr>
          <a:xfrm>
            <a:off x="8578368" y="38173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4" name="Oval 123">
            <a:extLst>
              <a:ext uri="{FF2B5EF4-FFF2-40B4-BE49-F238E27FC236}">
                <a16:creationId xmlns:a16="http://schemas.microsoft.com/office/drawing/2014/main" id="{48DD5720-C3EA-56FD-8C32-34A5DB63C4DC}"/>
              </a:ext>
            </a:extLst>
          </p:cNvPr>
          <p:cNvSpPr/>
          <p:nvPr/>
        </p:nvSpPr>
        <p:spPr>
          <a:xfrm>
            <a:off x="9170522" y="381380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5" name="Oval 124">
            <a:extLst>
              <a:ext uri="{FF2B5EF4-FFF2-40B4-BE49-F238E27FC236}">
                <a16:creationId xmlns:a16="http://schemas.microsoft.com/office/drawing/2014/main" id="{35F72E59-13AA-DF1E-23DC-BE179EC45AF1}"/>
              </a:ext>
            </a:extLst>
          </p:cNvPr>
          <p:cNvSpPr/>
          <p:nvPr/>
        </p:nvSpPr>
        <p:spPr>
          <a:xfrm>
            <a:off x="8578368" y="446740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6" name="Oval 125">
            <a:extLst>
              <a:ext uri="{FF2B5EF4-FFF2-40B4-BE49-F238E27FC236}">
                <a16:creationId xmlns:a16="http://schemas.microsoft.com/office/drawing/2014/main" id="{2663C1D3-96DB-8B56-9294-B2C48B625C39}"/>
              </a:ext>
            </a:extLst>
          </p:cNvPr>
          <p:cNvSpPr/>
          <p:nvPr/>
        </p:nvSpPr>
        <p:spPr>
          <a:xfrm>
            <a:off x="8578368" y="584747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7" name="Oval 126">
            <a:extLst>
              <a:ext uri="{FF2B5EF4-FFF2-40B4-BE49-F238E27FC236}">
                <a16:creationId xmlns:a16="http://schemas.microsoft.com/office/drawing/2014/main" id="{1169186B-E457-F7FE-71A3-352C481BAAF0}"/>
              </a:ext>
            </a:extLst>
          </p:cNvPr>
          <p:cNvSpPr/>
          <p:nvPr/>
        </p:nvSpPr>
        <p:spPr>
          <a:xfrm>
            <a:off x="9170522" y="58546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8" name="Oval 127">
            <a:extLst>
              <a:ext uri="{FF2B5EF4-FFF2-40B4-BE49-F238E27FC236}">
                <a16:creationId xmlns:a16="http://schemas.microsoft.com/office/drawing/2014/main" id="{E63F3B43-C0D0-E1AE-3AD1-16E69B4E31D3}"/>
              </a:ext>
            </a:extLst>
          </p:cNvPr>
          <p:cNvSpPr/>
          <p:nvPr/>
        </p:nvSpPr>
        <p:spPr>
          <a:xfrm>
            <a:off x="9733509" y="616090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29" name="Oval 128">
            <a:extLst>
              <a:ext uri="{FF2B5EF4-FFF2-40B4-BE49-F238E27FC236}">
                <a16:creationId xmlns:a16="http://schemas.microsoft.com/office/drawing/2014/main" id="{57EE5838-ED2A-FAF3-52FA-49A39644F79E}"/>
              </a:ext>
            </a:extLst>
          </p:cNvPr>
          <p:cNvSpPr/>
          <p:nvPr/>
        </p:nvSpPr>
        <p:spPr>
          <a:xfrm>
            <a:off x="8578368" y="64776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0" name="Oval 129">
            <a:extLst>
              <a:ext uri="{FF2B5EF4-FFF2-40B4-BE49-F238E27FC236}">
                <a16:creationId xmlns:a16="http://schemas.microsoft.com/office/drawing/2014/main" id="{64CDD601-555E-95C9-A4BF-2A7389C83CC7}"/>
              </a:ext>
            </a:extLst>
          </p:cNvPr>
          <p:cNvSpPr/>
          <p:nvPr/>
        </p:nvSpPr>
        <p:spPr>
          <a:xfrm>
            <a:off x="9170522" y="647443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1" name="Oval 130">
            <a:extLst>
              <a:ext uri="{FF2B5EF4-FFF2-40B4-BE49-F238E27FC236}">
                <a16:creationId xmlns:a16="http://schemas.microsoft.com/office/drawing/2014/main" id="{F55995F7-FC0E-656C-937D-9D5069095A4F}"/>
              </a:ext>
            </a:extLst>
          </p:cNvPr>
          <p:cNvSpPr/>
          <p:nvPr/>
        </p:nvSpPr>
        <p:spPr>
          <a:xfrm>
            <a:off x="9733509" y="64776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2" name="Oval 131">
            <a:extLst>
              <a:ext uri="{FF2B5EF4-FFF2-40B4-BE49-F238E27FC236}">
                <a16:creationId xmlns:a16="http://schemas.microsoft.com/office/drawing/2014/main" id="{ED13FB73-3F54-C4E3-EE9F-010F6EC17FFD}"/>
              </a:ext>
            </a:extLst>
          </p:cNvPr>
          <p:cNvSpPr/>
          <p:nvPr/>
        </p:nvSpPr>
        <p:spPr>
          <a:xfrm>
            <a:off x="10433133" y="538382"/>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3" name="Oval 132">
            <a:extLst>
              <a:ext uri="{FF2B5EF4-FFF2-40B4-BE49-F238E27FC236}">
                <a16:creationId xmlns:a16="http://schemas.microsoft.com/office/drawing/2014/main" id="{86AFCE42-715B-DB41-1F66-E7AEDCB4C846}"/>
              </a:ext>
            </a:extLst>
          </p:cNvPr>
          <p:cNvSpPr/>
          <p:nvPr/>
        </p:nvSpPr>
        <p:spPr>
          <a:xfrm>
            <a:off x="10427314" y="813439"/>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4" name="Oval 133">
            <a:extLst>
              <a:ext uri="{FF2B5EF4-FFF2-40B4-BE49-F238E27FC236}">
                <a16:creationId xmlns:a16="http://schemas.microsoft.com/office/drawing/2014/main" id="{FA2C17C0-1C20-9BEC-8E4C-49DA3FEAB676}"/>
              </a:ext>
            </a:extLst>
          </p:cNvPr>
          <p:cNvSpPr/>
          <p:nvPr/>
        </p:nvSpPr>
        <p:spPr>
          <a:xfrm>
            <a:off x="10427314" y="1117665"/>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35" name="Rectangle 134">
            <a:extLst>
              <a:ext uri="{FF2B5EF4-FFF2-40B4-BE49-F238E27FC236}">
                <a16:creationId xmlns:a16="http://schemas.microsoft.com/office/drawing/2014/main" id="{D330D1FC-FC58-8CC9-8301-46AC24C91756}"/>
              </a:ext>
            </a:extLst>
          </p:cNvPr>
          <p:cNvSpPr/>
          <p:nvPr/>
        </p:nvSpPr>
        <p:spPr>
          <a:xfrm>
            <a:off x="6534622" y="2102607"/>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E2.3 </a:t>
            </a:r>
            <a:r>
              <a:rPr lang="sv-SE" sz="700">
                <a:solidFill>
                  <a:schemeClr val="accent2"/>
                </a:solidFill>
              </a:rPr>
              <a:t>Förorening av mark</a:t>
            </a:r>
          </a:p>
        </p:txBody>
      </p:sp>
      <p:sp>
        <p:nvSpPr>
          <p:cNvPr id="136" name="Rectangle 135">
            <a:extLst>
              <a:ext uri="{FF2B5EF4-FFF2-40B4-BE49-F238E27FC236}">
                <a16:creationId xmlns:a16="http://schemas.microsoft.com/office/drawing/2014/main" id="{73AB3EB5-8AC7-9988-ABDB-F61A4DC53E0D}"/>
              </a:ext>
            </a:extLst>
          </p:cNvPr>
          <p:cNvSpPr/>
          <p:nvPr/>
        </p:nvSpPr>
        <p:spPr>
          <a:xfrm>
            <a:off x="6534623" y="3755049"/>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E3.1 </a:t>
            </a:r>
            <a:r>
              <a:rPr lang="sv-SE" sz="700">
                <a:solidFill>
                  <a:schemeClr val="accent2"/>
                </a:solidFill>
              </a:rPr>
              <a:t>Vatten</a:t>
            </a:r>
          </a:p>
        </p:txBody>
      </p:sp>
      <p:graphicFrame>
        <p:nvGraphicFramePr>
          <p:cNvPr id="137" name="Table 136">
            <a:extLst>
              <a:ext uri="{FF2B5EF4-FFF2-40B4-BE49-F238E27FC236}">
                <a16:creationId xmlns:a16="http://schemas.microsoft.com/office/drawing/2014/main" id="{221A073F-777F-5936-6920-EF97D4B64021}"/>
              </a:ext>
            </a:extLst>
          </p:cNvPr>
          <p:cNvGraphicFramePr>
            <a:graphicFrameLocks noGrp="1"/>
          </p:cNvGraphicFramePr>
          <p:nvPr>
            <p:extLst>
              <p:ext uri="{D42A27DB-BD31-4B8C-83A1-F6EECF244321}">
                <p14:modId xmlns:p14="http://schemas.microsoft.com/office/powerpoint/2010/main" val="2349264391"/>
              </p:ext>
            </p:extLst>
          </p:nvPr>
        </p:nvGraphicFramePr>
        <p:xfrm>
          <a:off x="8379080" y="3755049"/>
          <a:ext cx="1728951" cy="598727"/>
        </p:xfrm>
        <a:graphic>
          <a:graphicData uri="http://schemas.openxmlformats.org/drawingml/2006/table">
            <a:tbl>
              <a:tblPr firstRow="1" bandRow="1">
                <a:tableStyleId>{5C22544A-7EE6-4342-B048-85BDC9FD1C3A}</a:tableStyleId>
              </a:tblPr>
              <a:tblGrid>
                <a:gridCol w="576317">
                  <a:extLst>
                    <a:ext uri="{9D8B030D-6E8A-4147-A177-3AD203B41FA5}">
                      <a16:colId xmlns:a16="http://schemas.microsoft.com/office/drawing/2014/main" val="667018431"/>
                    </a:ext>
                  </a:extLst>
                </a:gridCol>
                <a:gridCol w="576317">
                  <a:extLst>
                    <a:ext uri="{9D8B030D-6E8A-4147-A177-3AD203B41FA5}">
                      <a16:colId xmlns:a16="http://schemas.microsoft.com/office/drawing/2014/main" val="262623893"/>
                    </a:ext>
                  </a:extLst>
                </a:gridCol>
                <a:gridCol w="576317">
                  <a:extLst>
                    <a:ext uri="{9D8B030D-6E8A-4147-A177-3AD203B41FA5}">
                      <a16:colId xmlns:a16="http://schemas.microsoft.com/office/drawing/2014/main" val="2310087180"/>
                    </a:ext>
                  </a:extLst>
                </a:gridCol>
              </a:tblGrid>
              <a:tr h="297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010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bl>
          </a:graphicData>
        </a:graphic>
      </p:graphicFrame>
      <p:graphicFrame>
        <p:nvGraphicFramePr>
          <p:cNvPr id="138" name="Table 137">
            <a:extLst>
              <a:ext uri="{FF2B5EF4-FFF2-40B4-BE49-F238E27FC236}">
                <a16:creationId xmlns:a16="http://schemas.microsoft.com/office/drawing/2014/main" id="{B6171872-37AF-939D-5400-9B8D8EBF2B6F}"/>
              </a:ext>
            </a:extLst>
          </p:cNvPr>
          <p:cNvGraphicFramePr>
            <a:graphicFrameLocks noGrp="1"/>
          </p:cNvGraphicFramePr>
          <p:nvPr>
            <p:extLst>
              <p:ext uri="{D42A27DB-BD31-4B8C-83A1-F6EECF244321}">
                <p14:modId xmlns:p14="http://schemas.microsoft.com/office/powerpoint/2010/main" val="3620745783"/>
              </p:ext>
            </p:extLst>
          </p:nvPr>
        </p:nvGraphicFramePr>
        <p:xfrm>
          <a:off x="10218796" y="4404959"/>
          <a:ext cx="575815" cy="1264918"/>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3893420"/>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3833867"/>
                  </a:ext>
                </a:extLst>
              </a:tr>
            </a:tbl>
          </a:graphicData>
        </a:graphic>
      </p:graphicFrame>
      <p:sp>
        <p:nvSpPr>
          <p:cNvPr id="141" name="Oval 140">
            <a:extLst>
              <a:ext uri="{FF2B5EF4-FFF2-40B4-BE49-F238E27FC236}">
                <a16:creationId xmlns:a16="http://schemas.microsoft.com/office/drawing/2014/main" id="{D467C778-4747-1144-BA50-46D2CD613CD3}"/>
              </a:ext>
            </a:extLst>
          </p:cNvPr>
          <p:cNvSpPr/>
          <p:nvPr/>
        </p:nvSpPr>
        <p:spPr>
          <a:xfrm>
            <a:off x="9170522" y="184477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2" name="Oval 141">
            <a:extLst>
              <a:ext uri="{FF2B5EF4-FFF2-40B4-BE49-F238E27FC236}">
                <a16:creationId xmlns:a16="http://schemas.microsoft.com/office/drawing/2014/main" id="{30578EA9-B9B1-2EB7-9365-B017E78EE21E}"/>
              </a:ext>
            </a:extLst>
          </p:cNvPr>
          <p:cNvSpPr/>
          <p:nvPr/>
        </p:nvSpPr>
        <p:spPr>
          <a:xfrm>
            <a:off x="9733509" y="186066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44" name="Rectangle 143">
            <a:extLst>
              <a:ext uri="{FF2B5EF4-FFF2-40B4-BE49-F238E27FC236}">
                <a16:creationId xmlns:a16="http://schemas.microsoft.com/office/drawing/2014/main" id="{A68EF761-90D0-1D23-653C-9B4366D834B4}"/>
              </a:ext>
            </a:extLst>
          </p:cNvPr>
          <p:cNvSpPr/>
          <p:nvPr/>
        </p:nvSpPr>
        <p:spPr>
          <a:xfrm>
            <a:off x="185366" y="811815"/>
            <a:ext cx="4942508" cy="554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accent2"/>
                </a:solidFill>
              </a:rPr>
              <a:t>Inverkansväsentlighet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I värdekedjan genereras utsläpp av växthusgaser från exv. interna, leverantörers och besökares resor, material- och produktproduktion samt matproduktion (E1.2). Det sker även energiförbrukning i samtliga led i värdekedjan, vilket bl.a. kan bidra överbelastning av de lokala elnätet (E1.3). Det sker även olika typer av luftföroreningar kopplat till produktion av material och produkter, så som stål och betong och livsmedel. Även arrangörers, leverantörers och besökares resor leder till luftföroreningar (E2.1). Det bedöms även finnas en potentiell negativ inverkan på mark och vatten till följd av exv. livsmedelsproduktion (E2.2-E2.6), och en negativ inverkan uppströms kopplat till vattenkonsumtion i produktionsprocesser (E3.1). Bolagen är beroende av olika typer av produkter och material, vilka främst bedöms produceras av jungfruliga resurser, vilket leder till en negativ inverkan (E5.1). Dessutom uppkommer olika typer av avfall längs hela värdekedjan (E5.3). </a:t>
            </a:r>
          </a:p>
          <a:p>
            <a:endParaRPr lang="sv-SE" sz="1000">
              <a:solidFill>
                <a:srgbClr val="000000"/>
              </a:solidFill>
            </a:endParaRPr>
          </a:p>
          <a:p>
            <a:r>
              <a:rPr lang="sv-SE" sz="1000" b="1">
                <a:solidFill>
                  <a:srgbClr val="000000"/>
                </a:solidFill>
              </a:rPr>
              <a:t>Ett av bolagen orsakar och bidrar till positiva inverkan inom två </a:t>
            </a:r>
            <a:r>
              <a:rPr lang="sv-SE" sz="1000" b="1" err="1">
                <a:solidFill>
                  <a:srgbClr val="000000"/>
                </a:solidFill>
              </a:rPr>
              <a:t>underämnen</a:t>
            </a:r>
            <a:r>
              <a:rPr lang="sv-SE" sz="1000">
                <a:solidFill>
                  <a:srgbClr val="000000"/>
                </a:solidFill>
              </a:rPr>
              <a:t>. BRG bedöms bidra till att främja och möjliggöra omställningen av samhället genom att stötta företag i deras hållbarhetsstrategier och hur de kan minska utsläpp och avfallsmängder (E1.2 och E5.3). </a:t>
            </a:r>
          </a:p>
          <a:p>
            <a:endParaRPr lang="sv-SE" sz="1000">
              <a:solidFill>
                <a:srgbClr val="000000"/>
              </a:solidFill>
            </a:endParaRPr>
          </a:p>
          <a:p>
            <a:r>
              <a:rPr lang="sv-SE" sz="1000" b="1">
                <a:solidFill>
                  <a:schemeClr val="accent2"/>
                </a:solidFill>
              </a:rPr>
              <a:t>Finansiell 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identifierade finansiella risker inom tre </a:t>
            </a:r>
            <a:r>
              <a:rPr lang="sv-SE" sz="1000" b="1" err="1">
                <a:solidFill>
                  <a:srgbClr val="000000"/>
                </a:solidFill>
              </a:rPr>
              <a:t>underämnen</a:t>
            </a:r>
            <a:r>
              <a:rPr lang="sv-SE" sz="1000">
                <a:solidFill>
                  <a:srgbClr val="000000"/>
                </a:solidFill>
              </a:rPr>
              <a:t>. För bolagen i den tematiska gruppen finns risk för minskade intäkter till följd av ökad förekomst av extremväder, vilket kan leda till inställda evenemang (E1.1). Det identifieras även en finansiell risk kopplat till ökade kostnader för arrangörers transporter och med det även för bolagen, speciellt </a:t>
            </a:r>
            <a:r>
              <a:rPr lang="sv-SE" sz="1000" err="1">
                <a:solidFill>
                  <a:srgbClr val="000000"/>
                </a:solidFill>
              </a:rPr>
              <a:t>GotEvent</a:t>
            </a:r>
            <a:r>
              <a:rPr lang="sv-SE" sz="1000">
                <a:solidFill>
                  <a:srgbClr val="000000"/>
                </a:solidFill>
              </a:rPr>
              <a:t> (E1.2). Det identifieras även en risk för ökande kostnader till följd av energitoppar, speciellt under vintertid, kopplat till energiförbrukningen under egna evenemang, badanläggningar och parkdrift. </a:t>
            </a:r>
          </a:p>
          <a:p>
            <a:endParaRPr lang="en-US" sz="1000">
              <a:solidFill>
                <a:schemeClr val="bg1"/>
              </a:solidFill>
            </a:endParaRPr>
          </a:p>
        </p:txBody>
      </p:sp>
      <p:sp>
        <p:nvSpPr>
          <p:cNvPr id="2" name="Oval 1">
            <a:extLst>
              <a:ext uri="{FF2B5EF4-FFF2-40B4-BE49-F238E27FC236}">
                <a16:creationId xmlns:a16="http://schemas.microsoft.com/office/drawing/2014/main" id="{4B3DADEC-B791-2114-375D-5E7750C7F2BE}"/>
              </a:ext>
            </a:extLst>
          </p:cNvPr>
          <p:cNvSpPr/>
          <p:nvPr/>
        </p:nvSpPr>
        <p:spPr>
          <a:xfrm>
            <a:off x="8578368" y="217205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 name="Oval 2">
            <a:extLst>
              <a:ext uri="{FF2B5EF4-FFF2-40B4-BE49-F238E27FC236}">
                <a16:creationId xmlns:a16="http://schemas.microsoft.com/office/drawing/2014/main" id="{36BEFD8F-E386-B672-E2B8-DF1D47927C84}"/>
              </a:ext>
            </a:extLst>
          </p:cNvPr>
          <p:cNvSpPr/>
          <p:nvPr/>
        </p:nvSpPr>
        <p:spPr>
          <a:xfrm>
            <a:off x="8578368" y="277972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 name="Oval 3">
            <a:extLst>
              <a:ext uri="{FF2B5EF4-FFF2-40B4-BE49-F238E27FC236}">
                <a16:creationId xmlns:a16="http://schemas.microsoft.com/office/drawing/2014/main" id="{8DB06C1F-02B3-C133-63F1-3904FD8E00C6}"/>
              </a:ext>
            </a:extLst>
          </p:cNvPr>
          <p:cNvSpPr/>
          <p:nvPr/>
        </p:nvSpPr>
        <p:spPr>
          <a:xfrm>
            <a:off x="8586591" y="312484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26485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00283-48D4-BDD2-25E9-9F047DC74020}"/>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6ACCF6D-12E7-643A-1C65-870AD0CBB9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56ACCF6D-12E7-643A-1C65-870AD0CBB9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F18D0256-E847-D9B2-5D28-284C76C6C205}"/>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6670548A-398D-FAC7-7CF3-222FC80F8F40}"/>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23</a:t>
            </a:fld>
            <a:endParaRPr lang="sv-SE"/>
          </a:p>
        </p:txBody>
      </p:sp>
      <p:sp>
        <p:nvSpPr>
          <p:cNvPr id="43" name="TextBox 42">
            <a:extLst>
              <a:ext uri="{FF2B5EF4-FFF2-40B4-BE49-F238E27FC236}">
                <a16:creationId xmlns:a16="http://schemas.microsoft.com/office/drawing/2014/main" id="{734958C5-B059-9D12-9BC7-FFDD7DCA609E}"/>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A0BF43EB-4B54-89FD-ECE1-2A719A6D51B7}"/>
              </a:ext>
            </a:extLst>
          </p:cNvPr>
          <p:cNvGrpSpPr/>
          <p:nvPr/>
        </p:nvGrpSpPr>
        <p:grpSpPr>
          <a:xfrm>
            <a:off x="176302" y="648294"/>
            <a:ext cx="5076959" cy="5890530"/>
            <a:chOff x="-484033" y="1779824"/>
            <a:chExt cx="7479459" cy="4697854"/>
          </a:xfrm>
          <a:solidFill>
            <a:schemeClr val="bg1">
              <a:lumMod val="95000"/>
            </a:schemeClr>
          </a:solidFill>
        </p:grpSpPr>
        <p:sp>
          <p:nvSpPr>
            <p:cNvPr id="64" name="Rectangle 63">
              <a:extLst>
                <a:ext uri="{FF2B5EF4-FFF2-40B4-BE49-F238E27FC236}">
                  <a16:creationId xmlns:a16="http://schemas.microsoft.com/office/drawing/2014/main" id="{187A9F70-FF07-338D-177B-90A735C927EB}"/>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0E85912E-362D-2227-BFE5-E1326447C5AF}"/>
                </a:ext>
              </a:extLst>
            </p:cNvPr>
            <p:cNvSpPr/>
            <p:nvPr/>
          </p:nvSpPr>
          <p:spPr>
            <a:xfrm>
              <a:off x="-470681" y="1910236"/>
              <a:ext cx="7427917" cy="456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Inom bolagens verksamheter arbetar anställda i en miljö med risk för fysiska eller psykosociala skador kopplat till exv. elarbeten, byggnation, stress, våld och hot m.m., </a:t>
              </a:r>
              <a:r>
                <a:rPr lang="sv-SE" sz="1000" err="1">
                  <a:solidFill>
                    <a:srgbClr val="000000"/>
                  </a:solidFill>
                </a:rPr>
                <a:t>bl.a</a:t>
              </a:r>
              <a:r>
                <a:rPr lang="sv-SE" sz="1000">
                  <a:solidFill>
                    <a:srgbClr val="000000"/>
                  </a:solidFill>
                </a:rPr>
                <a:t> kopplat till restaurangmiljö (S1.1). Upp- och nedströms i värdekedjan identifieras även potentiell negativ inverkan kopplat till bristande arbetsvillkor och balans mellan arbets- och privatliv inom besöksnäringen. Det finns även en potentiell problematik kopplat till internationella underentreprenörer vid bygg- och evenemangsproduktion (S2.1).  Bolagen har begränsad insyn gällande likabehandling eller andra arbetsrelaterade rättigheter upp- och nedströms i värdekedjan kopplat till exv. internationella produktioner eller (S2.2-S2.3). Uppströms i gruppens värdekedja sker även potentiell negativ inverkan på lokala samhällen rättigheter kopplat till exv. råvaruutvinning (S3.1-S3.2). </a:t>
              </a:r>
            </a:p>
            <a:p>
              <a:endParaRPr lang="sv-SE" sz="1000">
                <a:solidFill>
                  <a:srgbClr val="000000"/>
                </a:solidFill>
              </a:endParaRP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orsakar, bidrar till eller är kopplad till olika positiv inverkan inom flera </a:t>
              </a:r>
              <a:r>
                <a:rPr lang="sv-SE" sz="1000" b="1" err="1">
                  <a:solidFill>
                    <a:srgbClr val="000000"/>
                  </a:solidFill>
                </a:rPr>
                <a:t>underämnen</a:t>
              </a:r>
              <a:r>
                <a:rPr lang="sv-SE" sz="1000">
                  <a:solidFill>
                    <a:srgbClr val="000000"/>
                  </a:solidFill>
                </a:rPr>
                <a:t>. Samtliga bolag erbjuder trygga arbetsvillkor och arbetar aktivt med att förbättra de fysiska och psykiska förhållandena på arbetsplatserna (S1.1). Flera av bolagen erbjuder praktikplatser och instegsjobb och har rekryteringsprocesser som syftar till att ge alla lika möjlighet oberoende av kontaktnät (S1.2). Bolagen </a:t>
              </a:r>
              <a:r>
                <a:rPr lang="sv-SE" sz="1000" err="1">
                  <a:solidFill>
                    <a:srgbClr val="000000"/>
                  </a:solidFill>
                </a:rPr>
                <a:t>kravställer</a:t>
              </a:r>
              <a:r>
                <a:rPr lang="sv-SE" sz="1000">
                  <a:solidFill>
                    <a:srgbClr val="000000"/>
                  </a:solidFill>
                </a:rPr>
                <a:t> i merparten av sina kontrakt att leverantörer ska säkerställa tillräckliga arbetsvillkor för sina anställda (S2.1). Verksamheterna bidrar med arbetstillfällen, upplevelser och besöksanledningar, vilket bidrar positivt till stadens ekonomi (S3.1). Bolagen fokuserar vidare på säkerhet och trygghet i respektive verksamheter, vilket följs upp av bl.a. egenkontroller (S4.2), samt olika tillgänglighetsåtgärder (S4.3).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identifierade finansiella risker och möjligheter inom två </a:t>
              </a:r>
              <a:r>
                <a:rPr lang="sv-SE" sz="1000" b="1" err="1">
                  <a:solidFill>
                    <a:srgbClr val="000000"/>
                  </a:solidFill>
                </a:rPr>
                <a:t>underämnen</a:t>
              </a:r>
              <a:r>
                <a:rPr lang="sv-SE" sz="1000">
                  <a:solidFill>
                    <a:srgbClr val="000000"/>
                  </a:solidFill>
                </a:rPr>
                <a:t>. Genom att driva kommunikation om klimatsmart resande till destinationen, kartläggs en möjlighet till ökade intäkter kopplat till att attrahera artister och evenemang med fokus på klimatfrågor (S4.2). Bristande personlig säkerhet för besökare skulle däremot kunna leda till minskad mängd besökare och därmed minskade intäkter (S4.3).   </a:t>
              </a:r>
            </a:p>
            <a:p>
              <a:endParaRPr lang="en-US" sz="1000">
                <a:solidFill>
                  <a:schemeClr val="bg1"/>
                </a:solidFill>
              </a:endParaRPr>
            </a:p>
          </p:txBody>
        </p:sp>
      </p:grpSp>
      <p:sp>
        <p:nvSpPr>
          <p:cNvPr id="66" name="Isosceles Triangle 65">
            <a:extLst>
              <a:ext uri="{FF2B5EF4-FFF2-40B4-BE49-F238E27FC236}">
                <a16:creationId xmlns:a16="http://schemas.microsoft.com/office/drawing/2014/main" id="{89086D6F-D085-5772-B579-1066D595C614}"/>
              </a:ext>
            </a:extLst>
          </p:cNvPr>
          <p:cNvSpPr/>
          <p:nvPr/>
        </p:nvSpPr>
        <p:spPr>
          <a:xfrm rot="5400000">
            <a:off x="3044136" y="3142515"/>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F3B1DBBB-903D-172F-1D20-8B8647BB52FD}"/>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7159477C-4D9E-BDDE-D981-177EBEB70B3B}"/>
              </a:ext>
            </a:extLst>
          </p:cNvPr>
          <p:cNvSpPr txBox="1"/>
          <p:nvPr/>
        </p:nvSpPr>
        <p:spPr>
          <a:xfrm>
            <a:off x="82489" y="268961"/>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a:ln>
                  <a:noFill/>
                </a:ln>
                <a:solidFill>
                  <a:schemeClr val="tx1"/>
                </a:solidFill>
                <a:effectLst/>
                <a:uLnTx/>
                <a:uFillTx/>
                <a:latin typeface="Verdana"/>
                <a:ea typeface="+mn-ea"/>
                <a:cs typeface="+mn-cs"/>
              </a:rPr>
              <a:t>Sociala ämnen </a:t>
            </a:r>
            <a:r>
              <a:rPr lang="sv-SE" sz="1800" b="0">
                <a:solidFill>
                  <a:schemeClr val="tx1"/>
                </a:solidFill>
                <a:latin typeface="Verdana"/>
              </a:rPr>
              <a:t>- underämnes</a:t>
            </a:r>
            <a:r>
              <a:rPr kumimoji="0" lang="sv-SE" sz="1800" b="0" i="0" u="none" strike="noStrike" kern="1200" cap="none" spc="0" normalizeH="0" baseline="0">
                <a:ln>
                  <a:noFill/>
                </a:ln>
                <a:solidFill>
                  <a:schemeClr val="tx1"/>
                </a:solidFill>
                <a:effectLst/>
                <a:uLnTx/>
                <a:uFillTx/>
                <a:latin typeface="Verdana"/>
                <a:ea typeface="+mn-ea"/>
                <a:cs typeface="+mn-cs"/>
              </a:rPr>
              <a:t>nivå</a:t>
            </a:r>
            <a:endParaRPr kumimoji="0" lang="sv-SE" sz="1800" b="0" i="0" u="none" strike="noStrike" kern="1200" cap="none" spc="0" normalizeH="0" baseline="30000">
              <a:ln>
                <a:noFill/>
              </a:ln>
              <a:solidFill>
                <a:schemeClr val="tx1"/>
              </a:solidFill>
              <a:effectLst/>
              <a:uLnTx/>
              <a:uFillTx/>
              <a:latin typeface="Verdana"/>
              <a:ea typeface="+mn-ea"/>
              <a:cs typeface="+mn-cs"/>
            </a:endParaRPr>
          </a:p>
        </p:txBody>
      </p:sp>
      <p:sp>
        <p:nvSpPr>
          <p:cNvPr id="2" name="TextBox 1">
            <a:extLst>
              <a:ext uri="{FF2B5EF4-FFF2-40B4-BE49-F238E27FC236}">
                <a16:creationId xmlns:a16="http://schemas.microsoft.com/office/drawing/2014/main" id="{0B16D0C1-8C79-94DE-14B9-726E3759AC1B}"/>
              </a:ext>
            </a:extLst>
          </p:cNvPr>
          <p:cNvSpPr txBox="1"/>
          <p:nvPr/>
        </p:nvSpPr>
        <p:spPr>
          <a:xfrm>
            <a:off x="9070274" y="450260"/>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3" name="TextBox 2">
            <a:extLst>
              <a:ext uri="{FF2B5EF4-FFF2-40B4-BE49-F238E27FC236}">
                <a16:creationId xmlns:a16="http://schemas.microsoft.com/office/drawing/2014/main" id="{3719368C-29CF-16D3-FB17-A1B13DAECEB5}"/>
              </a:ext>
            </a:extLst>
          </p:cNvPr>
          <p:cNvSpPr txBox="1"/>
          <p:nvPr/>
        </p:nvSpPr>
        <p:spPr>
          <a:xfrm>
            <a:off x="8470271" y="531181"/>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4" name="TextBox 3">
            <a:extLst>
              <a:ext uri="{FF2B5EF4-FFF2-40B4-BE49-F238E27FC236}">
                <a16:creationId xmlns:a16="http://schemas.microsoft.com/office/drawing/2014/main" id="{AB410233-CE1B-F9BF-00D2-BC8FE4761A0B}"/>
              </a:ext>
            </a:extLst>
          </p:cNvPr>
          <p:cNvSpPr txBox="1"/>
          <p:nvPr/>
        </p:nvSpPr>
        <p:spPr>
          <a:xfrm>
            <a:off x="9661996" y="526173"/>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6" name="TextBox 5">
            <a:extLst>
              <a:ext uri="{FF2B5EF4-FFF2-40B4-BE49-F238E27FC236}">
                <a16:creationId xmlns:a16="http://schemas.microsoft.com/office/drawing/2014/main" id="{3CB4E2C8-51DF-C0F7-3954-2504EFDFF9CA}"/>
              </a:ext>
            </a:extLst>
          </p:cNvPr>
          <p:cNvSpPr txBox="1"/>
          <p:nvPr/>
        </p:nvSpPr>
        <p:spPr>
          <a:xfrm>
            <a:off x="10288633" y="433840"/>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 name="Rectangle 6">
            <a:extLst>
              <a:ext uri="{FF2B5EF4-FFF2-40B4-BE49-F238E27FC236}">
                <a16:creationId xmlns:a16="http://schemas.microsoft.com/office/drawing/2014/main" id="{06134C9C-C157-D6CF-5F89-F69698D1D297}"/>
              </a:ext>
            </a:extLst>
          </p:cNvPr>
          <p:cNvSpPr/>
          <p:nvPr/>
        </p:nvSpPr>
        <p:spPr>
          <a:xfrm>
            <a:off x="5382725" y="631309"/>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8" name="Rectangle 7">
            <a:extLst>
              <a:ext uri="{FF2B5EF4-FFF2-40B4-BE49-F238E27FC236}">
                <a16:creationId xmlns:a16="http://schemas.microsoft.com/office/drawing/2014/main" id="{C954FE05-4636-2D3B-C38B-EA8EC1025D49}"/>
              </a:ext>
            </a:extLst>
          </p:cNvPr>
          <p:cNvSpPr/>
          <p:nvPr/>
        </p:nvSpPr>
        <p:spPr>
          <a:xfrm>
            <a:off x="5382725" y="1697901"/>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9" name="Rectangle 8">
            <a:extLst>
              <a:ext uri="{FF2B5EF4-FFF2-40B4-BE49-F238E27FC236}">
                <a16:creationId xmlns:a16="http://schemas.microsoft.com/office/drawing/2014/main" id="{81719D17-E67F-B536-56B5-DF1662DD52C1}"/>
              </a:ext>
            </a:extLst>
          </p:cNvPr>
          <p:cNvSpPr/>
          <p:nvPr/>
        </p:nvSpPr>
        <p:spPr>
          <a:xfrm>
            <a:off x="5382725" y="2688449"/>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10" name="Rectangle 9">
            <a:extLst>
              <a:ext uri="{FF2B5EF4-FFF2-40B4-BE49-F238E27FC236}">
                <a16:creationId xmlns:a16="http://schemas.microsoft.com/office/drawing/2014/main" id="{520C80A5-819B-30E1-D682-7D17B35C3FFC}"/>
              </a:ext>
            </a:extLst>
          </p:cNvPr>
          <p:cNvSpPr/>
          <p:nvPr/>
        </p:nvSpPr>
        <p:spPr>
          <a:xfrm>
            <a:off x="5396359" y="3716832"/>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11" name="Rectangle 10">
            <a:extLst>
              <a:ext uri="{FF2B5EF4-FFF2-40B4-BE49-F238E27FC236}">
                <a16:creationId xmlns:a16="http://schemas.microsoft.com/office/drawing/2014/main" id="{778DD6DE-55AD-78C2-A267-BE06DF906472}"/>
              </a:ext>
            </a:extLst>
          </p:cNvPr>
          <p:cNvSpPr/>
          <p:nvPr/>
        </p:nvSpPr>
        <p:spPr>
          <a:xfrm>
            <a:off x="6429971" y="631308"/>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S1.1. Arbetsvillkor</a:t>
            </a:r>
          </a:p>
        </p:txBody>
      </p:sp>
      <p:sp>
        <p:nvSpPr>
          <p:cNvPr id="12" name="Rectangle 11">
            <a:extLst>
              <a:ext uri="{FF2B5EF4-FFF2-40B4-BE49-F238E27FC236}">
                <a16:creationId xmlns:a16="http://schemas.microsoft.com/office/drawing/2014/main" id="{EC396E1C-B71B-A790-3764-C6DCB148CCD9}"/>
              </a:ext>
            </a:extLst>
          </p:cNvPr>
          <p:cNvSpPr/>
          <p:nvPr/>
        </p:nvSpPr>
        <p:spPr>
          <a:xfrm>
            <a:off x="6429971" y="958230"/>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S1.2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13" name="Rectangle 12">
            <a:extLst>
              <a:ext uri="{FF2B5EF4-FFF2-40B4-BE49-F238E27FC236}">
                <a16:creationId xmlns:a16="http://schemas.microsoft.com/office/drawing/2014/main" id="{70BD4640-2179-42A6-53D5-D8A593304431}"/>
              </a:ext>
            </a:extLst>
          </p:cNvPr>
          <p:cNvSpPr/>
          <p:nvPr/>
        </p:nvSpPr>
        <p:spPr>
          <a:xfrm>
            <a:off x="6429970" y="2339409"/>
            <a:ext cx="2017974"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S2.3 Andra arbetsrelaterade rättigheter</a:t>
            </a:r>
          </a:p>
        </p:txBody>
      </p:sp>
      <p:sp>
        <p:nvSpPr>
          <p:cNvPr id="14" name="Rectangle 13">
            <a:extLst>
              <a:ext uri="{FF2B5EF4-FFF2-40B4-BE49-F238E27FC236}">
                <a16:creationId xmlns:a16="http://schemas.microsoft.com/office/drawing/2014/main" id="{5000A3D7-D7F6-55E4-CF16-931B41CA0CC5}"/>
              </a:ext>
            </a:extLst>
          </p:cNvPr>
          <p:cNvSpPr/>
          <p:nvPr/>
        </p:nvSpPr>
        <p:spPr>
          <a:xfrm>
            <a:off x="6429971" y="1697901"/>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S2.1. Arbetsvillkor</a:t>
            </a:r>
          </a:p>
        </p:txBody>
      </p:sp>
      <p:sp>
        <p:nvSpPr>
          <p:cNvPr id="15" name="Rectangle 14">
            <a:extLst>
              <a:ext uri="{FF2B5EF4-FFF2-40B4-BE49-F238E27FC236}">
                <a16:creationId xmlns:a16="http://schemas.microsoft.com/office/drawing/2014/main" id="{1F0FACCF-B592-49A5-34CF-579954252C20}"/>
              </a:ext>
            </a:extLst>
          </p:cNvPr>
          <p:cNvSpPr/>
          <p:nvPr/>
        </p:nvSpPr>
        <p:spPr>
          <a:xfrm>
            <a:off x="6429971" y="2014143"/>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S2.2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16" name="Rectangle 15">
            <a:extLst>
              <a:ext uri="{FF2B5EF4-FFF2-40B4-BE49-F238E27FC236}">
                <a16:creationId xmlns:a16="http://schemas.microsoft.com/office/drawing/2014/main" id="{B6CC4848-84C7-17B4-18A9-2FB050717457}"/>
              </a:ext>
            </a:extLst>
          </p:cNvPr>
          <p:cNvSpPr/>
          <p:nvPr/>
        </p:nvSpPr>
        <p:spPr>
          <a:xfrm>
            <a:off x="6429971" y="2688449"/>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17" name="Rectangle 16">
            <a:extLst>
              <a:ext uri="{FF2B5EF4-FFF2-40B4-BE49-F238E27FC236}">
                <a16:creationId xmlns:a16="http://schemas.microsoft.com/office/drawing/2014/main" id="{8B6A9E64-D191-C3FE-6A04-9D7D3DBA92B3}"/>
              </a:ext>
            </a:extLst>
          </p:cNvPr>
          <p:cNvSpPr/>
          <p:nvPr/>
        </p:nvSpPr>
        <p:spPr>
          <a:xfrm>
            <a:off x="6429971" y="3029182"/>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18" name="Rectangle 17">
            <a:extLst>
              <a:ext uri="{FF2B5EF4-FFF2-40B4-BE49-F238E27FC236}">
                <a16:creationId xmlns:a16="http://schemas.microsoft.com/office/drawing/2014/main" id="{B30E9A55-D06C-24FE-0C42-1AB3318EFB0B}"/>
              </a:ext>
            </a:extLst>
          </p:cNvPr>
          <p:cNvSpPr/>
          <p:nvPr/>
        </p:nvSpPr>
        <p:spPr>
          <a:xfrm>
            <a:off x="6443603" y="4352554"/>
            <a:ext cx="2017974" cy="320199"/>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S4.3 Social inkludering </a:t>
            </a:r>
          </a:p>
        </p:txBody>
      </p:sp>
      <p:sp>
        <p:nvSpPr>
          <p:cNvPr id="19" name="Rectangle 18">
            <a:extLst>
              <a:ext uri="{FF2B5EF4-FFF2-40B4-BE49-F238E27FC236}">
                <a16:creationId xmlns:a16="http://schemas.microsoft.com/office/drawing/2014/main" id="{B9B273E7-F545-D92E-0E4B-4BF195407BC7}"/>
              </a:ext>
            </a:extLst>
          </p:cNvPr>
          <p:cNvSpPr/>
          <p:nvPr/>
        </p:nvSpPr>
        <p:spPr>
          <a:xfrm>
            <a:off x="6443605" y="4030072"/>
            <a:ext cx="2022983"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S4.2 Personlig säkerhet</a:t>
            </a:r>
          </a:p>
        </p:txBody>
      </p:sp>
      <p:graphicFrame>
        <p:nvGraphicFramePr>
          <p:cNvPr id="20" name="Table 19">
            <a:extLst>
              <a:ext uri="{FF2B5EF4-FFF2-40B4-BE49-F238E27FC236}">
                <a16:creationId xmlns:a16="http://schemas.microsoft.com/office/drawing/2014/main" id="{39E77091-701C-32FD-E60E-A565D7911299}"/>
              </a:ext>
            </a:extLst>
          </p:cNvPr>
          <p:cNvGraphicFramePr>
            <a:graphicFrameLocks noGrp="1"/>
          </p:cNvGraphicFramePr>
          <p:nvPr>
            <p:extLst>
              <p:ext uri="{D42A27DB-BD31-4B8C-83A1-F6EECF244321}">
                <p14:modId xmlns:p14="http://schemas.microsoft.com/office/powerpoint/2010/main" val="2051379375"/>
              </p:ext>
            </p:extLst>
          </p:nvPr>
        </p:nvGraphicFramePr>
        <p:xfrm>
          <a:off x="8504587" y="648294"/>
          <a:ext cx="172744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6562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7073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378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1" name="Table 20">
            <a:extLst>
              <a:ext uri="{FF2B5EF4-FFF2-40B4-BE49-F238E27FC236}">
                <a16:creationId xmlns:a16="http://schemas.microsoft.com/office/drawing/2014/main" id="{D1C59A8E-9B7A-7779-657E-821FF2C085D2}"/>
              </a:ext>
            </a:extLst>
          </p:cNvPr>
          <p:cNvGraphicFramePr>
            <a:graphicFrameLocks noGrp="1"/>
          </p:cNvGraphicFramePr>
          <p:nvPr>
            <p:extLst>
              <p:ext uri="{D42A27DB-BD31-4B8C-83A1-F6EECF244321}">
                <p14:modId xmlns:p14="http://schemas.microsoft.com/office/powerpoint/2010/main" val="3893440322"/>
              </p:ext>
            </p:extLst>
          </p:nvPr>
        </p:nvGraphicFramePr>
        <p:xfrm>
          <a:off x="8504587" y="1717348"/>
          <a:ext cx="172744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765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3" name="Table 22">
            <a:extLst>
              <a:ext uri="{FF2B5EF4-FFF2-40B4-BE49-F238E27FC236}">
                <a16:creationId xmlns:a16="http://schemas.microsoft.com/office/drawing/2014/main" id="{AE90EB3C-34AC-3A69-BEEF-91D61BF70D22}"/>
              </a:ext>
            </a:extLst>
          </p:cNvPr>
          <p:cNvGraphicFramePr>
            <a:graphicFrameLocks noGrp="1"/>
          </p:cNvGraphicFramePr>
          <p:nvPr>
            <p:extLst>
              <p:ext uri="{D42A27DB-BD31-4B8C-83A1-F6EECF244321}">
                <p14:modId xmlns:p14="http://schemas.microsoft.com/office/powerpoint/2010/main" val="436831743"/>
              </p:ext>
            </p:extLst>
          </p:nvPr>
        </p:nvGraphicFramePr>
        <p:xfrm>
          <a:off x="8504587" y="2722582"/>
          <a:ext cx="172744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295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9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10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4" name="Table 23">
            <a:extLst>
              <a:ext uri="{FF2B5EF4-FFF2-40B4-BE49-F238E27FC236}">
                <a16:creationId xmlns:a16="http://schemas.microsoft.com/office/drawing/2014/main" id="{B2E86450-1660-7EC8-5EAD-FC021F9F863A}"/>
              </a:ext>
            </a:extLst>
          </p:cNvPr>
          <p:cNvGraphicFramePr>
            <a:graphicFrameLocks noGrp="1"/>
          </p:cNvGraphicFramePr>
          <p:nvPr/>
        </p:nvGraphicFramePr>
        <p:xfrm>
          <a:off x="8518221" y="3716832"/>
          <a:ext cx="1727445" cy="95592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951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451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56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5" name="Table 24">
            <a:extLst>
              <a:ext uri="{FF2B5EF4-FFF2-40B4-BE49-F238E27FC236}">
                <a16:creationId xmlns:a16="http://schemas.microsoft.com/office/drawing/2014/main" id="{51938E3C-0082-835E-3811-3D0608BEE1F4}"/>
              </a:ext>
            </a:extLst>
          </p:cNvPr>
          <p:cNvGraphicFramePr>
            <a:graphicFrameLocks noGrp="1"/>
          </p:cNvGraphicFramePr>
          <p:nvPr>
            <p:extLst>
              <p:ext uri="{D42A27DB-BD31-4B8C-83A1-F6EECF244321}">
                <p14:modId xmlns:p14="http://schemas.microsoft.com/office/powerpoint/2010/main" val="400698933"/>
              </p:ext>
            </p:extLst>
          </p:nvPr>
        </p:nvGraphicFramePr>
        <p:xfrm>
          <a:off x="10288633" y="648294"/>
          <a:ext cx="57581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1109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356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4634815"/>
                  </a:ext>
                </a:extLst>
              </a:tr>
              <a:tr h="32746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6" name="Table 25">
            <a:extLst>
              <a:ext uri="{FF2B5EF4-FFF2-40B4-BE49-F238E27FC236}">
                <a16:creationId xmlns:a16="http://schemas.microsoft.com/office/drawing/2014/main" id="{2582C29D-5C0C-366A-8008-620D735B7E5F}"/>
              </a:ext>
            </a:extLst>
          </p:cNvPr>
          <p:cNvGraphicFramePr>
            <a:graphicFrameLocks noGrp="1"/>
          </p:cNvGraphicFramePr>
          <p:nvPr>
            <p:extLst>
              <p:ext uri="{D42A27DB-BD31-4B8C-83A1-F6EECF244321}">
                <p14:modId xmlns:p14="http://schemas.microsoft.com/office/powerpoint/2010/main" val="4097562883"/>
              </p:ext>
            </p:extLst>
          </p:nvPr>
        </p:nvGraphicFramePr>
        <p:xfrm>
          <a:off x="10288633" y="1717348"/>
          <a:ext cx="57581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68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946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19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7" name="Table 26">
            <a:extLst>
              <a:ext uri="{FF2B5EF4-FFF2-40B4-BE49-F238E27FC236}">
                <a16:creationId xmlns:a16="http://schemas.microsoft.com/office/drawing/2014/main" id="{AE3625BD-2377-2826-0C79-071D3E606849}"/>
              </a:ext>
            </a:extLst>
          </p:cNvPr>
          <p:cNvGraphicFramePr>
            <a:graphicFrameLocks noGrp="1"/>
          </p:cNvGraphicFramePr>
          <p:nvPr>
            <p:extLst>
              <p:ext uri="{D42A27DB-BD31-4B8C-83A1-F6EECF244321}">
                <p14:modId xmlns:p14="http://schemas.microsoft.com/office/powerpoint/2010/main" val="4028037870"/>
              </p:ext>
            </p:extLst>
          </p:nvPr>
        </p:nvGraphicFramePr>
        <p:xfrm>
          <a:off x="10288633" y="2722582"/>
          <a:ext cx="57581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47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8072">
                <a:tc>
                  <a:txBody>
                    <a:bodyPr/>
                    <a:lstStyle/>
                    <a:p>
                      <a:pPr algn="ctr" rtl="0"/>
                      <a:endParaRPr lang="sv-SE" sz="700" b="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0315">
                <a:tc>
                  <a:txBody>
                    <a:bodyPr/>
                    <a:lstStyle/>
                    <a:p>
                      <a:pPr algn="ctr" rtl="0"/>
                      <a:endParaRPr lang="sv-SE" sz="700" b="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8" name="Table 27">
            <a:extLst>
              <a:ext uri="{FF2B5EF4-FFF2-40B4-BE49-F238E27FC236}">
                <a16:creationId xmlns:a16="http://schemas.microsoft.com/office/drawing/2014/main" id="{E15C81DC-3427-514F-AD10-E9C61B56E783}"/>
              </a:ext>
            </a:extLst>
          </p:cNvPr>
          <p:cNvGraphicFramePr>
            <a:graphicFrameLocks noGrp="1"/>
          </p:cNvGraphicFramePr>
          <p:nvPr/>
        </p:nvGraphicFramePr>
        <p:xfrm>
          <a:off x="10288633" y="3716832"/>
          <a:ext cx="575815" cy="95593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52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3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132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29" name="Oval 28">
            <a:extLst>
              <a:ext uri="{FF2B5EF4-FFF2-40B4-BE49-F238E27FC236}">
                <a16:creationId xmlns:a16="http://schemas.microsoft.com/office/drawing/2014/main" id="{B9CD750E-D2B8-C145-317D-4E46F40FD894}"/>
              </a:ext>
            </a:extLst>
          </p:cNvPr>
          <p:cNvSpPr/>
          <p:nvPr/>
        </p:nvSpPr>
        <p:spPr>
          <a:xfrm>
            <a:off x="9305123" y="72286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B3ECE974-ACC9-7842-9430-1B938B199BAE}"/>
              </a:ext>
            </a:extLst>
          </p:cNvPr>
          <p:cNvSpPr/>
          <p:nvPr/>
        </p:nvSpPr>
        <p:spPr>
          <a:xfrm>
            <a:off x="9292132" y="102856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C5059A13-9838-47E1-DEED-1DDF196B2DA4}"/>
              </a:ext>
            </a:extLst>
          </p:cNvPr>
          <p:cNvSpPr/>
          <p:nvPr/>
        </p:nvSpPr>
        <p:spPr>
          <a:xfrm>
            <a:off x="9882515" y="179925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3" name="Oval 32">
            <a:extLst>
              <a:ext uri="{FF2B5EF4-FFF2-40B4-BE49-F238E27FC236}">
                <a16:creationId xmlns:a16="http://schemas.microsoft.com/office/drawing/2014/main" id="{892649F0-8FD1-69C3-5355-E94A4E970F21}"/>
              </a:ext>
            </a:extLst>
          </p:cNvPr>
          <p:cNvSpPr/>
          <p:nvPr/>
        </p:nvSpPr>
        <p:spPr>
          <a:xfrm>
            <a:off x="8669091" y="179925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4" name="Oval 33">
            <a:extLst>
              <a:ext uri="{FF2B5EF4-FFF2-40B4-BE49-F238E27FC236}">
                <a16:creationId xmlns:a16="http://schemas.microsoft.com/office/drawing/2014/main" id="{CEAC9FB0-380F-DB33-525F-7D0BEB27DAD6}"/>
              </a:ext>
            </a:extLst>
          </p:cNvPr>
          <p:cNvSpPr/>
          <p:nvPr/>
        </p:nvSpPr>
        <p:spPr>
          <a:xfrm>
            <a:off x="8667390" y="211476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6" name="Oval 35">
            <a:extLst>
              <a:ext uri="{FF2B5EF4-FFF2-40B4-BE49-F238E27FC236}">
                <a16:creationId xmlns:a16="http://schemas.microsoft.com/office/drawing/2014/main" id="{815FC4C9-E832-A769-4540-BEA4E2FC9231}"/>
              </a:ext>
            </a:extLst>
          </p:cNvPr>
          <p:cNvSpPr/>
          <p:nvPr/>
        </p:nvSpPr>
        <p:spPr>
          <a:xfrm>
            <a:off x="8668839" y="279786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7" name="Oval 36">
            <a:extLst>
              <a:ext uri="{FF2B5EF4-FFF2-40B4-BE49-F238E27FC236}">
                <a16:creationId xmlns:a16="http://schemas.microsoft.com/office/drawing/2014/main" id="{B1159E35-539A-D18F-FD63-5EB1C78D687D}"/>
              </a:ext>
            </a:extLst>
          </p:cNvPr>
          <p:cNvSpPr/>
          <p:nvPr/>
        </p:nvSpPr>
        <p:spPr>
          <a:xfrm>
            <a:off x="9882515" y="281739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8" name="Oval 37">
            <a:extLst>
              <a:ext uri="{FF2B5EF4-FFF2-40B4-BE49-F238E27FC236}">
                <a16:creationId xmlns:a16="http://schemas.microsoft.com/office/drawing/2014/main" id="{9CE11628-6A75-EC6B-CEEE-3950379F914D}"/>
              </a:ext>
            </a:extLst>
          </p:cNvPr>
          <p:cNvSpPr/>
          <p:nvPr/>
        </p:nvSpPr>
        <p:spPr>
          <a:xfrm>
            <a:off x="9882907" y="379442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9" name="Oval 38">
            <a:extLst>
              <a:ext uri="{FF2B5EF4-FFF2-40B4-BE49-F238E27FC236}">
                <a16:creationId xmlns:a16="http://schemas.microsoft.com/office/drawing/2014/main" id="{16DB3A43-AB12-5DF7-5E9F-1EB094859B36}"/>
              </a:ext>
            </a:extLst>
          </p:cNvPr>
          <p:cNvSpPr/>
          <p:nvPr/>
        </p:nvSpPr>
        <p:spPr>
          <a:xfrm>
            <a:off x="9882515" y="4127831"/>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0" name="Oval 39">
            <a:extLst>
              <a:ext uri="{FF2B5EF4-FFF2-40B4-BE49-F238E27FC236}">
                <a16:creationId xmlns:a16="http://schemas.microsoft.com/office/drawing/2014/main" id="{D2F9550A-B3D6-5AA7-8991-EFD26FBDF813}"/>
              </a:ext>
            </a:extLst>
          </p:cNvPr>
          <p:cNvSpPr/>
          <p:nvPr/>
        </p:nvSpPr>
        <p:spPr>
          <a:xfrm>
            <a:off x="9882515" y="441397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1" name="Oval 40">
            <a:extLst>
              <a:ext uri="{FF2B5EF4-FFF2-40B4-BE49-F238E27FC236}">
                <a16:creationId xmlns:a16="http://schemas.microsoft.com/office/drawing/2014/main" id="{8CE2248A-1FCF-4180-EF8C-BC0378F97D7A}"/>
              </a:ext>
            </a:extLst>
          </p:cNvPr>
          <p:cNvSpPr/>
          <p:nvPr/>
        </p:nvSpPr>
        <p:spPr>
          <a:xfrm>
            <a:off x="10508404" y="3794428"/>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4" name="Oval 43">
            <a:extLst>
              <a:ext uri="{FF2B5EF4-FFF2-40B4-BE49-F238E27FC236}">
                <a16:creationId xmlns:a16="http://schemas.microsoft.com/office/drawing/2014/main" id="{463EA7F0-FDED-7F2D-FA71-AA9A673836C1}"/>
              </a:ext>
            </a:extLst>
          </p:cNvPr>
          <p:cNvSpPr/>
          <p:nvPr/>
        </p:nvSpPr>
        <p:spPr>
          <a:xfrm>
            <a:off x="10500363" y="4127831"/>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5" name="Rectangle 44">
            <a:extLst>
              <a:ext uri="{FF2B5EF4-FFF2-40B4-BE49-F238E27FC236}">
                <a16:creationId xmlns:a16="http://schemas.microsoft.com/office/drawing/2014/main" id="{3FCDBB54-C29C-9CE6-B78F-723ED529E5E8}"/>
              </a:ext>
            </a:extLst>
          </p:cNvPr>
          <p:cNvSpPr/>
          <p:nvPr/>
        </p:nvSpPr>
        <p:spPr>
          <a:xfrm>
            <a:off x="6433072" y="1301784"/>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S1.3 Andra arbetsrelaterade rättigheter</a:t>
            </a:r>
          </a:p>
        </p:txBody>
      </p:sp>
      <p:sp>
        <p:nvSpPr>
          <p:cNvPr id="46" name="Rectangle 45">
            <a:extLst>
              <a:ext uri="{FF2B5EF4-FFF2-40B4-BE49-F238E27FC236}">
                <a16:creationId xmlns:a16="http://schemas.microsoft.com/office/drawing/2014/main" id="{5E9FAC8E-B994-3B12-A8F1-9E704E802631}"/>
              </a:ext>
            </a:extLst>
          </p:cNvPr>
          <p:cNvSpPr/>
          <p:nvPr/>
        </p:nvSpPr>
        <p:spPr>
          <a:xfrm>
            <a:off x="6433072" y="3366857"/>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S3.3 Urfolks rättigheter</a:t>
            </a:r>
          </a:p>
        </p:txBody>
      </p:sp>
      <p:sp>
        <p:nvSpPr>
          <p:cNvPr id="47" name="Rectangle 46">
            <a:extLst>
              <a:ext uri="{FF2B5EF4-FFF2-40B4-BE49-F238E27FC236}">
                <a16:creationId xmlns:a16="http://schemas.microsoft.com/office/drawing/2014/main" id="{543F6F2A-2E23-1FA1-5DFD-BFE0B287E02A}"/>
              </a:ext>
            </a:extLst>
          </p:cNvPr>
          <p:cNvSpPr/>
          <p:nvPr/>
        </p:nvSpPr>
        <p:spPr>
          <a:xfrm>
            <a:off x="6443605" y="3710235"/>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S4.1 Informations relaterade konsekvenser</a:t>
            </a:r>
          </a:p>
        </p:txBody>
      </p:sp>
    </p:spTree>
    <p:extLst>
      <p:ext uri="{BB962C8B-B14F-4D97-AF65-F5344CB8AC3E}">
        <p14:creationId xmlns:p14="http://schemas.microsoft.com/office/powerpoint/2010/main" val="1083328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A2DA6-86CF-5BA3-9BDC-92E4646C7FD5}"/>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40C4C52-09B9-0B65-51B9-714C2D44F6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940C4C52-09B9-0B65-51B9-714C2D44F6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5151944F-F242-CF0D-728A-95455EA23547}"/>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43775622-0CFE-2A0B-2CC8-F529A9C076E4}"/>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24</a:t>
            </a:fld>
            <a:endParaRPr lang="sv-SE"/>
          </a:p>
        </p:txBody>
      </p:sp>
      <p:sp>
        <p:nvSpPr>
          <p:cNvPr id="43" name="TextBox 42">
            <a:extLst>
              <a:ext uri="{FF2B5EF4-FFF2-40B4-BE49-F238E27FC236}">
                <a16:creationId xmlns:a16="http://schemas.microsoft.com/office/drawing/2014/main" id="{32615C55-6A72-2DEF-C0B6-4FD3C4144013}"/>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20D79890-68CF-F13B-ED7F-F76BD8766920}"/>
              </a:ext>
            </a:extLst>
          </p:cNvPr>
          <p:cNvGrpSpPr/>
          <p:nvPr/>
        </p:nvGrpSpPr>
        <p:grpSpPr>
          <a:xfrm>
            <a:off x="176302" y="648294"/>
            <a:ext cx="5076959" cy="5890530"/>
            <a:chOff x="-484033" y="1779824"/>
            <a:chExt cx="7479459" cy="4697854"/>
          </a:xfrm>
          <a:solidFill>
            <a:schemeClr val="bg1">
              <a:lumMod val="95000"/>
            </a:schemeClr>
          </a:solidFill>
        </p:grpSpPr>
        <p:sp>
          <p:nvSpPr>
            <p:cNvPr id="64" name="Rectangle 63">
              <a:extLst>
                <a:ext uri="{FF2B5EF4-FFF2-40B4-BE49-F238E27FC236}">
                  <a16:creationId xmlns:a16="http://schemas.microsoft.com/office/drawing/2014/main" id="{F860D83E-2030-670B-F0EE-4108B0BF7150}"/>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245F40FD-E9A9-3DC5-2636-A6B39FCBEF72}"/>
                </a:ext>
              </a:extLst>
            </p:cNvPr>
            <p:cNvSpPr/>
            <p:nvPr/>
          </p:nvSpPr>
          <p:spPr>
            <a:xfrm>
              <a:off x="-470681" y="1910236"/>
              <a:ext cx="7427917" cy="456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rgbClr val="05326E"/>
                  </a:solidFill>
                </a:rPr>
                <a:t>Inverkansväsentlighet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bedöms vara kopplad till potentiell negativ inverkan inom ett underämne</a:t>
              </a:r>
              <a:r>
                <a:rPr lang="sv-SE" sz="1000">
                  <a:solidFill>
                    <a:srgbClr val="000000"/>
                  </a:solidFill>
                </a:rPr>
                <a:t>. Bolagen omfattas av lagen om offentlig upphandling (</a:t>
              </a:r>
              <a:r>
                <a:rPr lang="sv-SE" sz="1000" err="1">
                  <a:solidFill>
                    <a:srgbClr val="000000"/>
                  </a:solidFill>
                </a:rPr>
                <a:t>LoU</a:t>
              </a:r>
              <a:r>
                <a:rPr lang="sv-SE" sz="1000">
                  <a:solidFill>
                    <a:srgbClr val="000000"/>
                  </a:solidFill>
                </a:rPr>
                <a:t>), vars tilldelningsprincip potentiellt kan medföra att leverantörer utsätts för ekonomiska utmaningar eller försvåra för mindre eller nyare leverantörer att kunna lämna anbud (G1.5). Det finns även en potentiell negativ inverkan gällande mutor och korruption inom bygg- eller evenemangstjänster (G1.6). </a:t>
              </a:r>
            </a:p>
            <a:p>
              <a:endParaRPr lang="sv-SE" sz="1000">
                <a:solidFill>
                  <a:srgbClr val="000000"/>
                </a:solidFill>
              </a:endParaRP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bedöms vara kopplad till potentiell positiv inverkan inom flera </a:t>
              </a:r>
              <a:r>
                <a:rPr lang="sv-SE" sz="1000" b="1" err="1">
                  <a:solidFill>
                    <a:srgbClr val="000000"/>
                  </a:solidFill>
                </a:rPr>
                <a:t>underämnen</a:t>
              </a:r>
              <a:r>
                <a:rPr lang="sv-SE" sz="1000">
                  <a:solidFill>
                    <a:srgbClr val="000000"/>
                  </a:solidFill>
                </a:rPr>
                <a:t>. Samtliga av bolagen regleras av omfattande styrande dokument från Göteborgs Stad. Bolagen omfattas även av offentlighetsprincipen och anses bedrivas på ett transparent sätt, vilket skapar goda förutsättningar både internt som externt (G1.1). Vissa bolag är även medlemmar i olika branschorganisationer där de driver frågor i linje med sina ägandedirektiv (G1.4). Bolagen har även en stark finansiell ställning och god betalningsförmåga (G1.5). Det finns även kontrollaktiviteter på plats för att motverka risken för korruption, mutor och oegentligheter, vilket anses ha en positiv inverkan för att förebygga och förhindra korruption och mutor i koncernens egna verksamheter (G1.6). </a:t>
              </a:r>
            </a:p>
            <a:p>
              <a:endParaRPr lang="sv-SE" sz="1000" b="1">
                <a:solidFill>
                  <a:srgbClr val="000000"/>
                </a:solidFill>
              </a:endParaRPr>
            </a:p>
            <a:p>
              <a:r>
                <a:rPr lang="sv-SE" sz="1000" b="1">
                  <a:solidFill>
                    <a:srgbClr val="05326E"/>
                  </a:solidFill>
                </a:rPr>
                <a:t>Finansiell väsentlighet</a:t>
              </a:r>
            </a:p>
            <a:p>
              <a:r>
                <a:rPr lang="sv-SE" sz="1000" b="1">
                  <a:solidFill>
                    <a:srgbClr val="000000"/>
                  </a:solidFill>
                </a:rPr>
                <a:t>Bolagen i </a:t>
              </a:r>
              <a:r>
                <a:rPr lang="sv-SE" sz="1000" b="1" i="1">
                  <a:solidFill>
                    <a:srgbClr val="000000"/>
                  </a:solidFill>
                </a:rPr>
                <a:t>Destinations- och näringsutveckling, kultur och turism  </a:t>
              </a:r>
              <a:r>
                <a:rPr lang="sv-SE" sz="1000" b="1">
                  <a:solidFill>
                    <a:srgbClr val="000000"/>
                  </a:solidFill>
                </a:rPr>
                <a:t>identifierade finansiella risker och möjligheter inom två </a:t>
              </a:r>
              <a:r>
                <a:rPr lang="sv-SE" sz="1000" b="1" err="1">
                  <a:solidFill>
                    <a:srgbClr val="000000"/>
                  </a:solidFill>
                </a:rPr>
                <a:t>underämnen</a:t>
              </a:r>
              <a:r>
                <a:rPr lang="sv-SE" sz="1000">
                  <a:solidFill>
                    <a:srgbClr val="000000"/>
                  </a:solidFill>
                </a:rPr>
                <a:t>. Genom att driva kommunikation om klimatsmart resande till destinationen, kartläggs en möjlighet till ökade intäkter kopplat till att attrahera artister och evenemang med fokus på klimatfrågor (S4.2). Bristande personlig säkerhet för besökare skulle däremot kunna leda till minskad mängd besökare och därmed minskade intäkter (S4.3).   </a:t>
              </a:r>
            </a:p>
            <a:p>
              <a:endParaRPr lang="en-US" sz="1000">
                <a:solidFill>
                  <a:schemeClr val="bg1"/>
                </a:solidFill>
              </a:endParaRPr>
            </a:p>
          </p:txBody>
        </p:sp>
      </p:grpSp>
      <p:sp>
        <p:nvSpPr>
          <p:cNvPr id="66" name="Isosceles Triangle 65">
            <a:extLst>
              <a:ext uri="{FF2B5EF4-FFF2-40B4-BE49-F238E27FC236}">
                <a16:creationId xmlns:a16="http://schemas.microsoft.com/office/drawing/2014/main" id="{2376052B-6388-1448-BBE8-E1106CB9F01A}"/>
              </a:ext>
            </a:extLst>
          </p:cNvPr>
          <p:cNvSpPr/>
          <p:nvPr/>
        </p:nvSpPr>
        <p:spPr>
          <a:xfrm rot="5400000">
            <a:off x="3044136" y="3142515"/>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35C64248-E253-5CB4-B82A-70FEA02988E2}"/>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566E5C96-F8EE-BE5C-5E62-DEA73B8AD7CF}"/>
              </a:ext>
            </a:extLst>
          </p:cNvPr>
          <p:cNvSpPr txBox="1"/>
          <p:nvPr/>
        </p:nvSpPr>
        <p:spPr>
          <a:xfrm>
            <a:off x="82489" y="268961"/>
            <a:ext cx="4595584" cy="646331"/>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a:ln>
                  <a:noFill/>
                </a:ln>
                <a:solidFill>
                  <a:schemeClr val="tx1"/>
                </a:solidFill>
                <a:effectLst/>
                <a:uLnTx/>
                <a:uFillTx/>
                <a:latin typeface="Verdana"/>
                <a:ea typeface="+mn-ea"/>
                <a:cs typeface="+mn-cs"/>
              </a:rPr>
              <a:t>Styrningsrelaterade ämnen </a:t>
            </a:r>
            <a:r>
              <a:rPr lang="sv-SE" sz="1800" b="0">
                <a:solidFill>
                  <a:schemeClr val="tx1"/>
                </a:solidFill>
                <a:latin typeface="Verdana"/>
              </a:rPr>
              <a:t>- underämnes</a:t>
            </a:r>
            <a:r>
              <a:rPr kumimoji="0" lang="sv-SE" sz="1800" b="0" i="0" u="none" strike="noStrike" kern="1200" cap="none" spc="0" normalizeH="0" baseline="0">
                <a:ln>
                  <a:noFill/>
                </a:ln>
                <a:solidFill>
                  <a:schemeClr val="tx1"/>
                </a:solidFill>
                <a:effectLst/>
                <a:uLnTx/>
                <a:uFillTx/>
                <a:latin typeface="Verdana"/>
                <a:ea typeface="+mn-ea"/>
                <a:cs typeface="+mn-cs"/>
              </a:rPr>
              <a:t>nivå</a:t>
            </a:r>
            <a:endParaRPr kumimoji="0" lang="sv-SE" sz="1800" b="0" i="0" u="none" strike="noStrike" kern="1200" cap="none" spc="0" normalizeH="0" baseline="30000">
              <a:ln>
                <a:noFill/>
              </a:ln>
              <a:solidFill>
                <a:schemeClr val="tx1"/>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AAF253C8-789F-F5DA-D632-EF9FD0355858}"/>
              </a:ext>
            </a:extLst>
          </p:cNvPr>
          <p:cNvSpPr txBox="1"/>
          <p:nvPr/>
        </p:nvSpPr>
        <p:spPr>
          <a:xfrm>
            <a:off x="9014504" y="394749"/>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49" name="TextBox 48">
            <a:extLst>
              <a:ext uri="{FF2B5EF4-FFF2-40B4-BE49-F238E27FC236}">
                <a16:creationId xmlns:a16="http://schemas.microsoft.com/office/drawing/2014/main" id="{4FD566FD-0EE3-A706-54C0-D2A3343114FF}"/>
              </a:ext>
            </a:extLst>
          </p:cNvPr>
          <p:cNvSpPr txBox="1"/>
          <p:nvPr/>
        </p:nvSpPr>
        <p:spPr>
          <a:xfrm>
            <a:off x="8414501" y="475670"/>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50" name="TextBox 49">
            <a:extLst>
              <a:ext uri="{FF2B5EF4-FFF2-40B4-BE49-F238E27FC236}">
                <a16:creationId xmlns:a16="http://schemas.microsoft.com/office/drawing/2014/main" id="{64FA54D4-88DC-EC48-18F1-38AF4F261707}"/>
              </a:ext>
            </a:extLst>
          </p:cNvPr>
          <p:cNvSpPr txBox="1"/>
          <p:nvPr/>
        </p:nvSpPr>
        <p:spPr>
          <a:xfrm>
            <a:off x="9606226" y="470662"/>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51" name="TextBox 50">
            <a:extLst>
              <a:ext uri="{FF2B5EF4-FFF2-40B4-BE49-F238E27FC236}">
                <a16:creationId xmlns:a16="http://schemas.microsoft.com/office/drawing/2014/main" id="{8C02BC47-ECB9-1702-5FAE-8F466FB8AA82}"/>
              </a:ext>
            </a:extLst>
          </p:cNvPr>
          <p:cNvSpPr txBox="1"/>
          <p:nvPr/>
        </p:nvSpPr>
        <p:spPr>
          <a:xfrm>
            <a:off x="10230115" y="378329"/>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52" name="Rectangle 51">
            <a:extLst>
              <a:ext uri="{FF2B5EF4-FFF2-40B4-BE49-F238E27FC236}">
                <a16:creationId xmlns:a16="http://schemas.microsoft.com/office/drawing/2014/main" id="{87C8C343-8274-8EBD-B0F6-297773EC0E13}"/>
              </a:ext>
            </a:extLst>
          </p:cNvPr>
          <p:cNvSpPr/>
          <p:nvPr/>
        </p:nvSpPr>
        <p:spPr>
          <a:xfrm>
            <a:off x="5396359" y="635758"/>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53" name="Rectangle 52">
            <a:extLst>
              <a:ext uri="{FF2B5EF4-FFF2-40B4-BE49-F238E27FC236}">
                <a16:creationId xmlns:a16="http://schemas.microsoft.com/office/drawing/2014/main" id="{543D6B2A-6C41-59C4-FE4C-895160706E3A}"/>
              </a:ext>
            </a:extLst>
          </p:cNvPr>
          <p:cNvSpPr/>
          <p:nvPr/>
        </p:nvSpPr>
        <p:spPr>
          <a:xfrm>
            <a:off x="6434085" y="632320"/>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54" name="Rectangle 53">
            <a:extLst>
              <a:ext uri="{FF2B5EF4-FFF2-40B4-BE49-F238E27FC236}">
                <a16:creationId xmlns:a16="http://schemas.microsoft.com/office/drawing/2014/main" id="{4082A317-002A-AB35-0B6C-C3D1249841EB}"/>
              </a:ext>
            </a:extLst>
          </p:cNvPr>
          <p:cNvSpPr/>
          <p:nvPr/>
        </p:nvSpPr>
        <p:spPr>
          <a:xfrm>
            <a:off x="6434087" y="969256"/>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55" name="Rectangle 54">
            <a:extLst>
              <a:ext uri="{FF2B5EF4-FFF2-40B4-BE49-F238E27FC236}">
                <a16:creationId xmlns:a16="http://schemas.microsoft.com/office/drawing/2014/main" id="{97D7E729-3795-30F2-DF8E-763FE0D3D849}"/>
              </a:ext>
            </a:extLst>
          </p:cNvPr>
          <p:cNvSpPr/>
          <p:nvPr/>
        </p:nvSpPr>
        <p:spPr>
          <a:xfrm>
            <a:off x="6434087" y="1643128"/>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56" name="Rectangle 55">
            <a:extLst>
              <a:ext uri="{FF2B5EF4-FFF2-40B4-BE49-F238E27FC236}">
                <a16:creationId xmlns:a16="http://schemas.microsoft.com/office/drawing/2014/main" id="{A845AAE9-B655-1D09-B79B-F13ED18E1869}"/>
              </a:ext>
            </a:extLst>
          </p:cNvPr>
          <p:cNvSpPr/>
          <p:nvPr/>
        </p:nvSpPr>
        <p:spPr>
          <a:xfrm>
            <a:off x="6434087" y="1968364"/>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57" name="Rectangle 56">
            <a:extLst>
              <a:ext uri="{FF2B5EF4-FFF2-40B4-BE49-F238E27FC236}">
                <a16:creationId xmlns:a16="http://schemas.microsoft.com/office/drawing/2014/main" id="{68EFA67C-53D1-85F6-A25C-ED4A459D7A69}"/>
              </a:ext>
            </a:extLst>
          </p:cNvPr>
          <p:cNvSpPr/>
          <p:nvPr/>
        </p:nvSpPr>
        <p:spPr>
          <a:xfrm>
            <a:off x="6434086" y="2309832"/>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graphicFrame>
        <p:nvGraphicFramePr>
          <p:cNvPr id="58" name="Table 57">
            <a:extLst>
              <a:ext uri="{FF2B5EF4-FFF2-40B4-BE49-F238E27FC236}">
                <a16:creationId xmlns:a16="http://schemas.microsoft.com/office/drawing/2014/main" id="{005A7156-68D2-EE60-1277-168E1555DB6B}"/>
              </a:ext>
            </a:extLst>
          </p:cNvPr>
          <p:cNvGraphicFramePr>
            <a:graphicFrameLocks noGrp="1"/>
          </p:cNvGraphicFramePr>
          <p:nvPr/>
        </p:nvGraphicFramePr>
        <p:xfrm>
          <a:off x="8504586" y="63232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59" name="Table 58">
            <a:extLst>
              <a:ext uri="{FF2B5EF4-FFF2-40B4-BE49-F238E27FC236}">
                <a16:creationId xmlns:a16="http://schemas.microsoft.com/office/drawing/2014/main" id="{2895EFDC-B712-B3CC-B3FE-F1E2EB1052FF}"/>
              </a:ext>
            </a:extLst>
          </p:cNvPr>
          <p:cNvGraphicFramePr>
            <a:graphicFrameLocks noGrp="1"/>
          </p:cNvGraphicFramePr>
          <p:nvPr/>
        </p:nvGraphicFramePr>
        <p:xfrm>
          <a:off x="8504586" y="96925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0" name="Table 59">
            <a:extLst>
              <a:ext uri="{FF2B5EF4-FFF2-40B4-BE49-F238E27FC236}">
                <a16:creationId xmlns:a16="http://schemas.microsoft.com/office/drawing/2014/main" id="{40CC0CF0-92F6-1A8D-61D9-512D2CFD2A4E}"/>
              </a:ext>
            </a:extLst>
          </p:cNvPr>
          <p:cNvGraphicFramePr>
            <a:graphicFrameLocks noGrp="1"/>
          </p:cNvGraphicFramePr>
          <p:nvPr>
            <p:extLst>
              <p:ext uri="{D42A27DB-BD31-4B8C-83A1-F6EECF244321}">
                <p14:modId xmlns:p14="http://schemas.microsoft.com/office/powerpoint/2010/main" val="1193325309"/>
              </p:ext>
            </p:extLst>
          </p:nvPr>
        </p:nvGraphicFramePr>
        <p:xfrm>
          <a:off x="8504585" y="129434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61" name="Table 60">
            <a:extLst>
              <a:ext uri="{FF2B5EF4-FFF2-40B4-BE49-F238E27FC236}">
                <a16:creationId xmlns:a16="http://schemas.microsoft.com/office/drawing/2014/main" id="{B6B9D919-4A0B-CCFF-CDF1-75EC74F09B1E}"/>
              </a:ext>
            </a:extLst>
          </p:cNvPr>
          <p:cNvGraphicFramePr>
            <a:graphicFrameLocks noGrp="1"/>
          </p:cNvGraphicFramePr>
          <p:nvPr/>
        </p:nvGraphicFramePr>
        <p:xfrm>
          <a:off x="8504584" y="163993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2" name="Table 61">
            <a:extLst>
              <a:ext uri="{FF2B5EF4-FFF2-40B4-BE49-F238E27FC236}">
                <a16:creationId xmlns:a16="http://schemas.microsoft.com/office/drawing/2014/main" id="{AAC9F340-BCB9-EC51-372C-8B18FB172133}"/>
              </a:ext>
            </a:extLst>
          </p:cNvPr>
          <p:cNvGraphicFramePr>
            <a:graphicFrameLocks noGrp="1"/>
          </p:cNvGraphicFramePr>
          <p:nvPr/>
        </p:nvGraphicFramePr>
        <p:xfrm>
          <a:off x="8504583" y="1979675"/>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7" name="Table 66">
            <a:extLst>
              <a:ext uri="{FF2B5EF4-FFF2-40B4-BE49-F238E27FC236}">
                <a16:creationId xmlns:a16="http://schemas.microsoft.com/office/drawing/2014/main" id="{87719835-E585-843A-BDC0-B7B3478E5A66}"/>
              </a:ext>
            </a:extLst>
          </p:cNvPr>
          <p:cNvGraphicFramePr>
            <a:graphicFrameLocks noGrp="1"/>
          </p:cNvGraphicFramePr>
          <p:nvPr/>
        </p:nvGraphicFramePr>
        <p:xfrm>
          <a:off x="8504583" y="2312491"/>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8" name="Table 67">
            <a:extLst>
              <a:ext uri="{FF2B5EF4-FFF2-40B4-BE49-F238E27FC236}">
                <a16:creationId xmlns:a16="http://schemas.microsoft.com/office/drawing/2014/main" id="{D15EC350-DCA5-E617-1C11-F75BC4CAE4E9}"/>
              </a:ext>
            </a:extLst>
          </p:cNvPr>
          <p:cNvGraphicFramePr>
            <a:graphicFrameLocks noGrp="1"/>
          </p:cNvGraphicFramePr>
          <p:nvPr/>
        </p:nvGraphicFramePr>
        <p:xfrm>
          <a:off x="10285884" y="63232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9" name="Table 68">
            <a:extLst>
              <a:ext uri="{FF2B5EF4-FFF2-40B4-BE49-F238E27FC236}">
                <a16:creationId xmlns:a16="http://schemas.microsoft.com/office/drawing/2014/main" id="{BB02048A-9D3C-12F5-5FF6-06F63ED8EDBE}"/>
              </a:ext>
            </a:extLst>
          </p:cNvPr>
          <p:cNvGraphicFramePr>
            <a:graphicFrameLocks noGrp="1"/>
          </p:cNvGraphicFramePr>
          <p:nvPr/>
        </p:nvGraphicFramePr>
        <p:xfrm>
          <a:off x="10282769" y="96918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70" name="Table 69">
            <a:extLst>
              <a:ext uri="{FF2B5EF4-FFF2-40B4-BE49-F238E27FC236}">
                <a16:creationId xmlns:a16="http://schemas.microsoft.com/office/drawing/2014/main" id="{7A6DDBA5-8032-A2B3-93C6-1E058450A962}"/>
              </a:ext>
            </a:extLst>
          </p:cNvPr>
          <p:cNvGraphicFramePr>
            <a:graphicFrameLocks noGrp="1"/>
          </p:cNvGraphicFramePr>
          <p:nvPr>
            <p:extLst>
              <p:ext uri="{D42A27DB-BD31-4B8C-83A1-F6EECF244321}">
                <p14:modId xmlns:p14="http://schemas.microsoft.com/office/powerpoint/2010/main" val="3423376065"/>
              </p:ext>
            </p:extLst>
          </p:nvPr>
        </p:nvGraphicFramePr>
        <p:xfrm>
          <a:off x="10282768" y="129434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71" name="Table 70">
            <a:extLst>
              <a:ext uri="{FF2B5EF4-FFF2-40B4-BE49-F238E27FC236}">
                <a16:creationId xmlns:a16="http://schemas.microsoft.com/office/drawing/2014/main" id="{E6507B93-75C2-BAE0-30D1-386335EC4443}"/>
              </a:ext>
            </a:extLst>
          </p:cNvPr>
          <p:cNvGraphicFramePr>
            <a:graphicFrameLocks noGrp="1"/>
          </p:cNvGraphicFramePr>
          <p:nvPr/>
        </p:nvGraphicFramePr>
        <p:xfrm>
          <a:off x="10285882" y="163993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72" name="Table 71">
            <a:extLst>
              <a:ext uri="{FF2B5EF4-FFF2-40B4-BE49-F238E27FC236}">
                <a16:creationId xmlns:a16="http://schemas.microsoft.com/office/drawing/2014/main" id="{42B8B6A7-845F-0671-D6D1-777873F0B786}"/>
              </a:ext>
            </a:extLst>
          </p:cNvPr>
          <p:cNvGraphicFramePr>
            <a:graphicFrameLocks noGrp="1"/>
          </p:cNvGraphicFramePr>
          <p:nvPr/>
        </p:nvGraphicFramePr>
        <p:xfrm>
          <a:off x="10285882" y="1974131"/>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73" name="Table 72">
            <a:extLst>
              <a:ext uri="{FF2B5EF4-FFF2-40B4-BE49-F238E27FC236}">
                <a16:creationId xmlns:a16="http://schemas.microsoft.com/office/drawing/2014/main" id="{3759D25A-BF6D-2B93-8B8C-42DA4BEA17B4}"/>
              </a:ext>
            </a:extLst>
          </p:cNvPr>
          <p:cNvGraphicFramePr>
            <a:graphicFrameLocks noGrp="1"/>
          </p:cNvGraphicFramePr>
          <p:nvPr/>
        </p:nvGraphicFramePr>
        <p:xfrm>
          <a:off x="10282770" y="2302608"/>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74" name="Table 73">
            <a:extLst>
              <a:ext uri="{FF2B5EF4-FFF2-40B4-BE49-F238E27FC236}">
                <a16:creationId xmlns:a16="http://schemas.microsoft.com/office/drawing/2014/main" id="{066FC7EA-18D1-5CE9-9D66-04CEB2BA3D17}"/>
              </a:ext>
            </a:extLst>
          </p:cNvPr>
          <p:cNvGraphicFramePr>
            <a:graphicFrameLocks noGrp="1"/>
          </p:cNvGraphicFramePr>
          <p:nvPr/>
        </p:nvGraphicFramePr>
        <p:xfrm>
          <a:off x="8518220" y="2644658"/>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75" name="Rectangle 74">
            <a:extLst>
              <a:ext uri="{FF2B5EF4-FFF2-40B4-BE49-F238E27FC236}">
                <a16:creationId xmlns:a16="http://schemas.microsoft.com/office/drawing/2014/main" id="{1A8BF913-16EB-BF79-07AA-06A8988D40BB}"/>
              </a:ext>
            </a:extLst>
          </p:cNvPr>
          <p:cNvSpPr/>
          <p:nvPr/>
        </p:nvSpPr>
        <p:spPr>
          <a:xfrm>
            <a:off x="6443603" y="2667623"/>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GB" sz="700" b="1">
                <a:solidFill>
                  <a:schemeClr val="accent6">
                    <a:lumMod val="10000"/>
                  </a:schemeClr>
                </a:solidFill>
              </a:rPr>
              <a:t>Entity specific: </a:t>
            </a:r>
            <a:r>
              <a:rPr lang="sv-SE" sz="700">
                <a:solidFill>
                  <a:schemeClr val="accent6">
                    <a:lumMod val="10000"/>
                  </a:schemeClr>
                </a:solidFill>
              </a:rPr>
              <a:t>Ansvarsfullt företagande</a:t>
            </a:r>
            <a:r>
              <a:rPr lang="sv-SE" sz="700" b="1">
                <a:solidFill>
                  <a:schemeClr val="accent6">
                    <a:lumMod val="10000"/>
                  </a:schemeClr>
                </a:solidFill>
              </a:rPr>
              <a:t> </a:t>
            </a:r>
            <a:endParaRPr lang="sv-SE" sz="700">
              <a:solidFill>
                <a:schemeClr val="accent6">
                  <a:lumMod val="10000"/>
                </a:schemeClr>
              </a:solidFill>
            </a:endParaRPr>
          </a:p>
        </p:txBody>
      </p:sp>
      <p:graphicFrame>
        <p:nvGraphicFramePr>
          <p:cNvPr id="76" name="Table 75">
            <a:extLst>
              <a:ext uri="{FF2B5EF4-FFF2-40B4-BE49-F238E27FC236}">
                <a16:creationId xmlns:a16="http://schemas.microsoft.com/office/drawing/2014/main" id="{4E3AE766-8DCC-2A9C-8F62-4B8CD3AAC882}"/>
              </a:ext>
            </a:extLst>
          </p:cNvPr>
          <p:cNvGraphicFramePr>
            <a:graphicFrameLocks noGrp="1"/>
          </p:cNvGraphicFramePr>
          <p:nvPr/>
        </p:nvGraphicFramePr>
        <p:xfrm>
          <a:off x="10282766" y="2644671"/>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77" name="Oval 76">
            <a:extLst>
              <a:ext uri="{FF2B5EF4-FFF2-40B4-BE49-F238E27FC236}">
                <a16:creationId xmlns:a16="http://schemas.microsoft.com/office/drawing/2014/main" id="{CA086A40-F96B-1AED-385A-2F3BE10CC26F}"/>
              </a:ext>
            </a:extLst>
          </p:cNvPr>
          <p:cNvSpPr/>
          <p:nvPr/>
        </p:nvSpPr>
        <p:spPr>
          <a:xfrm>
            <a:off x="9288484" y="69703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8" name="Oval 77">
            <a:extLst>
              <a:ext uri="{FF2B5EF4-FFF2-40B4-BE49-F238E27FC236}">
                <a16:creationId xmlns:a16="http://schemas.microsoft.com/office/drawing/2014/main" id="{B20FD4E8-3A59-629C-5989-0B129EAD9E48}"/>
              </a:ext>
            </a:extLst>
          </p:cNvPr>
          <p:cNvSpPr/>
          <p:nvPr/>
        </p:nvSpPr>
        <p:spPr>
          <a:xfrm>
            <a:off x="9288484" y="103043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9" name="Oval 78">
            <a:extLst>
              <a:ext uri="{FF2B5EF4-FFF2-40B4-BE49-F238E27FC236}">
                <a16:creationId xmlns:a16="http://schemas.microsoft.com/office/drawing/2014/main" id="{354DB5BB-C953-D106-F731-419A6E61813D}"/>
              </a:ext>
            </a:extLst>
          </p:cNvPr>
          <p:cNvSpPr/>
          <p:nvPr/>
        </p:nvSpPr>
        <p:spPr>
          <a:xfrm>
            <a:off x="9287852" y="169801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0" name="Oval 79">
            <a:extLst>
              <a:ext uri="{FF2B5EF4-FFF2-40B4-BE49-F238E27FC236}">
                <a16:creationId xmlns:a16="http://schemas.microsoft.com/office/drawing/2014/main" id="{E8BF477C-79FE-A616-4C64-63E540A42119}"/>
              </a:ext>
            </a:extLst>
          </p:cNvPr>
          <p:cNvSpPr/>
          <p:nvPr/>
        </p:nvSpPr>
        <p:spPr>
          <a:xfrm>
            <a:off x="8693738" y="203689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78F27A34-6CF4-1F40-E665-2FB080AD4AA8}"/>
              </a:ext>
            </a:extLst>
          </p:cNvPr>
          <p:cNvSpPr/>
          <p:nvPr/>
        </p:nvSpPr>
        <p:spPr>
          <a:xfrm>
            <a:off x="9287852" y="237317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2" name="Oval 81">
            <a:extLst>
              <a:ext uri="{FF2B5EF4-FFF2-40B4-BE49-F238E27FC236}">
                <a16:creationId xmlns:a16="http://schemas.microsoft.com/office/drawing/2014/main" id="{A704A62C-A8CC-68B1-64D0-888AA6BB8FD8}"/>
              </a:ext>
            </a:extLst>
          </p:cNvPr>
          <p:cNvSpPr/>
          <p:nvPr/>
        </p:nvSpPr>
        <p:spPr>
          <a:xfrm>
            <a:off x="8693738" y="236201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3" name="Oval 82">
            <a:extLst>
              <a:ext uri="{FF2B5EF4-FFF2-40B4-BE49-F238E27FC236}">
                <a16:creationId xmlns:a16="http://schemas.microsoft.com/office/drawing/2014/main" id="{1628C78A-FE1A-1E5F-B8DA-4249D342865B}"/>
              </a:ext>
            </a:extLst>
          </p:cNvPr>
          <p:cNvSpPr/>
          <p:nvPr/>
        </p:nvSpPr>
        <p:spPr>
          <a:xfrm>
            <a:off x="10494496" y="2695077"/>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4" name="Rectangle 83">
            <a:extLst>
              <a:ext uri="{FF2B5EF4-FFF2-40B4-BE49-F238E27FC236}">
                <a16:creationId xmlns:a16="http://schemas.microsoft.com/office/drawing/2014/main" id="{467AC856-913A-9B5B-A323-CD70518DE5BA}"/>
              </a:ext>
            </a:extLst>
          </p:cNvPr>
          <p:cNvSpPr/>
          <p:nvPr/>
        </p:nvSpPr>
        <p:spPr>
          <a:xfrm>
            <a:off x="6427969" y="1294416"/>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G1.3</a:t>
            </a:r>
            <a:r>
              <a:rPr lang="sv-SE" sz="700" i="1">
                <a:solidFill>
                  <a:schemeClr val="bg1">
                    <a:lumMod val="50000"/>
                  </a:schemeClr>
                </a:solidFill>
              </a:rPr>
              <a:t> Djurskydd</a:t>
            </a:r>
          </a:p>
        </p:txBody>
      </p:sp>
    </p:spTree>
    <p:extLst>
      <p:ext uri="{BB962C8B-B14F-4D97-AF65-F5344CB8AC3E}">
        <p14:creationId xmlns:p14="http://schemas.microsoft.com/office/powerpoint/2010/main" val="1168597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4B2C1-A03A-FD70-FD06-2915D83D412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D5EE1D1-5A42-3D72-1FC6-E28B2C80CCE0}"/>
              </a:ext>
            </a:extLst>
          </p:cNvPr>
          <p:cNvSpPr>
            <a:spLocks noGrp="1"/>
          </p:cNvSpPr>
          <p:nvPr>
            <p:ph type="ctrTitle"/>
          </p:nvPr>
        </p:nvSpPr>
        <p:spPr/>
        <p:txBody>
          <a:bodyPr/>
          <a:lstStyle/>
          <a:p>
            <a:r>
              <a:rPr lang="sv-SE" sz="3600" b="1">
                <a:latin typeface="+mn-lt"/>
              </a:rPr>
              <a:t>Energi, avfallshantering &amp; vattenrening</a:t>
            </a:r>
          </a:p>
        </p:txBody>
      </p:sp>
      <p:sp>
        <p:nvSpPr>
          <p:cNvPr id="2" name="Slide Number Placeholder 1">
            <a:extLst>
              <a:ext uri="{FF2B5EF4-FFF2-40B4-BE49-F238E27FC236}">
                <a16:creationId xmlns:a16="http://schemas.microsoft.com/office/drawing/2014/main" id="{DA1EED69-D8AA-09F2-98E3-674592E24685}"/>
              </a:ext>
            </a:extLst>
          </p:cNvPr>
          <p:cNvSpPr>
            <a:spLocks noGrp="1"/>
          </p:cNvSpPr>
          <p:nvPr>
            <p:ph type="sldNum" sz="quarter" idx="12"/>
          </p:nvPr>
        </p:nvSpPr>
        <p:spPr/>
        <p:txBody>
          <a:bodyPr/>
          <a:lstStyle/>
          <a:p>
            <a:fld id="{23AA811B-2EBD-4900-905E-5BE206449611}" type="slidenum">
              <a:rPr lang="en-GB" smtClean="0"/>
              <a:pPr/>
              <a:t>25</a:t>
            </a:fld>
            <a:endParaRPr lang="en-GB"/>
          </a:p>
        </p:txBody>
      </p:sp>
    </p:spTree>
    <p:extLst>
      <p:ext uri="{BB962C8B-B14F-4D97-AF65-F5344CB8AC3E}">
        <p14:creationId xmlns:p14="http://schemas.microsoft.com/office/powerpoint/2010/main" val="275350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4D936-C61A-DA76-432B-2F7DC3946474}"/>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ED79C2-97FA-6BFE-1B9E-A16425DED1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7BED79C2-97FA-6BFE-1B9E-A16425DED1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2E7E7223-FDDF-2D37-BAF9-80634242020B}"/>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5026981B-E2A2-D3E9-BE3C-A554444F729F}"/>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26</a:t>
            </a:fld>
            <a:endParaRPr lang="sv-SE"/>
          </a:p>
        </p:txBody>
      </p:sp>
      <p:sp>
        <p:nvSpPr>
          <p:cNvPr id="43" name="TextBox 42">
            <a:extLst>
              <a:ext uri="{FF2B5EF4-FFF2-40B4-BE49-F238E27FC236}">
                <a16:creationId xmlns:a16="http://schemas.microsoft.com/office/drawing/2014/main" id="{7A5C4FD9-A84D-2A1A-A3CD-B154F9BBF215}"/>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sp>
        <p:nvSpPr>
          <p:cNvPr id="64" name="Rectangle 63">
            <a:extLst>
              <a:ext uri="{FF2B5EF4-FFF2-40B4-BE49-F238E27FC236}">
                <a16:creationId xmlns:a16="http://schemas.microsoft.com/office/drawing/2014/main" id="{E12FBDB1-5C4E-1243-426A-9ECBC9B6E7D6}"/>
              </a:ext>
            </a:extLst>
          </p:cNvPr>
          <p:cNvSpPr/>
          <p:nvPr/>
        </p:nvSpPr>
        <p:spPr>
          <a:xfrm>
            <a:off x="176302" y="648294"/>
            <a:ext cx="5076959" cy="5797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6" name="Isosceles Triangle 65">
            <a:extLst>
              <a:ext uri="{FF2B5EF4-FFF2-40B4-BE49-F238E27FC236}">
                <a16:creationId xmlns:a16="http://schemas.microsoft.com/office/drawing/2014/main" id="{D9BA34E1-DE57-823E-A168-38967AA2FF24}"/>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3BE1A09F-3472-BD1E-29C8-F52834A6D7FA}"/>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4455C7BC-1B84-FB34-47B0-F2708EFA29F7}"/>
              </a:ext>
            </a:extLst>
          </p:cNvPr>
          <p:cNvSpPr txBox="1"/>
          <p:nvPr/>
        </p:nvSpPr>
        <p:spPr>
          <a:xfrm>
            <a:off x="85803" y="247252"/>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Miljöämnen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graphicFrame>
        <p:nvGraphicFramePr>
          <p:cNvPr id="2" name="Table 1">
            <a:extLst>
              <a:ext uri="{FF2B5EF4-FFF2-40B4-BE49-F238E27FC236}">
                <a16:creationId xmlns:a16="http://schemas.microsoft.com/office/drawing/2014/main" id="{17A282A6-CE6E-3331-5C5A-D5F54328A2EB}"/>
              </a:ext>
            </a:extLst>
          </p:cNvPr>
          <p:cNvGraphicFramePr>
            <a:graphicFrameLocks noGrp="1"/>
          </p:cNvGraphicFramePr>
          <p:nvPr>
            <p:extLst>
              <p:ext uri="{D42A27DB-BD31-4B8C-83A1-F6EECF244321}">
                <p14:modId xmlns:p14="http://schemas.microsoft.com/office/powerpoint/2010/main" val="3817797237"/>
              </p:ext>
            </p:extLst>
          </p:nvPr>
        </p:nvGraphicFramePr>
        <p:xfrm>
          <a:off x="8351749" y="1461723"/>
          <a:ext cx="1727445" cy="221044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0423">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2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r h="33583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3" name="Table 2">
            <a:extLst>
              <a:ext uri="{FF2B5EF4-FFF2-40B4-BE49-F238E27FC236}">
                <a16:creationId xmlns:a16="http://schemas.microsoft.com/office/drawing/2014/main" id="{900D5E15-FAD8-0F21-1796-3AB4EB67E115}"/>
              </a:ext>
            </a:extLst>
          </p:cNvPr>
          <p:cNvGraphicFramePr>
            <a:graphicFrameLocks noGrp="1"/>
          </p:cNvGraphicFramePr>
          <p:nvPr>
            <p:extLst>
              <p:ext uri="{D42A27DB-BD31-4B8C-83A1-F6EECF244321}">
                <p14:modId xmlns:p14="http://schemas.microsoft.com/office/powerpoint/2010/main" val="2571718597"/>
              </p:ext>
            </p:extLst>
          </p:nvPr>
        </p:nvGraphicFramePr>
        <p:xfrm>
          <a:off x="8351749" y="4391087"/>
          <a:ext cx="1737249" cy="1264919"/>
        </p:xfrm>
        <a:graphic>
          <a:graphicData uri="http://schemas.openxmlformats.org/drawingml/2006/table">
            <a:tbl>
              <a:tblPr firstRow="1" bandRow="1">
                <a:tableStyleId>{5C22544A-7EE6-4342-B048-85BDC9FD1C3A}</a:tableStyleId>
              </a:tblPr>
              <a:tblGrid>
                <a:gridCol w="579083">
                  <a:extLst>
                    <a:ext uri="{9D8B030D-6E8A-4147-A177-3AD203B41FA5}">
                      <a16:colId xmlns:a16="http://schemas.microsoft.com/office/drawing/2014/main" val="667018431"/>
                    </a:ext>
                  </a:extLst>
                </a:gridCol>
                <a:gridCol w="579083">
                  <a:extLst>
                    <a:ext uri="{9D8B030D-6E8A-4147-A177-3AD203B41FA5}">
                      <a16:colId xmlns:a16="http://schemas.microsoft.com/office/drawing/2014/main" val="262623893"/>
                    </a:ext>
                  </a:extLst>
                </a:gridCol>
                <a:gridCol w="579083">
                  <a:extLst>
                    <a:ext uri="{9D8B030D-6E8A-4147-A177-3AD203B41FA5}">
                      <a16:colId xmlns:a16="http://schemas.microsoft.com/office/drawing/2014/main" val="2310087180"/>
                    </a:ext>
                  </a:extLst>
                </a:gridCol>
              </a:tblGrid>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bl>
          </a:graphicData>
        </a:graphic>
      </p:graphicFrame>
      <p:graphicFrame>
        <p:nvGraphicFramePr>
          <p:cNvPr id="4" name="Table 3">
            <a:extLst>
              <a:ext uri="{FF2B5EF4-FFF2-40B4-BE49-F238E27FC236}">
                <a16:creationId xmlns:a16="http://schemas.microsoft.com/office/drawing/2014/main" id="{B1642A2E-F5D5-F73D-BC75-1559436DBE49}"/>
              </a:ext>
            </a:extLst>
          </p:cNvPr>
          <p:cNvGraphicFramePr>
            <a:graphicFrameLocks noGrp="1"/>
          </p:cNvGraphicFramePr>
          <p:nvPr/>
        </p:nvGraphicFramePr>
        <p:xfrm>
          <a:off x="8351749" y="5744032"/>
          <a:ext cx="1727445" cy="9422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6" name="Table 5">
            <a:extLst>
              <a:ext uri="{FF2B5EF4-FFF2-40B4-BE49-F238E27FC236}">
                <a16:creationId xmlns:a16="http://schemas.microsoft.com/office/drawing/2014/main" id="{5EB0508B-FD71-C481-E83F-EEADCAB8B067}"/>
              </a:ext>
            </a:extLst>
          </p:cNvPr>
          <p:cNvGraphicFramePr>
            <a:graphicFrameLocks noGrp="1"/>
          </p:cNvGraphicFramePr>
          <p:nvPr>
            <p:extLst>
              <p:ext uri="{D42A27DB-BD31-4B8C-83A1-F6EECF244321}">
                <p14:modId xmlns:p14="http://schemas.microsoft.com/office/powerpoint/2010/main" val="2809267377"/>
              </p:ext>
            </p:extLst>
          </p:nvPr>
        </p:nvGraphicFramePr>
        <p:xfrm>
          <a:off x="10191465" y="1461723"/>
          <a:ext cx="575815" cy="219461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9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51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9420195"/>
                  </a:ext>
                </a:extLst>
              </a:tr>
              <a:tr h="3146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753777"/>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904467"/>
                  </a:ext>
                </a:extLst>
              </a:tr>
            </a:tbl>
          </a:graphicData>
        </a:graphic>
      </p:graphicFrame>
      <p:graphicFrame>
        <p:nvGraphicFramePr>
          <p:cNvPr id="7" name="Table 6">
            <a:extLst>
              <a:ext uri="{FF2B5EF4-FFF2-40B4-BE49-F238E27FC236}">
                <a16:creationId xmlns:a16="http://schemas.microsoft.com/office/drawing/2014/main" id="{4E401AA7-2806-13E2-4A80-DE73BCE30416}"/>
              </a:ext>
            </a:extLst>
          </p:cNvPr>
          <p:cNvGraphicFramePr>
            <a:graphicFrameLocks noGrp="1"/>
          </p:cNvGraphicFramePr>
          <p:nvPr>
            <p:extLst>
              <p:ext uri="{D42A27DB-BD31-4B8C-83A1-F6EECF244321}">
                <p14:modId xmlns:p14="http://schemas.microsoft.com/office/powerpoint/2010/main" val="3162205263"/>
              </p:ext>
            </p:extLst>
          </p:nvPr>
        </p:nvGraphicFramePr>
        <p:xfrm>
          <a:off x="10191465" y="3729438"/>
          <a:ext cx="575815" cy="60555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7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r h="302775">
                <a:tc>
                  <a:txBody>
                    <a:bodyPr/>
                    <a:lstStyle/>
                    <a:p>
                      <a:pPr marL="0" algn="ctr" defTabSz="914400" rtl="0" eaLnBrk="1" latinLnBrk="0" hangingPunct="1"/>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bl>
          </a:graphicData>
        </a:graphic>
      </p:graphicFrame>
      <p:graphicFrame>
        <p:nvGraphicFramePr>
          <p:cNvPr id="8" name="Table 7">
            <a:extLst>
              <a:ext uri="{FF2B5EF4-FFF2-40B4-BE49-F238E27FC236}">
                <a16:creationId xmlns:a16="http://schemas.microsoft.com/office/drawing/2014/main" id="{2E1012CA-934F-D297-49AD-2AEB36883BEA}"/>
              </a:ext>
            </a:extLst>
          </p:cNvPr>
          <p:cNvGraphicFramePr>
            <a:graphicFrameLocks noGrp="1"/>
          </p:cNvGraphicFramePr>
          <p:nvPr/>
        </p:nvGraphicFramePr>
        <p:xfrm>
          <a:off x="10191465" y="5744032"/>
          <a:ext cx="575645" cy="947025"/>
        </p:xfrm>
        <a:graphic>
          <a:graphicData uri="http://schemas.openxmlformats.org/drawingml/2006/table">
            <a:tbl>
              <a:tblPr firstRow="1" bandRow="1">
                <a:tableStyleId>{5C22544A-7EE6-4342-B048-85BDC9FD1C3A}</a:tableStyleId>
              </a:tblPr>
              <a:tblGrid>
                <a:gridCol w="575645">
                  <a:extLst>
                    <a:ext uri="{9D8B030D-6E8A-4147-A177-3AD203B41FA5}">
                      <a16:colId xmlns:a16="http://schemas.microsoft.com/office/drawing/2014/main" val="667018431"/>
                    </a:ext>
                  </a:extLst>
                </a:gridCol>
              </a:tblGrid>
              <a:tr h="34437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56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697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9" name="Table 8">
            <a:extLst>
              <a:ext uri="{FF2B5EF4-FFF2-40B4-BE49-F238E27FC236}">
                <a16:creationId xmlns:a16="http://schemas.microsoft.com/office/drawing/2014/main" id="{2B50BC1A-83C3-0738-B498-0CB1E45A48C1}"/>
              </a:ext>
            </a:extLst>
          </p:cNvPr>
          <p:cNvGraphicFramePr>
            <a:graphicFrameLocks noGrp="1"/>
          </p:cNvGraphicFramePr>
          <p:nvPr/>
        </p:nvGraphicFramePr>
        <p:xfrm>
          <a:off x="8351749" y="440728"/>
          <a:ext cx="1727445" cy="9067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95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24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0" name="Table 9">
            <a:extLst>
              <a:ext uri="{FF2B5EF4-FFF2-40B4-BE49-F238E27FC236}">
                <a16:creationId xmlns:a16="http://schemas.microsoft.com/office/drawing/2014/main" id="{ACAD2890-768D-9313-07BB-AB4E2E880FD0}"/>
              </a:ext>
            </a:extLst>
          </p:cNvPr>
          <p:cNvGraphicFramePr>
            <a:graphicFrameLocks noGrp="1"/>
          </p:cNvGraphicFramePr>
          <p:nvPr/>
        </p:nvGraphicFramePr>
        <p:xfrm>
          <a:off x="10191465" y="449314"/>
          <a:ext cx="575815" cy="90165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79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065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307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1" name="Table 10">
            <a:extLst>
              <a:ext uri="{FF2B5EF4-FFF2-40B4-BE49-F238E27FC236}">
                <a16:creationId xmlns:a16="http://schemas.microsoft.com/office/drawing/2014/main" id="{A176DB4A-7386-027D-2021-0C27E905E1DD}"/>
              </a:ext>
            </a:extLst>
          </p:cNvPr>
          <p:cNvGraphicFramePr>
            <a:graphicFrameLocks noGrp="1"/>
          </p:cNvGraphicFramePr>
          <p:nvPr>
            <p:extLst>
              <p:ext uri="{D42A27DB-BD31-4B8C-83A1-F6EECF244321}">
                <p14:modId xmlns:p14="http://schemas.microsoft.com/office/powerpoint/2010/main" val="2114316367"/>
              </p:ext>
            </p:extLst>
          </p:nvPr>
        </p:nvGraphicFramePr>
        <p:xfrm>
          <a:off x="8351749" y="3741177"/>
          <a:ext cx="1728951" cy="598727"/>
        </p:xfrm>
        <a:graphic>
          <a:graphicData uri="http://schemas.openxmlformats.org/drawingml/2006/table">
            <a:tbl>
              <a:tblPr firstRow="1" bandRow="1">
                <a:tableStyleId>{5C22544A-7EE6-4342-B048-85BDC9FD1C3A}</a:tableStyleId>
              </a:tblPr>
              <a:tblGrid>
                <a:gridCol w="576317">
                  <a:extLst>
                    <a:ext uri="{9D8B030D-6E8A-4147-A177-3AD203B41FA5}">
                      <a16:colId xmlns:a16="http://schemas.microsoft.com/office/drawing/2014/main" val="667018431"/>
                    </a:ext>
                  </a:extLst>
                </a:gridCol>
                <a:gridCol w="576317">
                  <a:extLst>
                    <a:ext uri="{9D8B030D-6E8A-4147-A177-3AD203B41FA5}">
                      <a16:colId xmlns:a16="http://schemas.microsoft.com/office/drawing/2014/main" val="262623893"/>
                    </a:ext>
                  </a:extLst>
                </a:gridCol>
                <a:gridCol w="576317">
                  <a:extLst>
                    <a:ext uri="{9D8B030D-6E8A-4147-A177-3AD203B41FA5}">
                      <a16:colId xmlns:a16="http://schemas.microsoft.com/office/drawing/2014/main" val="2310087180"/>
                    </a:ext>
                  </a:extLst>
                </a:gridCol>
              </a:tblGrid>
              <a:tr h="297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010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bl>
          </a:graphicData>
        </a:graphic>
      </p:graphicFrame>
      <p:graphicFrame>
        <p:nvGraphicFramePr>
          <p:cNvPr id="12" name="Table 11">
            <a:extLst>
              <a:ext uri="{FF2B5EF4-FFF2-40B4-BE49-F238E27FC236}">
                <a16:creationId xmlns:a16="http://schemas.microsoft.com/office/drawing/2014/main" id="{979722DE-D905-CF5D-430B-63A09B2D7EC0}"/>
              </a:ext>
            </a:extLst>
          </p:cNvPr>
          <p:cNvGraphicFramePr>
            <a:graphicFrameLocks noGrp="1"/>
          </p:cNvGraphicFramePr>
          <p:nvPr>
            <p:extLst>
              <p:ext uri="{D42A27DB-BD31-4B8C-83A1-F6EECF244321}">
                <p14:modId xmlns:p14="http://schemas.microsoft.com/office/powerpoint/2010/main" val="3999897061"/>
              </p:ext>
            </p:extLst>
          </p:nvPr>
        </p:nvGraphicFramePr>
        <p:xfrm>
          <a:off x="10191465" y="4391087"/>
          <a:ext cx="575815" cy="1264918"/>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3893420"/>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3833867"/>
                  </a:ext>
                </a:extLst>
              </a:tr>
            </a:tbl>
          </a:graphicData>
        </a:graphic>
      </p:graphicFrame>
      <p:sp>
        <p:nvSpPr>
          <p:cNvPr id="13" name="Rectangle 12">
            <a:extLst>
              <a:ext uri="{FF2B5EF4-FFF2-40B4-BE49-F238E27FC236}">
                <a16:creationId xmlns:a16="http://schemas.microsoft.com/office/drawing/2014/main" id="{79409B79-93A3-5236-1AA8-5F35AEEE19E6}"/>
              </a:ext>
            </a:extLst>
          </p:cNvPr>
          <p:cNvSpPr/>
          <p:nvPr/>
        </p:nvSpPr>
        <p:spPr>
          <a:xfrm>
            <a:off x="5469562" y="423054"/>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14" name="Rectangle 13">
            <a:extLst>
              <a:ext uri="{FF2B5EF4-FFF2-40B4-BE49-F238E27FC236}">
                <a16:creationId xmlns:a16="http://schemas.microsoft.com/office/drawing/2014/main" id="{79B73257-B50E-F83C-BD69-CECE9AB0F569}"/>
              </a:ext>
            </a:extLst>
          </p:cNvPr>
          <p:cNvSpPr/>
          <p:nvPr/>
        </p:nvSpPr>
        <p:spPr>
          <a:xfrm>
            <a:off x="5469562" y="1439406"/>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15" name="Rectangle 14">
            <a:extLst>
              <a:ext uri="{FF2B5EF4-FFF2-40B4-BE49-F238E27FC236}">
                <a16:creationId xmlns:a16="http://schemas.microsoft.com/office/drawing/2014/main" id="{1AC4A48A-5963-377A-406B-83FC9AF94620}"/>
              </a:ext>
            </a:extLst>
          </p:cNvPr>
          <p:cNvSpPr/>
          <p:nvPr/>
        </p:nvSpPr>
        <p:spPr>
          <a:xfrm>
            <a:off x="5469562" y="3736249"/>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16" name="Rectangle 15">
            <a:extLst>
              <a:ext uri="{FF2B5EF4-FFF2-40B4-BE49-F238E27FC236}">
                <a16:creationId xmlns:a16="http://schemas.microsoft.com/office/drawing/2014/main" id="{0B876C34-F884-C598-B16C-5102E428C054}"/>
              </a:ext>
            </a:extLst>
          </p:cNvPr>
          <p:cNvSpPr/>
          <p:nvPr/>
        </p:nvSpPr>
        <p:spPr>
          <a:xfrm>
            <a:off x="5461411" y="4397086"/>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17" name="Rectangle 16">
            <a:extLst>
              <a:ext uri="{FF2B5EF4-FFF2-40B4-BE49-F238E27FC236}">
                <a16:creationId xmlns:a16="http://schemas.microsoft.com/office/drawing/2014/main" id="{7C43BE63-6B3A-7313-3318-B53942D6E93D}"/>
              </a:ext>
            </a:extLst>
          </p:cNvPr>
          <p:cNvSpPr/>
          <p:nvPr/>
        </p:nvSpPr>
        <p:spPr>
          <a:xfrm>
            <a:off x="5469562" y="5753354"/>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18" name="TextBox 17">
            <a:extLst>
              <a:ext uri="{FF2B5EF4-FFF2-40B4-BE49-F238E27FC236}">
                <a16:creationId xmlns:a16="http://schemas.microsoft.com/office/drawing/2014/main" id="{897AEA7D-D28F-FCD9-2D96-8E73B7243E44}"/>
              </a:ext>
            </a:extLst>
          </p:cNvPr>
          <p:cNvSpPr txBox="1"/>
          <p:nvPr/>
        </p:nvSpPr>
        <p:spPr>
          <a:xfrm>
            <a:off x="8899148" y="249800"/>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19" name="TextBox 18">
            <a:extLst>
              <a:ext uri="{FF2B5EF4-FFF2-40B4-BE49-F238E27FC236}">
                <a16:creationId xmlns:a16="http://schemas.microsoft.com/office/drawing/2014/main" id="{70949EE6-21FF-F27E-7E54-0AE51326788F}"/>
              </a:ext>
            </a:extLst>
          </p:cNvPr>
          <p:cNvSpPr txBox="1"/>
          <p:nvPr/>
        </p:nvSpPr>
        <p:spPr>
          <a:xfrm>
            <a:off x="8299145" y="330721"/>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20" name="TextBox 19">
            <a:extLst>
              <a:ext uri="{FF2B5EF4-FFF2-40B4-BE49-F238E27FC236}">
                <a16:creationId xmlns:a16="http://schemas.microsoft.com/office/drawing/2014/main" id="{54080BB9-B17A-B1EF-E1F8-B37FEB88F52C}"/>
              </a:ext>
            </a:extLst>
          </p:cNvPr>
          <p:cNvSpPr txBox="1"/>
          <p:nvPr/>
        </p:nvSpPr>
        <p:spPr>
          <a:xfrm>
            <a:off x="9490870" y="325713"/>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21" name="TextBox 20">
            <a:extLst>
              <a:ext uri="{FF2B5EF4-FFF2-40B4-BE49-F238E27FC236}">
                <a16:creationId xmlns:a16="http://schemas.microsoft.com/office/drawing/2014/main" id="{AF639350-9A18-F0DF-D256-519ACB477C70}"/>
              </a:ext>
            </a:extLst>
          </p:cNvPr>
          <p:cNvSpPr txBox="1"/>
          <p:nvPr/>
        </p:nvSpPr>
        <p:spPr>
          <a:xfrm>
            <a:off x="10183339" y="233380"/>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23" name="Oval 22">
            <a:extLst>
              <a:ext uri="{FF2B5EF4-FFF2-40B4-BE49-F238E27FC236}">
                <a16:creationId xmlns:a16="http://schemas.microsoft.com/office/drawing/2014/main" id="{A60DBC66-578A-F18E-7D0E-DE231AF5C3E6}"/>
              </a:ext>
            </a:extLst>
          </p:cNvPr>
          <p:cNvSpPr/>
          <p:nvPr/>
        </p:nvSpPr>
        <p:spPr>
          <a:xfrm>
            <a:off x="9149098" y="51434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 name="Oval 24">
            <a:extLst>
              <a:ext uri="{FF2B5EF4-FFF2-40B4-BE49-F238E27FC236}">
                <a16:creationId xmlns:a16="http://schemas.microsoft.com/office/drawing/2014/main" id="{E72AD40D-9767-71E7-1F05-D475D133E643}"/>
              </a:ext>
            </a:extLst>
          </p:cNvPr>
          <p:cNvSpPr/>
          <p:nvPr/>
        </p:nvSpPr>
        <p:spPr>
          <a:xfrm>
            <a:off x="8556187" y="81950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6" name="Oval 25">
            <a:extLst>
              <a:ext uri="{FF2B5EF4-FFF2-40B4-BE49-F238E27FC236}">
                <a16:creationId xmlns:a16="http://schemas.microsoft.com/office/drawing/2014/main" id="{C1F008CB-6252-CB84-C0C1-DB3FA85173AC}"/>
              </a:ext>
            </a:extLst>
          </p:cNvPr>
          <p:cNvSpPr/>
          <p:nvPr/>
        </p:nvSpPr>
        <p:spPr>
          <a:xfrm>
            <a:off x="9149098" y="81171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7" name="Oval 26">
            <a:extLst>
              <a:ext uri="{FF2B5EF4-FFF2-40B4-BE49-F238E27FC236}">
                <a16:creationId xmlns:a16="http://schemas.microsoft.com/office/drawing/2014/main" id="{5C3B0BA4-95B3-73A5-306A-ABE207958657}"/>
              </a:ext>
            </a:extLst>
          </p:cNvPr>
          <p:cNvSpPr/>
          <p:nvPr/>
        </p:nvSpPr>
        <p:spPr>
          <a:xfrm>
            <a:off x="9699080" y="81960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8" name="Oval 27">
            <a:extLst>
              <a:ext uri="{FF2B5EF4-FFF2-40B4-BE49-F238E27FC236}">
                <a16:creationId xmlns:a16="http://schemas.microsoft.com/office/drawing/2014/main" id="{287E9DE0-B748-9491-81D1-BE83E305FE67}"/>
              </a:ext>
            </a:extLst>
          </p:cNvPr>
          <p:cNvSpPr/>
          <p:nvPr/>
        </p:nvSpPr>
        <p:spPr>
          <a:xfrm>
            <a:off x="9136052" y="113387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9" name="Oval 28">
            <a:extLst>
              <a:ext uri="{FF2B5EF4-FFF2-40B4-BE49-F238E27FC236}">
                <a16:creationId xmlns:a16="http://schemas.microsoft.com/office/drawing/2014/main" id="{09438CF5-6C1A-45E6-B4B3-55BEFDA3F32A}"/>
              </a:ext>
            </a:extLst>
          </p:cNvPr>
          <p:cNvSpPr/>
          <p:nvPr/>
        </p:nvSpPr>
        <p:spPr>
          <a:xfrm>
            <a:off x="8557813" y="112701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58ACF405-34B3-7E95-8322-7EA6D94B39B4}"/>
              </a:ext>
            </a:extLst>
          </p:cNvPr>
          <p:cNvSpPr/>
          <p:nvPr/>
        </p:nvSpPr>
        <p:spPr>
          <a:xfrm>
            <a:off x="9699080" y="112818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B655EE44-222E-774B-2893-B0566119446E}"/>
              </a:ext>
            </a:extLst>
          </p:cNvPr>
          <p:cNvSpPr/>
          <p:nvPr/>
        </p:nvSpPr>
        <p:spPr>
          <a:xfrm>
            <a:off x="8560364" y="152790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3" name="Oval 32">
            <a:extLst>
              <a:ext uri="{FF2B5EF4-FFF2-40B4-BE49-F238E27FC236}">
                <a16:creationId xmlns:a16="http://schemas.microsoft.com/office/drawing/2014/main" id="{872C7D53-3478-DDF9-99CD-6816BD8A3E49}"/>
              </a:ext>
            </a:extLst>
          </p:cNvPr>
          <p:cNvSpPr/>
          <p:nvPr/>
        </p:nvSpPr>
        <p:spPr>
          <a:xfrm>
            <a:off x="9142690" y="152790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4" name="Oval 33">
            <a:extLst>
              <a:ext uri="{FF2B5EF4-FFF2-40B4-BE49-F238E27FC236}">
                <a16:creationId xmlns:a16="http://schemas.microsoft.com/office/drawing/2014/main" id="{DB096CAA-0C87-F325-510E-F3AF9F48FED3}"/>
              </a:ext>
            </a:extLst>
          </p:cNvPr>
          <p:cNvSpPr/>
          <p:nvPr/>
        </p:nvSpPr>
        <p:spPr>
          <a:xfrm>
            <a:off x="9699080" y="152790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6" name="Oval 35">
            <a:extLst>
              <a:ext uri="{FF2B5EF4-FFF2-40B4-BE49-F238E27FC236}">
                <a16:creationId xmlns:a16="http://schemas.microsoft.com/office/drawing/2014/main" id="{61C89E26-E71B-5D29-C381-69410E187192}"/>
              </a:ext>
            </a:extLst>
          </p:cNvPr>
          <p:cNvSpPr/>
          <p:nvPr/>
        </p:nvSpPr>
        <p:spPr>
          <a:xfrm>
            <a:off x="8542687" y="383996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7" name="Oval 36">
            <a:extLst>
              <a:ext uri="{FF2B5EF4-FFF2-40B4-BE49-F238E27FC236}">
                <a16:creationId xmlns:a16="http://schemas.microsoft.com/office/drawing/2014/main" id="{8C792F5C-4CC4-33DF-D9F7-37D0D350EE74}"/>
              </a:ext>
            </a:extLst>
          </p:cNvPr>
          <p:cNvSpPr/>
          <p:nvPr/>
        </p:nvSpPr>
        <p:spPr>
          <a:xfrm>
            <a:off x="8522405" y="444861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8" name="Oval 37">
            <a:extLst>
              <a:ext uri="{FF2B5EF4-FFF2-40B4-BE49-F238E27FC236}">
                <a16:creationId xmlns:a16="http://schemas.microsoft.com/office/drawing/2014/main" id="{E2E39B7A-7CC7-A19E-CA55-DA692500F0E5}"/>
              </a:ext>
            </a:extLst>
          </p:cNvPr>
          <p:cNvSpPr/>
          <p:nvPr/>
        </p:nvSpPr>
        <p:spPr>
          <a:xfrm>
            <a:off x="9149098" y="444861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9" name="Oval 38">
            <a:extLst>
              <a:ext uri="{FF2B5EF4-FFF2-40B4-BE49-F238E27FC236}">
                <a16:creationId xmlns:a16="http://schemas.microsoft.com/office/drawing/2014/main" id="{C0C54ADB-C956-1F92-DBB1-F4F6A782FE3C}"/>
              </a:ext>
            </a:extLst>
          </p:cNvPr>
          <p:cNvSpPr/>
          <p:nvPr/>
        </p:nvSpPr>
        <p:spPr>
          <a:xfrm>
            <a:off x="9149098" y="583360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0" name="Oval 39">
            <a:extLst>
              <a:ext uri="{FF2B5EF4-FFF2-40B4-BE49-F238E27FC236}">
                <a16:creationId xmlns:a16="http://schemas.microsoft.com/office/drawing/2014/main" id="{88430884-056A-EA96-8EF6-69E4389508DE}"/>
              </a:ext>
            </a:extLst>
          </p:cNvPr>
          <p:cNvSpPr/>
          <p:nvPr/>
        </p:nvSpPr>
        <p:spPr>
          <a:xfrm>
            <a:off x="8542687" y="583360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1" name="Oval 40">
            <a:extLst>
              <a:ext uri="{FF2B5EF4-FFF2-40B4-BE49-F238E27FC236}">
                <a16:creationId xmlns:a16="http://schemas.microsoft.com/office/drawing/2014/main" id="{8B8FD72C-BBD6-5FEA-89FF-1811821209D3}"/>
              </a:ext>
            </a:extLst>
          </p:cNvPr>
          <p:cNvSpPr/>
          <p:nvPr/>
        </p:nvSpPr>
        <p:spPr>
          <a:xfrm>
            <a:off x="9142690" y="616334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4" name="Oval 43">
            <a:extLst>
              <a:ext uri="{FF2B5EF4-FFF2-40B4-BE49-F238E27FC236}">
                <a16:creationId xmlns:a16="http://schemas.microsoft.com/office/drawing/2014/main" id="{126BA166-C96D-9CC4-0EAA-D23C38648B2B}"/>
              </a:ext>
            </a:extLst>
          </p:cNvPr>
          <p:cNvSpPr/>
          <p:nvPr/>
        </p:nvSpPr>
        <p:spPr>
          <a:xfrm>
            <a:off x="10402456" y="808364"/>
            <a:ext cx="152354" cy="164806"/>
          </a:xfrm>
          <a:prstGeom prst="ellipse">
            <a:avLst/>
          </a:prstGeom>
          <a:gradFill flip="none" rotWithShape="1">
            <a:gsLst>
              <a:gs pos="52000">
                <a:schemeClr val="accent5">
                  <a:lumMod val="50000"/>
                </a:schemeClr>
              </a:gs>
              <a:gs pos="53000">
                <a:schemeClr val="accent2"/>
              </a:gs>
            </a:gsLst>
            <a:lin ang="27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5" name="Oval 44">
            <a:extLst>
              <a:ext uri="{FF2B5EF4-FFF2-40B4-BE49-F238E27FC236}">
                <a16:creationId xmlns:a16="http://schemas.microsoft.com/office/drawing/2014/main" id="{DC2D5C96-A269-2759-C5FD-00F01032C5E4}"/>
              </a:ext>
            </a:extLst>
          </p:cNvPr>
          <p:cNvSpPr/>
          <p:nvPr/>
        </p:nvSpPr>
        <p:spPr>
          <a:xfrm>
            <a:off x="10403110" y="1131019"/>
            <a:ext cx="152354" cy="164806"/>
          </a:xfrm>
          <a:prstGeom prst="ellipse">
            <a:avLst/>
          </a:prstGeom>
          <a:gradFill flip="none" rotWithShape="1">
            <a:gsLst>
              <a:gs pos="52000">
                <a:schemeClr val="accent5">
                  <a:lumMod val="50000"/>
                </a:schemeClr>
              </a:gs>
              <a:gs pos="53000">
                <a:schemeClr val="accent2"/>
              </a:gs>
            </a:gsLst>
            <a:lin ang="27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6" name="Oval 45">
            <a:extLst>
              <a:ext uri="{FF2B5EF4-FFF2-40B4-BE49-F238E27FC236}">
                <a16:creationId xmlns:a16="http://schemas.microsoft.com/office/drawing/2014/main" id="{38CB6F22-496A-DBEB-A6F8-D91762CBAC34}"/>
              </a:ext>
            </a:extLst>
          </p:cNvPr>
          <p:cNvSpPr/>
          <p:nvPr/>
        </p:nvSpPr>
        <p:spPr>
          <a:xfrm>
            <a:off x="10403110" y="1833124"/>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7" name="Oval 46">
            <a:extLst>
              <a:ext uri="{FF2B5EF4-FFF2-40B4-BE49-F238E27FC236}">
                <a16:creationId xmlns:a16="http://schemas.microsoft.com/office/drawing/2014/main" id="{A3E6BDF4-D6E3-B1B1-B84A-8269586E634D}"/>
              </a:ext>
            </a:extLst>
          </p:cNvPr>
          <p:cNvSpPr/>
          <p:nvPr/>
        </p:nvSpPr>
        <p:spPr>
          <a:xfrm>
            <a:off x="10403110" y="4456230"/>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8" name="Oval 47">
            <a:extLst>
              <a:ext uri="{FF2B5EF4-FFF2-40B4-BE49-F238E27FC236}">
                <a16:creationId xmlns:a16="http://schemas.microsoft.com/office/drawing/2014/main" id="{C95C0E5B-E175-4A8D-05AA-52B649E95614}"/>
              </a:ext>
            </a:extLst>
          </p:cNvPr>
          <p:cNvSpPr/>
          <p:nvPr/>
        </p:nvSpPr>
        <p:spPr>
          <a:xfrm>
            <a:off x="8562076" y="152733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9" name="Oval 48">
            <a:extLst>
              <a:ext uri="{FF2B5EF4-FFF2-40B4-BE49-F238E27FC236}">
                <a16:creationId xmlns:a16="http://schemas.microsoft.com/office/drawing/2014/main" id="{512F8B86-ADAC-52D1-A8FD-7B2ADC744BD1}"/>
              </a:ext>
            </a:extLst>
          </p:cNvPr>
          <p:cNvSpPr/>
          <p:nvPr/>
        </p:nvSpPr>
        <p:spPr>
          <a:xfrm>
            <a:off x="9144402" y="152733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2" name="Oval 51">
            <a:extLst>
              <a:ext uri="{FF2B5EF4-FFF2-40B4-BE49-F238E27FC236}">
                <a16:creationId xmlns:a16="http://schemas.microsoft.com/office/drawing/2014/main" id="{046B44F8-A3BF-DC9B-675D-5A4AEFC6A088}"/>
              </a:ext>
            </a:extLst>
          </p:cNvPr>
          <p:cNvSpPr/>
          <p:nvPr/>
        </p:nvSpPr>
        <p:spPr>
          <a:xfrm>
            <a:off x="9697368" y="183406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3" name="Oval 52">
            <a:extLst>
              <a:ext uri="{FF2B5EF4-FFF2-40B4-BE49-F238E27FC236}">
                <a16:creationId xmlns:a16="http://schemas.microsoft.com/office/drawing/2014/main" id="{84A06F1F-1FD5-6FDB-A665-F8C2F94EC592}"/>
              </a:ext>
            </a:extLst>
          </p:cNvPr>
          <p:cNvSpPr/>
          <p:nvPr/>
        </p:nvSpPr>
        <p:spPr>
          <a:xfrm>
            <a:off x="8560364" y="183348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4" name="Oval 53">
            <a:extLst>
              <a:ext uri="{FF2B5EF4-FFF2-40B4-BE49-F238E27FC236}">
                <a16:creationId xmlns:a16="http://schemas.microsoft.com/office/drawing/2014/main" id="{FFC0BD24-CD8E-3B7F-F053-37DFE6195135}"/>
              </a:ext>
            </a:extLst>
          </p:cNvPr>
          <p:cNvSpPr/>
          <p:nvPr/>
        </p:nvSpPr>
        <p:spPr>
          <a:xfrm>
            <a:off x="9142690" y="183348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5" name="Oval 54">
            <a:extLst>
              <a:ext uri="{FF2B5EF4-FFF2-40B4-BE49-F238E27FC236}">
                <a16:creationId xmlns:a16="http://schemas.microsoft.com/office/drawing/2014/main" id="{9354C68F-E28A-1DEB-E9B3-DF9BA310ED3E}"/>
              </a:ext>
            </a:extLst>
          </p:cNvPr>
          <p:cNvSpPr/>
          <p:nvPr/>
        </p:nvSpPr>
        <p:spPr>
          <a:xfrm>
            <a:off x="9699080" y="279173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8" name="Oval 57">
            <a:extLst>
              <a:ext uri="{FF2B5EF4-FFF2-40B4-BE49-F238E27FC236}">
                <a16:creationId xmlns:a16="http://schemas.microsoft.com/office/drawing/2014/main" id="{3BD0CF2B-6CE6-0B96-3188-CD53BBE58D47}"/>
              </a:ext>
            </a:extLst>
          </p:cNvPr>
          <p:cNvSpPr/>
          <p:nvPr/>
        </p:nvSpPr>
        <p:spPr>
          <a:xfrm>
            <a:off x="8562076" y="279115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3" name="Oval 72">
            <a:extLst>
              <a:ext uri="{FF2B5EF4-FFF2-40B4-BE49-F238E27FC236}">
                <a16:creationId xmlns:a16="http://schemas.microsoft.com/office/drawing/2014/main" id="{4DF5B462-5E13-033D-C249-974132405C04}"/>
              </a:ext>
            </a:extLst>
          </p:cNvPr>
          <p:cNvSpPr/>
          <p:nvPr/>
        </p:nvSpPr>
        <p:spPr>
          <a:xfrm>
            <a:off x="9144402" y="279115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4" name="Oval 73">
            <a:extLst>
              <a:ext uri="{FF2B5EF4-FFF2-40B4-BE49-F238E27FC236}">
                <a16:creationId xmlns:a16="http://schemas.microsoft.com/office/drawing/2014/main" id="{4FD5D579-C69B-BA77-EE1A-C2C52E7EFD15}"/>
              </a:ext>
            </a:extLst>
          </p:cNvPr>
          <p:cNvSpPr/>
          <p:nvPr/>
        </p:nvSpPr>
        <p:spPr>
          <a:xfrm>
            <a:off x="9693191" y="310464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5" name="Oval 74">
            <a:extLst>
              <a:ext uri="{FF2B5EF4-FFF2-40B4-BE49-F238E27FC236}">
                <a16:creationId xmlns:a16="http://schemas.microsoft.com/office/drawing/2014/main" id="{2216EEC5-204D-18D2-890E-392F189BC62E}"/>
              </a:ext>
            </a:extLst>
          </p:cNvPr>
          <p:cNvSpPr/>
          <p:nvPr/>
        </p:nvSpPr>
        <p:spPr>
          <a:xfrm>
            <a:off x="8556187" y="310406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7" name="Oval 76">
            <a:extLst>
              <a:ext uri="{FF2B5EF4-FFF2-40B4-BE49-F238E27FC236}">
                <a16:creationId xmlns:a16="http://schemas.microsoft.com/office/drawing/2014/main" id="{686BBBD5-D731-C7E5-F76A-81126DC49624}"/>
              </a:ext>
            </a:extLst>
          </p:cNvPr>
          <p:cNvSpPr/>
          <p:nvPr/>
        </p:nvSpPr>
        <p:spPr>
          <a:xfrm>
            <a:off x="9138513" y="310406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8" name="Oval 77">
            <a:extLst>
              <a:ext uri="{FF2B5EF4-FFF2-40B4-BE49-F238E27FC236}">
                <a16:creationId xmlns:a16="http://schemas.microsoft.com/office/drawing/2014/main" id="{C0B012EE-E0BC-DD17-FFE4-79179C5C46A1}"/>
              </a:ext>
            </a:extLst>
          </p:cNvPr>
          <p:cNvSpPr/>
          <p:nvPr/>
        </p:nvSpPr>
        <p:spPr>
          <a:xfrm>
            <a:off x="9708939" y="338268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9" name="Oval 78">
            <a:extLst>
              <a:ext uri="{FF2B5EF4-FFF2-40B4-BE49-F238E27FC236}">
                <a16:creationId xmlns:a16="http://schemas.microsoft.com/office/drawing/2014/main" id="{C0EDE330-5618-843A-0081-26555B11EADE}"/>
              </a:ext>
            </a:extLst>
          </p:cNvPr>
          <p:cNvSpPr/>
          <p:nvPr/>
        </p:nvSpPr>
        <p:spPr>
          <a:xfrm>
            <a:off x="8571935" y="338211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0" name="Oval 79">
            <a:extLst>
              <a:ext uri="{FF2B5EF4-FFF2-40B4-BE49-F238E27FC236}">
                <a16:creationId xmlns:a16="http://schemas.microsoft.com/office/drawing/2014/main" id="{43B78539-A27A-BCAC-E1C8-F1B7A7BFDC7E}"/>
              </a:ext>
            </a:extLst>
          </p:cNvPr>
          <p:cNvSpPr/>
          <p:nvPr/>
        </p:nvSpPr>
        <p:spPr>
          <a:xfrm>
            <a:off x="9693191" y="648498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4" name="Oval 93">
            <a:extLst>
              <a:ext uri="{FF2B5EF4-FFF2-40B4-BE49-F238E27FC236}">
                <a16:creationId xmlns:a16="http://schemas.microsoft.com/office/drawing/2014/main" id="{1F09C817-910C-6763-AAF6-75CDC606D43C}"/>
              </a:ext>
            </a:extLst>
          </p:cNvPr>
          <p:cNvSpPr/>
          <p:nvPr/>
        </p:nvSpPr>
        <p:spPr>
          <a:xfrm>
            <a:off x="8556187" y="648440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5" name="Oval 94">
            <a:extLst>
              <a:ext uri="{FF2B5EF4-FFF2-40B4-BE49-F238E27FC236}">
                <a16:creationId xmlns:a16="http://schemas.microsoft.com/office/drawing/2014/main" id="{AC57E635-CA26-4A49-0CDF-010DB4BD8EBA}"/>
              </a:ext>
            </a:extLst>
          </p:cNvPr>
          <p:cNvSpPr/>
          <p:nvPr/>
        </p:nvSpPr>
        <p:spPr>
          <a:xfrm>
            <a:off x="9138513" y="648440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6" name="Rectangle 95">
            <a:extLst>
              <a:ext uri="{FF2B5EF4-FFF2-40B4-BE49-F238E27FC236}">
                <a16:creationId xmlns:a16="http://schemas.microsoft.com/office/drawing/2014/main" id="{10007A98-A57D-A519-AB4B-AA6FA8E8E4D9}"/>
              </a:ext>
            </a:extLst>
          </p:cNvPr>
          <p:cNvSpPr/>
          <p:nvPr/>
        </p:nvSpPr>
        <p:spPr>
          <a:xfrm>
            <a:off x="6514641" y="3375363"/>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98" name="Rectangle 97">
            <a:extLst>
              <a:ext uri="{FF2B5EF4-FFF2-40B4-BE49-F238E27FC236}">
                <a16:creationId xmlns:a16="http://schemas.microsoft.com/office/drawing/2014/main" id="{4846154E-1688-8077-264C-49E632267F04}"/>
              </a:ext>
            </a:extLst>
          </p:cNvPr>
          <p:cNvSpPr/>
          <p:nvPr/>
        </p:nvSpPr>
        <p:spPr>
          <a:xfrm>
            <a:off x="6514641" y="2733847"/>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102" name="Rectangle 101">
            <a:extLst>
              <a:ext uri="{FF2B5EF4-FFF2-40B4-BE49-F238E27FC236}">
                <a16:creationId xmlns:a16="http://schemas.microsoft.com/office/drawing/2014/main" id="{E8835FEE-F548-1434-45D3-CEE77D283856}"/>
              </a:ext>
            </a:extLst>
          </p:cNvPr>
          <p:cNvSpPr/>
          <p:nvPr/>
        </p:nvSpPr>
        <p:spPr>
          <a:xfrm>
            <a:off x="6514641" y="3054604"/>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103" name="Rectangle 102">
            <a:extLst>
              <a:ext uri="{FF2B5EF4-FFF2-40B4-BE49-F238E27FC236}">
                <a16:creationId xmlns:a16="http://schemas.microsoft.com/office/drawing/2014/main" id="{1FCE1337-B8C8-3C18-5F64-2FF880D01326}"/>
              </a:ext>
            </a:extLst>
          </p:cNvPr>
          <p:cNvSpPr/>
          <p:nvPr/>
        </p:nvSpPr>
        <p:spPr>
          <a:xfrm>
            <a:off x="6507291" y="2413090"/>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104" name="Rectangle 103">
            <a:extLst>
              <a:ext uri="{FF2B5EF4-FFF2-40B4-BE49-F238E27FC236}">
                <a16:creationId xmlns:a16="http://schemas.microsoft.com/office/drawing/2014/main" id="{C9B0A84A-14DA-48F0-E824-27DA7B62EE0C}"/>
              </a:ext>
            </a:extLst>
          </p:cNvPr>
          <p:cNvSpPr/>
          <p:nvPr/>
        </p:nvSpPr>
        <p:spPr>
          <a:xfrm>
            <a:off x="6507291" y="1771576"/>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E2.2 </a:t>
            </a:r>
            <a:r>
              <a:rPr lang="sv-SE" sz="700">
                <a:solidFill>
                  <a:schemeClr val="accent2"/>
                </a:solidFill>
              </a:rPr>
              <a:t>Förorening av vatten</a:t>
            </a:r>
          </a:p>
        </p:txBody>
      </p:sp>
      <p:sp>
        <p:nvSpPr>
          <p:cNvPr id="105" name="Rectangle 104">
            <a:extLst>
              <a:ext uri="{FF2B5EF4-FFF2-40B4-BE49-F238E27FC236}">
                <a16:creationId xmlns:a16="http://schemas.microsoft.com/office/drawing/2014/main" id="{9EEA05FB-0C69-0A23-1C53-4198A257D3D0}"/>
              </a:ext>
            </a:extLst>
          </p:cNvPr>
          <p:cNvSpPr/>
          <p:nvPr/>
        </p:nvSpPr>
        <p:spPr>
          <a:xfrm>
            <a:off x="6507291" y="434466"/>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106" name="Rectangle 105">
            <a:extLst>
              <a:ext uri="{FF2B5EF4-FFF2-40B4-BE49-F238E27FC236}">
                <a16:creationId xmlns:a16="http://schemas.microsoft.com/office/drawing/2014/main" id="{2A23106F-D165-032F-2859-E6553303E962}"/>
              </a:ext>
            </a:extLst>
          </p:cNvPr>
          <p:cNvSpPr/>
          <p:nvPr/>
        </p:nvSpPr>
        <p:spPr>
          <a:xfrm>
            <a:off x="6507291" y="756552"/>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107" name="Rectangle 106">
            <a:extLst>
              <a:ext uri="{FF2B5EF4-FFF2-40B4-BE49-F238E27FC236}">
                <a16:creationId xmlns:a16="http://schemas.microsoft.com/office/drawing/2014/main" id="{C15D2A56-B1B3-C472-FC76-320FB5F295E2}"/>
              </a:ext>
            </a:extLst>
          </p:cNvPr>
          <p:cNvSpPr/>
          <p:nvPr/>
        </p:nvSpPr>
        <p:spPr>
          <a:xfrm>
            <a:off x="6507291" y="1450819"/>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108" name="Rectangle 107">
            <a:extLst>
              <a:ext uri="{FF2B5EF4-FFF2-40B4-BE49-F238E27FC236}">
                <a16:creationId xmlns:a16="http://schemas.microsoft.com/office/drawing/2014/main" id="{2AC4E7A8-0A2D-B717-3F77-CEDC9C569B7D}"/>
              </a:ext>
            </a:extLst>
          </p:cNvPr>
          <p:cNvSpPr/>
          <p:nvPr/>
        </p:nvSpPr>
        <p:spPr>
          <a:xfrm>
            <a:off x="6507291" y="4058334"/>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109" name="Rectangle 108">
            <a:extLst>
              <a:ext uri="{FF2B5EF4-FFF2-40B4-BE49-F238E27FC236}">
                <a16:creationId xmlns:a16="http://schemas.microsoft.com/office/drawing/2014/main" id="{40EAB116-E12D-6343-6B55-2318F00F57FA}"/>
              </a:ext>
            </a:extLst>
          </p:cNvPr>
          <p:cNvSpPr/>
          <p:nvPr/>
        </p:nvSpPr>
        <p:spPr>
          <a:xfrm>
            <a:off x="6516231" y="4394207"/>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139" name="Rectangle 138">
            <a:extLst>
              <a:ext uri="{FF2B5EF4-FFF2-40B4-BE49-F238E27FC236}">
                <a16:creationId xmlns:a16="http://schemas.microsoft.com/office/drawing/2014/main" id="{06FEF54E-F7A1-9FF4-CC1E-E99F3614FFB6}"/>
              </a:ext>
            </a:extLst>
          </p:cNvPr>
          <p:cNvSpPr/>
          <p:nvPr/>
        </p:nvSpPr>
        <p:spPr>
          <a:xfrm>
            <a:off x="6523431" y="5038998"/>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140" name="Rectangle 139">
            <a:extLst>
              <a:ext uri="{FF2B5EF4-FFF2-40B4-BE49-F238E27FC236}">
                <a16:creationId xmlns:a16="http://schemas.microsoft.com/office/drawing/2014/main" id="{23D9DB67-0371-5380-A5FD-0C6FC3B577F7}"/>
              </a:ext>
            </a:extLst>
          </p:cNvPr>
          <p:cNvSpPr/>
          <p:nvPr/>
        </p:nvSpPr>
        <p:spPr>
          <a:xfrm>
            <a:off x="6516231" y="4713762"/>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141" name="Rectangle 140">
            <a:extLst>
              <a:ext uri="{FF2B5EF4-FFF2-40B4-BE49-F238E27FC236}">
                <a16:creationId xmlns:a16="http://schemas.microsoft.com/office/drawing/2014/main" id="{E25FDBD9-5250-8565-105D-A552E35153A4}"/>
              </a:ext>
            </a:extLst>
          </p:cNvPr>
          <p:cNvSpPr/>
          <p:nvPr/>
        </p:nvSpPr>
        <p:spPr>
          <a:xfrm>
            <a:off x="6516231" y="5375165"/>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142" name="Rectangle 141">
            <a:extLst>
              <a:ext uri="{FF2B5EF4-FFF2-40B4-BE49-F238E27FC236}">
                <a16:creationId xmlns:a16="http://schemas.microsoft.com/office/drawing/2014/main" id="{8A288DFD-BFEA-1CFB-9808-9C169EB43C72}"/>
              </a:ext>
            </a:extLst>
          </p:cNvPr>
          <p:cNvSpPr/>
          <p:nvPr/>
        </p:nvSpPr>
        <p:spPr>
          <a:xfrm>
            <a:off x="6523431" y="5753353"/>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143" name="Rectangle 142">
            <a:extLst>
              <a:ext uri="{FF2B5EF4-FFF2-40B4-BE49-F238E27FC236}">
                <a16:creationId xmlns:a16="http://schemas.microsoft.com/office/drawing/2014/main" id="{BE264C26-AA54-F843-330E-06CB5265748A}"/>
              </a:ext>
            </a:extLst>
          </p:cNvPr>
          <p:cNvSpPr/>
          <p:nvPr/>
        </p:nvSpPr>
        <p:spPr>
          <a:xfrm>
            <a:off x="6530631" y="6410797"/>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E5.3 </a:t>
            </a:r>
            <a:r>
              <a:rPr lang="sv-SE" sz="700">
                <a:solidFill>
                  <a:schemeClr val="accent2"/>
                </a:solidFill>
              </a:rPr>
              <a:t>Avfall</a:t>
            </a:r>
          </a:p>
        </p:txBody>
      </p:sp>
      <p:sp>
        <p:nvSpPr>
          <p:cNvPr id="144" name="Rectangle 143">
            <a:extLst>
              <a:ext uri="{FF2B5EF4-FFF2-40B4-BE49-F238E27FC236}">
                <a16:creationId xmlns:a16="http://schemas.microsoft.com/office/drawing/2014/main" id="{32D1CE13-62D5-1256-1025-7E621D2CEDD3}"/>
              </a:ext>
            </a:extLst>
          </p:cNvPr>
          <p:cNvSpPr/>
          <p:nvPr/>
        </p:nvSpPr>
        <p:spPr>
          <a:xfrm>
            <a:off x="6523431" y="6085561"/>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E5.2</a:t>
            </a:r>
            <a:r>
              <a:rPr lang="sv-SE" sz="700">
                <a:solidFill>
                  <a:schemeClr val="accent2"/>
                </a:solidFill>
              </a:rPr>
              <a:t> Resursutflöden</a:t>
            </a:r>
          </a:p>
        </p:txBody>
      </p:sp>
      <p:sp>
        <p:nvSpPr>
          <p:cNvPr id="145" name="Rectangle 144">
            <a:extLst>
              <a:ext uri="{FF2B5EF4-FFF2-40B4-BE49-F238E27FC236}">
                <a16:creationId xmlns:a16="http://schemas.microsoft.com/office/drawing/2014/main" id="{4C6D9FE5-8E54-04C1-2BB7-813F3A28CE7B}"/>
              </a:ext>
            </a:extLst>
          </p:cNvPr>
          <p:cNvSpPr/>
          <p:nvPr/>
        </p:nvSpPr>
        <p:spPr>
          <a:xfrm>
            <a:off x="6505547" y="1083610"/>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sp>
        <p:nvSpPr>
          <p:cNvPr id="146" name="Rectangle 145">
            <a:extLst>
              <a:ext uri="{FF2B5EF4-FFF2-40B4-BE49-F238E27FC236}">
                <a16:creationId xmlns:a16="http://schemas.microsoft.com/office/drawing/2014/main" id="{6C5FD6AF-6D48-076A-DB9C-9AD2968CC8CB}"/>
              </a:ext>
            </a:extLst>
          </p:cNvPr>
          <p:cNvSpPr/>
          <p:nvPr/>
        </p:nvSpPr>
        <p:spPr>
          <a:xfrm>
            <a:off x="6507291" y="2088735"/>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E2.3 </a:t>
            </a:r>
            <a:r>
              <a:rPr lang="sv-SE" sz="700">
                <a:solidFill>
                  <a:schemeClr val="accent2"/>
                </a:solidFill>
              </a:rPr>
              <a:t>Förorening av mark</a:t>
            </a:r>
          </a:p>
        </p:txBody>
      </p:sp>
      <p:sp>
        <p:nvSpPr>
          <p:cNvPr id="147" name="Rectangle 146">
            <a:extLst>
              <a:ext uri="{FF2B5EF4-FFF2-40B4-BE49-F238E27FC236}">
                <a16:creationId xmlns:a16="http://schemas.microsoft.com/office/drawing/2014/main" id="{8F33445A-8CC1-830C-BD8F-E3FE74FDF996}"/>
              </a:ext>
            </a:extLst>
          </p:cNvPr>
          <p:cNvSpPr/>
          <p:nvPr/>
        </p:nvSpPr>
        <p:spPr>
          <a:xfrm>
            <a:off x="6507292" y="3741177"/>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E3.1 </a:t>
            </a:r>
            <a:r>
              <a:rPr lang="sv-SE" sz="700">
                <a:solidFill>
                  <a:schemeClr val="accent2"/>
                </a:solidFill>
              </a:rPr>
              <a:t>Vatten</a:t>
            </a:r>
          </a:p>
        </p:txBody>
      </p:sp>
      <p:sp>
        <p:nvSpPr>
          <p:cNvPr id="223" name="Oval 222">
            <a:extLst>
              <a:ext uri="{FF2B5EF4-FFF2-40B4-BE49-F238E27FC236}">
                <a16:creationId xmlns:a16="http://schemas.microsoft.com/office/drawing/2014/main" id="{0A921699-DC86-7AB6-268E-7AF0464D7A33}"/>
              </a:ext>
            </a:extLst>
          </p:cNvPr>
          <p:cNvSpPr/>
          <p:nvPr/>
        </p:nvSpPr>
        <p:spPr>
          <a:xfrm>
            <a:off x="8542687" y="50923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4" name="Oval 223">
            <a:extLst>
              <a:ext uri="{FF2B5EF4-FFF2-40B4-BE49-F238E27FC236}">
                <a16:creationId xmlns:a16="http://schemas.microsoft.com/office/drawing/2014/main" id="{B542267D-FA85-47C3-EE6F-1EEA6F0C0CBD}"/>
              </a:ext>
            </a:extLst>
          </p:cNvPr>
          <p:cNvSpPr/>
          <p:nvPr/>
        </p:nvSpPr>
        <p:spPr>
          <a:xfrm>
            <a:off x="9708939" y="215643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25" name="Rectangle 224">
            <a:extLst>
              <a:ext uri="{FF2B5EF4-FFF2-40B4-BE49-F238E27FC236}">
                <a16:creationId xmlns:a16="http://schemas.microsoft.com/office/drawing/2014/main" id="{8C69BA69-DFB0-FC96-A5FC-35D34C19B1CE}"/>
              </a:ext>
            </a:extLst>
          </p:cNvPr>
          <p:cNvSpPr/>
          <p:nvPr/>
        </p:nvSpPr>
        <p:spPr>
          <a:xfrm>
            <a:off x="185366" y="756552"/>
            <a:ext cx="5046573" cy="554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accent2"/>
                </a:solidFill>
              </a:rPr>
              <a:t>Inverkansväsentlighet</a:t>
            </a:r>
          </a:p>
          <a:p>
            <a:r>
              <a:rPr lang="sv-SE" sz="1000" b="1">
                <a:solidFill>
                  <a:srgbClr val="000000"/>
                </a:solidFill>
              </a:rPr>
              <a:t>Bolagen i </a:t>
            </a:r>
            <a:r>
              <a:rPr lang="sv-SE" sz="1000" b="1" i="1">
                <a:solidFill>
                  <a:prstClr val="black"/>
                </a:solidFill>
              </a:rPr>
              <a:t>Energiproduktion, avfallshantering och vattenrening</a:t>
            </a:r>
            <a:r>
              <a:rPr lang="sv-SE" sz="1000" b="1" i="1">
                <a:solidFill>
                  <a:srgbClr val="000000"/>
                </a:solidFill>
              </a:rPr>
              <a: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Uppströms i värdekedjan uppkommer tillskottsvattenmängder, vilket minskar Gryaabs möjlighet till rening av spillvatten (E1.1). Växthusgaser genereras av exv. avfallsbehandling, energiproduktion och rening av avloppsvatten i den egna verksamheten, samt olika indirekta utsläpp (transporter m.m.) (E1.2). Det sker även energianvändning i samtliga led i värdekedjan (E1.3). De egna verksamheterna generar även luftföroreningar till följd av energiproduktion och transporter. Även transporter och behandling av avfall leder till luftföroreningar i andra delar av värdekedjan (E2.1). Det bedöms ske negativ inverkan på mark och vatten till följd av exv. förekomst av läkemedel och tungmetaller i avloppsvattnet, samt utsläpp av bl.a. PFAS från de egna anläggningarna (E2.2-E2.3). Alla bolag använder även många olika skadliga kemikalier i sina verksamheterna (E2.5-E2.6). Felsortering av avfall, bristande kvalitet på resursinflöden (avfall och spillvatten) samt uppkomst av avfall i samtliga led, leder till en negativ inverkan (E5.3). </a:t>
            </a:r>
          </a:p>
          <a:p>
            <a:endParaRPr lang="sv-SE" sz="1000">
              <a:solidFill>
                <a:srgbClr val="000000"/>
              </a:solidFill>
            </a:endParaRPr>
          </a:p>
          <a:p>
            <a:r>
              <a:rPr lang="sv-SE" sz="1000" b="1">
                <a:solidFill>
                  <a:srgbClr val="000000"/>
                </a:solidFill>
              </a:rPr>
              <a:t>Bolagen i </a:t>
            </a:r>
            <a:r>
              <a:rPr lang="sv-SE" sz="1000" b="1" i="1">
                <a:solidFill>
                  <a:prstClr val="black"/>
                </a:solidFill>
              </a:rPr>
              <a:t>Energiproduktion, avfallshantering och vattenrening</a:t>
            </a:r>
            <a:r>
              <a:rPr lang="sv-SE" sz="1000" b="1" i="1">
                <a:solidFill>
                  <a:srgbClr val="000000"/>
                </a:solidFill>
              </a:rPr>
              <a:t>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Bolagen genomför fysisk klimatanpassning på anläggningar och infrastruktur (E1.1) och producerar produkter och tjänster som i sig minskar samhällets klimatpåverkan (E1.2). De förser även Göteborg med omnejd förnybar energi och genomför effektiviserings-arbeten samt utveckling av fjärrvärme- och gasnätet (E1.3). Dessutom återvinns och nyttjas värme från industri, avfallsförbränning och avlopps-vatten (E5.1), vilket leder till produktion av el, värme, biogas och återvinningsmaterial (E5.2). </a:t>
            </a:r>
          </a:p>
          <a:p>
            <a:endParaRPr lang="sv-SE" sz="1000">
              <a:solidFill>
                <a:srgbClr val="000000"/>
              </a:solidFill>
            </a:endParaRPr>
          </a:p>
          <a:p>
            <a:r>
              <a:rPr lang="sv-SE" sz="1000" b="1">
                <a:solidFill>
                  <a:schemeClr val="accent2"/>
                </a:solidFill>
              </a:rPr>
              <a:t>Finansiell väsentlighet</a:t>
            </a:r>
          </a:p>
          <a:p>
            <a:r>
              <a:rPr lang="sv-SE" sz="1000" b="1">
                <a:solidFill>
                  <a:srgbClr val="000000"/>
                </a:solidFill>
              </a:rPr>
              <a:t>Bolagen i </a:t>
            </a:r>
            <a:r>
              <a:rPr lang="sv-SE" sz="1000" b="1" i="1">
                <a:solidFill>
                  <a:prstClr val="black"/>
                </a:solidFill>
              </a:rPr>
              <a:t>Energiproduktion, avfallshantering och vattenrening</a:t>
            </a:r>
            <a:r>
              <a:rPr lang="sv-SE" sz="1000" b="1" i="1">
                <a:solidFill>
                  <a:srgbClr val="000000"/>
                </a:solidFill>
              </a:rPr>
              <a:t> </a:t>
            </a:r>
            <a:r>
              <a:rPr lang="sv-SE" sz="1000" b="1">
                <a:solidFill>
                  <a:srgbClr val="000000"/>
                </a:solidFill>
              </a:rPr>
              <a:t>identifierade finansiella risker och möjligheter inom flera </a:t>
            </a:r>
            <a:r>
              <a:rPr lang="sv-SE" sz="1000" b="1" err="1">
                <a:solidFill>
                  <a:srgbClr val="000000"/>
                </a:solidFill>
              </a:rPr>
              <a:t>underämnen</a:t>
            </a:r>
            <a:r>
              <a:rPr lang="sv-SE" sz="1000">
                <a:solidFill>
                  <a:srgbClr val="000000"/>
                </a:solidFill>
              </a:rPr>
              <a:t>. Bolagen identifierade risker för ökade kostnader kopplat till utsläppsrätter (E1.2) och skärpta krav på utsläpp till recipient (E2.2), men även möjligheter till ökade intäkter till följd av ökad efterfrågan på förnybar energi och elektrifiering (E1.2). </a:t>
            </a:r>
            <a:endParaRPr lang="en-US" sz="1000">
              <a:solidFill>
                <a:schemeClr val="bg1"/>
              </a:solidFill>
            </a:endParaRPr>
          </a:p>
        </p:txBody>
      </p:sp>
    </p:spTree>
    <p:extLst>
      <p:ext uri="{BB962C8B-B14F-4D97-AF65-F5344CB8AC3E}">
        <p14:creationId xmlns:p14="http://schemas.microsoft.com/office/powerpoint/2010/main" val="409498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D5CB5-3D3B-7154-5BC9-1E94013B8AD0}"/>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25BDCE7-B850-636A-F01C-3D29BA3D0E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025BDCE7-B850-636A-F01C-3D29BA3D0E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129D9C82-4F73-6A86-0727-027B7CC95EBA}"/>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9667C5AB-07CE-F252-C44F-D61F1E9657C3}"/>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27</a:t>
            </a:fld>
            <a:endParaRPr lang="sv-SE"/>
          </a:p>
        </p:txBody>
      </p:sp>
      <p:sp>
        <p:nvSpPr>
          <p:cNvPr id="43" name="TextBox 42">
            <a:extLst>
              <a:ext uri="{FF2B5EF4-FFF2-40B4-BE49-F238E27FC236}">
                <a16:creationId xmlns:a16="http://schemas.microsoft.com/office/drawing/2014/main" id="{3867D245-BC3D-14E0-C4EF-0C2DC606CC2F}"/>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FBE866D8-053A-C22C-3CB1-07EFBA29A2C2}"/>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690D37BA-8634-899F-2A9A-397FD7EE9F70}"/>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7EAA949E-C9C0-16FC-AC51-F4A98B4353CC}"/>
                </a:ext>
              </a:extLst>
            </p:cNvPr>
            <p:cNvSpPr/>
            <p:nvPr/>
          </p:nvSpPr>
          <p:spPr>
            <a:xfrm>
              <a:off x="-470681" y="1910236"/>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Bolagen i </a:t>
              </a:r>
              <a:r>
                <a:rPr lang="sv-SE" sz="1000" b="1" i="1">
                  <a:solidFill>
                    <a:prstClr val="black"/>
                  </a:solidFill>
                </a:rPr>
                <a:t>Energiproduktion, avfallshantering och vattenrening</a:t>
              </a:r>
              <a:r>
                <a:rPr lang="sv-SE" sz="1000" b="1" i="1">
                  <a:solidFill>
                    <a:srgbClr val="000000"/>
                  </a:solidFill>
                </a:rPr>
                <a: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Inom bolagens verksamheter arbetar anställda i en miljö med risk för fysiska eller psykosociala skador kopplat till exv. elarbetet, kemikaliehantering, heta medier, arbetsrelaterad stress samt våld och hot m.m. (S1.1). Upp- och nedströms i värdekedjan kartläggs även potentiell negativ inverkan kopplat till bristande arbetsvillkor i exv. produktion av kemikalier samt hantering av farligt avfall (S2.1).  Bolagen har vidare begränsad insyn gällande likabehandling eller andra arbets-relaterade rättigheter upp- och nedströms i värdekedjan kopplat till exv. råvaruutvinning av material (S2.2-S2.3). Det finns även en potentiell negativ inverkan nedströms i värdekedjan kopplat till hantering av farligt avfall i U-länder med obefintligt hälsoskydd (S2.3). </a:t>
              </a:r>
            </a:p>
            <a:p>
              <a:endParaRPr lang="sv-SE" sz="1000">
                <a:solidFill>
                  <a:srgbClr val="000000"/>
                </a:solidFill>
              </a:endParaRPr>
            </a:p>
            <a:p>
              <a:r>
                <a:rPr lang="sv-SE" sz="1000" b="1">
                  <a:solidFill>
                    <a:srgbClr val="000000"/>
                  </a:solidFill>
                </a:rPr>
                <a:t>Bolagen i </a:t>
              </a:r>
              <a:r>
                <a:rPr lang="sv-SE" sz="1000" b="1" i="1">
                  <a:solidFill>
                    <a:prstClr val="black"/>
                  </a:solidFill>
                </a:rPr>
                <a:t>Energiproduktion, avfallshantering och vattenrening</a:t>
              </a:r>
              <a:r>
                <a:rPr lang="sv-SE" sz="1000" b="1" i="1">
                  <a:solidFill>
                    <a:srgbClr val="000000"/>
                  </a:solidFill>
                </a:rPr>
                <a:t>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Samtliga bolag erbjuder trygga arbetsvillkor och arbetar aktivt med att jämställdhet (S1.2) och likabehandling och lika möjligheter för alla (S1.2). Bolagen kravställare i sina kontrakt att leverantörer ska säkerställa tillräckliga arbetsvillkor för sina anställda (S2.1). Bolagen </a:t>
              </a:r>
              <a:r>
                <a:rPr lang="sv-SE" sz="1000" err="1">
                  <a:solidFill>
                    <a:srgbClr val="000000"/>
                  </a:solidFill>
                </a:rPr>
                <a:t>energiförsörjer</a:t>
              </a:r>
              <a:r>
                <a:rPr lang="sv-SE" sz="1000">
                  <a:solidFill>
                    <a:srgbClr val="000000"/>
                  </a:solidFill>
                </a:rPr>
                <a:t> Göteborg med omnejd med el, värme, kyla, gas och fiber, samt bidrar med arbetstillfällen, och bidrar därmed till samhällsnytta och minskad risk för sanitära olägenheter och ohälsa (S3.1). Vidare levereras tjänster till hela samhället oavsett samhällsgrupp eller stadsdel (S4.3).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Bolagen i </a:t>
              </a:r>
              <a:r>
                <a:rPr lang="sv-SE" sz="1000" b="1" i="1">
                  <a:solidFill>
                    <a:prstClr val="black"/>
                  </a:solidFill>
                </a:rPr>
                <a:t>Energiproduktion, avfallshantering och vattenrening</a:t>
              </a:r>
              <a:r>
                <a:rPr lang="sv-SE" sz="1000" b="1" i="1">
                  <a:solidFill>
                    <a:srgbClr val="000000"/>
                  </a:solidFill>
                </a:rPr>
                <a:t> </a:t>
              </a:r>
              <a:r>
                <a:rPr lang="sv-SE" sz="1000" b="1">
                  <a:solidFill>
                    <a:srgbClr val="000000"/>
                  </a:solidFill>
                </a:rPr>
                <a:t>identifierade finansiella risker och möjligheter inom tre </a:t>
              </a:r>
              <a:r>
                <a:rPr lang="sv-SE" sz="1000" b="1" err="1">
                  <a:solidFill>
                    <a:srgbClr val="000000"/>
                  </a:solidFill>
                </a:rPr>
                <a:t>underämnen</a:t>
              </a:r>
              <a:r>
                <a:rPr lang="sv-SE" sz="1000">
                  <a:solidFill>
                    <a:srgbClr val="000000"/>
                  </a:solidFill>
                </a:rPr>
                <a:t>. Om extern part skulle infiltrera bolagens system och få tillgång till känslig information, skulle det kunna leda till böter och potentiellt skadeståndskrav, vilket skulle kunna ha en kännbar effekt på bolagens affärer (S3.1). Bolagen kartlade en möjlighet till ökade intäkter genom att kunna attrahera framtida kompetens för utveckling av organisationerna och tjänsterna (S1.1). Genom att leverera efterfrågade produkter och tjänster och marknadsföra dessa på ett ansvarsfullt sätt, anses även finansieringsmöjligheterna vara goda (S4.3). </a:t>
              </a:r>
            </a:p>
            <a:p>
              <a:endParaRPr lang="en-US" sz="1000">
                <a:solidFill>
                  <a:schemeClr val="bg1"/>
                </a:solidFill>
              </a:endParaRPr>
            </a:p>
          </p:txBody>
        </p:sp>
      </p:grpSp>
      <p:sp>
        <p:nvSpPr>
          <p:cNvPr id="66" name="Isosceles Triangle 65">
            <a:extLst>
              <a:ext uri="{FF2B5EF4-FFF2-40B4-BE49-F238E27FC236}">
                <a16:creationId xmlns:a16="http://schemas.microsoft.com/office/drawing/2014/main" id="{4C13FA4F-E54F-FDA4-718A-21949BFFEA7E}"/>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D4C22112-D8AE-FF1B-0892-9A33062AB856}"/>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295A1443-82B8-DE46-BA82-4D903B7788A2}"/>
              </a:ext>
            </a:extLst>
          </p:cNvPr>
          <p:cNvSpPr txBox="1"/>
          <p:nvPr/>
        </p:nvSpPr>
        <p:spPr>
          <a:xfrm>
            <a:off x="82489" y="268961"/>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Sociala</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48" name="Rectangle 47">
            <a:extLst>
              <a:ext uri="{FF2B5EF4-FFF2-40B4-BE49-F238E27FC236}">
                <a16:creationId xmlns:a16="http://schemas.microsoft.com/office/drawing/2014/main" id="{9960CBE1-7D5F-13B4-114A-AB7BBD74B46E}"/>
              </a:ext>
            </a:extLst>
          </p:cNvPr>
          <p:cNvSpPr/>
          <p:nvPr/>
        </p:nvSpPr>
        <p:spPr>
          <a:xfrm>
            <a:off x="6349454" y="648294"/>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S1.1. Arbetsvillkor</a:t>
            </a:r>
          </a:p>
        </p:txBody>
      </p:sp>
      <p:sp>
        <p:nvSpPr>
          <p:cNvPr id="49" name="Rectangle 48">
            <a:extLst>
              <a:ext uri="{FF2B5EF4-FFF2-40B4-BE49-F238E27FC236}">
                <a16:creationId xmlns:a16="http://schemas.microsoft.com/office/drawing/2014/main" id="{8768227D-9AB1-ADF1-991C-2218BB295E52}"/>
              </a:ext>
            </a:extLst>
          </p:cNvPr>
          <p:cNvSpPr/>
          <p:nvPr/>
        </p:nvSpPr>
        <p:spPr>
          <a:xfrm>
            <a:off x="6349454" y="975216"/>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S1.2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50" name="Rectangle 49">
            <a:extLst>
              <a:ext uri="{FF2B5EF4-FFF2-40B4-BE49-F238E27FC236}">
                <a16:creationId xmlns:a16="http://schemas.microsoft.com/office/drawing/2014/main" id="{E27B97D7-351B-4CBC-06A9-E5B0B3620C50}"/>
              </a:ext>
            </a:extLst>
          </p:cNvPr>
          <p:cNvSpPr/>
          <p:nvPr/>
        </p:nvSpPr>
        <p:spPr>
          <a:xfrm>
            <a:off x="6349453" y="2356395"/>
            <a:ext cx="2017974"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S2.3 Andra arbetsrelaterade rättigheter</a:t>
            </a:r>
          </a:p>
        </p:txBody>
      </p:sp>
      <p:sp>
        <p:nvSpPr>
          <p:cNvPr id="51" name="Rectangle 50">
            <a:extLst>
              <a:ext uri="{FF2B5EF4-FFF2-40B4-BE49-F238E27FC236}">
                <a16:creationId xmlns:a16="http://schemas.microsoft.com/office/drawing/2014/main" id="{B518E32F-C7E3-FE64-2189-7235A3D70E90}"/>
              </a:ext>
            </a:extLst>
          </p:cNvPr>
          <p:cNvSpPr/>
          <p:nvPr/>
        </p:nvSpPr>
        <p:spPr>
          <a:xfrm>
            <a:off x="6349454" y="1714887"/>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S2.1. Arbetsvillkor</a:t>
            </a:r>
          </a:p>
        </p:txBody>
      </p:sp>
      <p:sp>
        <p:nvSpPr>
          <p:cNvPr id="52" name="Rectangle 51">
            <a:extLst>
              <a:ext uri="{FF2B5EF4-FFF2-40B4-BE49-F238E27FC236}">
                <a16:creationId xmlns:a16="http://schemas.microsoft.com/office/drawing/2014/main" id="{0ED8166E-4DFE-23B4-1A11-2836B0856F54}"/>
              </a:ext>
            </a:extLst>
          </p:cNvPr>
          <p:cNvSpPr/>
          <p:nvPr/>
        </p:nvSpPr>
        <p:spPr>
          <a:xfrm>
            <a:off x="6349454" y="2031129"/>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S2.2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53" name="Rectangle 52">
            <a:extLst>
              <a:ext uri="{FF2B5EF4-FFF2-40B4-BE49-F238E27FC236}">
                <a16:creationId xmlns:a16="http://schemas.microsoft.com/office/drawing/2014/main" id="{DD4E8D3F-BD94-529E-214D-EF6FAB6B9DA2}"/>
              </a:ext>
            </a:extLst>
          </p:cNvPr>
          <p:cNvSpPr/>
          <p:nvPr/>
        </p:nvSpPr>
        <p:spPr>
          <a:xfrm>
            <a:off x="6349454" y="2705435"/>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54" name="Rectangle 53">
            <a:extLst>
              <a:ext uri="{FF2B5EF4-FFF2-40B4-BE49-F238E27FC236}">
                <a16:creationId xmlns:a16="http://schemas.microsoft.com/office/drawing/2014/main" id="{FAD2CEE8-9B18-D8CB-F23E-BAD32B5B0A82}"/>
              </a:ext>
            </a:extLst>
          </p:cNvPr>
          <p:cNvSpPr/>
          <p:nvPr/>
        </p:nvSpPr>
        <p:spPr>
          <a:xfrm>
            <a:off x="6349454" y="3046168"/>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55" name="Rectangle 54">
            <a:extLst>
              <a:ext uri="{FF2B5EF4-FFF2-40B4-BE49-F238E27FC236}">
                <a16:creationId xmlns:a16="http://schemas.microsoft.com/office/drawing/2014/main" id="{52E86465-3896-682E-7432-044B093DF06E}"/>
              </a:ext>
            </a:extLst>
          </p:cNvPr>
          <p:cNvSpPr/>
          <p:nvPr/>
        </p:nvSpPr>
        <p:spPr>
          <a:xfrm>
            <a:off x="6363086" y="4369540"/>
            <a:ext cx="2017974" cy="320199"/>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S4.3 Social inkludering </a:t>
            </a:r>
          </a:p>
        </p:txBody>
      </p:sp>
      <p:sp>
        <p:nvSpPr>
          <p:cNvPr id="56" name="Rectangle 55">
            <a:extLst>
              <a:ext uri="{FF2B5EF4-FFF2-40B4-BE49-F238E27FC236}">
                <a16:creationId xmlns:a16="http://schemas.microsoft.com/office/drawing/2014/main" id="{01859708-0A18-F04F-C411-FC449B0B98F7}"/>
              </a:ext>
            </a:extLst>
          </p:cNvPr>
          <p:cNvSpPr/>
          <p:nvPr/>
        </p:nvSpPr>
        <p:spPr>
          <a:xfrm>
            <a:off x="6363088" y="4047058"/>
            <a:ext cx="2022983"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i="1">
                <a:solidFill>
                  <a:schemeClr val="bg1">
                    <a:lumMod val="50000"/>
                  </a:schemeClr>
                </a:solidFill>
              </a:rPr>
              <a:t>S4.2 Personlig säkerhet</a:t>
            </a:r>
          </a:p>
        </p:txBody>
      </p:sp>
      <p:graphicFrame>
        <p:nvGraphicFramePr>
          <p:cNvPr id="57" name="Table 56">
            <a:extLst>
              <a:ext uri="{FF2B5EF4-FFF2-40B4-BE49-F238E27FC236}">
                <a16:creationId xmlns:a16="http://schemas.microsoft.com/office/drawing/2014/main" id="{FD36E301-777A-E36B-CEE5-93807F738670}"/>
              </a:ext>
            </a:extLst>
          </p:cNvPr>
          <p:cNvGraphicFramePr>
            <a:graphicFrameLocks noGrp="1"/>
          </p:cNvGraphicFramePr>
          <p:nvPr/>
        </p:nvGraphicFramePr>
        <p:xfrm>
          <a:off x="8424070" y="665280"/>
          <a:ext cx="172744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6562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7073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378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graphicFrame>
        <p:nvGraphicFramePr>
          <p:cNvPr id="58" name="Table 57">
            <a:extLst>
              <a:ext uri="{FF2B5EF4-FFF2-40B4-BE49-F238E27FC236}">
                <a16:creationId xmlns:a16="http://schemas.microsoft.com/office/drawing/2014/main" id="{2A35A3E3-159E-421F-401C-5CD0F6DE086C}"/>
              </a:ext>
            </a:extLst>
          </p:cNvPr>
          <p:cNvGraphicFramePr>
            <a:graphicFrameLocks noGrp="1"/>
          </p:cNvGraphicFramePr>
          <p:nvPr/>
        </p:nvGraphicFramePr>
        <p:xfrm>
          <a:off x="8424070" y="1734334"/>
          <a:ext cx="172744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765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59" name="Table 58">
            <a:extLst>
              <a:ext uri="{FF2B5EF4-FFF2-40B4-BE49-F238E27FC236}">
                <a16:creationId xmlns:a16="http://schemas.microsoft.com/office/drawing/2014/main" id="{32029399-D073-0881-6D63-59F4C59688AC}"/>
              </a:ext>
            </a:extLst>
          </p:cNvPr>
          <p:cNvGraphicFramePr>
            <a:graphicFrameLocks noGrp="1"/>
          </p:cNvGraphicFramePr>
          <p:nvPr>
            <p:extLst>
              <p:ext uri="{D42A27DB-BD31-4B8C-83A1-F6EECF244321}">
                <p14:modId xmlns:p14="http://schemas.microsoft.com/office/powerpoint/2010/main" val="1346801872"/>
              </p:ext>
            </p:extLst>
          </p:nvPr>
        </p:nvGraphicFramePr>
        <p:xfrm>
          <a:off x="8424070" y="2739568"/>
          <a:ext cx="172744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295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9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10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60" name="Table 59">
            <a:extLst>
              <a:ext uri="{FF2B5EF4-FFF2-40B4-BE49-F238E27FC236}">
                <a16:creationId xmlns:a16="http://schemas.microsoft.com/office/drawing/2014/main" id="{76612514-B2A7-F6F2-FA78-119C5D897030}"/>
              </a:ext>
            </a:extLst>
          </p:cNvPr>
          <p:cNvGraphicFramePr>
            <a:graphicFrameLocks noGrp="1"/>
          </p:cNvGraphicFramePr>
          <p:nvPr>
            <p:extLst>
              <p:ext uri="{D42A27DB-BD31-4B8C-83A1-F6EECF244321}">
                <p14:modId xmlns:p14="http://schemas.microsoft.com/office/powerpoint/2010/main" val="1663693366"/>
              </p:ext>
            </p:extLst>
          </p:nvPr>
        </p:nvGraphicFramePr>
        <p:xfrm>
          <a:off x="8437704" y="3733818"/>
          <a:ext cx="1727445" cy="95592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951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451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56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61" name="Table 60">
            <a:extLst>
              <a:ext uri="{FF2B5EF4-FFF2-40B4-BE49-F238E27FC236}">
                <a16:creationId xmlns:a16="http://schemas.microsoft.com/office/drawing/2014/main" id="{7ADC7D37-2366-691D-8A7B-D5BEF886E682}"/>
              </a:ext>
            </a:extLst>
          </p:cNvPr>
          <p:cNvGraphicFramePr>
            <a:graphicFrameLocks noGrp="1"/>
          </p:cNvGraphicFramePr>
          <p:nvPr/>
        </p:nvGraphicFramePr>
        <p:xfrm>
          <a:off x="10273948" y="665280"/>
          <a:ext cx="57581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1109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56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746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62" name="Table 61">
            <a:extLst>
              <a:ext uri="{FF2B5EF4-FFF2-40B4-BE49-F238E27FC236}">
                <a16:creationId xmlns:a16="http://schemas.microsoft.com/office/drawing/2014/main" id="{A9C558FE-FF18-12A8-A104-77302A3852D2}"/>
              </a:ext>
            </a:extLst>
          </p:cNvPr>
          <p:cNvGraphicFramePr>
            <a:graphicFrameLocks noGrp="1"/>
          </p:cNvGraphicFramePr>
          <p:nvPr/>
        </p:nvGraphicFramePr>
        <p:xfrm>
          <a:off x="10273948" y="1734334"/>
          <a:ext cx="57581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68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946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19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67" name="Table 66">
            <a:extLst>
              <a:ext uri="{FF2B5EF4-FFF2-40B4-BE49-F238E27FC236}">
                <a16:creationId xmlns:a16="http://schemas.microsoft.com/office/drawing/2014/main" id="{EA6817DA-C471-D253-BC8A-40CF89246C5B}"/>
              </a:ext>
            </a:extLst>
          </p:cNvPr>
          <p:cNvGraphicFramePr>
            <a:graphicFrameLocks noGrp="1"/>
          </p:cNvGraphicFramePr>
          <p:nvPr>
            <p:extLst>
              <p:ext uri="{D42A27DB-BD31-4B8C-83A1-F6EECF244321}">
                <p14:modId xmlns:p14="http://schemas.microsoft.com/office/powerpoint/2010/main" val="1253727748"/>
              </p:ext>
            </p:extLst>
          </p:nvPr>
        </p:nvGraphicFramePr>
        <p:xfrm>
          <a:off x="10273948" y="2739568"/>
          <a:ext cx="57581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47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807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031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68" name="Table 67">
            <a:extLst>
              <a:ext uri="{FF2B5EF4-FFF2-40B4-BE49-F238E27FC236}">
                <a16:creationId xmlns:a16="http://schemas.microsoft.com/office/drawing/2014/main" id="{4B9937F3-308F-4CE9-6982-9B6E558CD170}"/>
              </a:ext>
            </a:extLst>
          </p:cNvPr>
          <p:cNvGraphicFramePr>
            <a:graphicFrameLocks noGrp="1"/>
          </p:cNvGraphicFramePr>
          <p:nvPr>
            <p:extLst>
              <p:ext uri="{D42A27DB-BD31-4B8C-83A1-F6EECF244321}">
                <p14:modId xmlns:p14="http://schemas.microsoft.com/office/powerpoint/2010/main" val="449046697"/>
              </p:ext>
            </p:extLst>
          </p:nvPr>
        </p:nvGraphicFramePr>
        <p:xfrm>
          <a:off x="10273948" y="3733818"/>
          <a:ext cx="575815" cy="95593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52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93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132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69" name="Rectangle 68">
            <a:extLst>
              <a:ext uri="{FF2B5EF4-FFF2-40B4-BE49-F238E27FC236}">
                <a16:creationId xmlns:a16="http://schemas.microsoft.com/office/drawing/2014/main" id="{97FC939D-F23F-4510-6C27-8222DF30BA88}"/>
              </a:ext>
            </a:extLst>
          </p:cNvPr>
          <p:cNvSpPr/>
          <p:nvPr/>
        </p:nvSpPr>
        <p:spPr>
          <a:xfrm>
            <a:off x="6352555" y="1318770"/>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S1.3 Andra arbetsrelaterade rättigheter</a:t>
            </a:r>
          </a:p>
        </p:txBody>
      </p:sp>
      <p:sp>
        <p:nvSpPr>
          <p:cNvPr id="70" name="Rectangle 69">
            <a:extLst>
              <a:ext uri="{FF2B5EF4-FFF2-40B4-BE49-F238E27FC236}">
                <a16:creationId xmlns:a16="http://schemas.microsoft.com/office/drawing/2014/main" id="{6D3A7750-90F0-A3EC-094C-CE690781B931}"/>
              </a:ext>
            </a:extLst>
          </p:cNvPr>
          <p:cNvSpPr/>
          <p:nvPr/>
        </p:nvSpPr>
        <p:spPr>
          <a:xfrm>
            <a:off x="6352555" y="3383843"/>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S3.3 Urfolks rättigheter</a:t>
            </a:r>
          </a:p>
        </p:txBody>
      </p:sp>
      <p:sp>
        <p:nvSpPr>
          <p:cNvPr id="71" name="Rectangle 70">
            <a:extLst>
              <a:ext uri="{FF2B5EF4-FFF2-40B4-BE49-F238E27FC236}">
                <a16:creationId xmlns:a16="http://schemas.microsoft.com/office/drawing/2014/main" id="{21DF5EFB-ADBE-2C2C-EB1F-B70BA93B25BD}"/>
              </a:ext>
            </a:extLst>
          </p:cNvPr>
          <p:cNvSpPr/>
          <p:nvPr/>
        </p:nvSpPr>
        <p:spPr>
          <a:xfrm>
            <a:off x="6363088" y="3727221"/>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S4.1 Informations relaterade konsekvenser</a:t>
            </a:r>
          </a:p>
        </p:txBody>
      </p:sp>
      <p:sp>
        <p:nvSpPr>
          <p:cNvPr id="72" name="TextBox 71">
            <a:extLst>
              <a:ext uri="{FF2B5EF4-FFF2-40B4-BE49-F238E27FC236}">
                <a16:creationId xmlns:a16="http://schemas.microsoft.com/office/drawing/2014/main" id="{5D41F3CA-3856-9120-D729-560AF21B54C4}"/>
              </a:ext>
            </a:extLst>
          </p:cNvPr>
          <p:cNvSpPr txBox="1"/>
          <p:nvPr/>
        </p:nvSpPr>
        <p:spPr>
          <a:xfrm>
            <a:off x="8989757" y="467246"/>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73" name="TextBox 72">
            <a:extLst>
              <a:ext uri="{FF2B5EF4-FFF2-40B4-BE49-F238E27FC236}">
                <a16:creationId xmlns:a16="http://schemas.microsoft.com/office/drawing/2014/main" id="{EA6026B6-2DFC-7CFE-79B9-7864A489F819}"/>
              </a:ext>
            </a:extLst>
          </p:cNvPr>
          <p:cNvSpPr txBox="1"/>
          <p:nvPr/>
        </p:nvSpPr>
        <p:spPr>
          <a:xfrm>
            <a:off x="8389754" y="548167"/>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74" name="TextBox 73">
            <a:extLst>
              <a:ext uri="{FF2B5EF4-FFF2-40B4-BE49-F238E27FC236}">
                <a16:creationId xmlns:a16="http://schemas.microsoft.com/office/drawing/2014/main" id="{2CF237BF-20E7-993B-3250-938521C6C812}"/>
              </a:ext>
            </a:extLst>
          </p:cNvPr>
          <p:cNvSpPr txBox="1"/>
          <p:nvPr/>
        </p:nvSpPr>
        <p:spPr>
          <a:xfrm>
            <a:off x="9581479" y="543159"/>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75" name="TextBox 74">
            <a:extLst>
              <a:ext uri="{FF2B5EF4-FFF2-40B4-BE49-F238E27FC236}">
                <a16:creationId xmlns:a16="http://schemas.microsoft.com/office/drawing/2014/main" id="{7EAD46C9-9912-A6B1-DD89-5E74B72ED3E6}"/>
              </a:ext>
            </a:extLst>
          </p:cNvPr>
          <p:cNvSpPr txBox="1"/>
          <p:nvPr/>
        </p:nvSpPr>
        <p:spPr>
          <a:xfrm>
            <a:off x="10273948" y="450826"/>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6" name="Rectangle 75">
            <a:extLst>
              <a:ext uri="{FF2B5EF4-FFF2-40B4-BE49-F238E27FC236}">
                <a16:creationId xmlns:a16="http://schemas.microsoft.com/office/drawing/2014/main" id="{E61C2BC4-5D53-E2BB-290F-BB759CC30B35}"/>
              </a:ext>
            </a:extLst>
          </p:cNvPr>
          <p:cNvSpPr/>
          <p:nvPr/>
        </p:nvSpPr>
        <p:spPr>
          <a:xfrm>
            <a:off x="5302208" y="648295"/>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77" name="Rectangle 76">
            <a:extLst>
              <a:ext uri="{FF2B5EF4-FFF2-40B4-BE49-F238E27FC236}">
                <a16:creationId xmlns:a16="http://schemas.microsoft.com/office/drawing/2014/main" id="{0C0B3528-94D8-8F6A-FE3A-94E65C3FB7DA}"/>
              </a:ext>
            </a:extLst>
          </p:cNvPr>
          <p:cNvSpPr/>
          <p:nvPr/>
        </p:nvSpPr>
        <p:spPr>
          <a:xfrm>
            <a:off x="5302208" y="1714887"/>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78" name="Rectangle 77">
            <a:extLst>
              <a:ext uri="{FF2B5EF4-FFF2-40B4-BE49-F238E27FC236}">
                <a16:creationId xmlns:a16="http://schemas.microsoft.com/office/drawing/2014/main" id="{08F157A4-1D6E-A43E-707A-4DF39724F81B}"/>
              </a:ext>
            </a:extLst>
          </p:cNvPr>
          <p:cNvSpPr/>
          <p:nvPr/>
        </p:nvSpPr>
        <p:spPr>
          <a:xfrm>
            <a:off x="5302208" y="2705435"/>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79" name="Rectangle 78">
            <a:extLst>
              <a:ext uri="{FF2B5EF4-FFF2-40B4-BE49-F238E27FC236}">
                <a16:creationId xmlns:a16="http://schemas.microsoft.com/office/drawing/2014/main" id="{218FE485-4656-6717-CCE1-E6A63E40E11D}"/>
              </a:ext>
            </a:extLst>
          </p:cNvPr>
          <p:cNvSpPr/>
          <p:nvPr/>
        </p:nvSpPr>
        <p:spPr>
          <a:xfrm>
            <a:off x="5315842" y="3733818"/>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80" name="Oval 79">
            <a:extLst>
              <a:ext uri="{FF2B5EF4-FFF2-40B4-BE49-F238E27FC236}">
                <a16:creationId xmlns:a16="http://schemas.microsoft.com/office/drawing/2014/main" id="{C9C4E91D-8688-131B-EC19-F3D221C46E25}"/>
              </a:ext>
            </a:extLst>
          </p:cNvPr>
          <p:cNvSpPr/>
          <p:nvPr/>
        </p:nvSpPr>
        <p:spPr>
          <a:xfrm>
            <a:off x="9211615" y="72795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715739AF-B482-73A7-477A-3FA2358F0596}"/>
              </a:ext>
            </a:extLst>
          </p:cNvPr>
          <p:cNvSpPr/>
          <p:nvPr/>
        </p:nvSpPr>
        <p:spPr>
          <a:xfrm>
            <a:off x="9210835" y="1041073"/>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2" name="Oval 81">
            <a:extLst>
              <a:ext uri="{FF2B5EF4-FFF2-40B4-BE49-F238E27FC236}">
                <a16:creationId xmlns:a16="http://schemas.microsoft.com/office/drawing/2014/main" id="{AFCF3A76-1BC9-704D-1054-80453BC01443}"/>
              </a:ext>
            </a:extLst>
          </p:cNvPr>
          <p:cNvSpPr/>
          <p:nvPr/>
        </p:nvSpPr>
        <p:spPr>
          <a:xfrm>
            <a:off x="9220928" y="1383485"/>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3" name="Oval 82">
            <a:extLst>
              <a:ext uri="{FF2B5EF4-FFF2-40B4-BE49-F238E27FC236}">
                <a16:creationId xmlns:a16="http://schemas.microsoft.com/office/drawing/2014/main" id="{E27A00DB-FCA1-4D74-7766-CFF0DAA7F550}"/>
              </a:ext>
            </a:extLst>
          </p:cNvPr>
          <p:cNvSpPr/>
          <p:nvPr/>
        </p:nvSpPr>
        <p:spPr>
          <a:xfrm>
            <a:off x="8646974" y="179203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4" name="Oval 83">
            <a:extLst>
              <a:ext uri="{FF2B5EF4-FFF2-40B4-BE49-F238E27FC236}">
                <a16:creationId xmlns:a16="http://schemas.microsoft.com/office/drawing/2014/main" id="{FD707E95-1931-484D-881A-9BE92E7EEC61}"/>
              </a:ext>
            </a:extLst>
          </p:cNvPr>
          <p:cNvSpPr/>
          <p:nvPr/>
        </p:nvSpPr>
        <p:spPr>
          <a:xfrm>
            <a:off x="9782440" y="181237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5" name="Oval 84">
            <a:extLst>
              <a:ext uri="{FF2B5EF4-FFF2-40B4-BE49-F238E27FC236}">
                <a16:creationId xmlns:a16="http://schemas.microsoft.com/office/drawing/2014/main" id="{4615EE36-08EA-1DA0-3B6C-32BCEAFA2CFA}"/>
              </a:ext>
            </a:extLst>
          </p:cNvPr>
          <p:cNvSpPr/>
          <p:nvPr/>
        </p:nvSpPr>
        <p:spPr>
          <a:xfrm>
            <a:off x="8642311" y="212462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6" name="Oval 85">
            <a:extLst>
              <a:ext uri="{FF2B5EF4-FFF2-40B4-BE49-F238E27FC236}">
                <a16:creationId xmlns:a16="http://schemas.microsoft.com/office/drawing/2014/main" id="{C7140669-25BD-73E4-93D7-09B9EFC46665}"/>
              </a:ext>
            </a:extLst>
          </p:cNvPr>
          <p:cNvSpPr/>
          <p:nvPr/>
        </p:nvSpPr>
        <p:spPr>
          <a:xfrm>
            <a:off x="8634290" y="243543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7" name="Oval 86">
            <a:extLst>
              <a:ext uri="{FF2B5EF4-FFF2-40B4-BE49-F238E27FC236}">
                <a16:creationId xmlns:a16="http://schemas.microsoft.com/office/drawing/2014/main" id="{B21A4686-6A0F-1E92-3CEC-04EB89C30A70}"/>
              </a:ext>
            </a:extLst>
          </p:cNvPr>
          <p:cNvSpPr/>
          <p:nvPr/>
        </p:nvSpPr>
        <p:spPr>
          <a:xfrm>
            <a:off x="9782440" y="283438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8" name="Oval 87">
            <a:extLst>
              <a:ext uri="{FF2B5EF4-FFF2-40B4-BE49-F238E27FC236}">
                <a16:creationId xmlns:a16="http://schemas.microsoft.com/office/drawing/2014/main" id="{C809AE98-EED0-7AA0-2969-8D14BEE031F6}"/>
              </a:ext>
            </a:extLst>
          </p:cNvPr>
          <p:cNvSpPr/>
          <p:nvPr/>
        </p:nvSpPr>
        <p:spPr>
          <a:xfrm>
            <a:off x="9782440" y="444723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9" name="Oval 88">
            <a:extLst>
              <a:ext uri="{FF2B5EF4-FFF2-40B4-BE49-F238E27FC236}">
                <a16:creationId xmlns:a16="http://schemas.microsoft.com/office/drawing/2014/main" id="{B0DE5217-0A14-F82E-6167-29F46AA69CC2}"/>
              </a:ext>
            </a:extLst>
          </p:cNvPr>
          <p:cNvSpPr/>
          <p:nvPr/>
        </p:nvSpPr>
        <p:spPr>
          <a:xfrm>
            <a:off x="10493719" y="756011"/>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0" name="Oval 89">
            <a:extLst>
              <a:ext uri="{FF2B5EF4-FFF2-40B4-BE49-F238E27FC236}">
                <a16:creationId xmlns:a16="http://schemas.microsoft.com/office/drawing/2014/main" id="{1B516182-494A-9F43-F451-9ED92C0E0993}"/>
              </a:ext>
            </a:extLst>
          </p:cNvPr>
          <p:cNvSpPr/>
          <p:nvPr/>
        </p:nvSpPr>
        <p:spPr>
          <a:xfrm>
            <a:off x="10485677" y="2818228"/>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1" name="Oval 90">
            <a:extLst>
              <a:ext uri="{FF2B5EF4-FFF2-40B4-BE49-F238E27FC236}">
                <a16:creationId xmlns:a16="http://schemas.microsoft.com/office/drawing/2014/main" id="{57CB03BE-43C8-9DA9-6E51-8077C0FDD53E}"/>
              </a:ext>
            </a:extLst>
          </p:cNvPr>
          <p:cNvSpPr/>
          <p:nvPr/>
        </p:nvSpPr>
        <p:spPr>
          <a:xfrm>
            <a:off x="10485677" y="4434088"/>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2400037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CE927-1BB7-C452-8594-387788169353}"/>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9A1AE5A-B7A6-8F86-E275-5FD2C369C2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59A1AE5A-B7A6-8F86-E275-5FD2C369C2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88EE74B8-3E0E-0A1B-F90E-0F7A8933204C}"/>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BE1B8508-33EC-2EBB-F15E-86B334A7E43E}"/>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28</a:t>
            </a:fld>
            <a:endParaRPr lang="sv-SE"/>
          </a:p>
        </p:txBody>
      </p:sp>
      <p:sp>
        <p:nvSpPr>
          <p:cNvPr id="43" name="TextBox 42">
            <a:extLst>
              <a:ext uri="{FF2B5EF4-FFF2-40B4-BE49-F238E27FC236}">
                <a16:creationId xmlns:a16="http://schemas.microsoft.com/office/drawing/2014/main" id="{AC2333E2-CBE1-241D-B5E1-29661F19FEB1}"/>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157E1ADD-10F1-447D-AB69-0FFC205A7CD8}"/>
              </a:ext>
            </a:extLst>
          </p:cNvPr>
          <p:cNvGrpSpPr/>
          <p:nvPr/>
        </p:nvGrpSpPr>
        <p:grpSpPr>
          <a:xfrm>
            <a:off x="176302" y="648294"/>
            <a:ext cx="5076959" cy="5890530"/>
            <a:chOff x="-484033" y="1779824"/>
            <a:chExt cx="7479459" cy="4697854"/>
          </a:xfrm>
          <a:solidFill>
            <a:schemeClr val="bg1">
              <a:lumMod val="95000"/>
            </a:schemeClr>
          </a:solidFill>
        </p:grpSpPr>
        <p:sp>
          <p:nvSpPr>
            <p:cNvPr id="64" name="Rectangle 63">
              <a:extLst>
                <a:ext uri="{FF2B5EF4-FFF2-40B4-BE49-F238E27FC236}">
                  <a16:creationId xmlns:a16="http://schemas.microsoft.com/office/drawing/2014/main" id="{D73659EC-A886-A8E9-948E-B7F836ED4DAC}"/>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17197DF9-50BC-DA79-8C90-1FBE9E118E0F}"/>
                </a:ext>
              </a:extLst>
            </p:cNvPr>
            <p:cNvSpPr/>
            <p:nvPr/>
          </p:nvSpPr>
          <p:spPr>
            <a:xfrm>
              <a:off x="-470681" y="1910236"/>
              <a:ext cx="7427917" cy="456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rgbClr val="05326E"/>
                  </a:solidFill>
                </a:rPr>
                <a:t>Inverkansväsentlighet</a:t>
              </a:r>
            </a:p>
            <a:p>
              <a:r>
                <a:rPr lang="sv-SE" sz="1000" b="1">
                  <a:solidFill>
                    <a:srgbClr val="000000"/>
                  </a:solidFill>
                </a:rPr>
                <a:t>Bolagen i </a:t>
              </a:r>
              <a:r>
                <a:rPr lang="sv-SE" sz="1000" b="1" i="1">
                  <a:solidFill>
                    <a:prstClr val="black"/>
                  </a:solidFill>
                </a:rPr>
                <a:t>Energiproduktion, avfallshantering och vattenrening</a:t>
              </a:r>
              <a:r>
                <a:rPr lang="sv-SE" sz="1000" b="1" i="1">
                  <a:solidFill>
                    <a:srgbClr val="000000"/>
                  </a:solidFill>
                </a:rPr>
                <a:t> </a:t>
              </a:r>
              <a:r>
                <a:rPr lang="sv-SE" sz="1000" b="1">
                  <a:solidFill>
                    <a:srgbClr val="000000"/>
                  </a:solidFill>
                </a:rPr>
                <a:t>bidrar potentiellt till negativ inverkan inom flera </a:t>
              </a:r>
              <a:r>
                <a:rPr lang="sv-SE" sz="1000" b="1" err="1">
                  <a:solidFill>
                    <a:srgbClr val="000000"/>
                  </a:solidFill>
                </a:rPr>
                <a:t>underämnen</a:t>
              </a:r>
              <a:r>
                <a:rPr lang="sv-SE" sz="1000">
                  <a:solidFill>
                    <a:srgbClr val="000000"/>
                  </a:solidFill>
                </a:rPr>
                <a:t>. Potentiell negativ inverkan identifierades kopplat till att egen personal kan ta sig personliga fördelar och använda bolagens medel (pengar eller resurser) i egna syften, något som kan leda till stor skada på bolagens varumärke och kunders förtroenden (G1.6). </a:t>
              </a:r>
            </a:p>
            <a:p>
              <a:endParaRPr lang="sv-SE" sz="1000">
                <a:solidFill>
                  <a:srgbClr val="000000"/>
                </a:solidFill>
              </a:endParaRPr>
            </a:p>
            <a:p>
              <a:r>
                <a:rPr lang="sv-SE" sz="1000" b="1">
                  <a:solidFill>
                    <a:srgbClr val="000000"/>
                  </a:solidFill>
                </a:rPr>
                <a:t>Bolagen i </a:t>
              </a:r>
              <a:r>
                <a:rPr lang="sv-SE" sz="1000" b="1" i="1">
                  <a:solidFill>
                    <a:prstClr val="black"/>
                  </a:solidFill>
                </a:rPr>
                <a:t>Energiproduktion, avfallshantering och vattenrening</a:t>
              </a:r>
              <a:r>
                <a:rPr lang="sv-SE" sz="1000" b="1" i="1">
                  <a:solidFill>
                    <a:srgbClr val="000000"/>
                  </a:solidFill>
                </a:rPr>
                <a:t> </a:t>
              </a:r>
              <a:r>
                <a:rPr lang="sv-SE" sz="1000" b="1">
                  <a:solidFill>
                    <a:srgbClr val="000000"/>
                  </a:solidFill>
                </a:rPr>
                <a:t>bedöms orsaka positiv inverkan inom flera </a:t>
              </a:r>
              <a:r>
                <a:rPr lang="sv-SE" sz="1000" b="1" err="1">
                  <a:solidFill>
                    <a:srgbClr val="000000"/>
                  </a:solidFill>
                </a:rPr>
                <a:t>underämnen</a:t>
              </a:r>
              <a:r>
                <a:rPr lang="sv-SE" sz="1000">
                  <a:solidFill>
                    <a:srgbClr val="000000"/>
                  </a:solidFill>
                </a:rPr>
                <a:t>. Samtliga av bolagen regleras av omfattande styrande dokument från Göteborgs Stad och bolagsstyrelserna utvärderas årligen, vilket anses bidra till att säkerställa god företagskultur (G1.1). De omfattas även av Göteborgs Stads visselblåsarfunktion, vilket gör det möjligt för bl.a. medarbetare att anonymt rapportera misstankar om oegentligheter och missförhållanden i bolagens verksamhet (G1.2). Bolagen bedriver ett aktivt omvärlds- och påverkansarbete, som t.ex. svarar på remisser och är medlemmar i branschorganisationer, tex Svenskt Vatten, Avfall Sverige och Energiföretagen (G1.4). Samtliga bolag har en stark finansiell ställning och god betalningsförmåga (G1.5). Det finns även flera befintliga kontrollaktiviteter på plats för att motverka risken för korruption, mutor och oegentligheter, exv. systematik för intern styrning och kontroll och identifiering av roller (tex inköp, projektansvariga) med extra stor risk för att bli utsatt för mutor (G1.6). </a:t>
              </a:r>
            </a:p>
            <a:p>
              <a:endParaRPr lang="sv-SE" sz="1000" b="1">
                <a:solidFill>
                  <a:srgbClr val="000000"/>
                </a:solidFill>
              </a:endParaRPr>
            </a:p>
            <a:p>
              <a:r>
                <a:rPr lang="sv-SE" sz="1000" b="1">
                  <a:solidFill>
                    <a:srgbClr val="05326E"/>
                  </a:solidFill>
                </a:rPr>
                <a:t>Finansiell väsentlighet</a:t>
              </a:r>
            </a:p>
            <a:p>
              <a:r>
                <a:rPr lang="sv-SE" sz="1000" b="1">
                  <a:solidFill>
                    <a:srgbClr val="000000"/>
                  </a:solidFill>
                </a:rPr>
                <a:t>Bolagen i </a:t>
              </a:r>
              <a:r>
                <a:rPr lang="sv-SE" sz="1000" b="1" i="1">
                  <a:solidFill>
                    <a:prstClr val="black"/>
                  </a:solidFill>
                </a:rPr>
                <a:t>Energiproduktion, avfallshantering och vattenrening</a:t>
              </a:r>
              <a:r>
                <a:rPr lang="sv-SE" sz="1000" b="1" i="1">
                  <a:solidFill>
                    <a:srgbClr val="000000"/>
                  </a:solidFill>
                </a:rPr>
                <a:t> </a:t>
              </a:r>
              <a:r>
                <a:rPr lang="sv-SE" sz="1000" b="1">
                  <a:solidFill>
                    <a:srgbClr val="000000"/>
                  </a:solidFill>
                </a:rPr>
                <a:t>identifierade en finansiell möjlighet inom ett underämne</a:t>
              </a:r>
              <a:r>
                <a:rPr lang="sv-SE" sz="1000">
                  <a:solidFill>
                    <a:srgbClr val="000000"/>
                  </a:solidFill>
                </a:rPr>
                <a:t>. Genom att bedriva ett ansvarsfullt företagande kan bolaget bidra till koncernens möjlighet att attrahera hållbarhetsinriktade investerare och på så sätt tillgången till grön finansiering och nya investeringsmöjligheter. </a:t>
              </a:r>
            </a:p>
            <a:p>
              <a:endParaRPr lang="en-US" sz="1000">
                <a:solidFill>
                  <a:schemeClr val="bg1"/>
                </a:solidFill>
              </a:endParaRPr>
            </a:p>
          </p:txBody>
        </p:sp>
      </p:grpSp>
      <p:sp>
        <p:nvSpPr>
          <p:cNvPr id="66" name="Isosceles Triangle 65">
            <a:extLst>
              <a:ext uri="{FF2B5EF4-FFF2-40B4-BE49-F238E27FC236}">
                <a16:creationId xmlns:a16="http://schemas.microsoft.com/office/drawing/2014/main" id="{01528CBE-9DCC-2BBE-BC80-91CF2CC6C797}"/>
              </a:ext>
            </a:extLst>
          </p:cNvPr>
          <p:cNvSpPr/>
          <p:nvPr/>
        </p:nvSpPr>
        <p:spPr>
          <a:xfrm rot="5400000">
            <a:off x="2980636" y="3142515"/>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E0697DBB-DB4C-8CB3-A112-3F89DAE2DB64}"/>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1CECF910-505C-84EF-D189-324B1031E12B}"/>
              </a:ext>
            </a:extLst>
          </p:cNvPr>
          <p:cNvSpPr txBox="1"/>
          <p:nvPr/>
        </p:nvSpPr>
        <p:spPr>
          <a:xfrm>
            <a:off x="82488" y="268961"/>
            <a:ext cx="6244575"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Styrningsrelaterade</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 name="TextBox 1">
            <a:extLst>
              <a:ext uri="{FF2B5EF4-FFF2-40B4-BE49-F238E27FC236}">
                <a16:creationId xmlns:a16="http://schemas.microsoft.com/office/drawing/2014/main" id="{360D75AD-270D-CE44-823D-8DFCC62A1136}"/>
              </a:ext>
            </a:extLst>
          </p:cNvPr>
          <p:cNvSpPr txBox="1"/>
          <p:nvPr/>
        </p:nvSpPr>
        <p:spPr>
          <a:xfrm>
            <a:off x="8973094" y="410723"/>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3" name="TextBox 2">
            <a:extLst>
              <a:ext uri="{FF2B5EF4-FFF2-40B4-BE49-F238E27FC236}">
                <a16:creationId xmlns:a16="http://schemas.microsoft.com/office/drawing/2014/main" id="{060B9595-ED9D-458B-50B5-6F58E15B4F94}"/>
              </a:ext>
            </a:extLst>
          </p:cNvPr>
          <p:cNvSpPr txBox="1"/>
          <p:nvPr/>
        </p:nvSpPr>
        <p:spPr>
          <a:xfrm>
            <a:off x="8373091" y="491644"/>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4" name="TextBox 3">
            <a:extLst>
              <a:ext uri="{FF2B5EF4-FFF2-40B4-BE49-F238E27FC236}">
                <a16:creationId xmlns:a16="http://schemas.microsoft.com/office/drawing/2014/main" id="{6F1FD3A8-2161-C400-07E4-728D182DDAC6}"/>
              </a:ext>
            </a:extLst>
          </p:cNvPr>
          <p:cNvSpPr txBox="1"/>
          <p:nvPr/>
        </p:nvSpPr>
        <p:spPr>
          <a:xfrm>
            <a:off x="9564816" y="486636"/>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6" name="TextBox 5">
            <a:extLst>
              <a:ext uri="{FF2B5EF4-FFF2-40B4-BE49-F238E27FC236}">
                <a16:creationId xmlns:a16="http://schemas.microsoft.com/office/drawing/2014/main" id="{EF54EA94-65EC-7376-7395-045786F8DF8A}"/>
              </a:ext>
            </a:extLst>
          </p:cNvPr>
          <p:cNvSpPr txBox="1"/>
          <p:nvPr/>
        </p:nvSpPr>
        <p:spPr>
          <a:xfrm>
            <a:off x="10257285" y="394303"/>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 name="Rectangle 6">
            <a:extLst>
              <a:ext uri="{FF2B5EF4-FFF2-40B4-BE49-F238E27FC236}">
                <a16:creationId xmlns:a16="http://schemas.microsoft.com/office/drawing/2014/main" id="{C30A41D2-DC1B-3ABF-04F5-B902B41093D5}"/>
              </a:ext>
            </a:extLst>
          </p:cNvPr>
          <p:cNvSpPr/>
          <p:nvPr/>
        </p:nvSpPr>
        <p:spPr>
          <a:xfrm>
            <a:off x="5354949" y="651732"/>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8" name="Rectangle 7">
            <a:extLst>
              <a:ext uri="{FF2B5EF4-FFF2-40B4-BE49-F238E27FC236}">
                <a16:creationId xmlns:a16="http://schemas.microsoft.com/office/drawing/2014/main" id="{86A818D2-592F-11D7-896A-A09C72B243A8}"/>
              </a:ext>
            </a:extLst>
          </p:cNvPr>
          <p:cNvSpPr/>
          <p:nvPr/>
        </p:nvSpPr>
        <p:spPr>
          <a:xfrm>
            <a:off x="6392675" y="648294"/>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9" name="Rectangle 8">
            <a:extLst>
              <a:ext uri="{FF2B5EF4-FFF2-40B4-BE49-F238E27FC236}">
                <a16:creationId xmlns:a16="http://schemas.microsoft.com/office/drawing/2014/main" id="{65FBF0BF-73E3-9A29-6B7E-D04F1FDF3E0F}"/>
              </a:ext>
            </a:extLst>
          </p:cNvPr>
          <p:cNvSpPr/>
          <p:nvPr/>
        </p:nvSpPr>
        <p:spPr>
          <a:xfrm>
            <a:off x="6392677" y="985230"/>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10" name="Rectangle 9">
            <a:extLst>
              <a:ext uri="{FF2B5EF4-FFF2-40B4-BE49-F238E27FC236}">
                <a16:creationId xmlns:a16="http://schemas.microsoft.com/office/drawing/2014/main" id="{91E78BF8-DBF6-597D-97C0-11D56C8BE485}"/>
              </a:ext>
            </a:extLst>
          </p:cNvPr>
          <p:cNvSpPr/>
          <p:nvPr/>
        </p:nvSpPr>
        <p:spPr>
          <a:xfrm>
            <a:off x="6392677" y="1659102"/>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11" name="Rectangle 10">
            <a:extLst>
              <a:ext uri="{FF2B5EF4-FFF2-40B4-BE49-F238E27FC236}">
                <a16:creationId xmlns:a16="http://schemas.microsoft.com/office/drawing/2014/main" id="{E19A58BD-72DB-A122-6EA3-40E4718016E0}"/>
              </a:ext>
            </a:extLst>
          </p:cNvPr>
          <p:cNvSpPr/>
          <p:nvPr/>
        </p:nvSpPr>
        <p:spPr>
          <a:xfrm>
            <a:off x="6392677" y="1984338"/>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12" name="Rectangle 11">
            <a:extLst>
              <a:ext uri="{FF2B5EF4-FFF2-40B4-BE49-F238E27FC236}">
                <a16:creationId xmlns:a16="http://schemas.microsoft.com/office/drawing/2014/main" id="{87A20393-BB51-9CF5-5BD7-A9D820831403}"/>
              </a:ext>
            </a:extLst>
          </p:cNvPr>
          <p:cNvSpPr/>
          <p:nvPr/>
        </p:nvSpPr>
        <p:spPr>
          <a:xfrm>
            <a:off x="6392676" y="2325806"/>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graphicFrame>
        <p:nvGraphicFramePr>
          <p:cNvPr id="13" name="Table 12">
            <a:extLst>
              <a:ext uri="{FF2B5EF4-FFF2-40B4-BE49-F238E27FC236}">
                <a16:creationId xmlns:a16="http://schemas.microsoft.com/office/drawing/2014/main" id="{25B91ECE-5C07-F462-A059-DA769862E899}"/>
              </a:ext>
            </a:extLst>
          </p:cNvPr>
          <p:cNvGraphicFramePr>
            <a:graphicFrameLocks noGrp="1"/>
          </p:cNvGraphicFramePr>
          <p:nvPr/>
        </p:nvGraphicFramePr>
        <p:xfrm>
          <a:off x="8463176" y="64829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4" name="Table 13">
            <a:extLst>
              <a:ext uri="{FF2B5EF4-FFF2-40B4-BE49-F238E27FC236}">
                <a16:creationId xmlns:a16="http://schemas.microsoft.com/office/drawing/2014/main" id="{3CABC3AE-C931-198B-22C0-0B97D4826E97}"/>
              </a:ext>
            </a:extLst>
          </p:cNvPr>
          <p:cNvGraphicFramePr>
            <a:graphicFrameLocks noGrp="1"/>
          </p:cNvGraphicFramePr>
          <p:nvPr/>
        </p:nvGraphicFramePr>
        <p:xfrm>
          <a:off x="8463176" y="98523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5" name="Table 14">
            <a:extLst>
              <a:ext uri="{FF2B5EF4-FFF2-40B4-BE49-F238E27FC236}">
                <a16:creationId xmlns:a16="http://schemas.microsoft.com/office/drawing/2014/main" id="{C3820AF7-7778-DC11-21C9-050F9C141FDA}"/>
              </a:ext>
            </a:extLst>
          </p:cNvPr>
          <p:cNvGraphicFramePr>
            <a:graphicFrameLocks noGrp="1"/>
          </p:cNvGraphicFramePr>
          <p:nvPr/>
        </p:nvGraphicFramePr>
        <p:xfrm>
          <a:off x="8463174" y="1655908"/>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6" name="Table 15">
            <a:extLst>
              <a:ext uri="{FF2B5EF4-FFF2-40B4-BE49-F238E27FC236}">
                <a16:creationId xmlns:a16="http://schemas.microsoft.com/office/drawing/2014/main" id="{FCAC3545-311C-CF14-A548-A450EAB31964}"/>
              </a:ext>
            </a:extLst>
          </p:cNvPr>
          <p:cNvGraphicFramePr>
            <a:graphicFrameLocks noGrp="1"/>
          </p:cNvGraphicFramePr>
          <p:nvPr/>
        </p:nvGraphicFramePr>
        <p:xfrm>
          <a:off x="8463173" y="1995649"/>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7" name="Table 16">
            <a:extLst>
              <a:ext uri="{FF2B5EF4-FFF2-40B4-BE49-F238E27FC236}">
                <a16:creationId xmlns:a16="http://schemas.microsoft.com/office/drawing/2014/main" id="{64C0AD9B-7093-1A0C-3216-26E6FD209038}"/>
              </a:ext>
            </a:extLst>
          </p:cNvPr>
          <p:cNvGraphicFramePr>
            <a:graphicFrameLocks noGrp="1"/>
          </p:cNvGraphicFramePr>
          <p:nvPr/>
        </p:nvGraphicFramePr>
        <p:xfrm>
          <a:off x="8463173" y="2328465"/>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8" name="Table 17">
            <a:extLst>
              <a:ext uri="{FF2B5EF4-FFF2-40B4-BE49-F238E27FC236}">
                <a16:creationId xmlns:a16="http://schemas.microsoft.com/office/drawing/2014/main" id="{13E7A129-3EB2-4935-4FFA-325527D75897}"/>
              </a:ext>
            </a:extLst>
          </p:cNvPr>
          <p:cNvGraphicFramePr>
            <a:graphicFrameLocks noGrp="1"/>
          </p:cNvGraphicFramePr>
          <p:nvPr/>
        </p:nvGraphicFramePr>
        <p:xfrm>
          <a:off x="10313054" y="64829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9" name="Table 18">
            <a:extLst>
              <a:ext uri="{FF2B5EF4-FFF2-40B4-BE49-F238E27FC236}">
                <a16:creationId xmlns:a16="http://schemas.microsoft.com/office/drawing/2014/main" id="{558DD79D-988E-102B-A964-10FDD4B2313E}"/>
              </a:ext>
            </a:extLst>
          </p:cNvPr>
          <p:cNvGraphicFramePr>
            <a:graphicFrameLocks noGrp="1"/>
          </p:cNvGraphicFramePr>
          <p:nvPr/>
        </p:nvGraphicFramePr>
        <p:xfrm>
          <a:off x="10309939" y="98515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0" name="Table 19">
            <a:extLst>
              <a:ext uri="{FF2B5EF4-FFF2-40B4-BE49-F238E27FC236}">
                <a16:creationId xmlns:a16="http://schemas.microsoft.com/office/drawing/2014/main" id="{978E07EB-08A4-D077-5D55-2FEB98F066BF}"/>
              </a:ext>
            </a:extLst>
          </p:cNvPr>
          <p:cNvGraphicFramePr>
            <a:graphicFrameLocks noGrp="1"/>
          </p:cNvGraphicFramePr>
          <p:nvPr>
            <p:extLst>
              <p:ext uri="{D42A27DB-BD31-4B8C-83A1-F6EECF244321}">
                <p14:modId xmlns:p14="http://schemas.microsoft.com/office/powerpoint/2010/main" val="1758527066"/>
              </p:ext>
            </p:extLst>
          </p:nvPr>
        </p:nvGraphicFramePr>
        <p:xfrm>
          <a:off x="10309938" y="131031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21" name="Table 20">
            <a:extLst>
              <a:ext uri="{FF2B5EF4-FFF2-40B4-BE49-F238E27FC236}">
                <a16:creationId xmlns:a16="http://schemas.microsoft.com/office/drawing/2014/main" id="{46B5905F-D8C5-7288-3E98-49B9FDC012C4}"/>
              </a:ext>
            </a:extLst>
          </p:cNvPr>
          <p:cNvGraphicFramePr>
            <a:graphicFrameLocks noGrp="1"/>
          </p:cNvGraphicFramePr>
          <p:nvPr/>
        </p:nvGraphicFramePr>
        <p:xfrm>
          <a:off x="10313052" y="1655908"/>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3" name="Table 22">
            <a:extLst>
              <a:ext uri="{FF2B5EF4-FFF2-40B4-BE49-F238E27FC236}">
                <a16:creationId xmlns:a16="http://schemas.microsoft.com/office/drawing/2014/main" id="{9AADE824-6525-FC20-1F23-0AAE40719511}"/>
              </a:ext>
            </a:extLst>
          </p:cNvPr>
          <p:cNvGraphicFramePr>
            <a:graphicFrameLocks noGrp="1"/>
          </p:cNvGraphicFramePr>
          <p:nvPr/>
        </p:nvGraphicFramePr>
        <p:xfrm>
          <a:off x="10313052" y="1990105"/>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4" name="Table 23">
            <a:extLst>
              <a:ext uri="{FF2B5EF4-FFF2-40B4-BE49-F238E27FC236}">
                <a16:creationId xmlns:a16="http://schemas.microsoft.com/office/drawing/2014/main" id="{0034C53D-75E0-6499-8976-C4630DEA5281}"/>
              </a:ext>
            </a:extLst>
          </p:cNvPr>
          <p:cNvGraphicFramePr>
            <a:graphicFrameLocks noGrp="1"/>
          </p:cNvGraphicFramePr>
          <p:nvPr/>
        </p:nvGraphicFramePr>
        <p:xfrm>
          <a:off x="10309940" y="2318582"/>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25" name="Table 24">
            <a:extLst>
              <a:ext uri="{FF2B5EF4-FFF2-40B4-BE49-F238E27FC236}">
                <a16:creationId xmlns:a16="http://schemas.microsoft.com/office/drawing/2014/main" id="{E42F0AF7-DFDC-B43E-AEA7-BA9A1ECB9744}"/>
              </a:ext>
            </a:extLst>
          </p:cNvPr>
          <p:cNvGraphicFramePr>
            <a:graphicFrameLocks noGrp="1"/>
          </p:cNvGraphicFramePr>
          <p:nvPr/>
        </p:nvGraphicFramePr>
        <p:xfrm>
          <a:off x="8467284" y="266063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26" name="Rectangle 25">
            <a:extLst>
              <a:ext uri="{FF2B5EF4-FFF2-40B4-BE49-F238E27FC236}">
                <a16:creationId xmlns:a16="http://schemas.microsoft.com/office/drawing/2014/main" id="{604DDDC4-3A10-4731-0EDC-8E0BE7DDA51B}"/>
              </a:ext>
            </a:extLst>
          </p:cNvPr>
          <p:cNvSpPr/>
          <p:nvPr/>
        </p:nvSpPr>
        <p:spPr>
          <a:xfrm>
            <a:off x="6397346" y="2660784"/>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err="1">
                <a:solidFill>
                  <a:schemeClr val="accent6">
                    <a:lumMod val="10000"/>
                  </a:schemeClr>
                </a:solidFill>
              </a:rPr>
              <a:t>Entity</a:t>
            </a:r>
            <a:r>
              <a:rPr lang="sv-SE" sz="700" b="1">
                <a:solidFill>
                  <a:schemeClr val="accent6">
                    <a:lumMod val="10000"/>
                  </a:schemeClr>
                </a:solidFill>
              </a:rPr>
              <a:t> </a:t>
            </a:r>
            <a:r>
              <a:rPr lang="sv-SE" sz="700" b="1" err="1">
                <a:solidFill>
                  <a:schemeClr val="accent6">
                    <a:lumMod val="10000"/>
                  </a:schemeClr>
                </a:solidFill>
              </a:rPr>
              <a:t>specific</a:t>
            </a:r>
            <a:r>
              <a:rPr lang="sv-SE" sz="700" b="1">
                <a:solidFill>
                  <a:schemeClr val="accent6">
                    <a:lumMod val="10000"/>
                  </a:schemeClr>
                </a:solidFill>
              </a:rPr>
              <a:t>: </a:t>
            </a:r>
            <a:r>
              <a:rPr lang="sv-SE" sz="700">
                <a:solidFill>
                  <a:schemeClr val="accent6">
                    <a:lumMod val="10000"/>
                  </a:schemeClr>
                </a:solidFill>
              </a:rPr>
              <a:t>Ansvarsfullt företagande</a:t>
            </a:r>
            <a:r>
              <a:rPr lang="sv-SE" sz="700" b="1">
                <a:solidFill>
                  <a:schemeClr val="accent6">
                    <a:lumMod val="10000"/>
                  </a:schemeClr>
                </a:solidFill>
              </a:rPr>
              <a:t> </a:t>
            </a:r>
            <a:endParaRPr lang="sv-SE" sz="700">
              <a:solidFill>
                <a:schemeClr val="accent6">
                  <a:lumMod val="10000"/>
                </a:schemeClr>
              </a:solidFill>
            </a:endParaRPr>
          </a:p>
        </p:txBody>
      </p:sp>
      <p:graphicFrame>
        <p:nvGraphicFramePr>
          <p:cNvPr id="27" name="Table 26">
            <a:extLst>
              <a:ext uri="{FF2B5EF4-FFF2-40B4-BE49-F238E27FC236}">
                <a16:creationId xmlns:a16="http://schemas.microsoft.com/office/drawing/2014/main" id="{89A190D0-8542-EBD4-107D-404D3AAA4CF0}"/>
              </a:ext>
            </a:extLst>
          </p:cNvPr>
          <p:cNvGraphicFramePr>
            <a:graphicFrameLocks noGrp="1"/>
          </p:cNvGraphicFramePr>
          <p:nvPr/>
        </p:nvGraphicFramePr>
        <p:xfrm>
          <a:off x="10309936" y="2660645"/>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28" name="Oval 27">
            <a:extLst>
              <a:ext uri="{FF2B5EF4-FFF2-40B4-BE49-F238E27FC236}">
                <a16:creationId xmlns:a16="http://schemas.microsoft.com/office/drawing/2014/main" id="{1A39ED36-6694-09E0-9F31-753080B9F303}"/>
              </a:ext>
            </a:extLst>
          </p:cNvPr>
          <p:cNvSpPr/>
          <p:nvPr/>
        </p:nvSpPr>
        <p:spPr>
          <a:xfrm>
            <a:off x="9250718" y="70760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9" name="Oval 28">
            <a:extLst>
              <a:ext uri="{FF2B5EF4-FFF2-40B4-BE49-F238E27FC236}">
                <a16:creationId xmlns:a16="http://schemas.microsoft.com/office/drawing/2014/main" id="{CB9DA847-090A-AFEC-E94F-254B8D257638}"/>
              </a:ext>
            </a:extLst>
          </p:cNvPr>
          <p:cNvSpPr/>
          <p:nvPr/>
        </p:nvSpPr>
        <p:spPr>
          <a:xfrm>
            <a:off x="9250718" y="105196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1EC0ACEE-BA58-46CA-6A87-57217D9C19DB}"/>
              </a:ext>
            </a:extLst>
          </p:cNvPr>
          <p:cNvSpPr/>
          <p:nvPr/>
        </p:nvSpPr>
        <p:spPr>
          <a:xfrm>
            <a:off x="9245473" y="171979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02E8BD3E-56A7-C0C1-F271-B71C60BDE57B}"/>
              </a:ext>
            </a:extLst>
          </p:cNvPr>
          <p:cNvSpPr/>
          <p:nvPr/>
        </p:nvSpPr>
        <p:spPr>
          <a:xfrm>
            <a:off x="8685108" y="209475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3" name="Oval 32">
            <a:extLst>
              <a:ext uri="{FF2B5EF4-FFF2-40B4-BE49-F238E27FC236}">
                <a16:creationId xmlns:a16="http://schemas.microsoft.com/office/drawing/2014/main" id="{6406ACB0-69F0-AF34-084A-F49FD2A1C717}"/>
              </a:ext>
            </a:extLst>
          </p:cNvPr>
          <p:cNvSpPr/>
          <p:nvPr/>
        </p:nvSpPr>
        <p:spPr>
          <a:xfrm>
            <a:off x="9245473" y="238513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4" name="Oval 33">
            <a:extLst>
              <a:ext uri="{FF2B5EF4-FFF2-40B4-BE49-F238E27FC236}">
                <a16:creationId xmlns:a16="http://schemas.microsoft.com/office/drawing/2014/main" id="{3A7111D0-2776-D418-E988-C5117D43DB23}"/>
              </a:ext>
            </a:extLst>
          </p:cNvPr>
          <p:cNvSpPr/>
          <p:nvPr/>
        </p:nvSpPr>
        <p:spPr>
          <a:xfrm>
            <a:off x="10520985" y="2711051"/>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graphicFrame>
        <p:nvGraphicFramePr>
          <p:cNvPr id="38" name="Table 37">
            <a:extLst>
              <a:ext uri="{FF2B5EF4-FFF2-40B4-BE49-F238E27FC236}">
                <a16:creationId xmlns:a16="http://schemas.microsoft.com/office/drawing/2014/main" id="{A9C72B5E-5516-4442-1EEC-612CC9F4A586}"/>
              </a:ext>
            </a:extLst>
          </p:cNvPr>
          <p:cNvGraphicFramePr>
            <a:graphicFrameLocks noGrp="1"/>
          </p:cNvGraphicFramePr>
          <p:nvPr>
            <p:extLst>
              <p:ext uri="{D42A27DB-BD31-4B8C-83A1-F6EECF244321}">
                <p14:modId xmlns:p14="http://schemas.microsoft.com/office/powerpoint/2010/main" val="2469759244"/>
              </p:ext>
            </p:extLst>
          </p:nvPr>
        </p:nvGraphicFramePr>
        <p:xfrm>
          <a:off x="8463175" y="131031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39" name="Rectangle 38">
            <a:extLst>
              <a:ext uri="{FF2B5EF4-FFF2-40B4-BE49-F238E27FC236}">
                <a16:creationId xmlns:a16="http://schemas.microsoft.com/office/drawing/2014/main" id="{7CBB07AB-4893-0BFC-15A9-8C1030B31649}"/>
              </a:ext>
            </a:extLst>
          </p:cNvPr>
          <p:cNvSpPr/>
          <p:nvPr/>
        </p:nvSpPr>
        <p:spPr>
          <a:xfrm>
            <a:off x="6386559" y="1310390"/>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G1.3</a:t>
            </a:r>
            <a:r>
              <a:rPr lang="sv-SE" sz="700" i="1">
                <a:solidFill>
                  <a:schemeClr val="bg1">
                    <a:lumMod val="50000"/>
                  </a:schemeClr>
                </a:solidFill>
              </a:rPr>
              <a:t> Djurskydd</a:t>
            </a:r>
          </a:p>
        </p:txBody>
      </p:sp>
    </p:spTree>
    <p:extLst>
      <p:ext uri="{BB962C8B-B14F-4D97-AF65-F5344CB8AC3E}">
        <p14:creationId xmlns:p14="http://schemas.microsoft.com/office/powerpoint/2010/main" val="1306593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9B303-DB53-289F-7496-B4ED82B07B2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2E1FA89-55D2-3E95-9DDF-587D9613C541}"/>
              </a:ext>
            </a:extLst>
          </p:cNvPr>
          <p:cNvSpPr>
            <a:spLocks noGrp="1"/>
          </p:cNvSpPr>
          <p:nvPr>
            <p:ph type="ctrTitle"/>
          </p:nvPr>
        </p:nvSpPr>
        <p:spPr/>
        <p:txBody>
          <a:bodyPr/>
          <a:lstStyle/>
          <a:p>
            <a:r>
              <a:rPr lang="sv-SE" sz="3600" b="1">
                <a:latin typeface="+mn-lt"/>
              </a:rPr>
              <a:t>Fastighetsförvaltning &amp; nyproduktion</a:t>
            </a:r>
          </a:p>
        </p:txBody>
      </p:sp>
      <p:sp>
        <p:nvSpPr>
          <p:cNvPr id="9" name="Subtitle 8">
            <a:extLst>
              <a:ext uri="{FF2B5EF4-FFF2-40B4-BE49-F238E27FC236}">
                <a16:creationId xmlns:a16="http://schemas.microsoft.com/office/drawing/2014/main" id="{34456614-35C0-0882-1BD6-E03D366EF590}"/>
              </a:ext>
            </a:extLst>
          </p:cNvPr>
          <p:cNvSpPr>
            <a:spLocks noGrp="1"/>
          </p:cNvSpPr>
          <p:nvPr>
            <p:ph type="subTitle" idx="1"/>
          </p:nvPr>
        </p:nvSpPr>
        <p:spPr/>
        <p:txBody>
          <a:bodyPr/>
          <a:lstStyle/>
          <a:p>
            <a:endParaRPr lang="sv-SE"/>
          </a:p>
        </p:txBody>
      </p:sp>
      <p:sp>
        <p:nvSpPr>
          <p:cNvPr id="2" name="Slide Number Placeholder 1">
            <a:extLst>
              <a:ext uri="{FF2B5EF4-FFF2-40B4-BE49-F238E27FC236}">
                <a16:creationId xmlns:a16="http://schemas.microsoft.com/office/drawing/2014/main" id="{9A8B1B9C-7178-B217-C99F-70A94EA7EB91}"/>
              </a:ext>
            </a:extLst>
          </p:cNvPr>
          <p:cNvSpPr>
            <a:spLocks noGrp="1"/>
          </p:cNvSpPr>
          <p:nvPr>
            <p:ph type="sldNum" sz="quarter" idx="12"/>
          </p:nvPr>
        </p:nvSpPr>
        <p:spPr/>
        <p:txBody>
          <a:bodyPr/>
          <a:lstStyle/>
          <a:p>
            <a:fld id="{23AA811B-2EBD-4900-905E-5BE206449611}" type="slidenum">
              <a:rPr lang="en-GB" smtClean="0"/>
              <a:pPr/>
              <a:t>29</a:t>
            </a:fld>
            <a:endParaRPr lang="en-GB"/>
          </a:p>
        </p:txBody>
      </p:sp>
    </p:spTree>
    <p:extLst>
      <p:ext uri="{BB962C8B-B14F-4D97-AF65-F5344CB8AC3E}">
        <p14:creationId xmlns:p14="http://schemas.microsoft.com/office/powerpoint/2010/main" val="138045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a:extLst>
              <a:ext uri="{FF2B5EF4-FFF2-40B4-BE49-F238E27FC236}">
                <a16:creationId xmlns:a16="http://schemas.microsoft.com/office/drawing/2014/main" id="{6CD606AD-CAD8-4F88-AA5C-7AB1323AC9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9" imgH="349" progId="TCLayout.ActiveDocument.1">
                  <p:embed/>
                </p:oleObj>
              </mc:Choice>
              <mc:Fallback>
                <p:oleObj name="think-cell Slide" r:id="rId4" imgW="349" imgH="349" progId="TCLayout.ActiveDocument.1">
                  <p:embed/>
                  <p:pic>
                    <p:nvPicPr>
                      <p:cNvPr id="35" name="Object 34" hidden="1">
                        <a:extLst>
                          <a:ext uri="{FF2B5EF4-FFF2-40B4-BE49-F238E27FC236}">
                            <a16:creationId xmlns:a16="http://schemas.microsoft.com/office/drawing/2014/main" id="{6CD606AD-CAD8-4F88-AA5C-7AB1323AC9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D9DFD16-09FE-4718-AD9B-899E83B9F20C}"/>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err="1">
              <a:ln>
                <a:noFill/>
              </a:ln>
              <a:solidFill>
                <a:srgbClr val="FFFFFF"/>
              </a:solidFill>
              <a:effectLst/>
              <a:uLnTx/>
              <a:uFillTx/>
              <a:latin typeface="Verdana"/>
              <a:ea typeface="+mn-ea"/>
              <a:cs typeface="+mn-cs"/>
            </a:endParaRPr>
          </a:p>
        </p:txBody>
      </p:sp>
      <p:sp>
        <p:nvSpPr>
          <p:cNvPr id="4" name="Rectangle 3">
            <a:extLst>
              <a:ext uri="{FF2B5EF4-FFF2-40B4-BE49-F238E27FC236}">
                <a16:creationId xmlns:a16="http://schemas.microsoft.com/office/drawing/2014/main" id="{F757E14C-7A83-4B10-8C3B-0013FB941573}"/>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err="1">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7B61011A-EFEE-4E7D-BCAA-892CAD7FEB11}"/>
              </a:ext>
            </a:extLst>
          </p:cNvPr>
          <p:cNvSpPr>
            <a:spLocks noGrp="1"/>
          </p:cNvSpPr>
          <p:nvPr>
            <p:ph type="title"/>
          </p:nvPr>
        </p:nvSpPr>
        <p:spPr>
          <a:xfrm>
            <a:off x="358775" y="650874"/>
            <a:ext cx="5737225" cy="828815"/>
          </a:xfrm>
        </p:spPr>
        <p:txBody>
          <a:bodyPr vert="horz"/>
          <a:lstStyle/>
          <a:p>
            <a:r>
              <a:rPr lang="da" sz="2400" b="1">
                <a:solidFill>
                  <a:schemeClr val="bg1"/>
                </a:solidFill>
              </a:rPr>
              <a:t>Dubbel väsentlighet </a:t>
            </a:r>
            <a:r>
              <a:rPr lang="da" sz="2400">
                <a:solidFill>
                  <a:schemeClr val="bg1"/>
                </a:solidFill>
              </a:rPr>
              <a:t>i ett nötskal</a:t>
            </a:r>
          </a:p>
        </p:txBody>
      </p:sp>
      <p:sp>
        <p:nvSpPr>
          <p:cNvPr id="5" name="Slide Number Placeholder 4">
            <a:extLst>
              <a:ext uri="{FF2B5EF4-FFF2-40B4-BE49-F238E27FC236}">
                <a16:creationId xmlns:a16="http://schemas.microsoft.com/office/drawing/2014/main" id="{7CCAF5B4-CA4B-4214-A831-0840A45A84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GB" sz="700" b="0" i="0" u="none" strike="noStrike" kern="1200" cap="none" spc="0" normalizeH="0" baseline="0" noProof="0" smtClean="0">
                <a:ln>
                  <a:noFill/>
                </a:ln>
                <a:solidFill>
                  <a:srgbClr val="009DF0"/>
                </a:solidFill>
                <a:effectLst/>
                <a:uLnTx/>
                <a:uFillTx/>
                <a:latin typeface="Verdana"/>
                <a:ea typeface="+mn-ea"/>
                <a:cs typeface="+mn-cs"/>
              </a:rPr>
              <a:t>3</a:t>
            </a:fld>
            <a:endParaRPr kumimoji="0" lang="en-GB" sz="700" b="0" i="0" u="none" strike="noStrike" kern="1200" cap="none" spc="0" normalizeH="0" baseline="0" noProof="0">
              <a:ln>
                <a:noFill/>
              </a:ln>
              <a:solidFill>
                <a:srgbClr val="009DF0"/>
              </a:solidFill>
              <a:effectLst/>
              <a:uLnTx/>
              <a:uFillTx/>
              <a:latin typeface="Verdana"/>
              <a:ea typeface="+mn-ea"/>
              <a:cs typeface="+mn-cs"/>
            </a:endParaRPr>
          </a:p>
        </p:txBody>
      </p:sp>
      <p:sp>
        <p:nvSpPr>
          <p:cNvPr id="6" name="Content Placeholder 3">
            <a:extLst>
              <a:ext uri="{FF2B5EF4-FFF2-40B4-BE49-F238E27FC236}">
                <a16:creationId xmlns:a16="http://schemas.microsoft.com/office/drawing/2014/main" id="{8815835D-8D1B-47C2-B0F8-CA1088CAD3B1}"/>
              </a:ext>
            </a:extLst>
          </p:cNvPr>
          <p:cNvSpPr txBox="1">
            <a:spLocks/>
          </p:cNvSpPr>
          <p:nvPr/>
        </p:nvSpPr>
        <p:spPr>
          <a:xfrm>
            <a:off x="380488" y="1309821"/>
            <a:ext cx="5555261" cy="4543366"/>
          </a:xfrm>
          <a:prstGeom prst="rect">
            <a:avLst/>
          </a:prstGeom>
        </p:spPr>
        <p:txBody>
          <a:bodyPr lIns="91440" tIns="45720" rIns="91440" bIns="45720" anchor="t"/>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da" sz="1000" b="1" i="0" u="none" strike="noStrike" kern="1200" cap="none" spc="0" normalizeH="0" baseline="0" noProof="0">
                <a:ln>
                  <a:noFill/>
                </a:ln>
                <a:solidFill>
                  <a:srgbClr val="FFFFFF"/>
                </a:solidFill>
                <a:effectLst/>
                <a:uLnTx/>
                <a:uFillTx/>
                <a:ea typeface="+mn-ea"/>
                <a:cs typeface="+mn-cs"/>
              </a:rPr>
              <a:t>Dubbel väsentlighet avser </a:t>
            </a:r>
            <a:r>
              <a:rPr lang="sv-SE" sz="1000" b="1">
                <a:solidFill>
                  <a:srgbClr val="FFFFFF"/>
                </a:solidFill>
              </a:rPr>
              <a:t>inverkan</a:t>
            </a:r>
            <a:r>
              <a:rPr kumimoji="0" lang="da" sz="1000" b="1" i="0" u="none" strike="noStrike" kern="1200" cap="none" spc="0" normalizeH="0" baseline="0" noProof="0">
                <a:ln>
                  <a:noFill/>
                </a:ln>
                <a:solidFill>
                  <a:srgbClr val="FFFFFF"/>
                </a:solidFill>
                <a:effectLst/>
                <a:uLnTx/>
                <a:uFillTx/>
                <a:ea typeface="+mn-ea"/>
                <a:cs typeface="+mn-cs"/>
              </a:rPr>
              <a:t>, risker och möjligheter för ett </a:t>
            </a:r>
            <a:r>
              <a:rPr kumimoji="0" lang="sv-SE" sz="1000" b="1" i="0" u="none" strike="noStrike" kern="1200" cap="none" spc="0" normalizeH="0" baseline="0" noProof="0">
                <a:ln>
                  <a:noFill/>
                </a:ln>
                <a:solidFill>
                  <a:srgbClr val="FFFFFF"/>
                </a:solidFill>
                <a:effectLst/>
                <a:uLnTx/>
                <a:uFillTx/>
                <a:ea typeface="+mn-ea"/>
                <a:cs typeface="+mn-cs"/>
              </a:rPr>
              <a:t>bolag</a:t>
            </a:r>
            <a:endParaRPr kumimoji="0" lang="da" sz="1000" b="1" i="0" u="none" strike="noStrike" kern="1200" cap="none" spc="0" normalizeH="0" baseline="0" noProof="0">
              <a:ln>
                <a:noFill/>
              </a:ln>
              <a:solidFill>
                <a:srgbClr val="FFFFFF"/>
              </a:solidFill>
              <a:effectLst/>
              <a:uLnTx/>
              <a:uFillTx/>
              <a:ea typeface="+mn-ea"/>
              <a:cs typeface="+mn-cs"/>
            </a:endParaRPr>
          </a:p>
          <a:p>
            <a:pPr marL="0" indent="0">
              <a:buNone/>
              <a:defRPr/>
            </a:pPr>
            <a:r>
              <a:rPr kumimoji="0" lang="da" sz="1000" b="0" i="0" u="none" strike="noStrike" kern="1200" cap="none" spc="0" normalizeH="0" baseline="0" noProof="0">
                <a:ln>
                  <a:noFill/>
                </a:ln>
                <a:solidFill>
                  <a:srgbClr val="FFFFFF"/>
                </a:solidFill>
                <a:effectLst/>
                <a:uLnTx/>
                <a:uFillTx/>
                <a:ea typeface="+mn-ea"/>
                <a:cs typeface="+mn-cs"/>
              </a:rPr>
              <a:t>Enligt definitionen i det nya direktivet om hållbarhetsrapportering (CSRD) omfattar dubbel väsentlighet konsekvensiell- och finansiell väsentlighet. </a:t>
            </a:r>
            <a:r>
              <a:rPr kumimoji="0" lang="da-DK" sz="1000" b="0" i="0" u="none" strike="noStrike" kern="1200" cap="none" spc="0" normalizeH="0" baseline="0" noProof="0">
                <a:ln>
                  <a:noFill/>
                </a:ln>
                <a:solidFill>
                  <a:srgbClr val="FFFFFF"/>
                </a:solidFill>
                <a:effectLst/>
                <a:uLnTx/>
                <a:uFillTx/>
                <a:ea typeface="+mn-ea"/>
                <a:cs typeface="+mn-cs"/>
              </a:rPr>
              <a:t>Konsekventiell väsentlighet avser ett bolags </a:t>
            </a:r>
            <a:r>
              <a:rPr lang="sv-SE" sz="1000">
                <a:solidFill>
                  <a:srgbClr val="FFFFFF"/>
                </a:solidFill>
              </a:rPr>
              <a:t>inverkan</a:t>
            </a:r>
            <a:r>
              <a:rPr lang="da" sz="1000">
                <a:solidFill>
                  <a:srgbClr val="FFFFFF"/>
                </a:solidFill>
              </a:rPr>
              <a:t> på </a:t>
            </a:r>
            <a:r>
              <a:rPr kumimoji="0" lang="da" sz="1000" b="0" i="0" u="none" strike="noStrike" kern="1200" cap="none" spc="0" normalizeH="0" baseline="0" noProof="0">
                <a:ln>
                  <a:noFill/>
                </a:ln>
                <a:solidFill>
                  <a:srgbClr val="FFFFFF"/>
                </a:solidFill>
                <a:effectLst/>
                <a:uLnTx/>
                <a:uFillTx/>
                <a:ea typeface="+mn-ea"/>
                <a:cs typeface="+mn-cs"/>
              </a:rPr>
              <a:t>miljö</a:t>
            </a:r>
            <a:r>
              <a:rPr lang="da" sz="1000">
                <a:solidFill>
                  <a:srgbClr val="FFFFFF"/>
                </a:solidFill>
              </a:rPr>
              <a:t>, ekonomi </a:t>
            </a:r>
            <a:r>
              <a:rPr kumimoji="0" lang="da" sz="1000" b="0" i="0" u="none" strike="noStrike" kern="1200" cap="none" spc="0" normalizeH="0" baseline="0" noProof="0">
                <a:ln>
                  <a:noFill/>
                </a:ln>
                <a:solidFill>
                  <a:srgbClr val="FFFFFF"/>
                </a:solidFill>
                <a:effectLst/>
                <a:uLnTx/>
                <a:uFillTx/>
                <a:ea typeface="+mn-ea"/>
                <a:cs typeface="+mn-cs"/>
              </a:rPr>
              <a:t>och människor</a:t>
            </a:r>
            <a:r>
              <a:rPr lang="da" sz="1000">
                <a:solidFill>
                  <a:srgbClr val="FFFFFF"/>
                </a:solidFill>
              </a:rPr>
              <a:t>, medan finansiell väsentlighet </a:t>
            </a:r>
            <a:r>
              <a:rPr kumimoji="0" lang="da" sz="1000" b="0" i="0" u="none" strike="noStrike" kern="1200" cap="none" spc="0" normalizeH="0" baseline="0" noProof="0">
                <a:ln>
                  <a:noFill/>
                </a:ln>
                <a:solidFill>
                  <a:srgbClr val="FFFFFF"/>
                </a:solidFill>
                <a:effectLst/>
                <a:uLnTx/>
                <a:uFillTx/>
                <a:ea typeface="+mn-ea"/>
                <a:cs typeface="+mn-cs"/>
              </a:rPr>
              <a:t>avser de risker och möjligheter som ett </a:t>
            </a:r>
            <a:r>
              <a:rPr kumimoji="0" lang="sv-SE" sz="1000" b="0" i="0" u="none" strike="noStrike" kern="1200" cap="none" spc="0" normalizeH="0" baseline="0" noProof="0">
                <a:ln>
                  <a:noFill/>
                </a:ln>
                <a:solidFill>
                  <a:srgbClr val="FFFFFF"/>
                </a:solidFill>
                <a:effectLst/>
                <a:uLnTx/>
                <a:uFillTx/>
                <a:ea typeface="+mn-ea"/>
                <a:cs typeface="+mn-cs"/>
              </a:rPr>
              <a:t>bolag</a:t>
            </a:r>
            <a:r>
              <a:rPr kumimoji="0" lang="da" sz="1000" b="0" i="0" u="none" strike="noStrike" kern="1200" cap="none" spc="0" normalizeH="0" baseline="0" noProof="0">
                <a:ln>
                  <a:noFill/>
                </a:ln>
                <a:solidFill>
                  <a:srgbClr val="FFFFFF"/>
                </a:solidFill>
                <a:effectLst/>
                <a:uLnTx/>
                <a:uFillTx/>
                <a:ea typeface="+mn-ea"/>
                <a:cs typeface="+mn-cs"/>
              </a:rPr>
              <a:t> står inför i förhållande till </a:t>
            </a:r>
            <a:r>
              <a:rPr lang="da" sz="1000">
                <a:solidFill>
                  <a:srgbClr val="FFFFFF"/>
                </a:solidFill>
              </a:rPr>
              <a:t>miljö, ekonomi och människor</a:t>
            </a:r>
            <a:r>
              <a:rPr kumimoji="0" lang="da" sz="1000" b="0" i="0" u="none" strike="noStrike" kern="1200" cap="none" spc="0" normalizeH="0" baseline="0" noProof="0">
                <a:ln>
                  <a:noFill/>
                </a:ln>
                <a:solidFill>
                  <a:srgbClr val="FFFFFF"/>
                </a:solidFill>
                <a:effectLst/>
                <a:uLnTx/>
                <a:uFillTx/>
                <a:ea typeface="+mn-ea"/>
                <a:cs typeface="+mn-cs"/>
              </a:rPr>
              <a:t>. En hållbarhetsfråga anses vara "väsentlig" (relevant) för </a:t>
            </a:r>
            <a:r>
              <a:rPr kumimoji="0" lang="sv-SE" sz="1000" b="0" i="0" u="none" strike="noStrike" kern="1200" cap="none" spc="0" normalizeH="0" baseline="0" noProof="0">
                <a:ln>
                  <a:noFill/>
                </a:ln>
                <a:solidFill>
                  <a:srgbClr val="FFFFFF"/>
                </a:solidFill>
                <a:effectLst/>
                <a:uLnTx/>
                <a:uFillTx/>
                <a:ea typeface="+mn-ea"/>
                <a:cs typeface="+mn-cs"/>
              </a:rPr>
              <a:t>ett bolag om den är väsentlig antingen ur ett konsekventiellt eller finansiellt perspektiv, eller både och</a:t>
            </a:r>
            <a:r>
              <a:rPr kumimoji="0" lang="da" sz="1000" b="0" i="0" u="none" strike="noStrike" kern="1200" cap="none" spc="0" normalizeH="0" baseline="0" noProof="0">
                <a:ln>
                  <a:noFill/>
                </a:ln>
                <a:solidFill>
                  <a:srgbClr val="FFFFFF"/>
                </a:solidFill>
                <a:effectLst/>
                <a:uLnTx/>
                <a:uFillTx/>
                <a:ea typeface="+mn-ea"/>
                <a:cs typeface="+mn-cs"/>
              </a:rPr>
              <a:t>.</a:t>
            </a:r>
          </a:p>
          <a:p>
            <a:pPr marL="0" indent="0">
              <a:buNone/>
              <a:defRPr/>
            </a:pPr>
            <a:endParaRPr lang="da" sz="1000" b="0" i="0" u="none" strike="noStrike" kern="1200" cap="none" spc="0" normalizeH="0" baseline="0" noProof="0">
              <a:ln>
                <a:noFill/>
              </a:ln>
              <a:solidFill>
                <a:srgbClr val="FFFFFF"/>
              </a:solidFill>
              <a:effectLst/>
              <a:uLnTx/>
              <a:uFillTx/>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000" b="1" i="0" u="none" strike="noStrike" kern="1200" cap="none" spc="0" normalizeH="0" baseline="0" noProof="0">
                <a:ln>
                  <a:noFill/>
                </a:ln>
                <a:solidFill>
                  <a:srgbClr val="FFFFFF"/>
                </a:solidFill>
                <a:effectLst/>
                <a:uLnTx/>
                <a:uFillTx/>
                <a:ea typeface="+mn-ea"/>
                <a:cs typeface="+mn-cs"/>
              </a:rPr>
              <a:t>Bolag </a:t>
            </a:r>
            <a:r>
              <a:rPr kumimoji="0" lang="da" sz="1000" b="1" i="0" u="none" strike="noStrike" kern="1200" cap="none" spc="0" normalizeH="0" baseline="0" noProof="0">
                <a:ln>
                  <a:noFill/>
                </a:ln>
                <a:solidFill>
                  <a:srgbClr val="FFFFFF"/>
                </a:solidFill>
                <a:effectLst/>
                <a:uLnTx/>
                <a:uFillTx/>
                <a:ea typeface="+mn-ea"/>
                <a:cs typeface="+mn-cs"/>
              </a:rPr>
              <a:t>måste bedöma vilka hållbarhetsfrågor som är väsentliga för dem och rapportera i enlighet med det</a:t>
            </a:r>
            <a:endParaRPr lang="da" sz="1000" b="1" i="0" u="none" strike="noStrike" kern="1200" cap="none" spc="0" normalizeH="0" baseline="0" noProof="0">
              <a:ln>
                <a:noFill/>
              </a:ln>
              <a:solidFill>
                <a:srgbClr val="FFFFFF"/>
              </a:solidFill>
              <a:effectLst/>
              <a:uLnTx/>
              <a:uFillTx/>
            </a:endParaRPr>
          </a:p>
          <a:p>
            <a:pPr marL="0" indent="0">
              <a:spcAft>
                <a:spcPts val="1200"/>
              </a:spcAft>
              <a:buNone/>
              <a:defRPr/>
            </a:pPr>
            <a:r>
              <a:rPr kumimoji="0" lang="sv-SE" sz="1000" b="0" i="0" u="none" strike="noStrike" kern="1200" cap="none" spc="0" normalizeH="0" baseline="0" noProof="0">
                <a:ln>
                  <a:noFill/>
                </a:ln>
                <a:solidFill>
                  <a:srgbClr val="FFFFFF"/>
                </a:solidFill>
                <a:effectLst/>
                <a:uLnTx/>
                <a:uFillTx/>
                <a:ea typeface="+mn-ea"/>
                <a:cs typeface="+mn-cs"/>
              </a:rPr>
              <a:t>CSRD</a:t>
            </a:r>
            <a:r>
              <a:rPr kumimoji="0" lang="da" sz="1000" b="0" i="0" u="none" strike="noStrike" kern="1200" cap="none" spc="0" normalizeH="0" baseline="0" noProof="0">
                <a:ln>
                  <a:noFill/>
                </a:ln>
                <a:solidFill>
                  <a:srgbClr val="FFFFFF"/>
                </a:solidFill>
                <a:effectLst/>
                <a:uLnTx/>
                <a:uFillTx/>
                <a:ea typeface="+mn-ea"/>
                <a:cs typeface="+mn-cs"/>
              </a:rPr>
              <a:t> utökar omfattningen av icke-finansiell rapportering med nya informationskrav. Enligt direktivet ska </a:t>
            </a:r>
            <a:r>
              <a:rPr kumimoji="0" lang="sv-SE" sz="1000" b="0" i="0" u="none" strike="noStrike" kern="1200" cap="none" spc="0" normalizeH="0" baseline="0" noProof="0">
                <a:ln>
                  <a:noFill/>
                </a:ln>
                <a:solidFill>
                  <a:srgbClr val="FFFFFF"/>
                </a:solidFill>
                <a:effectLst/>
                <a:uLnTx/>
                <a:uFillTx/>
                <a:ea typeface="+mn-ea"/>
                <a:cs typeface="+mn-cs"/>
              </a:rPr>
              <a:t>bolag</a:t>
            </a:r>
            <a:r>
              <a:rPr kumimoji="0" lang="da" sz="1000" b="0" i="0" u="none" strike="noStrike" kern="1200" cap="none" spc="0" normalizeH="0" baseline="0" noProof="0">
                <a:ln>
                  <a:noFill/>
                </a:ln>
                <a:solidFill>
                  <a:srgbClr val="FFFFFF"/>
                </a:solidFill>
                <a:effectLst/>
                <a:uLnTx/>
                <a:uFillTx/>
                <a:ea typeface="+mn-ea"/>
                <a:cs typeface="+mn-cs"/>
              </a:rPr>
              <a:t> göra en dubbel väsentlighetsanalys, vilken dels </a:t>
            </a:r>
            <a:r>
              <a:rPr lang="da" sz="1000">
                <a:solidFill>
                  <a:srgbClr val="FFFFFF"/>
                </a:solidFill>
              </a:rPr>
              <a:t>baseras på </a:t>
            </a:r>
            <a:r>
              <a:rPr lang="da" sz="1000" i="1">
                <a:solidFill>
                  <a:srgbClr val="FFFFFF"/>
                </a:solidFill>
              </a:rPr>
              <a:t>due diligence </a:t>
            </a:r>
            <a:r>
              <a:rPr lang="da" sz="1000">
                <a:solidFill>
                  <a:srgbClr val="FFFFFF"/>
                </a:solidFill>
              </a:rPr>
              <a:t>enligt definitionen i FN:s vägledande principer för </a:t>
            </a:r>
            <a:r>
              <a:rPr lang="sv-SE" sz="1000">
                <a:solidFill>
                  <a:srgbClr val="FFFFFF"/>
                </a:solidFill>
              </a:rPr>
              <a:t>bolag</a:t>
            </a:r>
            <a:r>
              <a:rPr lang="da" sz="1000">
                <a:solidFill>
                  <a:srgbClr val="FFFFFF"/>
                </a:solidFill>
              </a:rPr>
              <a:t> och mänskliga rättigheter (2011) och OECD:s riktlinjer för multinationella </a:t>
            </a:r>
            <a:r>
              <a:rPr lang="sv-SE" sz="1000">
                <a:solidFill>
                  <a:srgbClr val="FFFFFF"/>
                </a:solidFill>
              </a:rPr>
              <a:t>bolag</a:t>
            </a:r>
            <a:r>
              <a:rPr lang="da" sz="1000">
                <a:solidFill>
                  <a:srgbClr val="FFFFFF"/>
                </a:solidFill>
              </a:rPr>
              <a:t> (2023). Syftet är </a:t>
            </a:r>
            <a:r>
              <a:rPr kumimoji="0" lang="da" sz="1000" b="0" i="0" u="none" strike="noStrike" kern="1200" cap="none" spc="0" normalizeH="0" baseline="0" noProof="0">
                <a:ln>
                  <a:noFill/>
                </a:ln>
                <a:solidFill>
                  <a:srgbClr val="FFFFFF"/>
                </a:solidFill>
                <a:effectLst/>
                <a:uLnTx/>
                <a:uFillTx/>
                <a:ea typeface="+mn-ea"/>
                <a:cs typeface="+mn-cs"/>
              </a:rPr>
              <a:t>att identifiera vilka hållbarhetsfrågor som är väsentliga och därmed rapporteringspliktiga enligt direktivet - t.ex. klimatförändringar </a:t>
            </a:r>
            <a:r>
              <a:rPr lang="da" sz="1000">
                <a:solidFill>
                  <a:srgbClr val="FFFFFF"/>
                </a:solidFill>
              </a:rPr>
              <a:t>och</a:t>
            </a:r>
            <a:r>
              <a:rPr kumimoji="0" lang="da" sz="1000" b="0" i="0" u="none" strike="noStrike" kern="1200" cap="none" spc="0" normalizeH="0" baseline="0" noProof="0">
                <a:ln>
                  <a:noFill/>
                </a:ln>
                <a:solidFill>
                  <a:srgbClr val="FFFFFF"/>
                </a:solidFill>
                <a:effectLst/>
                <a:uLnTx/>
                <a:uFillTx/>
                <a:ea typeface="+mn-ea"/>
                <a:cs typeface="+mn-cs"/>
              </a:rPr>
              <a:t> egen arbetskraft</a:t>
            </a:r>
            <a:r>
              <a:rPr lang="da" sz="1000">
                <a:solidFill>
                  <a:srgbClr val="FFFFFF"/>
                </a:solidFill>
              </a:rPr>
              <a:t>.</a:t>
            </a:r>
          </a:p>
        </p:txBody>
      </p:sp>
      <p:sp>
        <p:nvSpPr>
          <p:cNvPr id="7" name="TextBox 6">
            <a:extLst>
              <a:ext uri="{FF2B5EF4-FFF2-40B4-BE49-F238E27FC236}">
                <a16:creationId xmlns:a16="http://schemas.microsoft.com/office/drawing/2014/main" id="{24274E5F-4F3D-45A1-9FE7-BAE6483C8E16}"/>
              </a:ext>
            </a:extLst>
          </p:cNvPr>
          <p:cNvSpPr txBox="1"/>
          <p:nvPr/>
        </p:nvSpPr>
        <p:spPr>
          <a:xfrm>
            <a:off x="6944208" y="1155475"/>
            <a:ext cx="4501091" cy="369332"/>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 sz="1200" b="0" i="0" u="none" strike="noStrike" kern="1200" cap="none" spc="0" normalizeH="0" baseline="0" noProof="0">
                <a:ln>
                  <a:noFill/>
                </a:ln>
                <a:solidFill>
                  <a:srgbClr val="009DF0"/>
                </a:solidFill>
                <a:effectLst/>
                <a:uLnTx/>
                <a:uFillTx/>
                <a:ea typeface="+mn-ea"/>
                <a:cs typeface="+mn-cs"/>
              </a:rPr>
              <a:t>Begreppet dubbel väsentlighet är hörnstenen i EU:s direktiv om hållbarhetsredovisning för </a:t>
            </a:r>
            <a:r>
              <a:rPr kumimoji="0" lang="sv-SE" sz="1200" b="0" i="0" u="none" strike="noStrike" kern="1200" cap="none" spc="0" normalizeH="0" baseline="0" noProof="0">
                <a:ln>
                  <a:noFill/>
                </a:ln>
                <a:solidFill>
                  <a:srgbClr val="009DF0"/>
                </a:solidFill>
                <a:effectLst/>
                <a:uLnTx/>
                <a:uFillTx/>
                <a:ea typeface="+mn-ea"/>
                <a:cs typeface="+mn-cs"/>
              </a:rPr>
              <a:t>bolag</a:t>
            </a:r>
            <a:r>
              <a:rPr kumimoji="0" lang="da" sz="1200" b="0" i="0" u="none" strike="noStrike" kern="1200" cap="none" spc="0" normalizeH="0" baseline="0" noProof="0">
                <a:ln>
                  <a:noFill/>
                </a:ln>
                <a:solidFill>
                  <a:srgbClr val="009DF0"/>
                </a:solidFill>
                <a:effectLst/>
                <a:uLnTx/>
                <a:uFillTx/>
                <a:ea typeface="+mn-ea"/>
                <a:cs typeface="+mn-cs"/>
              </a:rPr>
              <a:t> (CSRD).</a:t>
            </a:r>
          </a:p>
        </p:txBody>
      </p:sp>
      <p:grpSp>
        <p:nvGrpSpPr>
          <p:cNvPr id="43" name="Group 42">
            <a:extLst>
              <a:ext uri="{FF2B5EF4-FFF2-40B4-BE49-F238E27FC236}">
                <a16:creationId xmlns:a16="http://schemas.microsoft.com/office/drawing/2014/main" id="{E36E30FB-EC93-4653-9C6B-A88CEA79FE58}"/>
              </a:ext>
            </a:extLst>
          </p:cNvPr>
          <p:cNvGrpSpPr/>
          <p:nvPr/>
        </p:nvGrpSpPr>
        <p:grpSpPr>
          <a:xfrm>
            <a:off x="6859524" y="2189565"/>
            <a:ext cx="4363228" cy="3663622"/>
            <a:chOff x="6843573" y="2187724"/>
            <a:chExt cx="4363228" cy="3663622"/>
          </a:xfrm>
        </p:grpSpPr>
        <p:grpSp>
          <p:nvGrpSpPr>
            <p:cNvPr id="8" name="Group 7">
              <a:extLst>
                <a:ext uri="{FF2B5EF4-FFF2-40B4-BE49-F238E27FC236}">
                  <a16:creationId xmlns:a16="http://schemas.microsoft.com/office/drawing/2014/main" id="{A270CD79-EEDC-49AD-8508-3FA35D47831A}"/>
                </a:ext>
              </a:extLst>
            </p:cNvPr>
            <p:cNvGrpSpPr/>
            <p:nvPr/>
          </p:nvGrpSpPr>
          <p:grpSpPr>
            <a:xfrm>
              <a:off x="6843573" y="2187724"/>
              <a:ext cx="4363228" cy="3663622"/>
              <a:chOff x="7532944" y="2300346"/>
              <a:chExt cx="3978210" cy="3362536"/>
            </a:xfrm>
          </p:grpSpPr>
          <p:sp>
            <p:nvSpPr>
              <p:cNvPr id="9" name="Arc 8">
                <a:extLst>
                  <a:ext uri="{FF2B5EF4-FFF2-40B4-BE49-F238E27FC236}">
                    <a16:creationId xmlns:a16="http://schemas.microsoft.com/office/drawing/2014/main" id="{04CEDE0D-4F05-4CA5-BB09-7EFC4F7A3770}"/>
                  </a:ext>
                </a:extLst>
              </p:cNvPr>
              <p:cNvSpPr>
                <a:spLocks noChangeAspect="1"/>
              </p:cNvSpPr>
              <p:nvPr/>
            </p:nvSpPr>
            <p:spPr>
              <a:xfrm rot="1281641">
                <a:off x="8428459" y="2623540"/>
                <a:ext cx="2342781" cy="2342781"/>
              </a:xfrm>
              <a:prstGeom prst="arc">
                <a:avLst>
                  <a:gd name="adj1" fmla="val 16211901"/>
                  <a:gd name="adj2" fmla="val 2198478"/>
                </a:avLst>
              </a:prstGeom>
              <a:ln w="381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10" name="TextBox 9">
                <a:extLst>
                  <a:ext uri="{FF2B5EF4-FFF2-40B4-BE49-F238E27FC236}">
                    <a16:creationId xmlns:a16="http://schemas.microsoft.com/office/drawing/2014/main" id="{BFD65B6D-70B4-43D1-AC4E-26F7338801C9}"/>
                  </a:ext>
                </a:extLst>
              </p:cNvPr>
              <p:cNvSpPr txBox="1"/>
              <p:nvPr/>
            </p:nvSpPr>
            <p:spPr>
              <a:xfrm>
                <a:off x="10056275" y="3614916"/>
                <a:ext cx="1454879" cy="254234"/>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 sz="900" b="0" i="0" u="none" strike="noStrike" kern="1200" cap="none" spc="0" normalizeH="0" baseline="0" noProof="0">
                    <a:ln>
                      <a:noFill/>
                    </a:ln>
                    <a:solidFill>
                      <a:srgbClr val="009DF0"/>
                    </a:solidFill>
                    <a:effectLst/>
                    <a:uLnTx/>
                    <a:uFillTx/>
                    <a:latin typeface="Verdana"/>
                    <a:ea typeface="+mn-ea"/>
                    <a:cs typeface="+mn-cs"/>
                  </a:rPr>
                  <a:t>Risker och möjligheter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 sz="900" b="0" i="1" u="none" strike="noStrike" kern="1200" cap="none" spc="0" normalizeH="0" baseline="0" noProof="0">
                    <a:ln>
                      <a:noFill/>
                    </a:ln>
                    <a:solidFill>
                      <a:srgbClr val="FFFFFF">
                        <a:lumMod val="50000"/>
                      </a:srgbClr>
                    </a:solidFill>
                    <a:effectLst/>
                    <a:uLnTx/>
                    <a:uFillTx/>
                    <a:latin typeface="Verdana"/>
                    <a:ea typeface="+mn-ea"/>
                    <a:cs typeface="+mn-cs"/>
                  </a:rPr>
                  <a:t>Finansiell väsentlighet</a:t>
                </a:r>
              </a:p>
            </p:txBody>
          </p:sp>
          <p:sp>
            <p:nvSpPr>
              <p:cNvPr id="11" name="Arc 10">
                <a:extLst>
                  <a:ext uri="{FF2B5EF4-FFF2-40B4-BE49-F238E27FC236}">
                    <a16:creationId xmlns:a16="http://schemas.microsoft.com/office/drawing/2014/main" id="{18CFBE5C-07CE-4A2D-90FA-F2B8251F68AB}"/>
                  </a:ext>
                </a:extLst>
              </p:cNvPr>
              <p:cNvSpPr>
                <a:spLocks noChangeAspect="1"/>
              </p:cNvSpPr>
              <p:nvPr/>
            </p:nvSpPr>
            <p:spPr>
              <a:xfrm rot="12279096">
                <a:off x="8360473" y="2587985"/>
                <a:ext cx="2342781" cy="2342781"/>
              </a:xfrm>
              <a:prstGeom prst="arc">
                <a:avLst>
                  <a:gd name="adj1" fmla="val 16200000"/>
                  <a:gd name="adj2" fmla="val 2871738"/>
                </a:avLst>
              </a:prstGeom>
              <a:ln w="381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4E39521A-BA59-49D5-8BA9-F06DF979AE16}"/>
                  </a:ext>
                </a:extLst>
              </p:cNvPr>
              <p:cNvSpPr txBox="1"/>
              <p:nvPr/>
            </p:nvSpPr>
            <p:spPr>
              <a:xfrm>
                <a:off x="7532944" y="3614916"/>
                <a:ext cx="1667025" cy="254234"/>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900">
                    <a:solidFill>
                      <a:srgbClr val="009DF0"/>
                    </a:solidFill>
                    <a:latin typeface="Verdana"/>
                  </a:rPr>
                  <a:t>I</a:t>
                </a:r>
                <a:r>
                  <a:rPr kumimoji="0" lang="sv-SE" sz="900" b="0" i="0" u="none" strike="noStrike" kern="1200" cap="none" spc="0" normalizeH="0" baseline="0" noProof="0" err="1">
                    <a:ln>
                      <a:noFill/>
                    </a:ln>
                    <a:solidFill>
                      <a:srgbClr val="009DF0"/>
                    </a:solidFill>
                    <a:effectLst/>
                    <a:uLnTx/>
                    <a:uFillTx/>
                    <a:latin typeface="Verdana"/>
                    <a:ea typeface="+mn-ea"/>
                    <a:cs typeface="+mn-cs"/>
                  </a:rPr>
                  <a:t>nverkan</a:t>
                </a:r>
                <a:endParaRPr kumimoji="0" lang="da" sz="900" b="0" i="0" u="none" strike="noStrike" kern="1200" cap="none" spc="0" normalizeH="0" baseline="0" noProof="0">
                  <a:ln>
                    <a:noFill/>
                  </a:ln>
                  <a:solidFill>
                    <a:srgbClr val="009DF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 sz="900" i="1">
                    <a:solidFill>
                      <a:srgbClr val="FFFFFF">
                        <a:lumMod val="50000"/>
                      </a:srgbClr>
                    </a:solidFill>
                    <a:latin typeface="Verdana"/>
                  </a:rPr>
                  <a:t>Inverkan </a:t>
                </a:r>
                <a:r>
                  <a:rPr kumimoji="0" lang="da" sz="900" b="0" i="1" u="none" strike="noStrike" kern="1200" cap="none" spc="0" normalizeH="0" baseline="0" noProof="0">
                    <a:ln>
                      <a:noFill/>
                    </a:ln>
                    <a:solidFill>
                      <a:srgbClr val="FFFFFF">
                        <a:lumMod val="50000"/>
                      </a:srgbClr>
                    </a:solidFill>
                    <a:effectLst/>
                    <a:uLnTx/>
                    <a:uFillTx/>
                    <a:latin typeface="Verdana"/>
                    <a:ea typeface="+mn-ea"/>
                    <a:cs typeface="+mn-cs"/>
                  </a:rPr>
                  <a:t>väsentlighet</a:t>
                </a:r>
              </a:p>
            </p:txBody>
          </p:sp>
          <p:grpSp>
            <p:nvGrpSpPr>
              <p:cNvPr id="13" name="Group 12">
                <a:extLst>
                  <a:ext uri="{FF2B5EF4-FFF2-40B4-BE49-F238E27FC236}">
                    <a16:creationId xmlns:a16="http://schemas.microsoft.com/office/drawing/2014/main" id="{76238822-43A4-44AC-88E3-B68DF3309E68}"/>
                  </a:ext>
                </a:extLst>
              </p:cNvPr>
              <p:cNvGrpSpPr/>
              <p:nvPr/>
            </p:nvGrpSpPr>
            <p:grpSpPr>
              <a:xfrm>
                <a:off x="8801153" y="4703882"/>
                <a:ext cx="1662854" cy="959000"/>
                <a:chOff x="3277408" y="4249045"/>
                <a:chExt cx="1249329" cy="720511"/>
              </a:xfrm>
            </p:grpSpPr>
            <p:grpSp>
              <p:nvGrpSpPr>
                <p:cNvPr id="19" name="Group 18">
                  <a:extLst>
                    <a:ext uri="{FF2B5EF4-FFF2-40B4-BE49-F238E27FC236}">
                      <a16:creationId xmlns:a16="http://schemas.microsoft.com/office/drawing/2014/main" id="{9B70897F-D0B8-43DA-8120-38D436679A04}"/>
                    </a:ext>
                  </a:extLst>
                </p:cNvPr>
                <p:cNvGrpSpPr/>
                <p:nvPr/>
              </p:nvGrpSpPr>
              <p:grpSpPr>
                <a:xfrm>
                  <a:off x="3455026" y="4249045"/>
                  <a:ext cx="888235" cy="469233"/>
                  <a:chOff x="3429910" y="4249045"/>
                  <a:chExt cx="888235" cy="469233"/>
                </a:xfrm>
              </p:grpSpPr>
              <p:grpSp>
                <p:nvGrpSpPr>
                  <p:cNvPr id="21" name="Group 20">
                    <a:extLst>
                      <a:ext uri="{FF2B5EF4-FFF2-40B4-BE49-F238E27FC236}">
                        <a16:creationId xmlns:a16="http://schemas.microsoft.com/office/drawing/2014/main" id="{8A1124C4-0587-40F0-A8EC-A9841BDA19F8}"/>
                      </a:ext>
                    </a:extLst>
                  </p:cNvPr>
                  <p:cNvGrpSpPr/>
                  <p:nvPr/>
                </p:nvGrpSpPr>
                <p:grpSpPr>
                  <a:xfrm>
                    <a:off x="3429910" y="4249045"/>
                    <a:ext cx="469233" cy="469233"/>
                    <a:chOff x="358800" y="4444081"/>
                    <a:chExt cx="469233" cy="469233"/>
                  </a:xfrm>
                </p:grpSpPr>
                <p:sp>
                  <p:nvSpPr>
                    <p:cNvPr id="31" name="Oval 30">
                      <a:extLst>
                        <a:ext uri="{FF2B5EF4-FFF2-40B4-BE49-F238E27FC236}">
                          <a16:creationId xmlns:a16="http://schemas.microsoft.com/office/drawing/2014/main" id="{91AB3B0D-B62A-49DD-8782-B92A8DB9A35F}"/>
                        </a:ext>
                      </a:extLst>
                    </p:cNvPr>
                    <p:cNvSpPr>
                      <a:spLocks noChangeAspect="1"/>
                    </p:cNvSpPr>
                    <p:nvPr/>
                  </p:nvSpPr>
                  <p:spPr>
                    <a:xfrm>
                      <a:off x="358800" y="4444081"/>
                      <a:ext cx="469233" cy="46923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Verdana"/>
                        <a:ea typeface="+mn-ea"/>
                        <a:cs typeface="+mn-cs"/>
                      </a:endParaRPr>
                    </a:p>
                  </p:txBody>
                </p:sp>
                <p:grpSp>
                  <p:nvGrpSpPr>
                    <p:cNvPr id="32" name="Group 12">
                      <a:extLst>
                        <a:ext uri="{FF2B5EF4-FFF2-40B4-BE49-F238E27FC236}">
                          <a16:creationId xmlns:a16="http://schemas.microsoft.com/office/drawing/2014/main" id="{F4C9325F-AE0D-4D3F-83AE-0F154B6603DD}"/>
                        </a:ext>
                      </a:extLst>
                    </p:cNvPr>
                    <p:cNvGrpSpPr>
                      <a:grpSpLocks noChangeAspect="1"/>
                    </p:cNvGrpSpPr>
                    <p:nvPr/>
                  </p:nvGrpSpPr>
                  <p:grpSpPr bwMode="auto">
                    <a:xfrm>
                      <a:off x="415852" y="4505810"/>
                      <a:ext cx="338137" cy="339725"/>
                      <a:chOff x="1727" y="2804"/>
                      <a:chExt cx="213" cy="214"/>
                    </a:xfrm>
                  </p:grpSpPr>
                  <p:sp>
                    <p:nvSpPr>
                      <p:cNvPr id="33" name="AutoShape 11">
                        <a:extLst>
                          <a:ext uri="{FF2B5EF4-FFF2-40B4-BE49-F238E27FC236}">
                            <a16:creationId xmlns:a16="http://schemas.microsoft.com/office/drawing/2014/main" id="{24E83A99-AC34-43A4-8B6B-F662BA83F90E}"/>
                          </a:ext>
                        </a:extLst>
                      </p:cNvPr>
                      <p:cNvSpPr>
                        <a:spLocks noChangeAspect="1" noChangeArrowheads="1" noTextEdit="1"/>
                      </p:cNvSpPr>
                      <p:nvPr/>
                    </p:nvSpPr>
                    <p:spPr bwMode="auto">
                      <a:xfrm>
                        <a:off x="1727" y="2804"/>
                        <a:ext cx="21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34" name="Freeform 13">
                        <a:extLst>
                          <a:ext uri="{FF2B5EF4-FFF2-40B4-BE49-F238E27FC236}">
                            <a16:creationId xmlns:a16="http://schemas.microsoft.com/office/drawing/2014/main" id="{FAE2D05B-7043-4765-B591-2B71DB76C4CD}"/>
                          </a:ext>
                        </a:extLst>
                      </p:cNvPr>
                      <p:cNvSpPr>
                        <a:spLocks noEditPoints="1"/>
                      </p:cNvSpPr>
                      <p:nvPr/>
                    </p:nvSpPr>
                    <p:spPr bwMode="auto">
                      <a:xfrm>
                        <a:off x="1757" y="2811"/>
                        <a:ext cx="168" cy="200"/>
                      </a:xfrm>
                      <a:custGeom>
                        <a:avLst/>
                        <a:gdLst>
                          <a:gd name="T0" fmla="*/ 490 w 566"/>
                          <a:gd name="T1" fmla="*/ 233 h 676"/>
                          <a:gd name="T2" fmla="*/ 509 w 566"/>
                          <a:gd name="T3" fmla="*/ 170 h 676"/>
                          <a:gd name="T4" fmla="*/ 396 w 566"/>
                          <a:gd name="T5" fmla="*/ 57 h 676"/>
                          <a:gd name="T6" fmla="*/ 382 w 566"/>
                          <a:gd name="T7" fmla="*/ 58 h 676"/>
                          <a:gd name="T8" fmla="*/ 283 w 566"/>
                          <a:gd name="T9" fmla="*/ 0 h 676"/>
                          <a:gd name="T10" fmla="*/ 184 w 566"/>
                          <a:gd name="T11" fmla="*/ 58 h 676"/>
                          <a:gd name="T12" fmla="*/ 170 w 566"/>
                          <a:gd name="T13" fmla="*/ 57 h 676"/>
                          <a:gd name="T14" fmla="*/ 57 w 566"/>
                          <a:gd name="T15" fmla="*/ 170 h 676"/>
                          <a:gd name="T16" fmla="*/ 76 w 566"/>
                          <a:gd name="T17" fmla="*/ 233 h 676"/>
                          <a:gd name="T18" fmla="*/ 0 w 566"/>
                          <a:gd name="T19" fmla="*/ 340 h 676"/>
                          <a:gd name="T20" fmla="*/ 113 w 566"/>
                          <a:gd name="T21" fmla="*/ 453 h 676"/>
                          <a:gd name="T22" fmla="*/ 176 w 566"/>
                          <a:gd name="T23" fmla="*/ 434 h 676"/>
                          <a:gd name="T24" fmla="*/ 260 w 566"/>
                          <a:gd name="T25" fmla="*/ 507 h 676"/>
                          <a:gd name="T26" fmla="*/ 260 w 566"/>
                          <a:gd name="T27" fmla="*/ 676 h 676"/>
                          <a:gd name="T28" fmla="*/ 303 w 566"/>
                          <a:gd name="T29" fmla="*/ 676 h 676"/>
                          <a:gd name="T30" fmla="*/ 303 w 566"/>
                          <a:gd name="T31" fmla="*/ 508 h 676"/>
                          <a:gd name="T32" fmla="*/ 390 w 566"/>
                          <a:gd name="T33" fmla="*/ 434 h 676"/>
                          <a:gd name="T34" fmla="*/ 453 w 566"/>
                          <a:gd name="T35" fmla="*/ 453 h 676"/>
                          <a:gd name="T36" fmla="*/ 566 w 566"/>
                          <a:gd name="T37" fmla="*/ 340 h 676"/>
                          <a:gd name="T38" fmla="*/ 490 w 566"/>
                          <a:gd name="T39" fmla="*/ 233 h 676"/>
                          <a:gd name="T40" fmla="*/ 350 w 566"/>
                          <a:gd name="T41" fmla="*/ 339 h 676"/>
                          <a:gd name="T42" fmla="*/ 299 w 566"/>
                          <a:gd name="T43" fmla="*/ 379 h 676"/>
                          <a:gd name="T44" fmla="*/ 299 w 566"/>
                          <a:gd name="T45" fmla="*/ 438 h 676"/>
                          <a:gd name="T46" fmla="*/ 285 w 566"/>
                          <a:gd name="T47" fmla="*/ 452 h 676"/>
                          <a:gd name="T48" fmla="*/ 271 w 566"/>
                          <a:gd name="T49" fmla="*/ 438 h 676"/>
                          <a:gd name="T50" fmla="*/ 271 w 566"/>
                          <a:gd name="T51" fmla="*/ 417 h 676"/>
                          <a:gd name="T52" fmla="*/ 217 w 566"/>
                          <a:gd name="T53" fmla="*/ 380 h 676"/>
                          <a:gd name="T54" fmla="*/ 213 w 566"/>
                          <a:gd name="T55" fmla="*/ 360 h 676"/>
                          <a:gd name="T56" fmla="*/ 233 w 566"/>
                          <a:gd name="T57" fmla="*/ 357 h 676"/>
                          <a:gd name="T58" fmla="*/ 271 w 566"/>
                          <a:gd name="T59" fmla="*/ 383 h 676"/>
                          <a:gd name="T60" fmla="*/ 271 w 566"/>
                          <a:gd name="T61" fmla="*/ 306 h 676"/>
                          <a:gd name="T62" fmla="*/ 285 w 566"/>
                          <a:gd name="T63" fmla="*/ 292 h 676"/>
                          <a:gd name="T64" fmla="*/ 299 w 566"/>
                          <a:gd name="T65" fmla="*/ 306 h 676"/>
                          <a:gd name="T66" fmla="*/ 299 w 566"/>
                          <a:gd name="T67" fmla="*/ 343 h 676"/>
                          <a:gd name="T68" fmla="*/ 333 w 566"/>
                          <a:gd name="T69" fmla="*/ 317 h 676"/>
                          <a:gd name="T70" fmla="*/ 352 w 566"/>
                          <a:gd name="T71" fmla="*/ 319 h 676"/>
                          <a:gd name="T72" fmla="*/ 350 w 566"/>
                          <a:gd name="T73" fmla="*/ 33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6" h="676">
                            <a:moveTo>
                              <a:pt x="490" y="233"/>
                            </a:moveTo>
                            <a:cubicBezTo>
                              <a:pt x="502" y="215"/>
                              <a:pt x="509" y="194"/>
                              <a:pt x="509" y="170"/>
                            </a:cubicBezTo>
                            <a:cubicBezTo>
                              <a:pt x="509" y="108"/>
                              <a:pt x="459" y="57"/>
                              <a:pt x="396" y="57"/>
                            </a:cubicBezTo>
                            <a:cubicBezTo>
                              <a:pt x="391" y="57"/>
                              <a:pt x="386" y="58"/>
                              <a:pt x="382" y="58"/>
                            </a:cubicBezTo>
                            <a:cubicBezTo>
                              <a:pt x="362" y="24"/>
                              <a:pt x="325" y="0"/>
                              <a:pt x="283" y="0"/>
                            </a:cubicBezTo>
                            <a:cubicBezTo>
                              <a:pt x="241" y="0"/>
                              <a:pt x="204" y="24"/>
                              <a:pt x="184" y="58"/>
                            </a:cubicBezTo>
                            <a:cubicBezTo>
                              <a:pt x="180" y="58"/>
                              <a:pt x="175" y="57"/>
                              <a:pt x="170" y="57"/>
                            </a:cubicBezTo>
                            <a:cubicBezTo>
                              <a:pt x="107" y="57"/>
                              <a:pt x="57" y="108"/>
                              <a:pt x="57" y="170"/>
                            </a:cubicBezTo>
                            <a:cubicBezTo>
                              <a:pt x="57" y="194"/>
                              <a:pt x="64" y="215"/>
                              <a:pt x="76" y="233"/>
                            </a:cubicBezTo>
                            <a:cubicBezTo>
                              <a:pt x="32" y="249"/>
                              <a:pt x="0" y="291"/>
                              <a:pt x="0" y="340"/>
                            </a:cubicBezTo>
                            <a:cubicBezTo>
                              <a:pt x="0" y="403"/>
                              <a:pt x="51" y="453"/>
                              <a:pt x="113" y="453"/>
                            </a:cubicBezTo>
                            <a:cubicBezTo>
                              <a:pt x="137" y="453"/>
                              <a:pt x="158" y="446"/>
                              <a:pt x="176" y="434"/>
                            </a:cubicBezTo>
                            <a:cubicBezTo>
                              <a:pt x="189" y="471"/>
                              <a:pt x="221" y="499"/>
                              <a:pt x="260" y="507"/>
                            </a:cubicBezTo>
                            <a:cubicBezTo>
                              <a:pt x="260" y="676"/>
                              <a:pt x="260" y="676"/>
                              <a:pt x="260" y="676"/>
                            </a:cubicBezTo>
                            <a:cubicBezTo>
                              <a:pt x="303" y="676"/>
                              <a:pt x="303" y="676"/>
                              <a:pt x="303" y="676"/>
                            </a:cubicBezTo>
                            <a:cubicBezTo>
                              <a:pt x="303" y="508"/>
                              <a:pt x="303" y="508"/>
                              <a:pt x="303" y="508"/>
                            </a:cubicBezTo>
                            <a:cubicBezTo>
                              <a:pt x="344" y="501"/>
                              <a:pt x="376" y="472"/>
                              <a:pt x="390" y="434"/>
                            </a:cubicBezTo>
                            <a:cubicBezTo>
                              <a:pt x="408" y="446"/>
                              <a:pt x="429" y="453"/>
                              <a:pt x="453" y="453"/>
                            </a:cubicBezTo>
                            <a:cubicBezTo>
                              <a:pt x="515" y="453"/>
                              <a:pt x="566" y="403"/>
                              <a:pt x="566" y="340"/>
                            </a:cubicBezTo>
                            <a:cubicBezTo>
                              <a:pt x="566" y="291"/>
                              <a:pt x="534" y="249"/>
                              <a:pt x="490" y="233"/>
                            </a:cubicBezTo>
                            <a:close/>
                            <a:moveTo>
                              <a:pt x="350" y="339"/>
                            </a:moveTo>
                            <a:cubicBezTo>
                              <a:pt x="299" y="379"/>
                              <a:pt x="299" y="379"/>
                              <a:pt x="299" y="379"/>
                            </a:cubicBezTo>
                            <a:cubicBezTo>
                              <a:pt x="299" y="438"/>
                              <a:pt x="299" y="438"/>
                              <a:pt x="299" y="438"/>
                            </a:cubicBezTo>
                            <a:cubicBezTo>
                              <a:pt x="299" y="446"/>
                              <a:pt x="292" y="452"/>
                              <a:pt x="285" y="452"/>
                            </a:cubicBezTo>
                            <a:cubicBezTo>
                              <a:pt x="277" y="452"/>
                              <a:pt x="271" y="446"/>
                              <a:pt x="271" y="438"/>
                            </a:cubicBezTo>
                            <a:cubicBezTo>
                              <a:pt x="271" y="417"/>
                              <a:pt x="271" y="417"/>
                              <a:pt x="271" y="417"/>
                            </a:cubicBezTo>
                            <a:cubicBezTo>
                              <a:pt x="217" y="380"/>
                              <a:pt x="217" y="380"/>
                              <a:pt x="217" y="380"/>
                            </a:cubicBezTo>
                            <a:cubicBezTo>
                              <a:pt x="210" y="375"/>
                              <a:pt x="209" y="367"/>
                              <a:pt x="213" y="360"/>
                            </a:cubicBezTo>
                            <a:cubicBezTo>
                              <a:pt x="217" y="354"/>
                              <a:pt x="226" y="352"/>
                              <a:pt x="233" y="357"/>
                            </a:cubicBezTo>
                            <a:cubicBezTo>
                              <a:pt x="271" y="383"/>
                              <a:pt x="271" y="383"/>
                              <a:pt x="271" y="383"/>
                            </a:cubicBezTo>
                            <a:cubicBezTo>
                              <a:pt x="271" y="306"/>
                              <a:pt x="271" y="306"/>
                              <a:pt x="271" y="306"/>
                            </a:cubicBezTo>
                            <a:cubicBezTo>
                              <a:pt x="271" y="298"/>
                              <a:pt x="277" y="292"/>
                              <a:pt x="285" y="292"/>
                            </a:cubicBezTo>
                            <a:cubicBezTo>
                              <a:pt x="292" y="292"/>
                              <a:pt x="299" y="298"/>
                              <a:pt x="299" y="306"/>
                            </a:cubicBezTo>
                            <a:cubicBezTo>
                              <a:pt x="299" y="343"/>
                              <a:pt x="299" y="343"/>
                              <a:pt x="299" y="343"/>
                            </a:cubicBezTo>
                            <a:cubicBezTo>
                              <a:pt x="333" y="317"/>
                              <a:pt x="333" y="317"/>
                              <a:pt x="333" y="317"/>
                            </a:cubicBezTo>
                            <a:cubicBezTo>
                              <a:pt x="339" y="312"/>
                              <a:pt x="348" y="313"/>
                              <a:pt x="352" y="319"/>
                            </a:cubicBezTo>
                            <a:cubicBezTo>
                              <a:pt x="357" y="325"/>
                              <a:pt x="356" y="334"/>
                              <a:pt x="350" y="33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grpSp>
              </p:grpSp>
              <p:grpSp>
                <p:nvGrpSpPr>
                  <p:cNvPr id="22" name="Group 21">
                    <a:extLst>
                      <a:ext uri="{FF2B5EF4-FFF2-40B4-BE49-F238E27FC236}">
                        <a16:creationId xmlns:a16="http://schemas.microsoft.com/office/drawing/2014/main" id="{B131AE57-0FE0-4869-913E-9E8EE6FA2FC6}"/>
                      </a:ext>
                    </a:extLst>
                  </p:cNvPr>
                  <p:cNvGrpSpPr/>
                  <p:nvPr/>
                </p:nvGrpSpPr>
                <p:grpSpPr>
                  <a:xfrm>
                    <a:off x="3848912" y="4249045"/>
                    <a:ext cx="469233" cy="469233"/>
                    <a:chOff x="358800" y="5038196"/>
                    <a:chExt cx="469233" cy="469233"/>
                  </a:xfrm>
                </p:grpSpPr>
                <p:sp>
                  <p:nvSpPr>
                    <p:cNvPr id="23" name="Oval 22">
                      <a:extLst>
                        <a:ext uri="{FF2B5EF4-FFF2-40B4-BE49-F238E27FC236}">
                          <a16:creationId xmlns:a16="http://schemas.microsoft.com/office/drawing/2014/main" id="{C9CA4F15-2905-4504-9D39-0F32250B9BC0}"/>
                        </a:ext>
                      </a:extLst>
                    </p:cNvPr>
                    <p:cNvSpPr>
                      <a:spLocks noChangeAspect="1"/>
                    </p:cNvSpPr>
                    <p:nvPr/>
                  </p:nvSpPr>
                  <p:spPr>
                    <a:xfrm>
                      <a:off x="358800" y="5038196"/>
                      <a:ext cx="469233" cy="46923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Verdana"/>
                        <a:ea typeface="+mn-ea"/>
                        <a:cs typeface="+mn-cs"/>
                      </a:endParaRPr>
                    </a:p>
                  </p:txBody>
                </p:sp>
                <p:grpSp>
                  <p:nvGrpSpPr>
                    <p:cNvPr id="24" name="Group 16">
                      <a:extLst>
                        <a:ext uri="{FF2B5EF4-FFF2-40B4-BE49-F238E27FC236}">
                          <a16:creationId xmlns:a16="http://schemas.microsoft.com/office/drawing/2014/main" id="{0DB9BCF5-348C-4229-9FFB-D0EC1200CB19}"/>
                        </a:ext>
                      </a:extLst>
                    </p:cNvPr>
                    <p:cNvGrpSpPr>
                      <a:grpSpLocks noChangeAspect="1"/>
                    </p:cNvGrpSpPr>
                    <p:nvPr/>
                  </p:nvGrpSpPr>
                  <p:grpSpPr bwMode="auto">
                    <a:xfrm>
                      <a:off x="414660" y="5103742"/>
                      <a:ext cx="342901" cy="338137"/>
                      <a:chOff x="618" y="3215"/>
                      <a:chExt cx="216" cy="213"/>
                    </a:xfrm>
                  </p:grpSpPr>
                  <p:sp>
                    <p:nvSpPr>
                      <p:cNvPr id="25" name="AutoShape 15">
                        <a:extLst>
                          <a:ext uri="{FF2B5EF4-FFF2-40B4-BE49-F238E27FC236}">
                            <a16:creationId xmlns:a16="http://schemas.microsoft.com/office/drawing/2014/main" id="{ABC47865-1B53-4C19-A2C5-3E291C9FAA49}"/>
                          </a:ext>
                        </a:extLst>
                      </p:cNvPr>
                      <p:cNvSpPr>
                        <a:spLocks noChangeAspect="1" noChangeArrowheads="1" noTextEdit="1"/>
                      </p:cNvSpPr>
                      <p:nvPr/>
                    </p:nvSpPr>
                    <p:spPr bwMode="auto">
                      <a:xfrm>
                        <a:off x="618" y="3215"/>
                        <a:ext cx="21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26" name="Freeform 17">
                        <a:extLst>
                          <a:ext uri="{FF2B5EF4-FFF2-40B4-BE49-F238E27FC236}">
                            <a16:creationId xmlns:a16="http://schemas.microsoft.com/office/drawing/2014/main" id="{01A1B748-C62F-460A-B54E-EFAAC61BF781}"/>
                          </a:ext>
                        </a:extLst>
                      </p:cNvPr>
                      <p:cNvSpPr>
                        <a:spLocks/>
                      </p:cNvSpPr>
                      <p:nvPr/>
                    </p:nvSpPr>
                    <p:spPr bwMode="auto">
                      <a:xfrm>
                        <a:off x="644" y="3235"/>
                        <a:ext cx="41" cy="32"/>
                      </a:xfrm>
                      <a:custGeom>
                        <a:avLst/>
                        <a:gdLst>
                          <a:gd name="T0" fmla="*/ 138 w 138"/>
                          <a:gd name="T1" fmla="*/ 55 h 110"/>
                          <a:gd name="T2" fmla="*/ 83 w 138"/>
                          <a:gd name="T3" fmla="*/ 0 h 110"/>
                          <a:gd name="T4" fmla="*/ 27 w 138"/>
                          <a:gd name="T5" fmla="*/ 55 h 110"/>
                          <a:gd name="T6" fmla="*/ 0 w 138"/>
                          <a:gd name="T7" fmla="*/ 110 h 110"/>
                          <a:gd name="T8" fmla="*/ 83 w 138"/>
                          <a:gd name="T9" fmla="*/ 110 h 110"/>
                          <a:gd name="T10" fmla="*/ 138 w 138"/>
                          <a:gd name="T11" fmla="*/ 55 h 110"/>
                        </a:gdLst>
                        <a:ahLst/>
                        <a:cxnLst>
                          <a:cxn ang="0">
                            <a:pos x="T0" y="T1"/>
                          </a:cxn>
                          <a:cxn ang="0">
                            <a:pos x="T2" y="T3"/>
                          </a:cxn>
                          <a:cxn ang="0">
                            <a:pos x="T4" y="T5"/>
                          </a:cxn>
                          <a:cxn ang="0">
                            <a:pos x="T6" y="T7"/>
                          </a:cxn>
                          <a:cxn ang="0">
                            <a:pos x="T8" y="T9"/>
                          </a:cxn>
                          <a:cxn ang="0">
                            <a:pos x="T10" y="T11"/>
                          </a:cxn>
                        </a:cxnLst>
                        <a:rect l="0" t="0" r="r" b="b"/>
                        <a:pathLst>
                          <a:path w="138" h="110">
                            <a:moveTo>
                              <a:pt x="138" y="55"/>
                            </a:moveTo>
                            <a:cubicBezTo>
                              <a:pt x="138" y="25"/>
                              <a:pt x="113" y="0"/>
                              <a:pt x="83" y="0"/>
                            </a:cubicBezTo>
                            <a:cubicBezTo>
                              <a:pt x="52" y="0"/>
                              <a:pt x="27" y="25"/>
                              <a:pt x="27" y="55"/>
                            </a:cubicBezTo>
                            <a:cubicBezTo>
                              <a:pt x="27" y="55"/>
                              <a:pt x="27" y="83"/>
                              <a:pt x="0" y="110"/>
                            </a:cubicBezTo>
                            <a:cubicBezTo>
                              <a:pt x="83" y="110"/>
                              <a:pt x="83" y="110"/>
                              <a:pt x="83" y="110"/>
                            </a:cubicBezTo>
                            <a:cubicBezTo>
                              <a:pt x="113" y="110"/>
                              <a:pt x="138" y="85"/>
                              <a:pt x="138" y="55"/>
                            </a:cubicBezTo>
                            <a:close/>
                          </a:path>
                        </a:pathLst>
                      </a:custGeom>
                      <a:solidFill>
                        <a:srgbClr val="009D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sp>
                    <p:nvSpPr>
                      <p:cNvPr id="27" name="Oval 18">
                        <a:extLst>
                          <a:ext uri="{FF2B5EF4-FFF2-40B4-BE49-F238E27FC236}">
                            <a16:creationId xmlns:a16="http://schemas.microsoft.com/office/drawing/2014/main" id="{6FC14BE5-5CB8-455D-A56E-1A5F0F00D9E6}"/>
                          </a:ext>
                        </a:extLst>
                      </p:cNvPr>
                      <p:cNvSpPr>
                        <a:spLocks noChangeArrowheads="1"/>
                      </p:cNvSpPr>
                      <p:nvPr/>
                    </p:nvSpPr>
                    <p:spPr bwMode="auto">
                      <a:xfrm>
                        <a:off x="707" y="3235"/>
                        <a:ext cx="33" cy="32"/>
                      </a:xfrm>
                      <a:prstGeom prst="ellipse">
                        <a:avLst/>
                      </a:prstGeom>
                      <a:solidFill>
                        <a:srgbClr val="009D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sp>
                    <p:nvSpPr>
                      <p:cNvPr id="28" name="Freeform 19">
                        <a:extLst>
                          <a:ext uri="{FF2B5EF4-FFF2-40B4-BE49-F238E27FC236}">
                            <a16:creationId xmlns:a16="http://schemas.microsoft.com/office/drawing/2014/main" id="{2E963A7C-4D99-4CBD-8D53-47EB3CE7916B}"/>
                          </a:ext>
                        </a:extLst>
                      </p:cNvPr>
                      <p:cNvSpPr>
                        <a:spLocks/>
                      </p:cNvSpPr>
                      <p:nvPr/>
                    </p:nvSpPr>
                    <p:spPr bwMode="auto">
                      <a:xfrm>
                        <a:off x="764" y="3251"/>
                        <a:ext cx="33" cy="16"/>
                      </a:xfrm>
                      <a:custGeom>
                        <a:avLst/>
                        <a:gdLst>
                          <a:gd name="T0" fmla="*/ 55 w 111"/>
                          <a:gd name="T1" fmla="*/ 55 h 55"/>
                          <a:gd name="T2" fmla="*/ 111 w 111"/>
                          <a:gd name="T3" fmla="*/ 0 h 55"/>
                          <a:gd name="T4" fmla="*/ 0 w 111"/>
                          <a:gd name="T5" fmla="*/ 0 h 55"/>
                          <a:gd name="T6" fmla="*/ 55 w 111"/>
                          <a:gd name="T7" fmla="*/ 55 h 55"/>
                        </a:gdLst>
                        <a:ahLst/>
                        <a:cxnLst>
                          <a:cxn ang="0">
                            <a:pos x="T0" y="T1"/>
                          </a:cxn>
                          <a:cxn ang="0">
                            <a:pos x="T2" y="T3"/>
                          </a:cxn>
                          <a:cxn ang="0">
                            <a:pos x="T4" y="T5"/>
                          </a:cxn>
                          <a:cxn ang="0">
                            <a:pos x="T6" y="T7"/>
                          </a:cxn>
                        </a:cxnLst>
                        <a:rect l="0" t="0" r="r" b="b"/>
                        <a:pathLst>
                          <a:path w="111" h="55">
                            <a:moveTo>
                              <a:pt x="55" y="55"/>
                            </a:moveTo>
                            <a:cubicBezTo>
                              <a:pt x="86" y="55"/>
                              <a:pt x="111" y="28"/>
                              <a:pt x="111" y="0"/>
                            </a:cubicBezTo>
                            <a:cubicBezTo>
                              <a:pt x="0" y="0"/>
                              <a:pt x="0" y="0"/>
                              <a:pt x="0" y="0"/>
                            </a:cubicBezTo>
                            <a:cubicBezTo>
                              <a:pt x="0" y="28"/>
                              <a:pt x="25" y="55"/>
                              <a:pt x="55" y="5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sp>
                    <p:nvSpPr>
                      <p:cNvPr id="29" name="Freeform 20">
                        <a:extLst>
                          <a:ext uri="{FF2B5EF4-FFF2-40B4-BE49-F238E27FC236}">
                            <a16:creationId xmlns:a16="http://schemas.microsoft.com/office/drawing/2014/main" id="{3D700A2D-BE8B-46CF-A0D2-7948DF411ADD}"/>
                          </a:ext>
                        </a:extLst>
                      </p:cNvPr>
                      <p:cNvSpPr>
                        <a:spLocks/>
                      </p:cNvSpPr>
                      <p:nvPr/>
                    </p:nvSpPr>
                    <p:spPr bwMode="auto">
                      <a:xfrm>
                        <a:off x="760" y="3229"/>
                        <a:ext cx="41" cy="18"/>
                      </a:xfrm>
                      <a:custGeom>
                        <a:avLst/>
                        <a:gdLst>
                          <a:gd name="T0" fmla="*/ 131 w 138"/>
                          <a:gd name="T1" fmla="*/ 48 h 62"/>
                          <a:gd name="T2" fmla="*/ 123 w 138"/>
                          <a:gd name="T3" fmla="*/ 48 h 62"/>
                          <a:gd name="T4" fmla="*/ 85 w 138"/>
                          <a:gd name="T5" fmla="*/ 1 h 62"/>
                          <a:gd name="T6" fmla="*/ 85 w 138"/>
                          <a:gd name="T7" fmla="*/ 13 h 62"/>
                          <a:gd name="T8" fmla="*/ 80 w 138"/>
                          <a:gd name="T9" fmla="*/ 18 h 62"/>
                          <a:gd name="T10" fmla="*/ 74 w 138"/>
                          <a:gd name="T11" fmla="*/ 13 h 62"/>
                          <a:gd name="T12" fmla="*/ 74 w 138"/>
                          <a:gd name="T13" fmla="*/ 0 h 62"/>
                          <a:gd name="T14" fmla="*/ 63 w 138"/>
                          <a:gd name="T15" fmla="*/ 0 h 62"/>
                          <a:gd name="T16" fmla="*/ 63 w 138"/>
                          <a:gd name="T17" fmla="*/ 13 h 62"/>
                          <a:gd name="T18" fmla="*/ 58 w 138"/>
                          <a:gd name="T19" fmla="*/ 18 h 62"/>
                          <a:gd name="T20" fmla="*/ 52 w 138"/>
                          <a:gd name="T21" fmla="*/ 13 h 62"/>
                          <a:gd name="T22" fmla="*/ 52 w 138"/>
                          <a:gd name="T23" fmla="*/ 2 h 62"/>
                          <a:gd name="T24" fmla="*/ 16 w 138"/>
                          <a:gd name="T25" fmla="*/ 48 h 62"/>
                          <a:gd name="T26" fmla="*/ 7 w 138"/>
                          <a:gd name="T27" fmla="*/ 48 h 62"/>
                          <a:gd name="T28" fmla="*/ 0 w 138"/>
                          <a:gd name="T29" fmla="*/ 55 h 62"/>
                          <a:gd name="T30" fmla="*/ 7 w 138"/>
                          <a:gd name="T31" fmla="*/ 62 h 62"/>
                          <a:gd name="T32" fmla="*/ 14 w 138"/>
                          <a:gd name="T33" fmla="*/ 62 h 62"/>
                          <a:gd name="T34" fmla="*/ 125 w 138"/>
                          <a:gd name="T35" fmla="*/ 62 h 62"/>
                          <a:gd name="T36" fmla="*/ 131 w 138"/>
                          <a:gd name="T37" fmla="*/ 62 h 62"/>
                          <a:gd name="T38" fmla="*/ 138 w 138"/>
                          <a:gd name="T39" fmla="*/ 55 h 62"/>
                          <a:gd name="T40" fmla="*/ 131 w 138"/>
                          <a:gd name="T4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62">
                            <a:moveTo>
                              <a:pt x="131" y="48"/>
                            </a:moveTo>
                            <a:cubicBezTo>
                              <a:pt x="123" y="48"/>
                              <a:pt x="123" y="48"/>
                              <a:pt x="123" y="48"/>
                            </a:cubicBezTo>
                            <a:cubicBezTo>
                              <a:pt x="118" y="22"/>
                              <a:pt x="104" y="7"/>
                              <a:pt x="85" y="1"/>
                            </a:cubicBezTo>
                            <a:cubicBezTo>
                              <a:pt x="85" y="13"/>
                              <a:pt x="85" y="13"/>
                              <a:pt x="85" y="13"/>
                            </a:cubicBezTo>
                            <a:cubicBezTo>
                              <a:pt x="85" y="16"/>
                              <a:pt x="83" y="18"/>
                              <a:pt x="80" y="18"/>
                            </a:cubicBezTo>
                            <a:cubicBezTo>
                              <a:pt x="77" y="18"/>
                              <a:pt x="74" y="16"/>
                              <a:pt x="74" y="13"/>
                            </a:cubicBezTo>
                            <a:cubicBezTo>
                              <a:pt x="74" y="0"/>
                              <a:pt x="74" y="0"/>
                              <a:pt x="74" y="0"/>
                            </a:cubicBezTo>
                            <a:cubicBezTo>
                              <a:pt x="63" y="0"/>
                              <a:pt x="63" y="0"/>
                              <a:pt x="63" y="0"/>
                            </a:cubicBezTo>
                            <a:cubicBezTo>
                              <a:pt x="63" y="13"/>
                              <a:pt x="63" y="13"/>
                              <a:pt x="63" y="13"/>
                            </a:cubicBezTo>
                            <a:cubicBezTo>
                              <a:pt x="63" y="16"/>
                              <a:pt x="61" y="18"/>
                              <a:pt x="58" y="18"/>
                            </a:cubicBezTo>
                            <a:cubicBezTo>
                              <a:pt x="54" y="18"/>
                              <a:pt x="52" y="16"/>
                              <a:pt x="52" y="13"/>
                            </a:cubicBezTo>
                            <a:cubicBezTo>
                              <a:pt x="52" y="2"/>
                              <a:pt x="52" y="2"/>
                              <a:pt x="52" y="2"/>
                            </a:cubicBezTo>
                            <a:cubicBezTo>
                              <a:pt x="34" y="8"/>
                              <a:pt x="21" y="23"/>
                              <a:pt x="16" y="48"/>
                            </a:cubicBezTo>
                            <a:cubicBezTo>
                              <a:pt x="7" y="48"/>
                              <a:pt x="7" y="48"/>
                              <a:pt x="7" y="48"/>
                            </a:cubicBezTo>
                            <a:cubicBezTo>
                              <a:pt x="4" y="48"/>
                              <a:pt x="0" y="51"/>
                              <a:pt x="0" y="55"/>
                            </a:cubicBezTo>
                            <a:cubicBezTo>
                              <a:pt x="0" y="59"/>
                              <a:pt x="4" y="62"/>
                              <a:pt x="7" y="62"/>
                            </a:cubicBezTo>
                            <a:cubicBezTo>
                              <a:pt x="14" y="62"/>
                              <a:pt x="14" y="62"/>
                              <a:pt x="14" y="62"/>
                            </a:cubicBezTo>
                            <a:cubicBezTo>
                              <a:pt x="125" y="62"/>
                              <a:pt x="125" y="62"/>
                              <a:pt x="125" y="62"/>
                            </a:cubicBezTo>
                            <a:cubicBezTo>
                              <a:pt x="131" y="62"/>
                              <a:pt x="131" y="62"/>
                              <a:pt x="131" y="62"/>
                            </a:cubicBezTo>
                            <a:cubicBezTo>
                              <a:pt x="135" y="62"/>
                              <a:pt x="138" y="59"/>
                              <a:pt x="138" y="55"/>
                            </a:cubicBezTo>
                            <a:cubicBezTo>
                              <a:pt x="138" y="51"/>
                              <a:pt x="135" y="48"/>
                              <a:pt x="131" y="48"/>
                            </a:cubicBezTo>
                            <a:close/>
                          </a:path>
                        </a:pathLst>
                      </a:custGeom>
                      <a:solidFill>
                        <a:srgbClr val="009D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sp>
                    <p:nvSpPr>
                      <p:cNvPr id="30" name="Freeform 21">
                        <a:extLst>
                          <a:ext uri="{FF2B5EF4-FFF2-40B4-BE49-F238E27FC236}">
                            <a16:creationId xmlns:a16="http://schemas.microsoft.com/office/drawing/2014/main" id="{9C025E47-DBDB-4448-98E9-9389F45D3BEC}"/>
                          </a:ext>
                        </a:extLst>
                      </p:cNvPr>
                      <p:cNvSpPr>
                        <a:spLocks/>
                      </p:cNvSpPr>
                      <p:nvPr/>
                    </p:nvSpPr>
                    <p:spPr bwMode="auto">
                      <a:xfrm>
                        <a:off x="629" y="3272"/>
                        <a:ext cx="205" cy="143"/>
                      </a:xfrm>
                      <a:custGeom>
                        <a:avLst/>
                        <a:gdLst>
                          <a:gd name="T0" fmla="*/ 687 w 691"/>
                          <a:gd name="T1" fmla="*/ 226 h 484"/>
                          <a:gd name="T2" fmla="*/ 632 w 691"/>
                          <a:gd name="T3" fmla="*/ 33 h 484"/>
                          <a:gd name="T4" fmla="*/ 630 w 691"/>
                          <a:gd name="T5" fmla="*/ 28 h 484"/>
                          <a:gd name="T6" fmla="*/ 593 w 691"/>
                          <a:gd name="T7" fmla="*/ 0 h 484"/>
                          <a:gd name="T8" fmla="*/ 125 w 691"/>
                          <a:gd name="T9" fmla="*/ 0 h 484"/>
                          <a:gd name="T10" fmla="*/ 76 w 691"/>
                          <a:gd name="T11" fmla="*/ 28 h 484"/>
                          <a:gd name="T12" fmla="*/ 7 w 691"/>
                          <a:gd name="T13" fmla="*/ 192 h 484"/>
                          <a:gd name="T14" fmla="*/ 19 w 691"/>
                          <a:gd name="T15" fmla="*/ 229 h 484"/>
                          <a:gd name="T16" fmla="*/ 31 w 691"/>
                          <a:gd name="T17" fmla="*/ 232 h 484"/>
                          <a:gd name="T18" fmla="*/ 56 w 691"/>
                          <a:gd name="T19" fmla="*/ 216 h 484"/>
                          <a:gd name="T20" fmla="*/ 97 w 691"/>
                          <a:gd name="T21" fmla="*/ 108 h 484"/>
                          <a:gd name="T22" fmla="*/ 58 w 691"/>
                          <a:gd name="T23" fmla="*/ 314 h 484"/>
                          <a:gd name="T24" fmla="*/ 87 w 691"/>
                          <a:gd name="T25" fmla="*/ 314 h 484"/>
                          <a:gd name="T26" fmla="*/ 87 w 691"/>
                          <a:gd name="T27" fmla="*/ 451 h 484"/>
                          <a:gd name="T28" fmla="*/ 105 w 691"/>
                          <a:gd name="T29" fmla="*/ 478 h 484"/>
                          <a:gd name="T30" fmla="*/ 142 w 691"/>
                          <a:gd name="T31" fmla="*/ 452 h 484"/>
                          <a:gd name="T32" fmla="*/ 142 w 691"/>
                          <a:gd name="T33" fmla="*/ 314 h 484"/>
                          <a:gd name="T34" fmla="*/ 169 w 691"/>
                          <a:gd name="T35" fmla="*/ 314 h 484"/>
                          <a:gd name="T36" fmla="*/ 169 w 691"/>
                          <a:gd name="T37" fmla="*/ 451 h 484"/>
                          <a:gd name="T38" fmla="*/ 188 w 691"/>
                          <a:gd name="T39" fmla="*/ 478 h 484"/>
                          <a:gd name="T40" fmla="*/ 224 w 691"/>
                          <a:gd name="T41" fmla="*/ 452 h 484"/>
                          <a:gd name="T42" fmla="*/ 224 w 691"/>
                          <a:gd name="T43" fmla="*/ 314 h 484"/>
                          <a:gd name="T44" fmla="*/ 254 w 691"/>
                          <a:gd name="T45" fmla="*/ 314 h 484"/>
                          <a:gd name="T46" fmla="*/ 215 w 691"/>
                          <a:gd name="T47" fmla="*/ 123 h 484"/>
                          <a:gd name="T48" fmla="*/ 272 w 691"/>
                          <a:gd name="T49" fmla="*/ 68 h 484"/>
                          <a:gd name="T50" fmla="*/ 272 w 691"/>
                          <a:gd name="T51" fmla="*/ 206 h 484"/>
                          <a:gd name="T52" fmla="*/ 272 w 691"/>
                          <a:gd name="T53" fmla="*/ 454 h 484"/>
                          <a:gd name="T54" fmla="*/ 300 w 691"/>
                          <a:gd name="T55" fmla="*/ 482 h 484"/>
                          <a:gd name="T56" fmla="*/ 327 w 691"/>
                          <a:gd name="T57" fmla="*/ 454 h 484"/>
                          <a:gd name="T58" fmla="*/ 327 w 691"/>
                          <a:gd name="T59" fmla="*/ 275 h 484"/>
                          <a:gd name="T60" fmla="*/ 341 w 691"/>
                          <a:gd name="T61" fmla="*/ 261 h 484"/>
                          <a:gd name="T62" fmla="*/ 355 w 691"/>
                          <a:gd name="T63" fmla="*/ 275 h 484"/>
                          <a:gd name="T64" fmla="*/ 355 w 691"/>
                          <a:gd name="T65" fmla="*/ 454 h 484"/>
                          <a:gd name="T66" fmla="*/ 382 w 691"/>
                          <a:gd name="T67" fmla="*/ 482 h 484"/>
                          <a:gd name="T68" fmla="*/ 410 w 691"/>
                          <a:gd name="T69" fmla="*/ 454 h 484"/>
                          <a:gd name="T70" fmla="*/ 410 w 691"/>
                          <a:gd name="T71" fmla="*/ 206 h 484"/>
                          <a:gd name="T72" fmla="*/ 410 w 691"/>
                          <a:gd name="T73" fmla="*/ 206 h 484"/>
                          <a:gd name="T74" fmla="*/ 409 w 691"/>
                          <a:gd name="T75" fmla="*/ 68 h 484"/>
                          <a:gd name="T76" fmla="*/ 468 w 691"/>
                          <a:gd name="T77" fmla="*/ 124 h 484"/>
                          <a:gd name="T78" fmla="*/ 468 w 691"/>
                          <a:gd name="T79" fmla="*/ 206 h 484"/>
                          <a:gd name="T80" fmla="*/ 467 w 691"/>
                          <a:gd name="T81" fmla="*/ 454 h 484"/>
                          <a:gd name="T82" fmla="*/ 495 w 691"/>
                          <a:gd name="T83" fmla="*/ 482 h 484"/>
                          <a:gd name="T84" fmla="*/ 523 w 691"/>
                          <a:gd name="T85" fmla="*/ 454 h 484"/>
                          <a:gd name="T86" fmla="*/ 523 w 691"/>
                          <a:gd name="T87" fmla="*/ 275 h 484"/>
                          <a:gd name="T88" fmla="*/ 536 w 691"/>
                          <a:gd name="T89" fmla="*/ 261 h 484"/>
                          <a:gd name="T90" fmla="*/ 550 w 691"/>
                          <a:gd name="T91" fmla="*/ 275 h 484"/>
                          <a:gd name="T92" fmla="*/ 550 w 691"/>
                          <a:gd name="T93" fmla="*/ 454 h 484"/>
                          <a:gd name="T94" fmla="*/ 578 w 691"/>
                          <a:gd name="T95" fmla="*/ 482 h 484"/>
                          <a:gd name="T96" fmla="*/ 605 w 691"/>
                          <a:gd name="T97" fmla="*/ 454 h 484"/>
                          <a:gd name="T98" fmla="*/ 605 w 691"/>
                          <a:gd name="T99" fmla="*/ 206 h 484"/>
                          <a:gd name="T100" fmla="*/ 601 w 691"/>
                          <a:gd name="T101" fmla="*/ 106 h 484"/>
                          <a:gd name="T102" fmla="*/ 634 w 691"/>
                          <a:gd name="T103" fmla="*/ 241 h 484"/>
                          <a:gd name="T104" fmla="*/ 660 w 691"/>
                          <a:gd name="T105" fmla="*/ 261 h 484"/>
                          <a:gd name="T106" fmla="*/ 668 w 691"/>
                          <a:gd name="T107" fmla="*/ 260 h 484"/>
                          <a:gd name="T108" fmla="*/ 687 w 691"/>
                          <a:gd name="T109" fmla="*/ 22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1" h="484">
                            <a:moveTo>
                              <a:pt x="687" y="226"/>
                            </a:moveTo>
                            <a:cubicBezTo>
                              <a:pt x="632" y="33"/>
                              <a:pt x="632" y="33"/>
                              <a:pt x="632" y="33"/>
                            </a:cubicBezTo>
                            <a:cubicBezTo>
                              <a:pt x="631" y="31"/>
                              <a:pt x="631" y="29"/>
                              <a:pt x="630" y="28"/>
                            </a:cubicBezTo>
                            <a:cubicBezTo>
                              <a:pt x="625" y="12"/>
                              <a:pt x="611" y="0"/>
                              <a:pt x="593" y="0"/>
                            </a:cubicBezTo>
                            <a:cubicBezTo>
                              <a:pt x="589" y="0"/>
                              <a:pt x="125" y="0"/>
                              <a:pt x="125" y="0"/>
                            </a:cubicBezTo>
                            <a:cubicBezTo>
                              <a:pt x="94" y="0"/>
                              <a:pt x="79" y="21"/>
                              <a:pt x="76" y="28"/>
                            </a:cubicBezTo>
                            <a:cubicBezTo>
                              <a:pt x="7" y="192"/>
                              <a:pt x="7" y="192"/>
                              <a:pt x="7" y="192"/>
                            </a:cubicBezTo>
                            <a:cubicBezTo>
                              <a:pt x="0" y="205"/>
                              <a:pt x="6" y="222"/>
                              <a:pt x="19" y="229"/>
                            </a:cubicBezTo>
                            <a:cubicBezTo>
                              <a:pt x="23" y="231"/>
                              <a:pt x="27" y="232"/>
                              <a:pt x="31" y="232"/>
                            </a:cubicBezTo>
                            <a:cubicBezTo>
                              <a:pt x="42" y="232"/>
                              <a:pt x="51" y="226"/>
                              <a:pt x="56" y="216"/>
                            </a:cubicBezTo>
                            <a:cubicBezTo>
                              <a:pt x="97" y="108"/>
                              <a:pt x="97" y="108"/>
                              <a:pt x="97" y="108"/>
                            </a:cubicBezTo>
                            <a:cubicBezTo>
                              <a:pt x="100" y="163"/>
                              <a:pt x="58" y="314"/>
                              <a:pt x="58" y="314"/>
                            </a:cubicBezTo>
                            <a:cubicBezTo>
                              <a:pt x="87" y="314"/>
                              <a:pt x="87" y="314"/>
                              <a:pt x="87" y="314"/>
                            </a:cubicBezTo>
                            <a:cubicBezTo>
                              <a:pt x="87" y="451"/>
                              <a:pt x="87" y="451"/>
                              <a:pt x="87" y="451"/>
                            </a:cubicBezTo>
                            <a:cubicBezTo>
                              <a:pt x="87" y="463"/>
                              <a:pt x="94" y="475"/>
                              <a:pt x="105" y="478"/>
                            </a:cubicBezTo>
                            <a:cubicBezTo>
                              <a:pt x="124" y="484"/>
                              <a:pt x="142" y="470"/>
                              <a:pt x="142" y="452"/>
                            </a:cubicBezTo>
                            <a:cubicBezTo>
                              <a:pt x="142" y="314"/>
                              <a:pt x="142" y="314"/>
                              <a:pt x="142" y="314"/>
                            </a:cubicBezTo>
                            <a:cubicBezTo>
                              <a:pt x="169" y="314"/>
                              <a:pt x="169" y="314"/>
                              <a:pt x="169" y="314"/>
                            </a:cubicBezTo>
                            <a:cubicBezTo>
                              <a:pt x="169" y="451"/>
                              <a:pt x="169" y="451"/>
                              <a:pt x="169" y="451"/>
                            </a:cubicBezTo>
                            <a:cubicBezTo>
                              <a:pt x="169" y="463"/>
                              <a:pt x="176" y="475"/>
                              <a:pt x="188" y="478"/>
                            </a:cubicBezTo>
                            <a:cubicBezTo>
                              <a:pt x="207" y="484"/>
                              <a:pt x="224" y="470"/>
                              <a:pt x="224" y="452"/>
                            </a:cubicBezTo>
                            <a:cubicBezTo>
                              <a:pt x="224" y="314"/>
                              <a:pt x="224" y="314"/>
                              <a:pt x="224" y="314"/>
                            </a:cubicBezTo>
                            <a:cubicBezTo>
                              <a:pt x="254" y="314"/>
                              <a:pt x="254" y="314"/>
                              <a:pt x="254" y="314"/>
                            </a:cubicBezTo>
                            <a:cubicBezTo>
                              <a:pt x="254" y="314"/>
                              <a:pt x="217" y="186"/>
                              <a:pt x="215" y="123"/>
                            </a:cubicBezTo>
                            <a:cubicBezTo>
                              <a:pt x="272" y="68"/>
                              <a:pt x="272" y="68"/>
                              <a:pt x="272" y="68"/>
                            </a:cubicBezTo>
                            <a:cubicBezTo>
                              <a:pt x="272" y="206"/>
                              <a:pt x="272" y="206"/>
                              <a:pt x="272" y="206"/>
                            </a:cubicBezTo>
                            <a:cubicBezTo>
                              <a:pt x="272" y="454"/>
                              <a:pt x="272" y="454"/>
                              <a:pt x="272" y="454"/>
                            </a:cubicBezTo>
                            <a:cubicBezTo>
                              <a:pt x="272" y="469"/>
                              <a:pt x="284" y="482"/>
                              <a:pt x="300" y="482"/>
                            </a:cubicBezTo>
                            <a:cubicBezTo>
                              <a:pt x="315" y="482"/>
                              <a:pt x="327" y="469"/>
                              <a:pt x="327" y="454"/>
                            </a:cubicBezTo>
                            <a:cubicBezTo>
                              <a:pt x="327" y="275"/>
                              <a:pt x="327" y="275"/>
                              <a:pt x="327" y="275"/>
                            </a:cubicBezTo>
                            <a:cubicBezTo>
                              <a:pt x="327" y="267"/>
                              <a:pt x="333" y="261"/>
                              <a:pt x="341" y="261"/>
                            </a:cubicBezTo>
                            <a:cubicBezTo>
                              <a:pt x="349" y="261"/>
                              <a:pt x="355" y="267"/>
                              <a:pt x="355" y="275"/>
                            </a:cubicBezTo>
                            <a:cubicBezTo>
                              <a:pt x="355" y="454"/>
                              <a:pt x="355" y="454"/>
                              <a:pt x="355" y="454"/>
                            </a:cubicBezTo>
                            <a:cubicBezTo>
                              <a:pt x="355" y="469"/>
                              <a:pt x="367" y="482"/>
                              <a:pt x="382" y="482"/>
                            </a:cubicBezTo>
                            <a:cubicBezTo>
                              <a:pt x="398" y="482"/>
                              <a:pt x="410" y="469"/>
                              <a:pt x="410" y="454"/>
                            </a:cubicBezTo>
                            <a:cubicBezTo>
                              <a:pt x="410" y="206"/>
                              <a:pt x="410" y="206"/>
                              <a:pt x="410" y="206"/>
                            </a:cubicBezTo>
                            <a:cubicBezTo>
                              <a:pt x="410" y="206"/>
                              <a:pt x="410" y="206"/>
                              <a:pt x="410" y="206"/>
                            </a:cubicBezTo>
                            <a:cubicBezTo>
                              <a:pt x="409" y="68"/>
                              <a:pt x="409" y="68"/>
                              <a:pt x="409" y="68"/>
                            </a:cubicBezTo>
                            <a:cubicBezTo>
                              <a:pt x="468" y="124"/>
                              <a:pt x="468" y="124"/>
                              <a:pt x="468" y="124"/>
                            </a:cubicBezTo>
                            <a:cubicBezTo>
                              <a:pt x="468" y="206"/>
                              <a:pt x="468" y="206"/>
                              <a:pt x="468" y="206"/>
                            </a:cubicBezTo>
                            <a:cubicBezTo>
                              <a:pt x="467" y="454"/>
                              <a:pt x="467" y="454"/>
                              <a:pt x="467" y="454"/>
                            </a:cubicBezTo>
                            <a:cubicBezTo>
                              <a:pt x="467" y="469"/>
                              <a:pt x="480" y="482"/>
                              <a:pt x="495" y="482"/>
                            </a:cubicBezTo>
                            <a:cubicBezTo>
                              <a:pt x="510" y="482"/>
                              <a:pt x="523" y="469"/>
                              <a:pt x="523" y="454"/>
                            </a:cubicBezTo>
                            <a:cubicBezTo>
                              <a:pt x="523" y="275"/>
                              <a:pt x="523" y="275"/>
                              <a:pt x="523" y="275"/>
                            </a:cubicBezTo>
                            <a:cubicBezTo>
                              <a:pt x="523" y="267"/>
                              <a:pt x="529" y="261"/>
                              <a:pt x="536" y="261"/>
                            </a:cubicBezTo>
                            <a:cubicBezTo>
                              <a:pt x="544" y="261"/>
                              <a:pt x="550" y="267"/>
                              <a:pt x="550" y="275"/>
                            </a:cubicBezTo>
                            <a:cubicBezTo>
                              <a:pt x="550" y="454"/>
                              <a:pt x="550" y="454"/>
                              <a:pt x="550" y="454"/>
                            </a:cubicBezTo>
                            <a:cubicBezTo>
                              <a:pt x="550" y="469"/>
                              <a:pt x="562" y="482"/>
                              <a:pt x="578" y="482"/>
                            </a:cubicBezTo>
                            <a:cubicBezTo>
                              <a:pt x="593" y="482"/>
                              <a:pt x="605" y="469"/>
                              <a:pt x="605" y="454"/>
                            </a:cubicBezTo>
                            <a:cubicBezTo>
                              <a:pt x="605" y="206"/>
                              <a:pt x="605" y="206"/>
                              <a:pt x="605" y="206"/>
                            </a:cubicBezTo>
                            <a:cubicBezTo>
                              <a:pt x="601" y="106"/>
                              <a:pt x="601" y="106"/>
                              <a:pt x="601" y="106"/>
                            </a:cubicBezTo>
                            <a:cubicBezTo>
                              <a:pt x="634" y="241"/>
                              <a:pt x="634" y="241"/>
                              <a:pt x="634" y="241"/>
                            </a:cubicBezTo>
                            <a:cubicBezTo>
                              <a:pt x="637" y="253"/>
                              <a:pt x="648" y="261"/>
                              <a:pt x="660" y="261"/>
                            </a:cubicBezTo>
                            <a:cubicBezTo>
                              <a:pt x="663" y="261"/>
                              <a:pt x="666" y="261"/>
                              <a:pt x="668" y="260"/>
                            </a:cubicBezTo>
                            <a:cubicBezTo>
                              <a:pt x="683" y="256"/>
                              <a:pt x="691" y="240"/>
                              <a:pt x="687" y="226"/>
                            </a:cubicBezTo>
                            <a:close/>
                          </a:path>
                        </a:pathLst>
                      </a:custGeom>
                      <a:solidFill>
                        <a:srgbClr val="009D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grpSp>
              </p:grpSp>
            </p:grpSp>
            <p:sp>
              <p:nvSpPr>
                <p:cNvPr id="20" name="TextBox 19">
                  <a:extLst>
                    <a:ext uri="{FF2B5EF4-FFF2-40B4-BE49-F238E27FC236}">
                      <a16:creationId xmlns:a16="http://schemas.microsoft.com/office/drawing/2014/main" id="{600F78FB-7CA7-4719-8A6A-CA279DF26BBB}"/>
                    </a:ext>
                  </a:extLst>
                </p:cNvPr>
                <p:cNvSpPr txBox="1"/>
                <p:nvPr/>
              </p:nvSpPr>
              <p:spPr>
                <a:xfrm>
                  <a:off x="3277408" y="4778546"/>
                  <a:ext cx="1249329" cy="1910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 sz="900" b="0" i="0" u="none" strike="noStrike" kern="1200" cap="none" spc="0" normalizeH="0" baseline="0" noProof="0">
                      <a:ln>
                        <a:noFill/>
                      </a:ln>
                      <a:solidFill>
                        <a:srgbClr val="009DF0"/>
                      </a:solidFill>
                      <a:effectLst/>
                      <a:uLnTx/>
                      <a:uFillTx/>
                      <a:latin typeface="Verdana"/>
                      <a:ea typeface="+mn-ea"/>
                      <a:cs typeface="+mn-cs"/>
                    </a:rPr>
                    <a:t>Miljö, ekonomi och samhälle</a:t>
                  </a:r>
                </a:p>
              </p:txBody>
            </p:sp>
          </p:grpSp>
          <p:grpSp>
            <p:nvGrpSpPr>
              <p:cNvPr id="14" name="Group 13">
                <a:extLst>
                  <a:ext uri="{FF2B5EF4-FFF2-40B4-BE49-F238E27FC236}">
                    <a16:creationId xmlns:a16="http://schemas.microsoft.com/office/drawing/2014/main" id="{07734D67-1846-449E-97E5-B7B1A241D408}"/>
                  </a:ext>
                </a:extLst>
              </p:cNvPr>
              <p:cNvGrpSpPr/>
              <p:nvPr/>
            </p:nvGrpSpPr>
            <p:grpSpPr>
              <a:xfrm>
                <a:off x="9320309" y="2300346"/>
                <a:ext cx="624549" cy="833825"/>
                <a:chOff x="1717272" y="4249045"/>
                <a:chExt cx="469233" cy="626466"/>
              </a:xfrm>
            </p:grpSpPr>
            <p:sp>
              <p:nvSpPr>
                <p:cNvPr id="17" name="Oval 16">
                  <a:extLst>
                    <a:ext uri="{FF2B5EF4-FFF2-40B4-BE49-F238E27FC236}">
                      <a16:creationId xmlns:a16="http://schemas.microsoft.com/office/drawing/2014/main" id="{EBB96C14-13F0-4679-B894-9A3324F314C7}"/>
                    </a:ext>
                  </a:extLst>
                </p:cNvPr>
                <p:cNvSpPr>
                  <a:spLocks noChangeAspect="1"/>
                </p:cNvSpPr>
                <p:nvPr/>
              </p:nvSpPr>
              <p:spPr>
                <a:xfrm>
                  <a:off x="1717272" y="4249045"/>
                  <a:ext cx="469233" cy="469233"/>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2C3C8D73-1199-4F57-9659-3D6CFDED2E91}"/>
                    </a:ext>
                  </a:extLst>
                </p:cNvPr>
                <p:cNvSpPr txBox="1"/>
                <p:nvPr/>
              </p:nvSpPr>
              <p:spPr>
                <a:xfrm>
                  <a:off x="1841529" y="4780006"/>
                  <a:ext cx="220715" cy="9550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900">
                      <a:solidFill>
                        <a:srgbClr val="009DF0"/>
                      </a:solidFill>
                      <a:latin typeface="Verdana"/>
                    </a:rPr>
                    <a:t>B</a:t>
                  </a:r>
                  <a:r>
                    <a:rPr kumimoji="0" lang="sv-SE" sz="900" b="0" i="0" u="none" strike="noStrike" kern="1200" cap="none" spc="0" normalizeH="0" baseline="0" noProof="0">
                      <a:ln>
                        <a:noFill/>
                      </a:ln>
                      <a:solidFill>
                        <a:srgbClr val="009DF0"/>
                      </a:solidFill>
                      <a:effectLst/>
                      <a:uLnTx/>
                      <a:uFillTx/>
                      <a:latin typeface="Verdana"/>
                      <a:ea typeface="+mn-ea"/>
                      <a:cs typeface="+mn-cs"/>
                    </a:rPr>
                    <a:t>olag</a:t>
                  </a:r>
                  <a:endParaRPr kumimoji="0" lang="da" sz="900" b="0" i="0" u="none" strike="noStrike" kern="1200" cap="none" spc="0" normalizeH="0" baseline="0" noProof="0">
                    <a:ln>
                      <a:noFill/>
                    </a:ln>
                    <a:solidFill>
                      <a:srgbClr val="009DF0"/>
                    </a:solidFill>
                    <a:effectLst/>
                    <a:uLnTx/>
                    <a:uFillTx/>
                    <a:latin typeface="Verdana"/>
                    <a:ea typeface="+mn-ea"/>
                    <a:cs typeface="+mn-cs"/>
                  </a:endParaRPr>
                </a:p>
              </p:txBody>
            </p:sp>
          </p:grpSp>
        </p:grpSp>
        <p:sp>
          <p:nvSpPr>
            <p:cNvPr id="38" name="Rectangle 37">
              <a:extLst>
                <a:ext uri="{FF2B5EF4-FFF2-40B4-BE49-F238E27FC236}">
                  <a16:creationId xmlns:a16="http://schemas.microsoft.com/office/drawing/2014/main" id="{7303AD2D-C363-4186-8728-F3C47F64366C}"/>
                </a:ext>
              </a:extLst>
            </p:cNvPr>
            <p:cNvSpPr/>
            <p:nvPr/>
          </p:nvSpPr>
          <p:spPr>
            <a:xfrm>
              <a:off x="8840248" y="2223064"/>
              <a:ext cx="630186" cy="5752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grpSp>
          <p:nvGrpSpPr>
            <p:cNvPr id="40" name="Group 39">
              <a:extLst>
                <a:ext uri="{FF2B5EF4-FFF2-40B4-BE49-F238E27FC236}">
                  <a16:creationId xmlns:a16="http://schemas.microsoft.com/office/drawing/2014/main" id="{9F941923-C819-41EE-BAF7-5A355A8065FC}"/>
                </a:ext>
              </a:extLst>
            </p:cNvPr>
            <p:cNvGrpSpPr/>
            <p:nvPr/>
          </p:nvGrpSpPr>
          <p:grpSpPr>
            <a:xfrm>
              <a:off x="8878189" y="2245662"/>
              <a:ext cx="515085" cy="506415"/>
              <a:chOff x="0" y="0"/>
              <a:chExt cx="914400" cy="914400"/>
            </a:xfrm>
          </p:grpSpPr>
          <p:sp>
            <p:nvSpPr>
              <p:cNvPr id="41" name="Rectangle 40">
                <a:extLst>
                  <a:ext uri="{FF2B5EF4-FFF2-40B4-BE49-F238E27FC236}">
                    <a16:creationId xmlns:a16="http://schemas.microsoft.com/office/drawing/2014/main" id="{A05FFCB1-BEEB-4093-BC4E-AFD5CFDAFC5D}"/>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pic>
            <p:nvPicPr>
              <p:cNvPr id="42" name="Picture 41">
                <a:extLst>
                  <a:ext uri="{FF2B5EF4-FFF2-40B4-BE49-F238E27FC236}">
                    <a16:creationId xmlns:a16="http://schemas.microsoft.com/office/drawing/2014/main" id="{073224FF-8023-43F5-9412-4D043B290354}"/>
                  </a:ext>
                </a:extLst>
              </p:cNvPr>
              <p:cNvPicPr>
                <a:picLocks noChangeAspect="1"/>
              </p:cNvPicPr>
              <p:nvPr/>
            </p:nvPicPr>
            <p:blipFill>
              <a:blip r:embed="rId6"/>
              <a:srcRect/>
              <a:stretch/>
            </p:blipFill>
            <p:spPr>
              <a:xfrm>
                <a:off x="93507" y="93508"/>
                <a:ext cx="727385" cy="727385"/>
              </a:xfrm>
              <a:prstGeom prst="rect">
                <a:avLst/>
              </a:prstGeom>
            </p:spPr>
          </p:pic>
        </p:grpSp>
      </p:grpSp>
      <p:sp>
        <p:nvSpPr>
          <p:cNvPr id="18" name="TextBox 17">
            <a:extLst>
              <a:ext uri="{FF2B5EF4-FFF2-40B4-BE49-F238E27FC236}">
                <a16:creationId xmlns:a16="http://schemas.microsoft.com/office/drawing/2014/main" id="{300C811C-BA06-F47C-C225-8D9BAF997648}"/>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i="0" u="none" strike="noStrike" kern="1200" cap="none" spc="0" normalizeH="0" baseline="0">
                <a:ln>
                  <a:noFill/>
                </a:ln>
                <a:solidFill>
                  <a:srgbClr val="273943"/>
                </a:solidFill>
                <a:effectLst/>
                <a:uLnTx/>
                <a:uFillTx/>
                <a:latin typeface="Verdana"/>
                <a:ea typeface="+mn-ea"/>
                <a:cs typeface="+mn-cs"/>
              </a:rPr>
              <a:t>Introduktion till CSRD</a:t>
            </a:r>
          </a:p>
        </p:txBody>
      </p:sp>
    </p:spTree>
    <p:extLst>
      <p:ext uri="{BB962C8B-B14F-4D97-AF65-F5344CB8AC3E}">
        <p14:creationId xmlns:p14="http://schemas.microsoft.com/office/powerpoint/2010/main" val="1165421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8FEE0-6273-99F1-3EA7-4881EECFC183}"/>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FDEECF-F52C-70D4-C03A-491F66B6B7B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6EFDEECF-F52C-70D4-C03A-491F66B6B7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2109B302-913A-7DC3-5453-999DA281BE59}"/>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CE5A2284-3F83-032A-76EA-BC22D4BF8AE2}"/>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30</a:t>
            </a:fld>
            <a:endParaRPr lang="sv-SE"/>
          </a:p>
        </p:txBody>
      </p:sp>
      <p:sp>
        <p:nvSpPr>
          <p:cNvPr id="43" name="TextBox 42">
            <a:extLst>
              <a:ext uri="{FF2B5EF4-FFF2-40B4-BE49-F238E27FC236}">
                <a16:creationId xmlns:a16="http://schemas.microsoft.com/office/drawing/2014/main" id="{425BF331-3DF2-1ECC-6CA3-221433C49BA9}"/>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sp>
        <p:nvSpPr>
          <p:cNvPr id="64" name="Rectangle 63">
            <a:extLst>
              <a:ext uri="{FF2B5EF4-FFF2-40B4-BE49-F238E27FC236}">
                <a16:creationId xmlns:a16="http://schemas.microsoft.com/office/drawing/2014/main" id="{F7EC3069-5479-0350-4783-934EA764C797}"/>
              </a:ext>
            </a:extLst>
          </p:cNvPr>
          <p:cNvSpPr/>
          <p:nvPr/>
        </p:nvSpPr>
        <p:spPr>
          <a:xfrm>
            <a:off x="176302" y="648294"/>
            <a:ext cx="5076959" cy="5797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6" name="Isosceles Triangle 65">
            <a:extLst>
              <a:ext uri="{FF2B5EF4-FFF2-40B4-BE49-F238E27FC236}">
                <a16:creationId xmlns:a16="http://schemas.microsoft.com/office/drawing/2014/main" id="{DB8DD1F1-1A7F-96BE-A152-6823450B9EFB}"/>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4A736C80-42D3-425A-020E-261E0A76A76D}"/>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E5353501-53CA-F265-BB2D-49D4C1776BFE}"/>
              </a:ext>
            </a:extLst>
          </p:cNvPr>
          <p:cNvSpPr txBox="1"/>
          <p:nvPr/>
        </p:nvSpPr>
        <p:spPr>
          <a:xfrm>
            <a:off x="85803" y="247252"/>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a:ln>
                  <a:noFill/>
                </a:ln>
                <a:solidFill>
                  <a:schemeClr val="tx1"/>
                </a:solidFill>
                <a:effectLst/>
                <a:uLnTx/>
                <a:uFillTx/>
                <a:latin typeface="Verdana"/>
                <a:ea typeface="+mn-ea"/>
                <a:cs typeface="+mn-cs"/>
              </a:rPr>
              <a:t>Miljöämnen </a:t>
            </a:r>
            <a:r>
              <a:rPr lang="sv-SE" sz="1800" b="0">
                <a:solidFill>
                  <a:schemeClr val="tx1"/>
                </a:solidFill>
                <a:latin typeface="Verdana"/>
              </a:rPr>
              <a:t>- underämnes</a:t>
            </a:r>
            <a:r>
              <a:rPr kumimoji="0" lang="sv-SE" sz="1800" b="0" i="0" u="none" strike="noStrike" kern="1200" cap="none" spc="0" normalizeH="0" baseline="0">
                <a:ln>
                  <a:noFill/>
                </a:ln>
                <a:solidFill>
                  <a:schemeClr val="tx1"/>
                </a:solidFill>
                <a:effectLst/>
                <a:uLnTx/>
                <a:uFillTx/>
                <a:latin typeface="Verdana"/>
                <a:ea typeface="+mn-ea"/>
                <a:cs typeface="+mn-cs"/>
              </a:rPr>
              <a:t>nivå</a:t>
            </a:r>
            <a:endParaRPr kumimoji="0" lang="sv-SE" sz="1800" b="0" i="0" u="none" strike="noStrike" kern="1200" cap="none" spc="0" normalizeH="0" baseline="30000">
              <a:ln>
                <a:noFill/>
              </a:ln>
              <a:solidFill>
                <a:schemeClr val="tx1"/>
              </a:solidFill>
              <a:effectLst/>
              <a:uLnTx/>
              <a:uFillTx/>
              <a:latin typeface="Verdana"/>
              <a:ea typeface="+mn-ea"/>
              <a:cs typeface="+mn-cs"/>
            </a:endParaRPr>
          </a:p>
        </p:txBody>
      </p:sp>
      <p:sp>
        <p:nvSpPr>
          <p:cNvPr id="225" name="Rectangle 224">
            <a:extLst>
              <a:ext uri="{FF2B5EF4-FFF2-40B4-BE49-F238E27FC236}">
                <a16:creationId xmlns:a16="http://schemas.microsoft.com/office/drawing/2014/main" id="{03B87DFB-F050-81BF-BF1E-1CC78005B044}"/>
              </a:ext>
            </a:extLst>
          </p:cNvPr>
          <p:cNvSpPr/>
          <p:nvPr/>
        </p:nvSpPr>
        <p:spPr>
          <a:xfrm>
            <a:off x="185366" y="756552"/>
            <a:ext cx="5046573" cy="554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accent2"/>
                </a:solidFill>
              </a:rPr>
              <a:t>Inverkansväsentlighet</a:t>
            </a:r>
          </a:p>
          <a:p>
            <a:r>
              <a:rPr lang="sv-SE" sz="1000" b="1">
                <a:solidFill>
                  <a:srgbClr val="000000"/>
                </a:solidFill>
              </a:rPr>
              <a:t>Bolagen i </a:t>
            </a:r>
            <a:r>
              <a:rPr lang="sv-SE" sz="1000" b="1" i="1">
                <a:solidFill>
                  <a:prstClr val="black"/>
                </a:solidFill>
              </a:rPr>
              <a:t>Fastighetsförvaltning och nyproduktion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Utformning och skötsel av dagens markytor försämrar </a:t>
            </a:r>
            <a:r>
              <a:rPr lang="sv-SE" sz="1000" err="1">
                <a:solidFill>
                  <a:srgbClr val="000000"/>
                </a:solidFill>
              </a:rPr>
              <a:t>resiliensen</a:t>
            </a:r>
            <a:r>
              <a:rPr lang="sv-SE" sz="1000">
                <a:solidFill>
                  <a:srgbClr val="000000"/>
                </a:solidFill>
              </a:rPr>
              <a:t> mot exv. skyfall, värmeböljor och förhöjda vattennivåer (E1.1) och anses även ha en negativ inverkan på naturmiljöer och biodiversitet (E4.1). Växthusgaser genereras av exv. användning av arbetsmaskiner, samt från hyresgästers konsumtion, avfallshantering och privata transporter (E1.2). Vidare representerar hyresgästernas användning av el den enskilt största andelen av den totala elanvändningen i Göteborg (E1.3). Privattransporter leder även till luftföroreningar (E2.1) och byggentreprenader genererar utsläpp av kemiska ämnen till vatten, exv. utsläpp av partiklar från diesel (E.2.2). Vid entreprenad och drift och skötsel använda även riskklassade produkter och ämnen (E2.5-E2.6). Byggmaterial och produkter som kräver uttag av jungfruliga och ändliga resurser (E5.1) och avfall alstras upp- och nedströms i värdekedja kopplat till exv. byggprocesser och hyresgästers levnadsvanor (E5.3). </a:t>
            </a:r>
          </a:p>
          <a:p>
            <a:endParaRPr lang="sv-SE" sz="1000">
              <a:solidFill>
                <a:srgbClr val="000000"/>
              </a:solidFill>
            </a:endParaRPr>
          </a:p>
          <a:p>
            <a:r>
              <a:rPr lang="sv-SE" sz="1000" b="1">
                <a:solidFill>
                  <a:srgbClr val="000000"/>
                </a:solidFill>
              </a:rPr>
              <a:t>Bolagen i </a:t>
            </a:r>
            <a:r>
              <a:rPr lang="sv-SE" sz="1000" b="1" i="1">
                <a:solidFill>
                  <a:prstClr val="black"/>
                </a:solidFill>
              </a:rPr>
              <a:t>Fastighetsförvaltning och nyproduktion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Anläggande av ytor med högre grönytefaktor och tillskapande av dagvattenfördröjande bidrar till Göteborgs klimatanpassning (E1.1) samt stärkande av den biologiska mångfalden (E4.1). De skapar även förutsättningar för hyresgäster att leva mer klimatsmart kopplat till bl.a. resor och konsumtion (E1.2) och installerar solceller och </a:t>
            </a:r>
            <a:r>
              <a:rPr lang="sv-SE" sz="1000" err="1">
                <a:solidFill>
                  <a:srgbClr val="000000"/>
                </a:solidFill>
              </a:rPr>
              <a:t>energilager</a:t>
            </a:r>
            <a:r>
              <a:rPr lang="sv-SE" sz="1000">
                <a:solidFill>
                  <a:srgbClr val="000000"/>
                </a:solidFill>
              </a:rPr>
              <a:t> med syfte att minska effekttoppar och beroende av fossila energikällor (E1.3). Bolagen arbetar aktivt med inköp och användning av återvunnet materiel och produkter, samt möjliggöra framtida demontering i entreprenader (E5.1). </a:t>
            </a:r>
          </a:p>
          <a:p>
            <a:endParaRPr lang="sv-SE" sz="1000">
              <a:solidFill>
                <a:srgbClr val="000000"/>
              </a:solidFill>
            </a:endParaRPr>
          </a:p>
          <a:p>
            <a:r>
              <a:rPr lang="sv-SE" sz="1000" b="1">
                <a:solidFill>
                  <a:schemeClr val="accent2"/>
                </a:solidFill>
              </a:rPr>
              <a:t>Finansiell väsentlighet</a:t>
            </a:r>
          </a:p>
          <a:p>
            <a:r>
              <a:rPr lang="sv-SE" sz="1000" b="1">
                <a:solidFill>
                  <a:srgbClr val="000000"/>
                </a:solidFill>
              </a:rPr>
              <a:t>Bolagen i </a:t>
            </a:r>
            <a:r>
              <a:rPr lang="sv-SE" sz="1000" b="1" i="1">
                <a:solidFill>
                  <a:prstClr val="black"/>
                </a:solidFill>
              </a:rPr>
              <a:t>Fastighetsförvaltning och nyproduktion </a:t>
            </a:r>
            <a:r>
              <a:rPr lang="sv-SE" sz="1000" b="1">
                <a:solidFill>
                  <a:srgbClr val="000000"/>
                </a:solidFill>
              </a:rPr>
              <a:t>orsakar identifierade finansiella risker inom flera </a:t>
            </a:r>
            <a:r>
              <a:rPr lang="sv-SE" sz="1000" b="1" err="1">
                <a:solidFill>
                  <a:srgbClr val="000000"/>
                </a:solidFill>
              </a:rPr>
              <a:t>underämnen</a:t>
            </a:r>
            <a:r>
              <a:rPr lang="sv-SE" sz="1000">
                <a:solidFill>
                  <a:srgbClr val="000000"/>
                </a:solidFill>
              </a:rPr>
              <a:t>. Bolagen identifierade risker för ökade kostnader relaterat till bl.a. klimatriskbedömningar, höjda försäkringspremier, förebyggande fysiska åtgärder och akuta åtgärder i fastigheter på grund av ett förändrat klimat (E1.1). Det finns även risk för ökade kostnader till följd av ett stort energibehov (E1.3) samt för hantering av förorenade massor vid rivning (E2.3). </a:t>
            </a:r>
            <a:endParaRPr lang="en-US" sz="1000">
              <a:solidFill>
                <a:schemeClr val="bg1"/>
              </a:solidFill>
            </a:endParaRPr>
          </a:p>
        </p:txBody>
      </p:sp>
      <p:graphicFrame>
        <p:nvGraphicFramePr>
          <p:cNvPr id="24" name="Table 23">
            <a:extLst>
              <a:ext uri="{FF2B5EF4-FFF2-40B4-BE49-F238E27FC236}">
                <a16:creationId xmlns:a16="http://schemas.microsoft.com/office/drawing/2014/main" id="{9E09961F-8D4E-DFCF-BB99-33EB0D9EF237}"/>
              </a:ext>
            </a:extLst>
          </p:cNvPr>
          <p:cNvGraphicFramePr>
            <a:graphicFrameLocks noGrp="1"/>
          </p:cNvGraphicFramePr>
          <p:nvPr>
            <p:extLst>
              <p:ext uri="{D42A27DB-BD31-4B8C-83A1-F6EECF244321}">
                <p14:modId xmlns:p14="http://schemas.microsoft.com/office/powerpoint/2010/main" val="3565305545"/>
              </p:ext>
            </p:extLst>
          </p:nvPr>
        </p:nvGraphicFramePr>
        <p:xfrm>
          <a:off x="8384216" y="1473135"/>
          <a:ext cx="1727445" cy="2194645"/>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0423">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2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226" name="Table 225">
            <a:extLst>
              <a:ext uri="{FF2B5EF4-FFF2-40B4-BE49-F238E27FC236}">
                <a16:creationId xmlns:a16="http://schemas.microsoft.com/office/drawing/2014/main" id="{6B484D48-F6E6-20E7-AF21-ED1F59F7C549}"/>
              </a:ext>
            </a:extLst>
          </p:cNvPr>
          <p:cNvGraphicFramePr>
            <a:graphicFrameLocks noGrp="1"/>
          </p:cNvGraphicFramePr>
          <p:nvPr>
            <p:extLst>
              <p:ext uri="{D42A27DB-BD31-4B8C-83A1-F6EECF244321}">
                <p14:modId xmlns:p14="http://schemas.microsoft.com/office/powerpoint/2010/main" val="3091909790"/>
              </p:ext>
            </p:extLst>
          </p:nvPr>
        </p:nvGraphicFramePr>
        <p:xfrm>
          <a:off x="8384216" y="4402499"/>
          <a:ext cx="1737249" cy="1264919"/>
        </p:xfrm>
        <a:graphic>
          <a:graphicData uri="http://schemas.openxmlformats.org/drawingml/2006/table">
            <a:tbl>
              <a:tblPr firstRow="1" bandRow="1">
                <a:tableStyleId>{5C22544A-7EE6-4342-B048-85BDC9FD1C3A}</a:tableStyleId>
              </a:tblPr>
              <a:tblGrid>
                <a:gridCol w="579083">
                  <a:extLst>
                    <a:ext uri="{9D8B030D-6E8A-4147-A177-3AD203B41FA5}">
                      <a16:colId xmlns:a16="http://schemas.microsoft.com/office/drawing/2014/main" val="667018431"/>
                    </a:ext>
                  </a:extLst>
                </a:gridCol>
                <a:gridCol w="579083">
                  <a:extLst>
                    <a:ext uri="{9D8B030D-6E8A-4147-A177-3AD203B41FA5}">
                      <a16:colId xmlns:a16="http://schemas.microsoft.com/office/drawing/2014/main" val="262623893"/>
                    </a:ext>
                  </a:extLst>
                </a:gridCol>
                <a:gridCol w="579083">
                  <a:extLst>
                    <a:ext uri="{9D8B030D-6E8A-4147-A177-3AD203B41FA5}">
                      <a16:colId xmlns:a16="http://schemas.microsoft.com/office/drawing/2014/main" val="2310087180"/>
                    </a:ext>
                  </a:extLst>
                </a:gridCol>
              </a:tblGrid>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bl>
          </a:graphicData>
        </a:graphic>
      </p:graphicFrame>
      <p:graphicFrame>
        <p:nvGraphicFramePr>
          <p:cNvPr id="227" name="Table 226">
            <a:extLst>
              <a:ext uri="{FF2B5EF4-FFF2-40B4-BE49-F238E27FC236}">
                <a16:creationId xmlns:a16="http://schemas.microsoft.com/office/drawing/2014/main" id="{A8D27914-CE3F-4B49-C41E-1EBFADC73765}"/>
              </a:ext>
            </a:extLst>
          </p:cNvPr>
          <p:cNvGraphicFramePr>
            <a:graphicFrameLocks noGrp="1"/>
          </p:cNvGraphicFramePr>
          <p:nvPr>
            <p:extLst>
              <p:ext uri="{D42A27DB-BD31-4B8C-83A1-F6EECF244321}">
                <p14:modId xmlns:p14="http://schemas.microsoft.com/office/powerpoint/2010/main" val="3700702012"/>
              </p:ext>
            </p:extLst>
          </p:nvPr>
        </p:nvGraphicFramePr>
        <p:xfrm>
          <a:off x="8384216" y="5755444"/>
          <a:ext cx="1727445" cy="9422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28" name="Table 227">
            <a:extLst>
              <a:ext uri="{FF2B5EF4-FFF2-40B4-BE49-F238E27FC236}">
                <a16:creationId xmlns:a16="http://schemas.microsoft.com/office/drawing/2014/main" id="{7D904419-CD5A-0F8F-BB2D-984BEBD6CB18}"/>
              </a:ext>
            </a:extLst>
          </p:cNvPr>
          <p:cNvGraphicFramePr>
            <a:graphicFrameLocks noGrp="1"/>
          </p:cNvGraphicFramePr>
          <p:nvPr>
            <p:extLst>
              <p:ext uri="{D42A27DB-BD31-4B8C-83A1-F6EECF244321}">
                <p14:modId xmlns:p14="http://schemas.microsoft.com/office/powerpoint/2010/main" val="227881656"/>
              </p:ext>
            </p:extLst>
          </p:nvPr>
        </p:nvGraphicFramePr>
        <p:xfrm>
          <a:off x="10223932" y="1473135"/>
          <a:ext cx="575815" cy="219461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9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51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9420195"/>
                  </a:ext>
                </a:extLst>
              </a:tr>
              <a:tr h="3146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753777"/>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904467"/>
                  </a:ext>
                </a:extLst>
              </a:tr>
            </a:tbl>
          </a:graphicData>
        </a:graphic>
      </p:graphicFrame>
      <p:graphicFrame>
        <p:nvGraphicFramePr>
          <p:cNvPr id="229" name="Table 228">
            <a:extLst>
              <a:ext uri="{FF2B5EF4-FFF2-40B4-BE49-F238E27FC236}">
                <a16:creationId xmlns:a16="http://schemas.microsoft.com/office/drawing/2014/main" id="{49638C1A-405A-C404-53D9-910C3D35D7E6}"/>
              </a:ext>
            </a:extLst>
          </p:cNvPr>
          <p:cNvGraphicFramePr>
            <a:graphicFrameLocks noGrp="1"/>
          </p:cNvGraphicFramePr>
          <p:nvPr>
            <p:extLst>
              <p:ext uri="{D42A27DB-BD31-4B8C-83A1-F6EECF244321}">
                <p14:modId xmlns:p14="http://schemas.microsoft.com/office/powerpoint/2010/main" val="82921715"/>
              </p:ext>
            </p:extLst>
          </p:nvPr>
        </p:nvGraphicFramePr>
        <p:xfrm>
          <a:off x="10223932" y="3740850"/>
          <a:ext cx="575815" cy="60555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7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02775">
                <a:tc>
                  <a:txBody>
                    <a:bodyPr/>
                    <a:lstStyle/>
                    <a:p>
                      <a:pPr marL="0" algn="ctr" defTabSz="914400" rtl="0" eaLnBrk="1" latinLnBrk="0" hangingPunct="1"/>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bl>
          </a:graphicData>
        </a:graphic>
      </p:graphicFrame>
      <p:graphicFrame>
        <p:nvGraphicFramePr>
          <p:cNvPr id="230" name="Table 229">
            <a:extLst>
              <a:ext uri="{FF2B5EF4-FFF2-40B4-BE49-F238E27FC236}">
                <a16:creationId xmlns:a16="http://schemas.microsoft.com/office/drawing/2014/main" id="{65D0FF14-78C1-2F87-BCF2-238530155529}"/>
              </a:ext>
            </a:extLst>
          </p:cNvPr>
          <p:cNvGraphicFramePr>
            <a:graphicFrameLocks noGrp="1"/>
          </p:cNvGraphicFramePr>
          <p:nvPr>
            <p:extLst>
              <p:ext uri="{D42A27DB-BD31-4B8C-83A1-F6EECF244321}">
                <p14:modId xmlns:p14="http://schemas.microsoft.com/office/powerpoint/2010/main" val="1886827589"/>
              </p:ext>
            </p:extLst>
          </p:nvPr>
        </p:nvGraphicFramePr>
        <p:xfrm>
          <a:off x="10223932" y="5755444"/>
          <a:ext cx="575645" cy="947025"/>
        </p:xfrm>
        <a:graphic>
          <a:graphicData uri="http://schemas.openxmlformats.org/drawingml/2006/table">
            <a:tbl>
              <a:tblPr firstRow="1" bandRow="1">
                <a:tableStyleId>{5C22544A-7EE6-4342-B048-85BDC9FD1C3A}</a:tableStyleId>
              </a:tblPr>
              <a:tblGrid>
                <a:gridCol w="575645">
                  <a:extLst>
                    <a:ext uri="{9D8B030D-6E8A-4147-A177-3AD203B41FA5}">
                      <a16:colId xmlns:a16="http://schemas.microsoft.com/office/drawing/2014/main" val="667018431"/>
                    </a:ext>
                  </a:extLst>
                </a:gridCol>
              </a:tblGrid>
              <a:tr h="34437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56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697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31" name="Table 230">
            <a:extLst>
              <a:ext uri="{FF2B5EF4-FFF2-40B4-BE49-F238E27FC236}">
                <a16:creationId xmlns:a16="http://schemas.microsoft.com/office/drawing/2014/main" id="{53DE383F-06D6-D9D0-6D66-63A0FC7129F4}"/>
              </a:ext>
            </a:extLst>
          </p:cNvPr>
          <p:cNvGraphicFramePr>
            <a:graphicFrameLocks noGrp="1"/>
          </p:cNvGraphicFramePr>
          <p:nvPr/>
        </p:nvGraphicFramePr>
        <p:xfrm>
          <a:off x="8384216" y="452140"/>
          <a:ext cx="1727445" cy="9067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95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24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32" name="Table 231">
            <a:extLst>
              <a:ext uri="{FF2B5EF4-FFF2-40B4-BE49-F238E27FC236}">
                <a16:creationId xmlns:a16="http://schemas.microsoft.com/office/drawing/2014/main" id="{E12B8836-E3ED-D2EA-A3A5-CFD27BF05796}"/>
              </a:ext>
            </a:extLst>
          </p:cNvPr>
          <p:cNvGraphicFramePr>
            <a:graphicFrameLocks noGrp="1"/>
          </p:cNvGraphicFramePr>
          <p:nvPr/>
        </p:nvGraphicFramePr>
        <p:xfrm>
          <a:off x="10223932" y="460726"/>
          <a:ext cx="575815" cy="90165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79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065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307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33" name="Table 232">
            <a:extLst>
              <a:ext uri="{FF2B5EF4-FFF2-40B4-BE49-F238E27FC236}">
                <a16:creationId xmlns:a16="http://schemas.microsoft.com/office/drawing/2014/main" id="{52AEF09A-3C25-6F6A-5C63-207E1FB3C698}"/>
              </a:ext>
            </a:extLst>
          </p:cNvPr>
          <p:cNvGraphicFramePr>
            <a:graphicFrameLocks noGrp="1"/>
          </p:cNvGraphicFramePr>
          <p:nvPr>
            <p:extLst>
              <p:ext uri="{D42A27DB-BD31-4B8C-83A1-F6EECF244321}">
                <p14:modId xmlns:p14="http://schemas.microsoft.com/office/powerpoint/2010/main" val="501213174"/>
              </p:ext>
            </p:extLst>
          </p:nvPr>
        </p:nvGraphicFramePr>
        <p:xfrm>
          <a:off x="8384216" y="3752589"/>
          <a:ext cx="1728951" cy="598727"/>
        </p:xfrm>
        <a:graphic>
          <a:graphicData uri="http://schemas.openxmlformats.org/drawingml/2006/table">
            <a:tbl>
              <a:tblPr firstRow="1" bandRow="1">
                <a:tableStyleId>{5C22544A-7EE6-4342-B048-85BDC9FD1C3A}</a:tableStyleId>
              </a:tblPr>
              <a:tblGrid>
                <a:gridCol w="576317">
                  <a:extLst>
                    <a:ext uri="{9D8B030D-6E8A-4147-A177-3AD203B41FA5}">
                      <a16:colId xmlns:a16="http://schemas.microsoft.com/office/drawing/2014/main" val="667018431"/>
                    </a:ext>
                  </a:extLst>
                </a:gridCol>
                <a:gridCol w="576317">
                  <a:extLst>
                    <a:ext uri="{9D8B030D-6E8A-4147-A177-3AD203B41FA5}">
                      <a16:colId xmlns:a16="http://schemas.microsoft.com/office/drawing/2014/main" val="262623893"/>
                    </a:ext>
                  </a:extLst>
                </a:gridCol>
                <a:gridCol w="576317">
                  <a:extLst>
                    <a:ext uri="{9D8B030D-6E8A-4147-A177-3AD203B41FA5}">
                      <a16:colId xmlns:a16="http://schemas.microsoft.com/office/drawing/2014/main" val="2310087180"/>
                    </a:ext>
                  </a:extLst>
                </a:gridCol>
              </a:tblGrid>
              <a:tr h="297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010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bl>
          </a:graphicData>
        </a:graphic>
      </p:graphicFrame>
      <p:graphicFrame>
        <p:nvGraphicFramePr>
          <p:cNvPr id="234" name="Table 233">
            <a:extLst>
              <a:ext uri="{FF2B5EF4-FFF2-40B4-BE49-F238E27FC236}">
                <a16:creationId xmlns:a16="http://schemas.microsoft.com/office/drawing/2014/main" id="{76C75AE0-D01E-F62C-E3CF-8940447CA9A4}"/>
              </a:ext>
            </a:extLst>
          </p:cNvPr>
          <p:cNvGraphicFramePr>
            <a:graphicFrameLocks noGrp="1"/>
          </p:cNvGraphicFramePr>
          <p:nvPr>
            <p:extLst>
              <p:ext uri="{D42A27DB-BD31-4B8C-83A1-F6EECF244321}">
                <p14:modId xmlns:p14="http://schemas.microsoft.com/office/powerpoint/2010/main" val="3108247195"/>
              </p:ext>
            </p:extLst>
          </p:nvPr>
        </p:nvGraphicFramePr>
        <p:xfrm>
          <a:off x="10223932" y="4402499"/>
          <a:ext cx="575815" cy="1264918"/>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3893420"/>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3833867"/>
                  </a:ext>
                </a:extLst>
              </a:tr>
            </a:tbl>
          </a:graphicData>
        </a:graphic>
      </p:graphicFrame>
      <p:sp>
        <p:nvSpPr>
          <p:cNvPr id="235" name="Rectangle 234">
            <a:extLst>
              <a:ext uri="{FF2B5EF4-FFF2-40B4-BE49-F238E27FC236}">
                <a16:creationId xmlns:a16="http://schemas.microsoft.com/office/drawing/2014/main" id="{AA48B130-0FC5-FAE2-882B-7DCCEEB0146B}"/>
              </a:ext>
            </a:extLst>
          </p:cNvPr>
          <p:cNvSpPr/>
          <p:nvPr/>
        </p:nvSpPr>
        <p:spPr>
          <a:xfrm>
            <a:off x="5502029" y="434466"/>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236" name="Rectangle 235">
            <a:extLst>
              <a:ext uri="{FF2B5EF4-FFF2-40B4-BE49-F238E27FC236}">
                <a16:creationId xmlns:a16="http://schemas.microsoft.com/office/drawing/2014/main" id="{8EE6420A-E269-78B7-D82E-B735141514A2}"/>
              </a:ext>
            </a:extLst>
          </p:cNvPr>
          <p:cNvSpPr/>
          <p:nvPr/>
        </p:nvSpPr>
        <p:spPr>
          <a:xfrm>
            <a:off x="5502029" y="1450818"/>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237" name="Rectangle 236">
            <a:extLst>
              <a:ext uri="{FF2B5EF4-FFF2-40B4-BE49-F238E27FC236}">
                <a16:creationId xmlns:a16="http://schemas.microsoft.com/office/drawing/2014/main" id="{05CFD23E-BFAA-4885-2E50-5DD56ABF9878}"/>
              </a:ext>
            </a:extLst>
          </p:cNvPr>
          <p:cNvSpPr/>
          <p:nvPr/>
        </p:nvSpPr>
        <p:spPr>
          <a:xfrm>
            <a:off x="5502029" y="3747661"/>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238" name="Rectangle 237">
            <a:extLst>
              <a:ext uri="{FF2B5EF4-FFF2-40B4-BE49-F238E27FC236}">
                <a16:creationId xmlns:a16="http://schemas.microsoft.com/office/drawing/2014/main" id="{DBB814AF-300D-B871-25E4-319ADAF0CBE9}"/>
              </a:ext>
            </a:extLst>
          </p:cNvPr>
          <p:cNvSpPr/>
          <p:nvPr/>
        </p:nvSpPr>
        <p:spPr>
          <a:xfrm>
            <a:off x="5493878" y="4408498"/>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239" name="Rectangle 238">
            <a:extLst>
              <a:ext uri="{FF2B5EF4-FFF2-40B4-BE49-F238E27FC236}">
                <a16:creationId xmlns:a16="http://schemas.microsoft.com/office/drawing/2014/main" id="{C2D7BFD6-CB05-4A89-8AEA-FDA64B86C6C0}"/>
              </a:ext>
            </a:extLst>
          </p:cNvPr>
          <p:cNvSpPr/>
          <p:nvPr/>
        </p:nvSpPr>
        <p:spPr>
          <a:xfrm>
            <a:off x="5502029" y="5764766"/>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240" name="TextBox 239">
            <a:extLst>
              <a:ext uri="{FF2B5EF4-FFF2-40B4-BE49-F238E27FC236}">
                <a16:creationId xmlns:a16="http://schemas.microsoft.com/office/drawing/2014/main" id="{C36E1CD1-5500-E613-2DD6-082E9DA593C1}"/>
              </a:ext>
            </a:extLst>
          </p:cNvPr>
          <p:cNvSpPr txBox="1"/>
          <p:nvPr/>
        </p:nvSpPr>
        <p:spPr>
          <a:xfrm>
            <a:off x="8931615" y="261212"/>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241" name="TextBox 240">
            <a:extLst>
              <a:ext uri="{FF2B5EF4-FFF2-40B4-BE49-F238E27FC236}">
                <a16:creationId xmlns:a16="http://schemas.microsoft.com/office/drawing/2014/main" id="{21D93945-3CE8-CB2A-CE96-7ECC660334A5}"/>
              </a:ext>
            </a:extLst>
          </p:cNvPr>
          <p:cNvSpPr txBox="1"/>
          <p:nvPr/>
        </p:nvSpPr>
        <p:spPr>
          <a:xfrm>
            <a:off x="8331612" y="342133"/>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242" name="TextBox 241">
            <a:extLst>
              <a:ext uri="{FF2B5EF4-FFF2-40B4-BE49-F238E27FC236}">
                <a16:creationId xmlns:a16="http://schemas.microsoft.com/office/drawing/2014/main" id="{5E12EDBC-B24C-72D6-AB15-462F24CE0718}"/>
              </a:ext>
            </a:extLst>
          </p:cNvPr>
          <p:cNvSpPr txBox="1"/>
          <p:nvPr/>
        </p:nvSpPr>
        <p:spPr>
          <a:xfrm>
            <a:off x="9523337" y="337125"/>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243" name="TextBox 242">
            <a:extLst>
              <a:ext uri="{FF2B5EF4-FFF2-40B4-BE49-F238E27FC236}">
                <a16:creationId xmlns:a16="http://schemas.microsoft.com/office/drawing/2014/main" id="{5284BD9F-141A-825F-819A-80AF6AE62D52}"/>
              </a:ext>
            </a:extLst>
          </p:cNvPr>
          <p:cNvSpPr txBox="1"/>
          <p:nvPr/>
        </p:nvSpPr>
        <p:spPr>
          <a:xfrm>
            <a:off x="10215806" y="244792"/>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244" name="Oval 243">
            <a:extLst>
              <a:ext uri="{FF2B5EF4-FFF2-40B4-BE49-F238E27FC236}">
                <a16:creationId xmlns:a16="http://schemas.microsoft.com/office/drawing/2014/main" id="{D0E453EA-2633-DA8B-48D0-67ABFB17C06A}"/>
              </a:ext>
            </a:extLst>
          </p:cNvPr>
          <p:cNvSpPr/>
          <p:nvPr/>
        </p:nvSpPr>
        <p:spPr>
          <a:xfrm>
            <a:off x="9168519" y="53053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5" name="Oval 244">
            <a:extLst>
              <a:ext uri="{FF2B5EF4-FFF2-40B4-BE49-F238E27FC236}">
                <a16:creationId xmlns:a16="http://schemas.microsoft.com/office/drawing/2014/main" id="{1232921E-10A9-F2ED-0D0A-EED157EC781D}"/>
              </a:ext>
            </a:extLst>
          </p:cNvPr>
          <p:cNvSpPr/>
          <p:nvPr/>
        </p:nvSpPr>
        <p:spPr>
          <a:xfrm>
            <a:off x="9161367" y="82312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6" name="Oval 245">
            <a:extLst>
              <a:ext uri="{FF2B5EF4-FFF2-40B4-BE49-F238E27FC236}">
                <a16:creationId xmlns:a16="http://schemas.microsoft.com/office/drawing/2014/main" id="{82315D6D-9139-D3D9-1F76-14521D06C915}"/>
              </a:ext>
            </a:extLst>
          </p:cNvPr>
          <p:cNvSpPr/>
          <p:nvPr/>
        </p:nvSpPr>
        <p:spPr>
          <a:xfrm>
            <a:off x="9766879" y="8129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7" name="Oval 246">
            <a:extLst>
              <a:ext uri="{FF2B5EF4-FFF2-40B4-BE49-F238E27FC236}">
                <a16:creationId xmlns:a16="http://schemas.microsoft.com/office/drawing/2014/main" id="{54720503-EF39-90C8-CAA3-D111ACB7E623}"/>
              </a:ext>
            </a:extLst>
          </p:cNvPr>
          <p:cNvSpPr/>
          <p:nvPr/>
        </p:nvSpPr>
        <p:spPr>
          <a:xfrm>
            <a:off x="9161367" y="112966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8" name="Oval 247">
            <a:extLst>
              <a:ext uri="{FF2B5EF4-FFF2-40B4-BE49-F238E27FC236}">
                <a16:creationId xmlns:a16="http://schemas.microsoft.com/office/drawing/2014/main" id="{BFB7BD6A-0E5A-1E4E-F6A4-AE30DBD6BF95}"/>
              </a:ext>
            </a:extLst>
          </p:cNvPr>
          <p:cNvSpPr/>
          <p:nvPr/>
        </p:nvSpPr>
        <p:spPr>
          <a:xfrm>
            <a:off x="9766879" y="114555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9" name="Oval 248">
            <a:extLst>
              <a:ext uri="{FF2B5EF4-FFF2-40B4-BE49-F238E27FC236}">
                <a16:creationId xmlns:a16="http://schemas.microsoft.com/office/drawing/2014/main" id="{378B1501-7B79-41EE-938E-D126C211F172}"/>
              </a:ext>
            </a:extLst>
          </p:cNvPr>
          <p:cNvSpPr/>
          <p:nvPr/>
        </p:nvSpPr>
        <p:spPr>
          <a:xfrm>
            <a:off x="9770072" y="152376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0" name="Oval 249">
            <a:extLst>
              <a:ext uri="{FF2B5EF4-FFF2-40B4-BE49-F238E27FC236}">
                <a16:creationId xmlns:a16="http://schemas.microsoft.com/office/drawing/2014/main" id="{A28ED5B1-9134-DC59-8598-32E3C4978CBA}"/>
              </a:ext>
            </a:extLst>
          </p:cNvPr>
          <p:cNvSpPr/>
          <p:nvPr/>
        </p:nvSpPr>
        <p:spPr>
          <a:xfrm>
            <a:off x="8581197" y="152376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1" name="Oval 250">
            <a:extLst>
              <a:ext uri="{FF2B5EF4-FFF2-40B4-BE49-F238E27FC236}">
                <a16:creationId xmlns:a16="http://schemas.microsoft.com/office/drawing/2014/main" id="{C5B1B083-7B86-0002-394F-3600A1D25BC4}"/>
              </a:ext>
            </a:extLst>
          </p:cNvPr>
          <p:cNvSpPr/>
          <p:nvPr/>
        </p:nvSpPr>
        <p:spPr>
          <a:xfrm>
            <a:off x="8581197" y="184333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2" name="Oval 251">
            <a:extLst>
              <a:ext uri="{FF2B5EF4-FFF2-40B4-BE49-F238E27FC236}">
                <a16:creationId xmlns:a16="http://schemas.microsoft.com/office/drawing/2014/main" id="{BAF7995C-2D0F-46B5-7591-BA8FFC541B6A}"/>
              </a:ext>
            </a:extLst>
          </p:cNvPr>
          <p:cNvSpPr/>
          <p:nvPr/>
        </p:nvSpPr>
        <p:spPr>
          <a:xfrm>
            <a:off x="9160349" y="1831020"/>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3" name="Oval 252">
            <a:extLst>
              <a:ext uri="{FF2B5EF4-FFF2-40B4-BE49-F238E27FC236}">
                <a16:creationId xmlns:a16="http://schemas.microsoft.com/office/drawing/2014/main" id="{6A8DB5DB-96B3-F3FF-3BC0-72CE9B3EA0E5}"/>
              </a:ext>
            </a:extLst>
          </p:cNvPr>
          <p:cNvSpPr/>
          <p:nvPr/>
        </p:nvSpPr>
        <p:spPr>
          <a:xfrm>
            <a:off x="8581197" y="280185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4" name="Oval 253">
            <a:extLst>
              <a:ext uri="{FF2B5EF4-FFF2-40B4-BE49-F238E27FC236}">
                <a16:creationId xmlns:a16="http://schemas.microsoft.com/office/drawing/2014/main" id="{0D430F0C-2E74-D4D2-A715-F358E634080F}"/>
              </a:ext>
            </a:extLst>
          </p:cNvPr>
          <p:cNvSpPr/>
          <p:nvPr/>
        </p:nvSpPr>
        <p:spPr>
          <a:xfrm>
            <a:off x="9155115" y="280458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5" name="Oval 254">
            <a:extLst>
              <a:ext uri="{FF2B5EF4-FFF2-40B4-BE49-F238E27FC236}">
                <a16:creationId xmlns:a16="http://schemas.microsoft.com/office/drawing/2014/main" id="{45AA6930-0E7B-2459-B732-B34BF14DF9C2}"/>
              </a:ext>
            </a:extLst>
          </p:cNvPr>
          <p:cNvSpPr/>
          <p:nvPr/>
        </p:nvSpPr>
        <p:spPr>
          <a:xfrm>
            <a:off x="8587787" y="446149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0" name="Oval 49">
            <a:extLst>
              <a:ext uri="{FF2B5EF4-FFF2-40B4-BE49-F238E27FC236}">
                <a16:creationId xmlns:a16="http://schemas.microsoft.com/office/drawing/2014/main" id="{A56510E0-6DEB-66FC-20D5-7F3602760F0C}"/>
              </a:ext>
            </a:extLst>
          </p:cNvPr>
          <p:cNvSpPr/>
          <p:nvPr/>
        </p:nvSpPr>
        <p:spPr>
          <a:xfrm>
            <a:off x="9159986" y="446149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1" name="Oval 50">
            <a:extLst>
              <a:ext uri="{FF2B5EF4-FFF2-40B4-BE49-F238E27FC236}">
                <a16:creationId xmlns:a16="http://schemas.microsoft.com/office/drawing/2014/main" id="{51BB3C4A-431D-0939-C3E6-3AE5B29BCB9D}"/>
              </a:ext>
            </a:extLst>
          </p:cNvPr>
          <p:cNvSpPr/>
          <p:nvPr/>
        </p:nvSpPr>
        <p:spPr>
          <a:xfrm>
            <a:off x="9747475" y="446558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6" name="Oval 55">
            <a:extLst>
              <a:ext uri="{FF2B5EF4-FFF2-40B4-BE49-F238E27FC236}">
                <a16:creationId xmlns:a16="http://schemas.microsoft.com/office/drawing/2014/main" id="{8A8019B3-F104-35B3-7508-56CF46CED1A0}"/>
              </a:ext>
            </a:extLst>
          </p:cNvPr>
          <p:cNvSpPr/>
          <p:nvPr/>
        </p:nvSpPr>
        <p:spPr>
          <a:xfrm>
            <a:off x="9155115" y="585943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7" name="Oval 56">
            <a:extLst>
              <a:ext uri="{FF2B5EF4-FFF2-40B4-BE49-F238E27FC236}">
                <a16:creationId xmlns:a16="http://schemas.microsoft.com/office/drawing/2014/main" id="{D4DCC2EC-30EF-6F5D-6BDF-C1E9549BD6A4}"/>
              </a:ext>
            </a:extLst>
          </p:cNvPr>
          <p:cNvSpPr/>
          <p:nvPr/>
        </p:nvSpPr>
        <p:spPr>
          <a:xfrm>
            <a:off x="8596280" y="585026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9" name="Oval 58">
            <a:extLst>
              <a:ext uri="{FF2B5EF4-FFF2-40B4-BE49-F238E27FC236}">
                <a16:creationId xmlns:a16="http://schemas.microsoft.com/office/drawing/2014/main" id="{5C17FD2D-1825-5A58-750D-1170F21C0974}"/>
              </a:ext>
            </a:extLst>
          </p:cNvPr>
          <p:cNvSpPr/>
          <p:nvPr/>
        </p:nvSpPr>
        <p:spPr>
          <a:xfrm>
            <a:off x="8596280" y="648153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0" name="Oval 59">
            <a:extLst>
              <a:ext uri="{FF2B5EF4-FFF2-40B4-BE49-F238E27FC236}">
                <a16:creationId xmlns:a16="http://schemas.microsoft.com/office/drawing/2014/main" id="{2EBFEE60-51B7-2352-3067-27CB3F2D0A85}"/>
              </a:ext>
            </a:extLst>
          </p:cNvPr>
          <p:cNvSpPr/>
          <p:nvPr/>
        </p:nvSpPr>
        <p:spPr>
          <a:xfrm>
            <a:off x="9742437" y="648153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1" name="Oval 60">
            <a:extLst>
              <a:ext uri="{FF2B5EF4-FFF2-40B4-BE49-F238E27FC236}">
                <a16:creationId xmlns:a16="http://schemas.microsoft.com/office/drawing/2014/main" id="{22874A1E-FAE8-B0EA-CC04-ADB04AF038D9}"/>
              </a:ext>
            </a:extLst>
          </p:cNvPr>
          <p:cNvSpPr/>
          <p:nvPr/>
        </p:nvSpPr>
        <p:spPr>
          <a:xfrm>
            <a:off x="10435577" y="509371"/>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2" name="Oval 61">
            <a:extLst>
              <a:ext uri="{FF2B5EF4-FFF2-40B4-BE49-F238E27FC236}">
                <a16:creationId xmlns:a16="http://schemas.microsoft.com/office/drawing/2014/main" id="{EB9CFC53-6624-8BB9-D21A-32C3D79987BB}"/>
              </a:ext>
            </a:extLst>
          </p:cNvPr>
          <p:cNvSpPr/>
          <p:nvPr/>
        </p:nvSpPr>
        <p:spPr>
          <a:xfrm>
            <a:off x="10435577" y="1134744"/>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3" name="Oval 62">
            <a:extLst>
              <a:ext uri="{FF2B5EF4-FFF2-40B4-BE49-F238E27FC236}">
                <a16:creationId xmlns:a16="http://schemas.microsoft.com/office/drawing/2014/main" id="{A4182D97-0D9D-A091-63F9-F5253FE6B0D5}"/>
              </a:ext>
            </a:extLst>
          </p:cNvPr>
          <p:cNvSpPr/>
          <p:nvPr/>
        </p:nvSpPr>
        <p:spPr>
          <a:xfrm>
            <a:off x="10446334" y="2159016"/>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5" name="Oval 64">
            <a:extLst>
              <a:ext uri="{FF2B5EF4-FFF2-40B4-BE49-F238E27FC236}">
                <a16:creationId xmlns:a16="http://schemas.microsoft.com/office/drawing/2014/main" id="{616DA8CA-EDC9-6B44-77DD-DF27796DEE4F}"/>
              </a:ext>
            </a:extLst>
          </p:cNvPr>
          <p:cNvSpPr/>
          <p:nvPr/>
        </p:nvSpPr>
        <p:spPr>
          <a:xfrm>
            <a:off x="8581197" y="31283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7" name="Oval 66">
            <a:extLst>
              <a:ext uri="{FF2B5EF4-FFF2-40B4-BE49-F238E27FC236}">
                <a16:creationId xmlns:a16="http://schemas.microsoft.com/office/drawing/2014/main" id="{63F010F8-971B-AC71-1FF2-9612891AC1FD}"/>
              </a:ext>
            </a:extLst>
          </p:cNvPr>
          <p:cNvSpPr/>
          <p:nvPr/>
        </p:nvSpPr>
        <p:spPr>
          <a:xfrm>
            <a:off x="9155115" y="313108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8" name="Oval 67">
            <a:extLst>
              <a:ext uri="{FF2B5EF4-FFF2-40B4-BE49-F238E27FC236}">
                <a16:creationId xmlns:a16="http://schemas.microsoft.com/office/drawing/2014/main" id="{BC6604F6-26E6-AFFE-DF3A-FC3C6FF936C4}"/>
              </a:ext>
            </a:extLst>
          </p:cNvPr>
          <p:cNvSpPr/>
          <p:nvPr/>
        </p:nvSpPr>
        <p:spPr>
          <a:xfrm>
            <a:off x="9168519" y="344626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9" name="Oval 68">
            <a:extLst>
              <a:ext uri="{FF2B5EF4-FFF2-40B4-BE49-F238E27FC236}">
                <a16:creationId xmlns:a16="http://schemas.microsoft.com/office/drawing/2014/main" id="{583E583C-6B3D-01A3-1B4A-756D9E4542E8}"/>
              </a:ext>
            </a:extLst>
          </p:cNvPr>
          <p:cNvSpPr/>
          <p:nvPr/>
        </p:nvSpPr>
        <p:spPr>
          <a:xfrm>
            <a:off x="9742437" y="344899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0" name="Rectangle 69">
            <a:extLst>
              <a:ext uri="{FF2B5EF4-FFF2-40B4-BE49-F238E27FC236}">
                <a16:creationId xmlns:a16="http://schemas.microsoft.com/office/drawing/2014/main" id="{FFA40409-0FC9-D948-A50B-E7B4D4BFB264}"/>
              </a:ext>
            </a:extLst>
          </p:cNvPr>
          <p:cNvSpPr/>
          <p:nvPr/>
        </p:nvSpPr>
        <p:spPr>
          <a:xfrm>
            <a:off x="6547108" y="3386775"/>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71" name="Rectangle 70">
            <a:extLst>
              <a:ext uri="{FF2B5EF4-FFF2-40B4-BE49-F238E27FC236}">
                <a16:creationId xmlns:a16="http://schemas.microsoft.com/office/drawing/2014/main" id="{0752DF86-B857-10D2-35F7-415DF26BC23C}"/>
              </a:ext>
            </a:extLst>
          </p:cNvPr>
          <p:cNvSpPr/>
          <p:nvPr/>
        </p:nvSpPr>
        <p:spPr>
          <a:xfrm>
            <a:off x="6547108" y="2745259"/>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72" name="Rectangle 71">
            <a:extLst>
              <a:ext uri="{FF2B5EF4-FFF2-40B4-BE49-F238E27FC236}">
                <a16:creationId xmlns:a16="http://schemas.microsoft.com/office/drawing/2014/main" id="{FD514842-AAEC-B43E-4A20-FCEC70941ABD}"/>
              </a:ext>
            </a:extLst>
          </p:cNvPr>
          <p:cNvSpPr/>
          <p:nvPr/>
        </p:nvSpPr>
        <p:spPr>
          <a:xfrm>
            <a:off x="6547108" y="3066016"/>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76" name="Rectangle 75">
            <a:extLst>
              <a:ext uri="{FF2B5EF4-FFF2-40B4-BE49-F238E27FC236}">
                <a16:creationId xmlns:a16="http://schemas.microsoft.com/office/drawing/2014/main" id="{32B4A1A2-FAE3-2F62-3ECE-E1108526237C}"/>
              </a:ext>
            </a:extLst>
          </p:cNvPr>
          <p:cNvSpPr/>
          <p:nvPr/>
        </p:nvSpPr>
        <p:spPr>
          <a:xfrm>
            <a:off x="6539758" y="2424502"/>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81" name="Rectangle 80">
            <a:extLst>
              <a:ext uri="{FF2B5EF4-FFF2-40B4-BE49-F238E27FC236}">
                <a16:creationId xmlns:a16="http://schemas.microsoft.com/office/drawing/2014/main" id="{67C8EC49-5953-FA79-C93A-6393098F45C9}"/>
              </a:ext>
            </a:extLst>
          </p:cNvPr>
          <p:cNvSpPr/>
          <p:nvPr/>
        </p:nvSpPr>
        <p:spPr>
          <a:xfrm>
            <a:off x="6539758" y="1782988"/>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E2.2 </a:t>
            </a:r>
            <a:r>
              <a:rPr lang="sv-SE" sz="700">
                <a:solidFill>
                  <a:schemeClr val="accent2"/>
                </a:solidFill>
              </a:rPr>
              <a:t>Förorening av vatten</a:t>
            </a:r>
          </a:p>
        </p:txBody>
      </p:sp>
      <p:sp>
        <p:nvSpPr>
          <p:cNvPr id="82" name="Rectangle 81">
            <a:extLst>
              <a:ext uri="{FF2B5EF4-FFF2-40B4-BE49-F238E27FC236}">
                <a16:creationId xmlns:a16="http://schemas.microsoft.com/office/drawing/2014/main" id="{BCB437FB-7090-4209-C3B8-3A9ED6B65005}"/>
              </a:ext>
            </a:extLst>
          </p:cNvPr>
          <p:cNvSpPr/>
          <p:nvPr/>
        </p:nvSpPr>
        <p:spPr>
          <a:xfrm>
            <a:off x="6539758" y="445878"/>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83" name="Rectangle 82">
            <a:extLst>
              <a:ext uri="{FF2B5EF4-FFF2-40B4-BE49-F238E27FC236}">
                <a16:creationId xmlns:a16="http://schemas.microsoft.com/office/drawing/2014/main" id="{9FEAF6D8-DE04-C01B-4DF2-586F028A7C08}"/>
              </a:ext>
            </a:extLst>
          </p:cNvPr>
          <p:cNvSpPr/>
          <p:nvPr/>
        </p:nvSpPr>
        <p:spPr>
          <a:xfrm>
            <a:off x="6539758" y="767964"/>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84" name="Rectangle 83">
            <a:extLst>
              <a:ext uri="{FF2B5EF4-FFF2-40B4-BE49-F238E27FC236}">
                <a16:creationId xmlns:a16="http://schemas.microsoft.com/office/drawing/2014/main" id="{A5246A06-AA98-9078-E228-4C9A26ECE99E}"/>
              </a:ext>
            </a:extLst>
          </p:cNvPr>
          <p:cNvSpPr/>
          <p:nvPr/>
        </p:nvSpPr>
        <p:spPr>
          <a:xfrm>
            <a:off x="6539758" y="1462231"/>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85" name="Rectangle 84">
            <a:extLst>
              <a:ext uri="{FF2B5EF4-FFF2-40B4-BE49-F238E27FC236}">
                <a16:creationId xmlns:a16="http://schemas.microsoft.com/office/drawing/2014/main" id="{AFF87A8B-7AF7-8DDD-CBC8-34AC0893A7E8}"/>
              </a:ext>
            </a:extLst>
          </p:cNvPr>
          <p:cNvSpPr/>
          <p:nvPr/>
        </p:nvSpPr>
        <p:spPr>
          <a:xfrm>
            <a:off x="6539758" y="4069746"/>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86" name="Rectangle 85">
            <a:extLst>
              <a:ext uri="{FF2B5EF4-FFF2-40B4-BE49-F238E27FC236}">
                <a16:creationId xmlns:a16="http://schemas.microsoft.com/office/drawing/2014/main" id="{4E335592-0027-B3D7-7746-CE6B175ABB3C}"/>
              </a:ext>
            </a:extLst>
          </p:cNvPr>
          <p:cNvSpPr/>
          <p:nvPr/>
        </p:nvSpPr>
        <p:spPr>
          <a:xfrm>
            <a:off x="6548698" y="4405619"/>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87" name="Rectangle 86">
            <a:extLst>
              <a:ext uri="{FF2B5EF4-FFF2-40B4-BE49-F238E27FC236}">
                <a16:creationId xmlns:a16="http://schemas.microsoft.com/office/drawing/2014/main" id="{665D1C92-2D8C-F0CC-9C68-19DE4250D3F2}"/>
              </a:ext>
            </a:extLst>
          </p:cNvPr>
          <p:cNvSpPr/>
          <p:nvPr/>
        </p:nvSpPr>
        <p:spPr>
          <a:xfrm>
            <a:off x="6555898" y="5050410"/>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88" name="Rectangle 87">
            <a:extLst>
              <a:ext uri="{FF2B5EF4-FFF2-40B4-BE49-F238E27FC236}">
                <a16:creationId xmlns:a16="http://schemas.microsoft.com/office/drawing/2014/main" id="{05F9378F-D9A0-77D0-416C-5FB0228C6CF2}"/>
              </a:ext>
            </a:extLst>
          </p:cNvPr>
          <p:cNvSpPr/>
          <p:nvPr/>
        </p:nvSpPr>
        <p:spPr>
          <a:xfrm>
            <a:off x="6548698" y="4725174"/>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89" name="Rectangle 88">
            <a:extLst>
              <a:ext uri="{FF2B5EF4-FFF2-40B4-BE49-F238E27FC236}">
                <a16:creationId xmlns:a16="http://schemas.microsoft.com/office/drawing/2014/main" id="{0F44D0E7-019C-0859-B91D-C8F291307ED2}"/>
              </a:ext>
            </a:extLst>
          </p:cNvPr>
          <p:cNvSpPr/>
          <p:nvPr/>
        </p:nvSpPr>
        <p:spPr>
          <a:xfrm>
            <a:off x="6548698" y="5386577"/>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90" name="Rectangle 89">
            <a:extLst>
              <a:ext uri="{FF2B5EF4-FFF2-40B4-BE49-F238E27FC236}">
                <a16:creationId xmlns:a16="http://schemas.microsoft.com/office/drawing/2014/main" id="{31E16C8F-04F6-F462-CFDD-4BC5D47ABE8E}"/>
              </a:ext>
            </a:extLst>
          </p:cNvPr>
          <p:cNvSpPr/>
          <p:nvPr/>
        </p:nvSpPr>
        <p:spPr>
          <a:xfrm>
            <a:off x="6555898" y="5764765"/>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91" name="Rectangle 90">
            <a:extLst>
              <a:ext uri="{FF2B5EF4-FFF2-40B4-BE49-F238E27FC236}">
                <a16:creationId xmlns:a16="http://schemas.microsoft.com/office/drawing/2014/main" id="{E04E0757-8A81-CA4F-6BBE-8FD7BF54AB7D}"/>
              </a:ext>
            </a:extLst>
          </p:cNvPr>
          <p:cNvSpPr/>
          <p:nvPr/>
        </p:nvSpPr>
        <p:spPr>
          <a:xfrm>
            <a:off x="6563098" y="6422209"/>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E5.3 </a:t>
            </a:r>
            <a:r>
              <a:rPr lang="sv-SE" sz="700">
                <a:solidFill>
                  <a:schemeClr val="accent2"/>
                </a:solidFill>
              </a:rPr>
              <a:t>Avfall</a:t>
            </a:r>
          </a:p>
        </p:txBody>
      </p:sp>
      <p:sp>
        <p:nvSpPr>
          <p:cNvPr id="92" name="Rectangle 91">
            <a:extLst>
              <a:ext uri="{FF2B5EF4-FFF2-40B4-BE49-F238E27FC236}">
                <a16:creationId xmlns:a16="http://schemas.microsoft.com/office/drawing/2014/main" id="{1F39A61C-8E89-0B8D-5B10-BC4AAE890852}"/>
              </a:ext>
            </a:extLst>
          </p:cNvPr>
          <p:cNvSpPr/>
          <p:nvPr/>
        </p:nvSpPr>
        <p:spPr>
          <a:xfrm>
            <a:off x="6555898" y="6096973"/>
            <a:ext cx="170956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E5.2</a:t>
            </a:r>
            <a:r>
              <a:rPr lang="sv-SE" sz="700" i="1">
                <a:solidFill>
                  <a:schemeClr val="bg1">
                    <a:lumMod val="50000"/>
                  </a:schemeClr>
                </a:solidFill>
              </a:rPr>
              <a:t> Resursutflöden</a:t>
            </a:r>
          </a:p>
        </p:txBody>
      </p:sp>
      <p:sp>
        <p:nvSpPr>
          <p:cNvPr id="93" name="Rectangle 92">
            <a:extLst>
              <a:ext uri="{FF2B5EF4-FFF2-40B4-BE49-F238E27FC236}">
                <a16:creationId xmlns:a16="http://schemas.microsoft.com/office/drawing/2014/main" id="{507A9849-A282-E3D2-60B0-0A1DEA8F3A06}"/>
              </a:ext>
            </a:extLst>
          </p:cNvPr>
          <p:cNvSpPr/>
          <p:nvPr/>
        </p:nvSpPr>
        <p:spPr>
          <a:xfrm>
            <a:off x="6538014" y="1095022"/>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sp>
        <p:nvSpPr>
          <p:cNvPr id="97" name="Rectangle 96">
            <a:extLst>
              <a:ext uri="{FF2B5EF4-FFF2-40B4-BE49-F238E27FC236}">
                <a16:creationId xmlns:a16="http://schemas.microsoft.com/office/drawing/2014/main" id="{379D9650-7F4C-2FC8-6488-6E32CF8B1AA9}"/>
              </a:ext>
            </a:extLst>
          </p:cNvPr>
          <p:cNvSpPr/>
          <p:nvPr/>
        </p:nvSpPr>
        <p:spPr>
          <a:xfrm>
            <a:off x="6539758" y="2100147"/>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E2.3 </a:t>
            </a:r>
            <a:r>
              <a:rPr lang="sv-SE" sz="700">
                <a:solidFill>
                  <a:schemeClr val="accent2"/>
                </a:solidFill>
              </a:rPr>
              <a:t>Förorening av mark</a:t>
            </a:r>
          </a:p>
        </p:txBody>
      </p:sp>
      <p:sp>
        <p:nvSpPr>
          <p:cNvPr id="99" name="Rectangle 98">
            <a:extLst>
              <a:ext uri="{FF2B5EF4-FFF2-40B4-BE49-F238E27FC236}">
                <a16:creationId xmlns:a16="http://schemas.microsoft.com/office/drawing/2014/main" id="{C743F756-AACB-5079-3D0D-7350024ADBC4}"/>
              </a:ext>
            </a:extLst>
          </p:cNvPr>
          <p:cNvSpPr/>
          <p:nvPr/>
        </p:nvSpPr>
        <p:spPr>
          <a:xfrm>
            <a:off x="6539759" y="3752589"/>
            <a:ext cx="172570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E3.1 </a:t>
            </a:r>
            <a:r>
              <a:rPr lang="sv-SE" sz="700" i="1">
                <a:solidFill>
                  <a:schemeClr val="bg1">
                    <a:lumMod val="50000"/>
                  </a:schemeClr>
                </a:solidFill>
              </a:rPr>
              <a:t>Vatten</a:t>
            </a:r>
          </a:p>
        </p:txBody>
      </p:sp>
      <p:sp>
        <p:nvSpPr>
          <p:cNvPr id="100" name="Oval 99">
            <a:extLst>
              <a:ext uri="{FF2B5EF4-FFF2-40B4-BE49-F238E27FC236}">
                <a16:creationId xmlns:a16="http://schemas.microsoft.com/office/drawing/2014/main" id="{98606E03-A5FB-484D-0650-E18BE4D6E8E8}"/>
              </a:ext>
            </a:extLst>
          </p:cNvPr>
          <p:cNvSpPr/>
          <p:nvPr/>
        </p:nvSpPr>
        <p:spPr>
          <a:xfrm>
            <a:off x="8581197" y="82312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1" name="Oval 100">
            <a:extLst>
              <a:ext uri="{FF2B5EF4-FFF2-40B4-BE49-F238E27FC236}">
                <a16:creationId xmlns:a16="http://schemas.microsoft.com/office/drawing/2014/main" id="{D7F346B0-6C84-5638-95D1-EA6340F4A8B0}"/>
              </a:ext>
            </a:extLst>
          </p:cNvPr>
          <p:cNvSpPr/>
          <p:nvPr/>
        </p:nvSpPr>
        <p:spPr>
          <a:xfrm>
            <a:off x="8596280" y="50656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3501481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D2812-7FA9-6A98-AA30-E5C565A2767E}"/>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105A315-F128-5BEE-7D8C-E0B12865E9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A105A315-F128-5BEE-7D8C-E0B12865E9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0F997FE6-0B9B-5A23-857A-17C921D539F5}"/>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58F530B3-BE9B-85C3-FFBC-DE7C96EE2EB9}"/>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31</a:t>
            </a:fld>
            <a:endParaRPr lang="sv-SE"/>
          </a:p>
        </p:txBody>
      </p:sp>
      <p:sp>
        <p:nvSpPr>
          <p:cNvPr id="43" name="TextBox 42">
            <a:extLst>
              <a:ext uri="{FF2B5EF4-FFF2-40B4-BE49-F238E27FC236}">
                <a16:creationId xmlns:a16="http://schemas.microsoft.com/office/drawing/2014/main" id="{20247294-A79E-C955-988F-D245347FA06E}"/>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721591EC-B0B3-6C80-B6FD-38ED41CD9CC3}"/>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AEB5B10B-4B42-95E9-40EB-FE11ED35C17A}"/>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9ED26929-C1C0-BF42-5BE8-B04C20CBD559}"/>
                </a:ext>
              </a:extLst>
            </p:cNvPr>
            <p:cNvSpPr/>
            <p:nvPr/>
          </p:nvSpPr>
          <p:spPr>
            <a:xfrm>
              <a:off x="-470681" y="1910236"/>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Bolagen i </a:t>
              </a:r>
              <a:r>
                <a:rPr lang="sv-SE" sz="1000" b="1" i="1">
                  <a:solidFill>
                    <a:prstClr val="black"/>
                  </a:solidFill>
                </a:rPr>
                <a:t>Fastighetsförvaltning och nyproduktion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Inom bolagens verksamheter arbetar anställda i en miljö med risk för psykosociala arbetsrelaterade skador kopplat till exv. möten med hyresgäster eller arbeten runt fastigheter där hotfulla situationer kan uppstå (S1.1). Upp- och nedströms i värdekedjan kartläggs även potentiell negativ inverkan kopplat till bristande arbetsvillkor i exv. produktion av kemikalier samt hantering av farligt avfall (S2.1). Bolagen har vidare begränsad insyn gällande likabehandling eller andra arbetsrelaterade rättigheter upp- och nedströms i värdekedjan kopplat till exv. Råvaru-utvinning av material (S2.2-S2.3). Det finns även en potentiell negativ inverkan nedströms i värdekedjan kopplat till råvaruutvinning material-förädling (S3.1). </a:t>
              </a:r>
            </a:p>
            <a:p>
              <a:endParaRPr lang="sv-SE" sz="1000">
                <a:solidFill>
                  <a:srgbClr val="000000"/>
                </a:solidFill>
              </a:endParaRPr>
            </a:p>
            <a:p>
              <a:r>
                <a:rPr lang="sv-SE" sz="1000" b="1">
                  <a:solidFill>
                    <a:srgbClr val="000000"/>
                  </a:solidFill>
                </a:rPr>
                <a:t>Bolagen i </a:t>
              </a:r>
              <a:r>
                <a:rPr lang="sv-SE" sz="1000" b="1" i="1">
                  <a:solidFill>
                    <a:prstClr val="black"/>
                  </a:solidFill>
                </a:rPr>
                <a:t>Fastighetsförvaltning och nyproduktion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Samtliga bolag erbjuder trygga arbetsvillkor (S1.2) och arbetar aktivt för likabehandling och lika möjligheter för alla (S1.2). Bolagen kravställare i sina kontrakt att leverantörer ska säkerställa tillräckliga arbetsvillkor för sina anställda, vilket följs upp kontinuerligt (S2.1). Bolagen äger och förvaltar lokaler och bostäder som möjliggöra goda boendemiljöer, likväl som företagande och nyetableringar. Det genomförs även </a:t>
              </a:r>
              <a:r>
                <a:rPr lang="sv-SE" sz="1000" err="1">
                  <a:solidFill>
                    <a:srgbClr val="000000"/>
                  </a:solidFill>
                </a:rPr>
                <a:t>trygghets-skapande</a:t>
              </a:r>
              <a:r>
                <a:rPr lang="sv-SE" sz="1000">
                  <a:solidFill>
                    <a:srgbClr val="000000"/>
                  </a:solidFill>
                </a:rPr>
                <a:t> åtgärder för att bidra till minskad segregation och motverka kriminell påverkan på lokalsamhället (S3.1). Genom att skapa och tillhandahålla goda boendemiljöer, livsmiljöer och publika miljöer bidrar bolagen till ökad hälsa och välbefinnande hos de som bor, verkar och vistas i och runt bolagens fastigheter (S4.2).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Bolagen i </a:t>
              </a:r>
              <a:r>
                <a:rPr lang="sv-SE" sz="1000" b="1" i="1">
                  <a:solidFill>
                    <a:prstClr val="black"/>
                  </a:solidFill>
                </a:rPr>
                <a:t>Fastighetsförvaltning och nyproduktion </a:t>
              </a:r>
              <a:r>
                <a:rPr lang="sv-SE" sz="1000" b="1">
                  <a:solidFill>
                    <a:srgbClr val="000000"/>
                  </a:solidFill>
                </a:rPr>
                <a:t>identifierade finansiella risker inom ett underämne</a:t>
              </a:r>
              <a:r>
                <a:rPr lang="sv-SE" sz="1000">
                  <a:solidFill>
                    <a:srgbClr val="000000"/>
                  </a:solidFill>
                </a:rPr>
                <a:t>. Om extern part skulle infiltrera bolagens system och få tillgång till känslig information, skulle det kunna leda till exv. böter. Bolagen kartlade även en potentiell risk kopplat till den upplevda säkerheten och tryggheten och kriminella aktörers närvaro och påverkan, vilket kan leda till minskat fastighetsvärde och försämrad möjlighet till uthyrning av lokaler och bostäder (S3.1). </a:t>
              </a:r>
            </a:p>
            <a:p>
              <a:endParaRPr lang="en-US" sz="1000">
                <a:solidFill>
                  <a:schemeClr val="bg1"/>
                </a:solidFill>
              </a:endParaRPr>
            </a:p>
          </p:txBody>
        </p:sp>
      </p:grpSp>
      <p:sp>
        <p:nvSpPr>
          <p:cNvPr id="66" name="Isosceles Triangle 65">
            <a:extLst>
              <a:ext uri="{FF2B5EF4-FFF2-40B4-BE49-F238E27FC236}">
                <a16:creationId xmlns:a16="http://schemas.microsoft.com/office/drawing/2014/main" id="{F872E3DB-1050-113F-FA9A-AE207DF46794}"/>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3FB5D6DD-E78B-F0F9-7072-E65577C3AD66}"/>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E13FE4BC-92EE-3142-7ED9-8CF4A697E45C}"/>
              </a:ext>
            </a:extLst>
          </p:cNvPr>
          <p:cNvSpPr txBox="1"/>
          <p:nvPr/>
        </p:nvSpPr>
        <p:spPr>
          <a:xfrm>
            <a:off x="82489" y="268961"/>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Sociala</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10A6D5F2-4847-2822-DBC3-4E6A58302425}"/>
              </a:ext>
            </a:extLst>
          </p:cNvPr>
          <p:cNvSpPr/>
          <p:nvPr/>
        </p:nvSpPr>
        <p:spPr>
          <a:xfrm>
            <a:off x="6340294" y="648293"/>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S1.1. Arbetsvillkor</a:t>
            </a:r>
          </a:p>
        </p:txBody>
      </p:sp>
      <p:sp>
        <p:nvSpPr>
          <p:cNvPr id="3" name="Rectangle 2">
            <a:extLst>
              <a:ext uri="{FF2B5EF4-FFF2-40B4-BE49-F238E27FC236}">
                <a16:creationId xmlns:a16="http://schemas.microsoft.com/office/drawing/2014/main" id="{915B0965-4B64-1C07-AA7C-FE319755D8E9}"/>
              </a:ext>
            </a:extLst>
          </p:cNvPr>
          <p:cNvSpPr/>
          <p:nvPr/>
        </p:nvSpPr>
        <p:spPr>
          <a:xfrm>
            <a:off x="6340294" y="975215"/>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S1.2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4" name="Rectangle 3">
            <a:extLst>
              <a:ext uri="{FF2B5EF4-FFF2-40B4-BE49-F238E27FC236}">
                <a16:creationId xmlns:a16="http://schemas.microsoft.com/office/drawing/2014/main" id="{762080F7-29C1-C0A5-B056-0963D49C1041}"/>
              </a:ext>
            </a:extLst>
          </p:cNvPr>
          <p:cNvSpPr/>
          <p:nvPr/>
        </p:nvSpPr>
        <p:spPr>
          <a:xfrm>
            <a:off x="6340293" y="2356394"/>
            <a:ext cx="2017974"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S2.3 Andra arbetsrelaterade rättigheter</a:t>
            </a:r>
          </a:p>
        </p:txBody>
      </p:sp>
      <p:sp>
        <p:nvSpPr>
          <p:cNvPr id="6" name="Rectangle 5">
            <a:extLst>
              <a:ext uri="{FF2B5EF4-FFF2-40B4-BE49-F238E27FC236}">
                <a16:creationId xmlns:a16="http://schemas.microsoft.com/office/drawing/2014/main" id="{0CEA2B7E-1909-3406-BC03-583B895716E0}"/>
              </a:ext>
            </a:extLst>
          </p:cNvPr>
          <p:cNvSpPr/>
          <p:nvPr/>
        </p:nvSpPr>
        <p:spPr>
          <a:xfrm>
            <a:off x="6340294" y="1714886"/>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S2.1. Arbetsvillkor</a:t>
            </a:r>
          </a:p>
        </p:txBody>
      </p:sp>
      <p:sp>
        <p:nvSpPr>
          <p:cNvPr id="7" name="Rectangle 6">
            <a:extLst>
              <a:ext uri="{FF2B5EF4-FFF2-40B4-BE49-F238E27FC236}">
                <a16:creationId xmlns:a16="http://schemas.microsoft.com/office/drawing/2014/main" id="{4B196784-8886-1A4C-2350-F9635099C07F}"/>
              </a:ext>
            </a:extLst>
          </p:cNvPr>
          <p:cNvSpPr/>
          <p:nvPr/>
        </p:nvSpPr>
        <p:spPr>
          <a:xfrm>
            <a:off x="6340294" y="2031128"/>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S2.2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8" name="Rectangle 7">
            <a:extLst>
              <a:ext uri="{FF2B5EF4-FFF2-40B4-BE49-F238E27FC236}">
                <a16:creationId xmlns:a16="http://schemas.microsoft.com/office/drawing/2014/main" id="{E0BF8D95-C14F-4371-A1F6-E118B6E248FB}"/>
              </a:ext>
            </a:extLst>
          </p:cNvPr>
          <p:cNvSpPr/>
          <p:nvPr/>
        </p:nvSpPr>
        <p:spPr>
          <a:xfrm>
            <a:off x="6340294" y="2705434"/>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9" name="Rectangle 8">
            <a:extLst>
              <a:ext uri="{FF2B5EF4-FFF2-40B4-BE49-F238E27FC236}">
                <a16:creationId xmlns:a16="http://schemas.microsoft.com/office/drawing/2014/main" id="{6993C025-70F0-B2A7-F287-003B8F78279A}"/>
              </a:ext>
            </a:extLst>
          </p:cNvPr>
          <p:cNvSpPr/>
          <p:nvPr/>
        </p:nvSpPr>
        <p:spPr>
          <a:xfrm>
            <a:off x="6340294" y="3046167"/>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10" name="Rectangle 9">
            <a:extLst>
              <a:ext uri="{FF2B5EF4-FFF2-40B4-BE49-F238E27FC236}">
                <a16:creationId xmlns:a16="http://schemas.microsoft.com/office/drawing/2014/main" id="{01513BF7-D476-1542-3752-90256309D7C1}"/>
              </a:ext>
            </a:extLst>
          </p:cNvPr>
          <p:cNvSpPr/>
          <p:nvPr/>
        </p:nvSpPr>
        <p:spPr>
          <a:xfrm>
            <a:off x="6353926" y="4369539"/>
            <a:ext cx="2017974" cy="32019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i="1">
                <a:solidFill>
                  <a:schemeClr val="bg1">
                    <a:lumMod val="50000"/>
                  </a:schemeClr>
                </a:solidFill>
              </a:rPr>
              <a:t>S4.3 Social inkludering </a:t>
            </a:r>
          </a:p>
        </p:txBody>
      </p:sp>
      <p:sp>
        <p:nvSpPr>
          <p:cNvPr id="11" name="Rectangle 10">
            <a:extLst>
              <a:ext uri="{FF2B5EF4-FFF2-40B4-BE49-F238E27FC236}">
                <a16:creationId xmlns:a16="http://schemas.microsoft.com/office/drawing/2014/main" id="{47C6C506-CEFE-CB17-9090-18EBCF99E379}"/>
              </a:ext>
            </a:extLst>
          </p:cNvPr>
          <p:cNvSpPr/>
          <p:nvPr/>
        </p:nvSpPr>
        <p:spPr>
          <a:xfrm>
            <a:off x="6353928" y="4047057"/>
            <a:ext cx="2022983"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S4.2 Personlig säkerhet</a:t>
            </a:r>
          </a:p>
        </p:txBody>
      </p:sp>
      <p:graphicFrame>
        <p:nvGraphicFramePr>
          <p:cNvPr id="12" name="Table 11">
            <a:extLst>
              <a:ext uri="{FF2B5EF4-FFF2-40B4-BE49-F238E27FC236}">
                <a16:creationId xmlns:a16="http://schemas.microsoft.com/office/drawing/2014/main" id="{E657A50B-70FB-4B82-E78F-84E5D6216D49}"/>
              </a:ext>
            </a:extLst>
          </p:cNvPr>
          <p:cNvGraphicFramePr>
            <a:graphicFrameLocks noGrp="1"/>
          </p:cNvGraphicFramePr>
          <p:nvPr>
            <p:extLst>
              <p:ext uri="{D42A27DB-BD31-4B8C-83A1-F6EECF244321}">
                <p14:modId xmlns:p14="http://schemas.microsoft.com/office/powerpoint/2010/main" val="577687013"/>
              </p:ext>
            </p:extLst>
          </p:nvPr>
        </p:nvGraphicFramePr>
        <p:xfrm>
          <a:off x="8414910" y="665279"/>
          <a:ext cx="172744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6562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7073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378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3" name="Table 12">
            <a:extLst>
              <a:ext uri="{FF2B5EF4-FFF2-40B4-BE49-F238E27FC236}">
                <a16:creationId xmlns:a16="http://schemas.microsoft.com/office/drawing/2014/main" id="{A1DCA586-9F38-8C5A-D131-6219E3664EA5}"/>
              </a:ext>
            </a:extLst>
          </p:cNvPr>
          <p:cNvGraphicFramePr>
            <a:graphicFrameLocks noGrp="1"/>
          </p:cNvGraphicFramePr>
          <p:nvPr/>
        </p:nvGraphicFramePr>
        <p:xfrm>
          <a:off x="8414910" y="1734333"/>
          <a:ext cx="172744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765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4" name="Table 13">
            <a:extLst>
              <a:ext uri="{FF2B5EF4-FFF2-40B4-BE49-F238E27FC236}">
                <a16:creationId xmlns:a16="http://schemas.microsoft.com/office/drawing/2014/main" id="{DFB710C7-540D-4218-4BC8-51378DBFD129}"/>
              </a:ext>
            </a:extLst>
          </p:cNvPr>
          <p:cNvGraphicFramePr>
            <a:graphicFrameLocks noGrp="1"/>
          </p:cNvGraphicFramePr>
          <p:nvPr>
            <p:extLst>
              <p:ext uri="{D42A27DB-BD31-4B8C-83A1-F6EECF244321}">
                <p14:modId xmlns:p14="http://schemas.microsoft.com/office/powerpoint/2010/main" val="961510166"/>
              </p:ext>
            </p:extLst>
          </p:nvPr>
        </p:nvGraphicFramePr>
        <p:xfrm>
          <a:off x="8414910" y="2739567"/>
          <a:ext cx="172744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295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9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10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5" name="Table 14">
            <a:extLst>
              <a:ext uri="{FF2B5EF4-FFF2-40B4-BE49-F238E27FC236}">
                <a16:creationId xmlns:a16="http://schemas.microsoft.com/office/drawing/2014/main" id="{EB45D8F6-F1DC-99D7-A9D5-12E61111743B}"/>
              </a:ext>
            </a:extLst>
          </p:cNvPr>
          <p:cNvGraphicFramePr>
            <a:graphicFrameLocks noGrp="1"/>
          </p:cNvGraphicFramePr>
          <p:nvPr>
            <p:extLst>
              <p:ext uri="{D42A27DB-BD31-4B8C-83A1-F6EECF244321}">
                <p14:modId xmlns:p14="http://schemas.microsoft.com/office/powerpoint/2010/main" val="4257066850"/>
              </p:ext>
            </p:extLst>
          </p:nvPr>
        </p:nvGraphicFramePr>
        <p:xfrm>
          <a:off x="8428544" y="3733817"/>
          <a:ext cx="1727445" cy="955921"/>
        </p:xfrm>
        <a:graphic>
          <a:graphicData uri="http://schemas.openxmlformats.org/drawingml/2006/table">
            <a:tbl>
              <a:tblPr firstRow="1" bandRow="1">
                <a:tableStyleId>{5C22544A-7EE6-4342-B048-85BDC9FD1C3A}</a:tableStyleId>
              </a:tblPr>
              <a:tblGrid>
                <a:gridCol w="572333">
                  <a:extLst>
                    <a:ext uri="{9D8B030D-6E8A-4147-A177-3AD203B41FA5}">
                      <a16:colId xmlns:a16="http://schemas.microsoft.com/office/drawing/2014/main" val="667018431"/>
                    </a:ext>
                  </a:extLst>
                </a:gridCol>
                <a:gridCol w="579297">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951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451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56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6" name="Table 15">
            <a:extLst>
              <a:ext uri="{FF2B5EF4-FFF2-40B4-BE49-F238E27FC236}">
                <a16:creationId xmlns:a16="http://schemas.microsoft.com/office/drawing/2014/main" id="{DBB817E8-D87A-4905-CD41-3344BAEE287D}"/>
              </a:ext>
            </a:extLst>
          </p:cNvPr>
          <p:cNvGraphicFramePr>
            <a:graphicFrameLocks noGrp="1"/>
          </p:cNvGraphicFramePr>
          <p:nvPr>
            <p:extLst>
              <p:ext uri="{D42A27DB-BD31-4B8C-83A1-F6EECF244321}">
                <p14:modId xmlns:p14="http://schemas.microsoft.com/office/powerpoint/2010/main" val="649923248"/>
              </p:ext>
            </p:extLst>
          </p:nvPr>
        </p:nvGraphicFramePr>
        <p:xfrm>
          <a:off x="10264788" y="665279"/>
          <a:ext cx="57581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1109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56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746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7" name="Table 16">
            <a:extLst>
              <a:ext uri="{FF2B5EF4-FFF2-40B4-BE49-F238E27FC236}">
                <a16:creationId xmlns:a16="http://schemas.microsoft.com/office/drawing/2014/main" id="{905F8776-EC14-B7EF-7AF9-A3DF9C444E48}"/>
              </a:ext>
            </a:extLst>
          </p:cNvPr>
          <p:cNvGraphicFramePr>
            <a:graphicFrameLocks noGrp="1"/>
          </p:cNvGraphicFramePr>
          <p:nvPr/>
        </p:nvGraphicFramePr>
        <p:xfrm>
          <a:off x="10264788" y="1734333"/>
          <a:ext cx="57581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68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946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19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8" name="Table 17">
            <a:extLst>
              <a:ext uri="{FF2B5EF4-FFF2-40B4-BE49-F238E27FC236}">
                <a16:creationId xmlns:a16="http://schemas.microsoft.com/office/drawing/2014/main" id="{37196913-FBD6-5CF8-73A7-322A79589E39}"/>
              </a:ext>
            </a:extLst>
          </p:cNvPr>
          <p:cNvGraphicFramePr>
            <a:graphicFrameLocks noGrp="1"/>
          </p:cNvGraphicFramePr>
          <p:nvPr>
            <p:extLst>
              <p:ext uri="{D42A27DB-BD31-4B8C-83A1-F6EECF244321}">
                <p14:modId xmlns:p14="http://schemas.microsoft.com/office/powerpoint/2010/main" val="3224142650"/>
              </p:ext>
            </p:extLst>
          </p:nvPr>
        </p:nvGraphicFramePr>
        <p:xfrm>
          <a:off x="10264788" y="2739567"/>
          <a:ext cx="57581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47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807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031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9" name="Table 18">
            <a:extLst>
              <a:ext uri="{FF2B5EF4-FFF2-40B4-BE49-F238E27FC236}">
                <a16:creationId xmlns:a16="http://schemas.microsoft.com/office/drawing/2014/main" id="{85531B02-8B85-3BC8-531A-6E3DD59324EA}"/>
              </a:ext>
            </a:extLst>
          </p:cNvPr>
          <p:cNvGraphicFramePr>
            <a:graphicFrameLocks noGrp="1"/>
          </p:cNvGraphicFramePr>
          <p:nvPr>
            <p:extLst>
              <p:ext uri="{D42A27DB-BD31-4B8C-83A1-F6EECF244321}">
                <p14:modId xmlns:p14="http://schemas.microsoft.com/office/powerpoint/2010/main" val="634871764"/>
              </p:ext>
            </p:extLst>
          </p:nvPr>
        </p:nvGraphicFramePr>
        <p:xfrm>
          <a:off x="10264788" y="3733817"/>
          <a:ext cx="575815" cy="95593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52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93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132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sp>
        <p:nvSpPr>
          <p:cNvPr id="20" name="Rectangle 19">
            <a:extLst>
              <a:ext uri="{FF2B5EF4-FFF2-40B4-BE49-F238E27FC236}">
                <a16:creationId xmlns:a16="http://schemas.microsoft.com/office/drawing/2014/main" id="{A6632549-B87A-27D8-0E77-C9B60C8C8855}"/>
              </a:ext>
            </a:extLst>
          </p:cNvPr>
          <p:cNvSpPr/>
          <p:nvPr/>
        </p:nvSpPr>
        <p:spPr>
          <a:xfrm>
            <a:off x="6343395" y="1318769"/>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S1.3 Andra arbetsrelaterade rättigheter</a:t>
            </a:r>
          </a:p>
        </p:txBody>
      </p:sp>
      <p:sp>
        <p:nvSpPr>
          <p:cNvPr id="21" name="Rectangle 20">
            <a:extLst>
              <a:ext uri="{FF2B5EF4-FFF2-40B4-BE49-F238E27FC236}">
                <a16:creationId xmlns:a16="http://schemas.microsoft.com/office/drawing/2014/main" id="{59042002-016E-FF83-98A6-10A5ED1C46DD}"/>
              </a:ext>
            </a:extLst>
          </p:cNvPr>
          <p:cNvSpPr/>
          <p:nvPr/>
        </p:nvSpPr>
        <p:spPr>
          <a:xfrm>
            <a:off x="6343395" y="3383842"/>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S3.3 Urfolks rättigheter</a:t>
            </a:r>
          </a:p>
        </p:txBody>
      </p:sp>
      <p:sp>
        <p:nvSpPr>
          <p:cNvPr id="23" name="Rectangle 22">
            <a:extLst>
              <a:ext uri="{FF2B5EF4-FFF2-40B4-BE49-F238E27FC236}">
                <a16:creationId xmlns:a16="http://schemas.microsoft.com/office/drawing/2014/main" id="{677E635B-8054-A172-1A20-F8359B92EF29}"/>
              </a:ext>
            </a:extLst>
          </p:cNvPr>
          <p:cNvSpPr/>
          <p:nvPr/>
        </p:nvSpPr>
        <p:spPr>
          <a:xfrm>
            <a:off x="6353928" y="3727220"/>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S4.1 Informations relaterade konsekvenser</a:t>
            </a:r>
          </a:p>
        </p:txBody>
      </p:sp>
      <p:sp>
        <p:nvSpPr>
          <p:cNvPr id="24" name="TextBox 23">
            <a:extLst>
              <a:ext uri="{FF2B5EF4-FFF2-40B4-BE49-F238E27FC236}">
                <a16:creationId xmlns:a16="http://schemas.microsoft.com/office/drawing/2014/main" id="{077C564C-F4A2-8727-63CC-2B7D8E225DF5}"/>
              </a:ext>
            </a:extLst>
          </p:cNvPr>
          <p:cNvSpPr txBox="1"/>
          <p:nvPr/>
        </p:nvSpPr>
        <p:spPr>
          <a:xfrm>
            <a:off x="8980597" y="467245"/>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25" name="TextBox 24">
            <a:extLst>
              <a:ext uri="{FF2B5EF4-FFF2-40B4-BE49-F238E27FC236}">
                <a16:creationId xmlns:a16="http://schemas.microsoft.com/office/drawing/2014/main" id="{3BD489E6-20B4-FB4E-ED21-C6FE149B6F04}"/>
              </a:ext>
            </a:extLst>
          </p:cNvPr>
          <p:cNvSpPr txBox="1"/>
          <p:nvPr/>
        </p:nvSpPr>
        <p:spPr>
          <a:xfrm>
            <a:off x="8380594" y="548166"/>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26" name="TextBox 25">
            <a:extLst>
              <a:ext uri="{FF2B5EF4-FFF2-40B4-BE49-F238E27FC236}">
                <a16:creationId xmlns:a16="http://schemas.microsoft.com/office/drawing/2014/main" id="{43143D95-CA1C-01C3-A928-4EF024B66AC2}"/>
              </a:ext>
            </a:extLst>
          </p:cNvPr>
          <p:cNvSpPr txBox="1"/>
          <p:nvPr/>
        </p:nvSpPr>
        <p:spPr>
          <a:xfrm>
            <a:off x="9572319" y="543158"/>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27" name="TextBox 26">
            <a:extLst>
              <a:ext uri="{FF2B5EF4-FFF2-40B4-BE49-F238E27FC236}">
                <a16:creationId xmlns:a16="http://schemas.microsoft.com/office/drawing/2014/main" id="{20ECE856-0BD2-5C75-437F-32EE5EB060AA}"/>
              </a:ext>
            </a:extLst>
          </p:cNvPr>
          <p:cNvSpPr txBox="1"/>
          <p:nvPr/>
        </p:nvSpPr>
        <p:spPr>
          <a:xfrm>
            <a:off x="10264788" y="450825"/>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28" name="Rectangle 27">
            <a:extLst>
              <a:ext uri="{FF2B5EF4-FFF2-40B4-BE49-F238E27FC236}">
                <a16:creationId xmlns:a16="http://schemas.microsoft.com/office/drawing/2014/main" id="{E361155D-2027-5640-6ABE-91758687AB2C}"/>
              </a:ext>
            </a:extLst>
          </p:cNvPr>
          <p:cNvSpPr/>
          <p:nvPr/>
        </p:nvSpPr>
        <p:spPr>
          <a:xfrm>
            <a:off x="5293048" y="648294"/>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29" name="Rectangle 28">
            <a:extLst>
              <a:ext uri="{FF2B5EF4-FFF2-40B4-BE49-F238E27FC236}">
                <a16:creationId xmlns:a16="http://schemas.microsoft.com/office/drawing/2014/main" id="{B68E60FD-80F4-D479-0CE5-12CD4DDBE70D}"/>
              </a:ext>
            </a:extLst>
          </p:cNvPr>
          <p:cNvSpPr/>
          <p:nvPr/>
        </p:nvSpPr>
        <p:spPr>
          <a:xfrm>
            <a:off x="5293048" y="1714886"/>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31" name="Rectangle 30">
            <a:extLst>
              <a:ext uri="{FF2B5EF4-FFF2-40B4-BE49-F238E27FC236}">
                <a16:creationId xmlns:a16="http://schemas.microsoft.com/office/drawing/2014/main" id="{52520C85-933E-0380-3F4D-3EA6A095F699}"/>
              </a:ext>
            </a:extLst>
          </p:cNvPr>
          <p:cNvSpPr/>
          <p:nvPr/>
        </p:nvSpPr>
        <p:spPr>
          <a:xfrm>
            <a:off x="5293048" y="2705434"/>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32" name="Rectangle 31">
            <a:extLst>
              <a:ext uri="{FF2B5EF4-FFF2-40B4-BE49-F238E27FC236}">
                <a16:creationId xmlns:a16="http://schemas.microsoft.com/office/drawing/2014/main" id="{5A27111E-BAF8-E6B8-DC5A-959D7826D52C}"/>
              </a:ext>
            </a:extLst>
          </p:cNvPr>
          <p:cNvSpPr/>
          <p:nvPr/>
        </p:nvSpPr>
        <p:spPr>
          <a:xfrm>
            <a:off x="5306682" y="3733817"/>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33" name="Oval 32">
            <a:extLst>
              <a:ext uri="{FF2B5EF4-FFF2-40B4-BE49-F238E27FC236}">
                <a16:creationId xmlns:a16="http://schemas.microsoft.com/office/drawing/2014/main" id="{8C9C4598-F8F8-9DF3-7D78-F79B13DCE0AA}"/>
              </a:ext>
            </a:extLst>
          </p:cNvPr>
          <p:cNvSpPr/>
          <p:nvPr/>
        </p:nvSpPr>
        <p:spPr>
          <a:xfrm>
            <a:off x="9200133" y="72297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4" name="Oval 33">
            <a:extLst>
              <a:ext uri="{FF2B5EF4-FFF2-40B4-BE49-F238E27FC236}">
                <a16:creationId xmlns:a16="http://schemas.microsoft.com/office/drawing/2014/main" id="{B29201E2-EE26-2D84-E517-01DC8C46B7C7}"/>
              </a:ext>
            </a:extLst>
          </p:cNvPr>
          <p:cNvSpPr/>
          <p:nvPr/>
        </p:nvSpPr>
        <p:spPr>
          <a:xfrm>
            <a:off x="9200133" y="102559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6" name="Oval 35">
            <a:extLst>
              <a:ext uri="{FF2B5EF4-FFF2-40B4-BE49-F238E27FC236}">
                <a16:creationId xmlns:a16="http://schemas.microsoft.com/office/drawing/2014/main" id="{245885D2-B950-275F-CE43-20E5F71B1DB3}"/>
              </a:ext>
            </a:extLst>
          </p:cNvPr>
          <p:cNvSpPr/>
          <p:nvPr/>
        </p:nvSpPr>
        <p:spPr>
          <a:xfrm>
            <a:off x="8625500" y="179281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7" name="Oval 36">
            <a:extLst>
              <a:ext uri="{FF2B5EF4-FFF2-40B4-BE49-F238E27FC236}">
                <a16:creationId xmlns:a16="http://schemas.microsoft.com/office/drawing/2014/main" id="{6E09F676-42E8-EB84-E5AA-DF4023EF65BB}"/>
              </a:ext>
            </a:extLst>
          </p:cNvPr>
          <p:cNvSpPr/>
          <p:nvPr/>
        </p:nvSpPr>
        <p:spPr>
          <a:xfrm>
            <a:off x="8620843" y="20935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8" name="Oval 37">
            <a:extLst>
              <a:ext uri="{FF2B5EF4-FFF2-40B4-BE49-F238E27FC236}">
                <a16:creationId xmlns:a16="http://schemas.microsoft.com/office/drawing/2014/main" id="{A951D1FF-31B7-2511-9538-C772979CEFB0}"/>
              </a:ext>
            </a:extLst>
          </p:cNvPr>
          <p:cNvSpPr/>
          <p:nvPr/>
        </p:nvSpPr>
        <p:spPr>
          <a:xfrm>
            <a:off x="8612822" y="240438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9" name="Oval 38">
            <a:extLst>
              <a:ext uri="{FF2B5EF4-FFF2-40B4-BE49-F238E27FC236}">
                <a16:creationId xmlns:a16="http://schemas.microsoft.com/office/drawing/2014/main" id="{5C6DD227-A180-5E38-C83B-AC5A1FDDD125}"/>
              </a:ext>
            </a:extLst>
          </p:cNvPr>
          <p:cNvSpPr/>
          <p:nvPr/>
        </p:nvSpPr>
        <p:spPr>
          <a:xfrm>
            <a:off x="8628876" y="281140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0" name="Oval 39">
            <a:extLst>
              <a:ext uri="{FF2B5EF4-FFF2-40B4-BE49-F238E27FC236}">
                <a16:creationId xmlns:a16="http://schemas.microsoft.com/office/drawing/2014/main" id="{2A5C91CC-F8D9-BF60-8A27-D97E921D095B}"/>
              </a:ext>
            </a:extLst>
          </p:cNvPr>
          <p:cNvSpPr/>
          <p:nvPr/>
        </p:nvSpPr>
        <p:spPr>
          <a:xfrm>
            <a:off x="9200133" y="282485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1" name="Oval 40">
            <a:extLst>
              <a:ext uri="{FF2B5EF4-FFF2-40B4-BE49-F238E27FC236}">
                <a16:creationId xmlns:a16="http://schemas.microsoft.com/office/drawing/2014/main" id="{7ACC3BAE-1B40-54F0-F258-479FDAD51D31}"/>
              </a:ext>
            </a:extLst>
          </p:cNvPr>
          <p:cNvSpPr/>
          <p:nvPr/>
        </p:nvSpPr>
        <p:spPr>
          <a:xfrm>
            <a:off x="9815861" y="412937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4" name="Oval 43">
            <a:extLst>
              <a:ext uri="{FF2B5EF4-FFF2-40B4-BE49-F238E27FC236}">
                <a16:creationId xmlns:a16="http://schemas.microsoft.com/office/drawing/2014/main" id="{8CC25A0B-3EE5-1E2F-5817-D9A257D04BD9}"/>
              </a:ext>
            </a:extLst>
          </p:cNvPr>
          <p:cNvSpPr/>
          <p:nvPr/>
        </p:nvSpPr>
        <p:spPr>
          <a:xfrm>
            <a:off x="10484934" y="2814039"/>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239458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FEEDA-1E66-C914-DBF2-57B83DA78971}"/>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A5C2A66-831B-BE76-9CB9-D7B4DB6C3E3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9A5C2A66-831B-BE76-9CB9-D7B4DB6C3E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98580F59-9C79-8D50-FE2E-91B7EE7D7776}"/>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D6C00857-6419-2AB4-1CD2-3719CF9D1929}"/>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32</a:t>
            </a:fld>
            <a:endParaRPr lang="sv-SE"/>
          </a:p>
        </p:txBody>
      </p:sp>
      <p:sp>
        <p:nvSpPr>
          <p:cNvPr id="43" name="TextBox 42">
            <a:extLst>
              <a:ext uri="{FF2B5EF4-FFF2-40B4-BE49-F238E27FC236}">
                <a16:creationId xmlns:a16="http://schemas.microsoft.com/office/drawing/2014/main" id="{3D7E1AF0-7CC7-7EF1-7102-477D05F946CF}"/>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8DE49FA5-4E49-30A2-A3D2-F8D4B7342777}"/>
              </a:ext>
            </a:extLst>
          </p:cNvPr>
          <p:cNvGrpSpPr/>
          <p:nvPr/>
        </p:nvGrpSpPr>
        <p:grpSpPr>
          <a:xfrm>
            <a:off x="176302" y="648294"/>
            <a:ext cx="5076959" cy="5890530"/>
            <a:chOff x="-484033" y="1779824"/>
            <a:chExt cx="7479459" cy="4697854"/>
          </a:xfrm>
          <a:solidFill>
            <a:schemeClr val="bg1">
              <a:lumMod val="95000"/>
            </a:schemeClr>
          </a:solidFill>
        </p:grpSpPr>
        <p:sp>
          <p:nvSpPr>
            <p:cNvPr id="64" name="Rectangle 63">
              <a:extLst>
                <a:ext uri="{FF2B5EF4-FFF2-40B4-BE49-F238E27FC236}">
                  <a16:creationId xmlns:a16="http://schemas.microsoft.com/office/drawing/2014/main" id="{CE9F65BB-B323-D656-141C-08E587844C50}"/>
                </a:ext>
              </a:extLst>
            </p:cNvPr>
            <p:cNvSpPr/>
            <p:nvPr/>
          </p:nvSpPr>
          <p:spPr>
            <a:xfrm>
              <a:off x="-484033" y="1779824"/>
              <a:ext cx="7479459" cy="462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7B1F5E98-01E0-C2A3-7D0E-7C64B0CAA310}"/>
                </a:ext>
              </a:extLst>
            </p:cNvPr>
            <p:cNvSpPr/>
            <p:nvPr/>
          </p:nvSpPr>
          <p:spPr>
            <a:xfrm>
              <a:off x="-470681" y="1910236"/>
              <a:ext cx="7427917" cy="456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rgbClr val="05326E"/>
                  </a:solidFill>
                </a:rPr>
                <a:t>Inverkansväsentlighet</a:t>
              </a:r>
            </a:p>
            <a:p>
              <a:r>
                <a:rPr lang="sv-SE" sz="1000" b="1">
                  <a:solidFill>
                    <a:srgbClr val="000000"/>
                  </a:solidFill>
                </a:rPr>
                <a:t>Bolagen i </a:t>
              </a:r>
              <a:r>
                <a:rPr lang="sv-SE" sz="1000" b="1" i="1">
                  <a:solidFill>
                    <a:prstClr val="black"/>
                  </a:solidFill>
                </a:rPr>
                <a:t>Fastighetsförvaltning och nyproduktion</a:t>
              </a:r>
              <a:r>
                <a:rPr lang="sv-SE" sz="1000" b="1" i="1">
                  <a:solidFill>
                    <a:prstClr val="black"/>
                  </a:solidFill>
                  <a:latin typeface="Arial Black"/>
                </a:rPr>
                <a:t> </a:t>
              </a:r>
              <a:r>
                <a:rPr lang="sv-SE" sz="1000" b="1">
                  <a:solidFill>
                    <a:srgbClr val="000000"/>
                  </a:solidFill>
                </a:rPr>
                <a:t>orsakar, bidrar till och är kopplade till negativ inverkan inom flera </a:t>
              </a:r>
              <a:r>
                <a:rPr lang="sv-SE" sz="1000" b="1" err="1">
                  <a:solidFill>
                    <a:srgbClr val="000000"/>
                  </a:solidFill>
                </a:rPr>
                <a:t>underämnen</a:t>
              </a:r>
              <a:r>
                <a:rPr lang="sv-SE" sz="1000" b="1">
                  <a:solidFill>
                    <a:srgbClr val="000000"/>
                  </a:solidFill>
                </a:rPr>
                <a:t>. </a:t>
              </a:r>
              <a:r>
                <a:rPr lang="sv-SE" sz="1000">
                  <a:solidFill>
                    <a:srgbClr val="000000"/>
                  </a:solidFill>
                </a:rPr>
                <a:t>Bolagen omfattas av lagen om offentlig upphandling (</a:t>
              </a:r>
              <a:r>
                <a:rPr lang="sv-SE" sz="1000" err="1">
                  <a:solidFill>
                    <a:srgbClr val="000000"/>
                  </a:solidFill>
                </a:rPr>
                <a:t>LoU</a:t>
              </a:r>
              <a:r>
                <a:rPr lang="sv-SE" sz="1000">
                  <a:solidFill>
                    <a:srgbClr val="000000"/>
                  </a:solidFill>
                </a:rPr>
                <a:t>), vars tilldelningsprincip potentiellt kan medföra att leverantörer utsätts för ekonomiska utmaningar eller försvåra för exv. mindre eller nyare leverantörer att kunna lämna anbud (G1.5). Det finns även en potentiell negativ inverkan gällande mutor och korruption i den egna verksamheten, samt hos leverantörer inom byggbranschen. Bolagen genomför dock platsbesök och stickprovskontroller för att bidra till att minska risken för att negativ inverkan sker (G1.6). </a:t>
              </a:r>
            </a:p>
            <a:p>
              <a:endParaRPr lang="sv-SE" sz="1000">
                <a:solidFill>
                  <a:srgbClr val="000000"/>
                </a:solidFill>
              </a:endParaRPr>
            </a:p>
            <a:p>
              <a:endParaRPr lang="sv-SE" sz="1000">
                <a:solidFill>
                  <a:srgbClr val="000000"/>
                </a:solidFill>
              </a:endParaRPr>
            </a:p>
            <a:p>
              <a:r>
                <a:rPr lang="sv-SE" sz="1000" b="1">
                  <a:solidFill>
                    <a:srgbClr val="000000"/>
                  </a:solidFill>
                </a:rPr>
                <a:t>Bolagen i </a:t>
              </a:r>
              <a:r>
                <a:rPr lang="sv-SE" sz="1000" b="1" i="1">
                  <a:solidFill>
                    <a:prstClr val="black"/>
                  </a:solidFill>
                </a:rPr>
                <a:t>Fastighetsförvaltning och nyproduktion </a:t>
              </a:r>
              <a:r>
                <a:rPr lang="sv-SE" sz="1000" b="1">
                  <a:solidFill>
                    <a:srgbClr val="000000"/>
                  </a:solidFill>
                </a:rPr>
                <a:t>bedöms orsaka positiv inverkan inom flera </a:t>
              </a:r>
              <a:r>
                <a:rPr lang="sv-SE" sz="1000" b="1" err="1">
                  <a:solidFill>
                    <a:srgbClr val="000000"/>
                  </a:solidFill>
                </a:rPr>
                <a:t>underämnen</a:t>
              </a:r>
              <a:r>
                <a:rPr lang="sv-SE" sz="1000">
                  <a:solidFill>
                    <a:srgbClr val="000000"/>
                  </a:solidFill>
                </a:rPr>
                <a:t>. Samtliga av bolagen regleras av omfattande styrande dokument från Göteborgs Stad och bolagsstyrelserna utvärderas årligen, vilket anses bidra till att säkerställa god företagskultur (G1.1). De omfattas även av Göteborgs Stads visselblåsarfunktion, vilket gör det möjligt för bl.a. medarbetare att anonymt rapportera misstankar om oegentligheter och missförhållanden i bolagens verksamhet (G1.2). Bolagen är även medlemmar i branschorganisationer, exv. Företagarna och Sveriges Allmännytta, där de driver frågor i linje med sina ägandedirektiv (G1.4). Samtliga bolag har en stark finansiell ställning och god betalningsförmåga (G1.5). Det finns även flera befintliga kontrollaktiviteter på plats för att motverka risken för korruption, mutor och oegentligheter, exv. systematik för intern styrning och kontroll och identifiering av roller med extra stor risk för att bli utsatt för mutor (tex inköp, projektansvariga) (G1.6). </a:t>
              </a:r>
            </a:p>
            <a:p>
              <a:endParaRPr lang="sv-SE" sz="1000" b="1">
                <a:solidFill>
                  <a:srgbClr val="000000"/>
                </a:solidFill>
              </a:endParaRPr>
            </a:p>
            <a:p>
              <a:r>
                <a:rPr lang="sv-SE" sz="1000" b="1">
                  <a:solidFill>
                    <a:srgbClr val="05326E"/>
                  </a:solidFill>
                </a:rPr>
                <a:t>Finansiell väsentlighet</a:t>
              </a:r>
            </a:p>
            <a:p>
              <a:r>
                <a:rPr lang="sv-SE" sz="1000" b="1">
                  <a:solidFill>
                    <a:srgbClr val="000000"/>
                  </a:solidFill>
                </a:rPr>
                <a:t>Bolagen i </a:t>
              </a:r>
              <a:r>
                <a:rPr lang="sv-SE" sz="1000" b="1" i="1">
                  <a:solidFill>
                    <a:prstClr val="black"/>
                  </a:solidFill>
                </a:rPr>
                <a:t>Fastighetsförvaltning och nyproduktion </a:t>
              </a:r>
              <a:r>
                <a:rPr lang="sv-SE" sz="1000" b="1">
                  <a:solidFill>
                    <a:srgbClr val="000000"/>
                  </a:solidFill>
                </a:rPr>
                <a:t>identifierade inga väsentliga finansiella risker eller möjligheter inom något underämne</a:t>
              </a:r>
              <a:r>
                <a:rPr lang="sv-SE" sz="1000">
                  <a:solidFill>
                    <a:srgbClr val="000000"/>
                  </a:solidFill>
                </a:rPr>
                <a:t>. </a:t>
              </a:r>
            </a:p>
            <a:p>
              <a:endParaRPr lang="sv-SE" sz="1000">
                <a:solidFill>
                  <a:srgbClr val="000000"/>
                </a:solidFill>
              </a:endParaRPr>
            </a:p>
            <a:p>
              <a:endParaRPr lang="en-US" sz="1000">
                <a:solidFill>
                  <a:schemeClr val="bg1"/>
                </a:solidFill>
              </a:endParaRPr>
            </a:p>
          </p:txBody>
        </p:sp>
      </p:grpSp>
      <p:sp>
        <p:nvSpPr>
          <p:cNvPr id="66" name="Isosceles Triangle 65">
            <a:extLst>
              <a:ext uri="{FF2B5EF4-FFF2-40B4-BE49-F238E27FC236}">
                <a16:creationId xmlns:a16="http://schemas.microsoft.com/office/drawing/2014/main" id="{43C2FBC2-1D30-9C06-C607-4124855BF75D}"/>
              </a:ext>
            </a:extLst>
          </p:cNvPr>
          <p:cNvSpPr/>
          <p:nvPr/>
        </p:nvSpPr>
        <p:spPr>
          <a:xfrm rot="5400000">
            <a:off x="2980636" y="3142515"/>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4C3D5D07-409A-9E22-A89D-2DB5787B15A6}"/>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08FC9040-6F0C-A5CE-95C5-235958BBFB4D}"/>
              </a:ext>
            </a:extLst>
          </p:cNvPr>
          <p:cNvSpPr txBox="1"/>
          <p:nvPr/>
        </p:nvSpPr>
        <p:spPr>
          <a:xfrm>
            <a:off x="82488" y="268961"/>
            <a:ext cx="6013511"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Styrningsrelaterade</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2F0BC1D2-04EB-C583-3550-722D0DE18D85}"/>
              </a:ext>
            </a:extLst>
          </p:cNvPr>
          <p:cNvSpPr txBox="1"/>
          <p:nvPr/>
        </p:nvSpPr>
        <p:spPr>
          <a:xfrm>
            <a:off x="8973094" y="407285"/>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41" name="TextBox 40">
            <a:extLst>
              <a:ext uri="{FF2B5EF4-FFF2-40B4-BE49-F238E27FC236}">
                <a16:creationId xmlns:a16="http://schemas.microsoft.com/office/drawing/2014/main" id="{270AAFF8-332D-EB2F-495F-F76C9EF69290}"/>
              </a:ext>
            </a:extLst>
          </p:cNvPr>
          <p:cNvSpPr txBox="1"/>
          <p:nvPr/>
        </p:nvSpPr>
        <p:spPr>
          <a:xfrm>
            <a:off x="8373091" y="488206"/>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44" name="TextBox 43">
            <a:extLst>
              <a:ext uri="{FF2B5EF4-FFF2-40B4-BE49-F238E27FC236}">
                <a16:creationId xmlns:a16="http://schemas.microsoft.com/office/drawing/2014/main" id="{2FCFF4B7-6B82-7058-BCA8-B1949D8E2F1F}"/>
              </a:ext>
            </a:extLst>
          </p:cNvPr>
          <p:cNvSpPr txBox="1"/>
          <p:nvPr/>
        </p:nvSpPr>
        <p:spPr>
          <a:xfrm>
            <a:off x="9564816" y="483198"/>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45" name="TextBox 44">
            <a:extLst>
              <a:ext uri="{FF2B5EF4-FFF2-40B4-BE49-F238E27FC236}">
                <a16:creationId xmlns:a16="http://schemas.microsoft.com/office/drawing/2014/main" id="{F7828045-019A-2C3E-232C-F70495451C5A}"/>
              </a:ext>
            </a:extLst>
          </p:cNvPr>
          <p:cNvSpPr txBox="1"/>
          <p:nvPr/>
        </p:nvSpPr>
        <p:spPr>
          <a:xfrm>
            <a:off x="10257285" y="390865"/>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46" name="Rectangle 45">
            <a:extLst>
              <a:ext uri="{FF2B5EF4-FFF2-40B4-BE49-F238E27FC236}">
                <a16:creationId xmlns:a16="http://schemas.microsoft.com/office/drawing/2014/main" id="{18EC3783-B85E-61E2-752B-F674D234BB68}"/>
              </a:ext>
            </a:extLst>
          </p:cNvPr>
          <p:cNvSpPr/>
          <p:nvPr/>
        </p:nvSpPr>
        <p:spPr>
          <a:xfrm>
            <a:off x="5354949" y="648294"/>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47" name="Rectangle 46">
            <a:extLst>
              <a:ext uri="{FF2B5EF4-FFF2-40B4-BE49-F238E27FC236}">
                <a16:creationId xmlns:a16="http://schemas.microsoft.com/office/drawing/2014/main" id="{2FA85692-4C57-5B48-1321-8C1F57091FAC}"/>
              </a:ext>
            </a:extLst>
          </p:cNvPr>
          <p:cNvSpPr/>
          <p:nvPr/>
        </p:nvSpPr>
        <p:spPr>
          <a:xfrm>
            <a:off x="6392675" y="644856"/>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48" name="Rectangle 47">
            <a:extLst>
              <a:ext uri="{FF2B5EF4-FFF2-40B4-BE49-F238E27FC236}">
                <a16:creationId xmlns:a16="http://schemas.microsoft.com/office/drawing/2014/main" id="{AD6713FE-02DA-5BF3-05C2-82099946C7AC}"/>
              </a:ext>
            </a:extLst>
          </p:cNvPr>
          <p:cNvSpPr/>
          <p:nvPr/>
        </p:nvSpPr>
        <p:spPr>
          <a:xfrm>
            <a:off x="6392677" y="981792"/>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49" name="Rectangle 48">
            <a:extLst>
              <a:ext uri="{FF2B5EF4-FFF2-40B4-BE49-F238E27FC236}">
                <a16:creationId xmlns:a16="http://schemas.microsoft.com/office/drawing/2014/main" id="{9AA60E4B-C12F-E0D2-F66F-BAF740C8C4AC}"/>
              </a:ext>
            </a:extLst>
          </p:cNvPr>
          <p:cNvSpPr/>
          <p:nvPr/>
        </p:nvSpPr>
        <p:spPr>
          <a:xfrm>
            <a:off x="6392677" y="1655664"/>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50" name="Rectangle 49">
            <a:extLst>
              <a:ext uri="{FF2B5EF4-FFF2-40B4-BE49-F238E27FC236}">
                <a16:creationId xmlns:a16="http://schemas.microsoft.com/office/drawing/2014/main" id="{7F165085-CAB3-8F06-9B86-B9BC0ABF5B21}"/>
              </a:ext>
            </a:extLst>
          </p:cNvPr>
          <p:cNvSpPr/>
          <p:nvPr/>
        </p:nvSpPr>
        <p:spPr>
          <a:xfrm>
            <a:off x="6392677" y="1980900"/>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51" name="Rectangle 50">
            <a:extLst>
              <a:ext uri="{FF2B5EF4-FFF2-40B4-BE49-F238E27FC236}">
                <a16:creationId xmlns:a16="http://schemas.microsoft.com/office/drawing/2014/main" id="{C81FF2AB-D7FB-FDBD-CDA6-B289C272AD12}"/>
              </a:ext>
            </a:extLst>
          </p:cNvPr>
          <p:cNvSpPr/>
          <p:nvPr/>
        </p:nvSpPr>
        <p:spPr>
          <a:xfrm>
            <a:off x="6392676" y="2322368"/>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graphicFrame>
        <p:nvGraphicFramePr>
          <p:cNvPr id="52" name="Table 51">
            <a:extLst>
              <a:ext uri="{FF2B5EF4-FFF2-40B4-BE49-F238E27FC236}">
                <a16:creationId xmlns:a16="http://schemas.microsoft.com/office/drawing/2014/main" id="{A3FA42B5-8EDE-73F1-AAE3-FDC2FC527323}"/>
              </a:ext>
            </a:extLst>
          </p:cNvPr>
          <p:cNvGraphicFramePr>
            <a:graphicFrameLocks noGrp="1"/>
          </p:cNvGraphicFramePr>
          <p:nvPr/>
        </p:nvGraphicFramePr>
        <p:xfrm>
          <a:off x="8463176" y="64485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53" name="Table 52">
            <a:extLst>
              <a:ext uri="{FF2B5EF4-FFF2-40B4-BE49-F238E27FC236}">
                <a16:creationId xmlns:a16="http://schemas.microsoft.com/office/drawing/2014/main" id="{7A431E3B-08E6-F642-F8BD-CBA0A021A83E}"/>
              </a:ext>
            </a:extLst>
          </p:cNvPr>
          <p:cNvGraphicFramePr>
            <a:graphicFrameLocks noGrp="1"/>
          </p:cNvGraphicFramePr>
          <p:nvPr/>
        </p:nvGraphicFramePr>
        <p:xfrm>
          <a:off x="8463176" y="98179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54" name="Table 53">
            <a:extLst>
              <a:ext uri="{FF2B5EF4-FFF2-40B4-BE49-F238E27FC236}">
                <a16:creationId xmlns:a16="http://schemas.microsoft.com/office/drawing/2014/main" id="{6D3EF5AF-8162-7865-0AB2-B0974B30B370}"/>
              </a:ext>
            </a:extLst>
          </p:cNvPr>
          <p:cNvGraphicFramePr>
            <a:graphicFrameLocks noGrp="1"/>
          </p:cNvGraphicFramePr>
          <p:nvPr/>
        </p:nvGraphicFramePr>
        <p:xfrm>
          <a:off x="8463174" y="165247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55" name="Table 54">
            <a:extLst>
              <a:ext uri="{FF2B5EF4-FFF2-40B4-BE49-F238E27FC236}">
                <a16:creationId xmlns:a16="http://schemas.microsoft.com/office/drawing/2014/main" id="{8BDCA700-FDBD-F274-169B-41CBD82BFE89}"/>
              </a:ext>
            </a:extLst>
          </p:cNvPr>
          <p:cNvGraphicFramePr>
            <a:graphicFrameLocks noGrp="1"/>
          </p:cNvGraphicFramePr>
          <p:nvPr/>
        </p:nvGraphicFramePr>
        <p:xfrm>
          <a:off x="8463173" y="1992211"/>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56" name="Table 55">
            <a:extLst>
              <a:ext uri="{FF2B5EF4-FFF2-40B4-BE49-F238E27FC236}">
                <a16:creationId xmlns:a16="http://schemas.microsoft.com/office/drawing/2014/main" id="{C89DD17A-B0E7-7AE3-068D-D7440F14BCCC}"/>
              </a:ext>
            </a:extLst>
          </p:cNvPr>
          <p:cNvGraphicFramePr>
            <a:graphicFrameLocks noGrp="1"/>
          </p:cNvGraphicFramePr>
          <p:nvPr/>
        </p:nvGraphicFramePr>
        <p:xfrm>
          <a:off x="8463173" y="232502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57" name="Table 56">
            <a:extLst>
              <a:ext uri="{FF2B5EF4-FFF2-40B4-BE49-F238E27FC236}">
                <a16:creationId xmlns:a16="http://schemas.microsoft.com/office/drawing/2014/main" id="{BF74B9E2-500D-97A5-E78E-539CEC6404CC}"/>
              </a:ext>
            </a:extLst>
          </p:cNvPr>
          <p:cNvGraphicFramePr>
            <a:graphicFrameLocks noGrp="1"/>
          </p:cNvGraphicFramePr>
          <p:nvPr/>
        </p:nvGraphicFramePr>
        <p:xfrm>
          <a:off x="10313054" y="64485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58" name="Table 57">
            <a:extLst>
              <a:ext uri="{FF2B5EF4-FFF2-40B4-BE49-F238E27FC236}">
                <a16:creationId xmlns:a16="http://schemas.microsoft.com/office/drawing/2014/main" id="{91014A47-EA4E-08AB-4EB5-F456CC9851D1}"/>
              </a:ext>
            </a:extLst>
          </p:cNvPr>
          <p:cNvGraphicFramePr>
            <a:graphicFrameLocks noGrp="1"/>
          </p:cNvGraphicFramePr>
          <p:nvPr/>
        </p:nvGraphicFramePr>
        <p:xfrm>
          <a:off x="10309939" y="98171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59" name="Table 58">
            <a:extLst>
              <a:ext uri="{FF2B5EF4-FFF2-40B4-BE49-F238E27FC236}">
                <a16:creationId xmlns:a16="http://schemas.microsoft.com/office/drawing/2014/main" id="{9CDD9AA0-3CC7-16E2-EB6F-24DCAAB24261}"/>
              </a:ext>
            </a:extLst>
          </p:cNvPr>
          <p:cNvGraphicFramePr>
            <a:graphicFrameLocks noGrp="1"/>
          </p:cNvGraphicFramePr>
          <p:nvPr>
            <p:extLst>
              <p:ext uri="{D42A27DB-BD31-4B8C-83A1-F6EECF244321}">
                <p14:modId xmlns:p14="http://schemas.microsoft.com/office/powerpoint/2010/main" val="433261683"/>
              </p:ext>
            </p:extLst>
          </p:nvPr>
        </p:nvGraphicFramePr>
        <p:xfrm>
          <a:off x="10309938" y="130687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60" name="Table 59">
            <a:extLst>
              <a:ext uri="{FF2B5EF4-FFF2-40B4-BE49-F238E27FC236}">
                <a16:creationId xmlns:a16="http://schemas.microsoft.com/office/drawing/2014/main" id="{0C56F8E7-3CA8-73F6-F2F8-2DB9E9047A77}"/>
              </a:ext>
            </a:extLst>
          </p:cNvPr>
          <p:cNvGraphicFramePr>
            <a:graphicFrameLocks noGrp="1"/>
          </p:cNvGraphicFramePr>
          <p:nvPr/>
        </p:nvGraphicFramePr>
        <p:xfrm>
          <a:off x="10313052" y="165247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1" name="Table 60">
            <a:extLst>
              <a:ext uri="{FF2B5EF4-FFF2-40B4-BE49-F238E27FC236}">
                <a16:creationId xmlns:a16="http://schemas.microsoft.com/office/drawing/2014/main" id="{564575F5-4402-0895-088C-F7DC59EF82F0}"/>
              </a:ext>
            </a:extLst>
          </p:cNvPr>
          <p:cNvGraphicFramePr>
            <a:graphicFrameLocks noGrp="1"/>
          </p:cNvGraphicFramePr>
          <p:nvPr/>
        </p:nvGraphicFramePr>
        <p:xfrm>
          <a:off x="10313052" y="198666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2" name="Table 61">
            <a:extLst>
              <a:ext uri="{FF2B5EF4-FFF2-40B4-BE49-F238E27FC236}">
                <a16:creationId xmlns:a16="http://schemas.microsoft.com/office/drawing/2014/main" id="{0426B220-8DD4-00CD-A4EA-DAEBCF4977FD}"/>
              </a:ext>
            </a:extLst>
          </p:cNvPr>
          <p:cNvGraphicFramePr>
            <a:graphicFrameLocks noGrp="1"/>
          </p:cNvGraphicFramePr>
          <p:nvPr/>
        </p:nvGraphicFramePr>
        <p:xfrm>
          <a:off x="10309940" y="231514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67" name="Table 66">
            <a:extLst>
              <a:ext uri="{FF2B5EF4-FFF2-40B4-BE49-F238E27FC236}">
                <a16:creationId xmlns:a16="http://schemas.microsoft.com/office/drawing/2014/main" id="{0561D679-2D71-49DE-569C-A245F25DDDFA}"/>
              </a:ext>
            </a:extLst>
          </p:cNvPr>
          <p:cNvGraphicFramePr>
            <a:graphicFrameLocks noGrp="1"/>
          </p:cNvGraphicFramePr>
          <p:nvPr>
            <p:extLst>
              <p:ext uri="{D42A27DB-BD31-4B8C-83A1-F6EECF244321}">
                <p14:modId xmlns:p14="http://schemas.microsoft.com/office/powerpoint/2010/main" val="477794031"/>
              </p:ext>
            </p:extLst>
          </p:nvPr>
        </p:nvGraphicFramePr>
        <p:xfrm>
          <a:off x="8472047" y="265719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68" name="Rectangle 67">
            <a:extLst>
              <a:ext uri="{FF2B5EF4-FFF2-40B4-BE49-F238E27FC236}">
                <a16:creationId xmlns:a16="http://schemas.microsoft.com/office/drawing/2014/main" id="{FC1DBAFA-0235-E449-AF02-0E7DF0AE482C}"/>
              </a:ext>
            </a:extLst>
          </p:cNvPr>
          <p:cNvSpPr/>
          <p:nvPr/>
        </p:nvSpPr>
        <p:spPr>
          <a:xfrm>
            <a:off x="6392674" y="2662347"/>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err="1">
                <a:solidFill>
                  <a:schemeClr val="bg1">
                    <a:lumMod val="50000"/>
                  </a:schemeClr>
                </a:solidFill>
              </a:rPr>
              <a:t>Entity</a:t>
            </a:r>
            <a:r>
              <a:rPr lang="sv-SE" sz="700" b="1" i="1">
                <a:solidFill>
                  <a:schemeClr val="bg1">
                    <a:lumMod val="50000"/>
                  </a:schemeClr>
                </a:solidFill>
              </a:rPr>
              <a:t> </a:t>
            </a:r>
            <a:r>
              <a:rPr lang="sv-SE" sz="700" b="1" i="1" err="1">
                <a:solidFill>
                  <a:schemeClr val="bg1">
                    <a:lumMod val="50000"/>
                  </a:schemeClr>
                </a:solidFill>
              </a:rPr>
              <a:t>specific</a:t>
            </a:r>
            <a:r>
              <a:rPr lang="sv-SE" sz="700" b="1" i="1">
                <a:solidFill>
                  <a:schemeClr val="bg1">
                    <a:lumMod val="50000"/>
                  </a:schemeClr>
                </a:solidFill>
              </a:rPr>
              <a:t>: </a:t>
            </a:r>
            <a:r>
              <a:rPr lang="sv-SE" sz="700" i="1">
                <a:solidFill>
                  <a:schemeClr val="bg1">
                    <a:lumMod val="50000"/>
                  </a:schemeClr>
                </a:solidFill>
              </a:rPr>
              <a:t>Ansvarsfullt företagande</a:t>
            </a:r>
            <a:r>
              <a:rPr lang="sv-SE" sz="700" b="1" i="1">
                <a:solidFill>
                  <a:schemeClr val="bg1">
                    <a:lumMod val="50000"/>
                  </a:schemeClr>
                </a:solidFill>
              </a:rPr>
              <a:t> </a:t>
            </a:r>
            <a:endParaRPr lang="sv-SE" sz="700" i="1">
              <a:solidFill>
                <a:schemeClr val="bg1">
                  <a:lumMod val="50000"/>
                </a:schemeClr>
              </a:solidFill>
            </a:endParaRPr>
          </a:p>
        </p:txBody>
      </p:sp>
      <p:graphicFrame>
        <p:nvGraphicFramePr>
          <p:cNvPr id="69" name="Table 68">
            <a:extLst>
              <a:ext uri="{FF2B5EF4-FFF2-40B4-BE49-F238E27FC236}">
                <a16:creationId xmlns:a16="http://schemas.microsoft.com/office/drawing/2014/main" id="{A3D3307A-7F71-6859-7C0D-9442F76AE58D}"/>
              </a:ext>
            </a:extLst>
          </p:cNvPr>
          <p:cNvGraphicFramePr>
            <a:graphicFrameLocks noGrp="1"/>
          </p:cNvGraphicFramePr>
          <p:nvPr>
            <p:extLst>
              <p:ext uri="{D42A27DB-BD31-4B8C-83A1-F6EECF244321}">
                <p14:modId xmlns:p14="http://schemas.microsoft.com/office/powerpoint/2010/main" val="3431966240"/>
              </p:ext>
            </p:extLst>
          </p:nvPr>
        </p:nvGraphicFramePr>
        <p:xfrm>
          <a:off x="10309936" y="265720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70" name="Oval 69">
            <a:extLst>
              <a:ext uri="{FF2B5EF4-FFF2-40B4-BE49-F238E27FC236}">
                <a16:creationId xmlns:a16="http://schemas.microsoft.com/office/drawing/2014/main" id="{B751F85A-4008-0CFF-11F0-FE50C92E52C0}"/>
              </a:ext>
            </a:extLst>
          </p:cNvPr>
          <p:cNvSpPr/>
          <p:nvPr/>
        </p:nvSpPr>
        <p:spPr>
          <a:xfrm>
            <a:off x="9250718" y="72205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1" name="Oval 70">
            <a:extLst>
              <a:ext uri="{FF2B5EF4-FFF2-40B4-BE49-F238E27FC236}">
                <a16:creationId xmlns:a16="http://schemas.microsoft.com/office/drawing/2014/main" id="{9C81596F-F8A7-2227-C7A3-7B0868A700E9}"/>
              </a:ext>
            </a:extLst>
          </p:cNvPr>
          <p:cNvSpPr/>
          <p:nvPr/>
        </p:nvSpPr>
        <p:spPr>
          <a:xfrm>
            <a:off x="9247822" y="107294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2" name="Oval 71">
            <a:extLst>
              <a:ext uri="{FF2B5EF4-FFF2-40B4-BE49-F238E27FC236}">
                <a16:creationId xmlns:a16="http://schemas.microsoft.com/office/drawing/2014/main" id="{D8DD2AD2-C6BB-BDB8-28EB-559EF4E99783}"/>
              </a:ext>
            </a:extLst>
          </p:cNvPr>
          <p:cNvSpPr/>
          <p:nvPr/>
        </p:nvSpPr>
        <p:spPr>
          <a:xfrm>
            <a:off x="9243188" y="171694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3" name="Oval 72">
            <a:extLst>
              <a:ext uri="{FF2B5EF4-FFF2-40B4-BE49-F238E27FC236}">
                <a16:creationId xmlns:a16="http://schemas.microsoft.com/office/drawing/2014/main" id="{F2933D97-B733-3DB0-CAC3-7ED762C97944}"/>
              </a:ext>
            </a:extLst>
          </p:cNvPr>
          <p:cNvSpPr/>
          <p:nvPr/>
        </p:nvSpPr>
        <p:spPr>
          <a:xfrm>
            <a:off x="8678018" y="2057946"/>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4" name="Oval 73">
            <a:extLst>
              <a:ext uri="{FF2B5EF4-FFF2-40B4-BE49-F238E27FC236}">
                <a16:creationId xmlns:a16="http://schemas.microsoft.com/office/drawing/2014/main" id="{FFC4B2EA-22C2-C1B9-3883-843825F1F17A}"/>
              </a:ext>
            </a:extLst>
          </p:cNvPr>
          <p:cNvSpPr/>
          <p:nvPr/>
        </p:nvSpPr>
        <p:spPr>
          <a:xfrm>
            <a:off x="9240441" y="2385710"/>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5" name="Oval 74">
            <a:extLst>
              <a:ext uri="{FF2B5EF4-FFF2-40B4-BE49-F238E27FC236}">
                <a16:creationId xmlns:a16="http://schemas.microsoft.com/office/drawing/2014/main" id="{4262159B-2040-F393-9E95-9D6338100805}"/>
              </a:ext>
            </a:extLst>
          </p:cNvPr>
          <p:cNvSpPr/>
          <p:nvPr/>
        </p:nvSpPr>
        <p:spPr>
          <a:xfrm>
            <a:off x="8672812" y="238585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graphicFrame>
        <p:nvGraphicFramePr>
          <p:cNvPr id="76" name="Table 75">
            <a:extLst>
              <a:ext uri="{FF2B5EF4-FFF2-40B4-BE49-F238E27FC236}">
                <a16:creationId xmlns:a16="http://schemas.microsoft.com/office/drawing/2014/main" id="{9994E294-8A02-A0E9-488B-AC6A393E1CD1}"/>
              </a:ext>
            </a:extLst>
          </p:cNvPr>
          <p:cNvGraphicFramePr>
            <a:graphicFrameLocks noGrp="1"/>
          </p:cNvGraphicFramePr>
          <p:nvPr>
            <p:extLst>
              <p:ext uri="{D42A27DB-BD31-4B8C-83A1-F6EECF244321}">
                <p14:modId xmlns:p14="http://schemas.microsoft.com/office/powerpoint/2010/main" val="4246492864"/>
              </p:ext>
            </p:extLst>
          </p:nvPr>
        </p:nvGraphicFramePr>
        <p:xfrm>
          <a:off x="8463175" y="130687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77" name="Rectangle 76">
            <a:extLst>
              <a:ext uri="{FF2B5EF4-FFF2-40B4-BE49-F238E27FC236}">
                <a16:creationId xmlns:a16="http://schemas.microsoft.com/office/drawing/2014/main" id="{E7529F8F-8D56-9FC2-791C-6D6BCDDC60BB}"/>
              </a:ext>
            </a:extLst>
          </p:cNvPr>
          <p:cNvSpPr/>
          <p:nvPr/>
        </p:nvSpPr>
        <p:spPr>
          <a:xfrm>
            <a:off x="6386559" y="1306952"/>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G1.3</a:t>
            </a:r>
            <a:r>
              <a:rPr lang="sv-SE" sz="700" i="1">
                <a:solidFill>
                  <a:schemeClr val="bg1">
                    <a:lumMod val="50000"/>
                  </a:schemeClr>
                </a:solidFill>
              </a:rPr>
              <a:t> Djurskydd</a:t>
            </a:r>
          </a:p>
        </p:txBody>
      </p:sp>
    </p:spTree>
    <p:extLst>
      <p:ext uri="{BB962C8B-B14F-4D97-AF65-F5344CB8AC3E}">
        <p14:creationId xmlns:p14="http://schemas.microsoft.com/office/powerpoint/2010/main" val="2530687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C6CDD-E00D-1712-382F-5D69FC7C791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4CE69AF-3510-AC33-1A64-A1616A2D6503}"/>
              </a:ext>
            </a:extLst>
          </p:cNvPr>
          <p:cNvSpPr>
            <a:spLocks noGrp="1"/>
          </p:cNvSpPr>
          <p:nvPr>
            <p:ph type="ctrTitle"/>
          </p:nvPr>
        </p:nvSpPr>
        <p:spPr/>
        <p:txBody>
          <a:bodyPr/>
          <a:lstStyle/>
          <a:p>
            <a:r>
              <a:rPr lang="sv-SE" sz="3600" b="1">
                <a:latin typeface="+mn-lt"/>
              </a:rPr>
              <a:t>Försäkringstjänster</a:t>
            </a:r>
          </a:p>
        </p:txBody>
      </p:sp>
      <p:sp>
        <p:nvSpPr>
          <p:cNvPr id="9" name="Subtitle 8">
            <a:extLst>
              <a:ext uri="{FF2B5EF4-FFF2-40B4-BE49-F238E27FC236}">
                <a16:creationId xmlns:a16="http://schemas.microsoft.com/office/drawing/2014/main" id="{5CC85F5C-3F9C-FC64-0EE8-363A834D84AD}"/>
              </a:ext>
            </a:extLst>
          </p:cNvPr>
          <p:cNvSpPr>
            <a:spLocks noGrp="1"/>
          </p:cNvSpPr>
          <p:nvPr>
            <p:ph type="subTitle" idx="1"/>
          </p:nvPr>
        </p:nvSpPr>
        <p:spPr/>
        <p:txBody>
          <a:bodyPr/>
          <a:lstStyle/>
          <a:p>
            <a:endParaRPr lang="sv-SE"/>
          </a:p>
        </p:txBody>
      </p:sp>
      <p:sp>
        <p:nvSpPr>
          <p:cNvPr id="2" name="Slide Number Placeholder 1">
            <a:extLst>
              <a:ext uri="{FF2B5EF4-FFF2-40B4-BE49-F238E27FC236}">
                <a16:creationId xmlns:a16="http://schemas.microsoft.com/office/drawing/2014/main" id="{194A19CA-77B3-4CA4-DBB7-532C2C02E6E6}"/>
              </a:ext>
            </a:extLst>
          </p:cNvPr>
          <p:cNvSpPr>
            <a:spLocks noGrp="1"/>
          </p:cNvSpPr>
          <p:nvPr>
            <p:ph type="sldNum" sz="quarter" idx="12"/>
          </p:nvPr>
        </p:nvSpPr>
        <p:spPr/>
        <p:txBody>
          <a:bodyPr/>
          <a:lstStyle/>
          <a:p>
            <a:fld id="{23AA811B-2EBD-4900-905E-5BE206449611}" type="slidenum">
              <a:rPr lang="en-GB" smtClean="0"/>
              <a:pPr/>
              <a:t>33</a:t>
            </a:fld>
            <a:endParaRPr lang="en-GB"/>
          </a:p>
        </p:txBody>
      </p:sp>
    </p:spTree>
    <p:extLst>
      <p:ext uri="{BB962C8B-B14F-4D97-AF65-F5344CB8AC3E}">
        <p14:creationId xmlns:p14="http://schemas.microsoft.com/office/powerpoint/2010/main" val="1285649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90752-226C-45A4-C885-8D522260A6EA}"/>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ECEB7DE-EAEE-F097-D639-D44CD833D9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3ECEB7DE-EAEE-F097-D639-D44CD833D9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4DB7C695-E627-04FB-2B5E-70576B324268}"/>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FE5B4FF2-AC01-7B1D-96A7-5F805E431468}"/>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34</a:t>
            </a:fld>
            <a:endParaRPr lang="sv-SE"/>
          </a:p>
        </p:txBody>
      </p:sp>
      <p:sp>
        <p:nvSpPr>
          <p:cNvPr id="43" name="TextBox 42">
            <a:extLst>
              <a:ext uri="{FF2B5EF4-FFF2-40B4-BE49-F238E27FC236}">
                <a16:creationId xmlns:a16="http://schemas.microsoft.com/office/drawing/2014/main" id="{FAEF9D1A-ABCC-2D83-954C-0FE5CC4D2ECC}"/>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sp>
        <p:nvSpPr>
          <p:cNvPr id="64" name="Rectangle 63">
            <a:extLst>
              <a:ext uri="{FF2B5EF4-FFF2-40B4-BE49-F238E27FC236}">
                <a16:creationId xmlns:a16="http://schemas.microsoft.com/office/drawing/2014/main" id="{9F1B281E-9760-7E4A-C32C-FB77E4203293}"/>
              </a:ext>
            </a:extLst>
          </p:cNvPr>
          <p:cNvSpPr/>
          <p:nvPr/>
        </p:nvSpPr>
        <p:spPr>
          <a:xfrm>
            <a:off x="176302" y="648294"/>
            <a:ext cx="5076959" cy="5797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6" name="Isosceles Triangle 65">
            <a:extLst>
              <a:ext uri="{FF2B5EF4-FFF2-40B4-BE49-F238E27FC236}">
                <a16:creationId xmlns:a16="http://schemas.microsoft.com/office/drawing/2014/main" id="{7F8655AC-DAA3-21E9-8354-F7B47D79AAC4}"/>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a:p>
        </p:txBody>
      </p:sp>
      <p:pic>
        <p:nvPicPr>
          <p:cNvPr id="42" name="Picture 41">
            <a:extLst>
              <a:ext uri="{FF2B5EF4-FFF2-40B4-BE49-F238E27FC236}">
                <a16:creationId xmlns:a16="http://schemas.microsoft.com/office/drawing/2014/main" id="{1659638D-B303-9E50-43D6-C89FAD1F32B7}"/>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0514AE73-7E6A-B194-C417-E7153E72C717}"/>
              </a:ext>
            </a:extLst>
          </p:cNvPr>
          <p:cNvSpPr txBox="1"/>
          <p:nvPr/>
        </p:nvSpPr>
        <p:spPr>
          <a:xfrm>
            <a:off x="85803" y="247252"/>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Miljöämnen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25" name="Rectangle 224">
            <a:extLst>
              <a:ext uri="{FF2B5EF4-FFF2-40B4-BE49-F238E27FC236}">
                <a16:creationId xmlns:a16="http://schemas.microsoft.com/office/drawing/2014/main" id="{A70ABDD1-989F-3213-AE37-8377817A713A}"/>
              </a:ext>
            </a:extLst>
          </p:cNvPr>
          <p:cNvSpPr/>
          <p:nvPr/>
        </p:nvSpPr>
        <p:spPr>
          <a:xfrm>
            <a:off x="185366" y="756552"/>
            <a:ext cx="5046573" cy="554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accent2"/>
                </a:solidFill>
              </a:rPr>
              <a:t>Inverkansväsentlighet</a:t>
            </a:r>
          </a:p>
          <a:p>
            <a:r>
              <a:rPr lang="sv-SE" sz="1000" b="1">
                <a:solidFill>
                  <a:srgbClr val="000000"/>
                </a:solidFill>
              </a:rPr>
              <a:t>Bolaget i </a:t>
            </a:r>
            <a:r>
              <a:rPr lang="sv-SE" sz="1000" b="1" i="1">
                <a:solidFill>
                  <a:prstClr val="black"/>
                </a:solidFill>
              </a:rPr>
              <a:t>Försäkringstjänster</a:t>
            </a:r>
            <a:r>
              <a:rPr lang="sv-SE" sz="1000" b="1">
                <a:solidFill>
                  <a:srgbClr val="000000"/>
                </a:solidFill>
              </a:rPr>
              <a:t> bidrar till negativ inverkan inom ett underämne</a:t>
            </a:r>
            <a:r>
              <a:rPr lang="sv-SE" sz="1000">
                <a:solidFill>
                  <a:srgbClr val="000000"/>
                </a:solidFill>
              </a:rPr>
              <a:t>. Förutsättningarna att kunna återförsäkra exv. områden med allt större risk för översvämning kommer att försvåras i takt med klimateffekterna. Göta Lejon kommer att behöva hitta nya försäkringslösningar, eller inte kunna försäkra, för dessa områden. Det kommer att leda till fördyringar och sannolikt fler skador och ökad resursanvändning (E1.1).</a:t>
            </a:r>
          </a:p>
          <a:p>
            <a:endParaRPr lang="sv-SE" sz="1000">
              <a:solidFill>
                <a:srgbClr val="000000"/>
              </a:solidFill>
            </a:endParaRPr>
          </a:p>
          <a:p>
            <a:r>
              <a:rPr lang="sv-SE" sz="1000" b="1">
                <a:solidFill>
                  <a:srgbClr val="000000"/>
                </a:solidFill>
              </a:rPr>
              <a:t>Bolaget i </a:t>
            </a:r>
            <a:r>
              <a:rPr lang="sv-SE" sz="1000" b="1" i="1">
                <a:solidFill>
                  <a:prstClr val="black"/>
                </a:solidFill>
              </a:rPr>
              <a:t>Försäkringstjänster</a:t>
            </a:r>
            <a:r>
              <a:rPr lang="sv-SE" sz="1000" b="1">
                <a:solidFill>
                  <a:srgbClr val="000000"/>
                </a:solidFill>
              </a:rPr>
              <a:t> orsakar, bidrar till positiva inverkan inom ett underämne</a:t>
            </a:r>
            <a:r>
              <a:rPr lang="sv-SE" sz="1000">
                <a:solidFill>
                  <a:srgbClr val="000000"/>
                </a:solidFill>
              </a:rPr>
              <a:t>. Göta Lejon kan genom information och dialog, kundmöten, utbildning, riskseminarier m.m., förebygga skador och därmed minska resursanvändning vid återställande (E1.2). </a:t>
            </a:r>
          </a:p>
          <a:p>
            <a:endParaRPr lang="sv-SE" sz="1000" b="1">
              <a:solidFill>
                <a:srgbClr val="000000"/>
              </a:solidFill>
            </a:endParaRPr>
          </a:p>
          <a:p>
            <a:r>
              <a:rPr lang="sv-SE" sz="1000" b="1">
                <a:solidFill>
                  <a:schemeClr val="accent2"/>
                </a:solidFill>
              </a:rPr>
              <a:t>Finansiell väsentlighet</a:t>
            </a:r>
          </a:p>
          <a:p>
            <a:r>
              <a:rPr lang="sv-SE" sz="1000" b="1">
                <a:solidFill>
                  <a:srgbClr val="000000"/>
                </a:solidFill>
              </a:rPr>
              <a:t>Bolaget i </a:t>
            </a:r>
            <a:r>
              <a:rPr lang="sv-SE" sz="1000" b="1" i="1">
                <a:solidFill>
                  <a:prstClr val="black"/>
                </a:solidFill>
              </a:rPr>
              <a:t>Försäkringstjänster</a:t>
            </a:r>
            <a:r>
              <a:rPr lang="sv-SE" sz="1000" b="1">
                <a:solidFill>
                  <a:srgbClr val="000000"/>
                </a:solidFill>
              </a:rPr>
              <a:t> identifierade en väsentlig finansiell risk inom ett underämne</a:t>
            </a:r>
            <a:r>
              <a:rPr lang="sv-SE" sz="1000">
                <a:solidFill>
                  <a:srgbClr val="000000"/>
                </a:solidFill>
              </a:rPr>
              <a:t>. Riskfinansiering (återförsäkring) av objekt i översvämningskänsliga områden försvinner när riskerna blir för stora, vilket leder till att Göteborg Stad och Stadshus AB själva behöver stå för kostnaden för eventuella skador. Bortfall av återförsäkring har mycket stor påverkan på Göta Lejon möjlighet att försäkra (E1.1).</a:t>
            </a: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en-US" sz="1000">
              <a:solidFill>
                <a:schemeClr val="bg1"/>
              </a:solidFill>
            </a:endParaRPr>
          </a:p>
        </p:txBody>
      </p:sp>
      <p:graphicFrame>
        <p:nvGraphicFramePr>
          <p:cNvPr id="2" name="Table 1">
            <a:extLst>
              <a:ext uri="{FF2B5EF4-FFF2-40B4-BE49-F238E27FC236}">
                <a16:creationId xmlns:a16="http://schemas.microsoft.com/office/drawing/2014/main" id="{153E8713-6199-7152-49FE-FA282FF5F787}"/>
              </a:ext>
            </a:extLst>
          </p:cNvPr>
          <p:cNvGraphicFramePr>
            <a:graphicFrameLocks noGrp="1"/>
          </p:cNvGraphicFramePr>
          <p:nvPr>
            <p:extLst>
              <p:ext uri="{D42A27DB-BD31-4B8C-83A1-F6EECF244321}">
                <p14:modId xmlns:p14="http://schemas.microsoft.com/office/powerpoint/2010/main" val="1165951445"/>
              </p:ext>
            </p:extLst>
          </p:nvPr>
        </p:nvGraphicFramePr>
        <p:xfrm>
          <a:off x="8387231" y="1472622"/>
          <a:ext cx="1727445" cy="2194645"/>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0423">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92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2354847"/>
                  </a:ext>
                </a:extLst>
              </a:tr>
            </a:tbl>
          </a:graphicData>
        </a:graphic>
      </p:graphicFrame>
      <p:graphicFrame>
        <p:nvGraphicFramePr>
          <p:cNvPr id="3" name="Table 2">
            <a:extLst>
              <a:ext uri="{FF2B5EF4-FFF2-40B4-BE49-F238E27FC236}">
                <a16:creationId xmlns:a16="http://schemas.microsoft.com/office/drawing/2014/main" id="{F0BFD055-5F56-3401-63F6-BE648DF75BB8}"/>
              </a:ext>
            </a:extLst>
          </p:cNvPr>
          <p:cNvGraphicFramePr>
            <a:graphicFrameLocks noGrp="1"/>
          </p:cNvGraphicFramePr>
          <p:nvPr>
            <p:extLst>
              <p:ext uri="{D42A27DB-BD31-4B8C-83A1-F6EECF244321}">
                <p14:modId xmlns:p14="http://schemas.microsoft.com/office/powerpoint/2010/main" val="3824046445"/>
              </p:ext>
            </p:extLst>
          </p:nvPr>
        </p:nvGraphicFramePr>
        <p:xfrm>
          <a:off x="8387231" y="4401986"/>
          <a:ext cx="1737249" cy="1264919"/>
        </p:xfrm>
        <a:graphic>
          <a:graphicData uri="http://schemas.openxmlformats.org/drawingml/2006/table">
            <a:tbl>
              <a:tblPr firstRow="1" bandRow="1">
                <a:tableStyleId>{5C22544A-7EE6-4342-B048-85BDC9FD1C3A}</a:tableStyleId>
              </a:tblPr>
              <a:tblGrid>
                <a:gridCol w="579083">
                  <a:extLst>
                    <a:ext uri="{9D8B030D-6E8A-4147-A177-3AD203B41FA5}">
                      <a16:colId xmlns:a16="http://schemas.microsoft.com/office/drawing/2014/main" val="667018431"/>
                    </a:ext>
                  </a:extLst>
                </a:gridCol>
                <a:gridCol w="579083">
                  <a:extLst>
                    <a:ext uri="{9D8B030D-6E8A-4147-A177-3AD203B41FA5}">
                      <a16:colId xmlns:a16="http://schemas.microsoft.com/office/drawing/2014/main" val="262623893"/>
                    </a:ext>
                  </a:extLst>
                </a:gridCol>
                <a:gridCol w="579083">
                  <a:extLst>
                    <a:ext uri="{9D8B030D-6E8A-4147-A177-3AD203B41FA5}">
                      <a16:colId xmlns:a16="http://schemas.microsoft.com/office/drawing/2014/main" val="2310087180"/>
                    </a:ext>
                  </a:extLst>
                </a:gridCol>
              </a:tblGrid>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bl>
          </a:graphicData>
        </a:graphic>
      </p:graphicFrame>
      <p:graphicFrame>
        <p:nvGraphicFramePr>
          <p:cNvPr id="4" name="Table 3">
            <a:extLst>
              <a:ext uri="{FF2B5EF4-FFF2-40B4-BE49-F238E27FC236}">
                <a16:creationId xmlns:a16="http://schemas.microsoft.com/office/drawing/2014/main" id="{4D1C6785-7C15-308B-5025-5C7B5785A20A}"/>
              </a:ext>
            </a:extLst>
          </p:cNvPr>
          <p:cNvGraphicFramePr>
            <a:graphicFrameLocks noGrp="1"/>
          </p:cNvGraphicFramePr>
          <p:nvPr>
            <p:extLst>
              <p:ext uri="{D42A27DB-BD31-4B8C-83A1-F6EECF244321}">
                <p14:modId xmlns:p14="http://schemas.microsoft.com/office/powerpoint/2010/main" val="4141080186"/>
              </p:ext>
            </p:extLst>
          </p:nvPr>
        </p:nvGraphicFramePr>
        <p:xfrm>
          <a:off x="8387231" y="5754931"/>
          <a:ext cx="1727445" cy="9422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6" name="Table 5">
            <a:extLst>
              <a:ext uri="{FF2B5EF4-FFF2-40B4-BE49-F238E27FC236}">
                <a16:creationId xmlns:a16="http://schemas.microsoft.com/office/drawing/2014/main" id="{76E38494-AFFE-78A1-FFF9-E3A29FE1E296}"/>
              </a:ext>
            </a:extLst>
          </p:cNvPr>
          <p:cNvGraphicFramePr>
            <a:graphicFrameLocks noGrp="1"/>
          </p:cNvGraphicFramePr>
          <p:nvPr>
            <p:extLst>
              <p:ext uri="{D42A27DB-BD31-4B8C-83A1-F6EECF244321}">
                <p14:modId xmlns:p14="http://schemas.microsoft.com/office/powerpoint/2010/main" val="2885133437"/>
              </p:ext>
            </p:extLst>
          </p:nvPr>
        </p:nvGraphicFramePr>
        <p:xfrm>
          <a:off x="10226947" y="1472622"/>
          <a:ext cx="575815" cy="219461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9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251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420195"/>
                  </a:ext>
                </a:extLst>
              </a:tr>
              <a:tr h="3146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92753777"/>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22904467"/>
                  </a:ext>
                </a:extLst>
              </a:tr>
            </a:tbl>
          </a:graphicData>
        </a:graphic>
      </p:graphicFrame>
      <p:graphicFrame>
        <p:nvGraphicFramePr>
          <p:cNvPr id="7" name="Table 6">
            <a:extLst>
              <a:ext uri="{FF2B5EF4-FFF2-40B4-BE49-F238E27FC236}">
                <a16:creationId xmlns:a16="http://schemas.microsoft.com/office/drawing/2014/main" id="{053ED1AC-F23A-441D-7898-C9138CC44199}"/>
              </a:ext>
            </a:extLst>
          </p:cNvPr>
          <p:cNvGraphicFramePr>
            <a:graphicFrameLocks noGrp="1"/>
          </p:cNvGraphicFramePr>
          <p:nvPr>
            <p:extLst>
              <p:ext uri="{D42A27DB-BD31-4B8C-83A1-F6EECF244321}">
                <p14:modId xmlns:p14="http://schemas.microsoft.com/office/powerpoint/2010/main" val="2984060250"/>
              </p:ext>
            </p:extLst>
          </p:nvPr>
        </p:nvGraphicFramePr>
        <p:xfrm>
          <a:off x="10226947" y="3740337"/>
          <a:ext cx="575815" cy="60555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7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02775">
                <a:tc>
                  <a:txBody>
                    <a:bodyPr/>
                    <a:lstStyle/>
                    <a:p>
                      <a:pPr marL="0" algn="ctr" defTabSz="914400" rtl="0" eaLnBrk="1" latinLnBrk="0" hangingPunct="1"/>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bl>
          </a:graphicData>
        </a:graphic>
      </p:graphicFrame>
      <p:graphicFrame>
        <p:nvGraphicFramePr>
          <p:cNvPr id="8" name="Table 7">
            <a:extLst>
              <a:ext uri="{FF2B5EF4-FFF2-40B4-BE49-F238E27FC236}">
                <a16:creationId xmlns:a16="http://schemas.microsoft.com/office/drawing/2014/main" id="{9C4C542D-FBD7-D1DF-7BAF-3897C8BC68D8}"/>
              </a:ext>
            </a:extLst>
          </p:cNvPr>
          <p:cNvGraphicFramePr>
            <a:graphicFrameLocks noGrp="1"/>
          </p:cNvGraphicFramePr>
          <p:nvPr>
            <p:extLst>
              <p:ext uri="{D42A27DB-BD31-4B8C-83A1-F6EECF244321}">
                <p14:modId xmlns:p14="http://schemas.microsoft.com/office/powerpoint/2010/main" val="2515369631"/>
              </p:ext>
            </p:extLst>
          </p:nvPr>
        </p:nvGraphicFramePr>
        <p:xfrm>
          <a:off x="10226947" y="5754931"/>
          <a:ext cx="575645" cy="947025"/>
        </p:xfrm>
        <a:graphic>
          <a:graphicData uri="http://schemas.openxmlformats.org/drawingml/2006/table">
            <a:tbl>
              <a:tblPr firstRow="1" bandRow="1">
                <a:tableStyleId>{5C22544A-7EE6-4342-B048-85BDC9FD1C3A}</a:tableStyleId>
              </a:tblPr>
              <a:tblGrid>
                <a:gridCol w="575645">
                  <a:extLst>
                    <a:ext uri="{9D8B030D-6E8A-4147-A177-3AD203B41FA5}">
                      <a16:colId xmlns:a16="http://schemas.microsoft.com/office/drawing/2014/main" val="667018431"/>
                    </a:ext>
                  </a:extLst>
                </a:gridCol>
              </a:tblGrid>
              <a:tr h="34437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156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697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9" name="Table 8">
            <a:extLst>
              <a:ext uri="{FF2B5EF4-FFF2-40B4-BE49-F238E27FC236}">
                <a16:creationId xmlns:a16="http://schemas.microsoft.com/office/drawing/2014/main" id="{88DDC0F4-8EEF-9B2E-CD9F-11FC136ACBE0}"/>
              </a:ext>
            </a:extLst>
          </p:cNvPr>
          <p:cNvGraphicFramePr>
            <a:graphicFrameLocks noGrp="1"/>
          </p:cNvGraphicFramePr>
          <p:nvPr>
            <p:extLst>
              <p:ext uri="{D42A27DB-BD31-4B8C-83A1-F6EECF244321}">
                <p14:modId xmlns:p14="http://schemas.microsoft.com/office/powerpoint/2010/main" val="2791985915"/>
              </p:ext>
            </p:extLst>
          </p:nvPr>
        </p:nvGraphicFramePr>
        <p:xfrm>
          <a:off x="8387231" y="451627"/>
          <a:ext cx="1727445" cy="9067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95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24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0" name="Table 9">
            <a:extLst>
              <a:ext uri="{FF2B5EF4-FFF2-40B4-BE49-F238E27FC236}">
                <a16:creationId xmlns:a16="http://schemas.microsoft.com/office/drawing/2014/main" id="{CC4853FF-0126-7A41-0A26-307C0CF4471B}"/>
              </a:ext>
            </a:extLst>
          </p:cNvPr>
          <p:cNvGraphicFramePr>
            <a:graphicFrameLocks noGrp="1"/>
          </p:cNvGraphicFramePr>
          <p:nvPr>
            <p:extLst>
              <p:ext uri="{D42A27DB-BD31-4B8C-83A1-F6EECF244321}">
                <p14:modId xmlns:p14="http://schemas.microsoft.com/office/powerpoint/2010/main" val="1799642481"/>
              </p:ext>
            </p:extLst>
          </p:nvPr>
        </p:nvGraphicFramePr>
        <p:xfrm>
          <a:off x="10226947" y="460213"/>
          <a:ext cx="575815" cy="90165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79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065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307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1" name="Table 10">
            <a:extLst>
              <a:ext uri="{FF2B5EF4-FFF2-40B4-BE49-F238E27FC236}">
                <a16:creationId xmlns:a16="http://schemas.microsoft.com/office/drawing/2014/main" id="{FE7F061B-712E-64E9-CCA2-516E49FEAA76}"/>
              </a:ext>
            </a:extLst>
          </p:cNvPr>
          <p:cNvGraphicFramePr>
            <a:graphicFrameLocks noGrp="1"/>
          </p:cNvGraphicFramePr>
          <p:nvPr>
            <p:extLst>
              <p:ext uri="{D42A27DB-BD31-4B8C-83A1-F6EECF244321}">
                <p14:modId xmlns:p14="http://schemas.microsoft.com/office/powerpoint/2010/main" val="989397656"/>
              </p:ext>
            </p:extLst>
          </p:nvPr>
        </p:nvGraphicFramePr>
        <p:xfrm>
          <a:off x="8387231" y="3752076"/>
          <a:ext cx="1728951" cy="598727"/>
        </p:xfrm>
        <a:graphic>
          <a:graphicData uri="http://schemas.openxmlformats.org/drawingml/2006/table">
            <a:tbl>
              <a:tblPr firstRow="1" bandRow="1">
                <a:tableStyleId>{5C22544A-7EE6-4342-B048-85BDC9FD1C3A}</a:tableStyleId>
              </a:tblPr>
              <a:tblGrid>
                <a:gridCol w="576317">
                  <a:extLst>
                    <a:ext uri="{9D8B030D-6E8A-4147-A177-3AD203B41FA5}">
                      <a16:colId xmlns:a16="http://schemas.microsoft.com/office/drawing/2014/main" val="667018431"/>
                    </a:ext>
                  </a:extLst>
                </a:gridCol>
                <a:gridCol w="576317">
                  <a:extLst>
                    <a:ext uri="{9D8B030D-6E8A-4147-A177-3AD203B41FA5}">
                      <a16:colId xmlns:a16="http://schemas.microsoft.com/office/drawing/2014/main" val="262623893"/>
                    </a:ext>
                  </a:extLst>
                </a:gridCol>
                <a:gridCol w="576317">
                  <a:extLst>
                    <a:ext uri="{9D8B030D-6E8A-4147-A177-3AD203B41FA5}">
                      <a16:colId xmlns:a16="http://schemas.microsoft.com/office/drawing/2014/main" val="2310087180"/>
                    </a:ext>
                  </a:extLst>
                </a:gridCol>
              </a:tblGrid>
              <a:tr h="297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010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bl>
          </a:graphicData>
        </a:graphic>
      </p:graphicFrame>
      <p:graphicFrame>
        <p:nvGraphicFramePr>
          <p:cNvPr id="12" name="Table 11">
            <a:extLst>
              <a:ext uri="{FF2B5EF4-FFF2-40B4-BE49-F238E27FC236}">
                <a16:creationId xmlns:a16="http://schemas.microsoft.com/office/drawing/2014/main" id="{7FCDA8CA-5D21-CFE1-8599-1FD2049AAAE3}"/>
              </a:ext>
            </a:extLst>
          </p:cNvPr>
          <p:cNvGraphicFramePr>
            <a:graphicFrameLocks noGrp="1"/>
          </p:cNvGraphicFramePr>
          <p:nvPr>
            <p:extLst>
              <p:ext uri="{D42A27DB-BD31-4B8C-83A1-F6EECF244321}">
                <p14:modId xmlns:p14="http://schemas.microsoft.com/office/powerpoint/2010/main" val="581518103"/>
              </p:ext>
            </p:extLst>
          </p:nvPr>
        </p:nvGraphicFramePr>
        <p:xfrm>
          <a:off x="10226947" y="4401986"/>
          <a:ext cx="575815" cy="1264918"/>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3893420"/>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3833867"/>
                  </a:ext>
                </a:extLst>
              </a:tr>
            </a:tbl>
          </a:graphicData>
        </a:graphic>
      </p:graphicFrame>
      <p:sp>
        <p:nvSpPr>
          <p:cNvPr id="13" name="Rectangle 12">
            <a:extLst>
              <a:ext uri="{FF2B5EF4-FFF2-40B4-BE49-F238E27FC236}">
                <a16:creationId xmlns:a16="http://schemas.microsoft.com/office/drawing/2014/main" id="{749BDAF8-95E3-50B6-F8C1-FFE7024CDD65}"/>
              </a:ext>
            </a:extLst>
          </p:cNvPr>
          <p:cNvSpPr/>
          <p:nvPr/>
        </p:nvSpPr>
        <p:spPr>
          <a:xfrm>
            <a:off x="5505044" y="433953"/>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14" name="Rectangle 13">
            <a:extLst>
              <a:ext uri="{FF2B5EF4-FFF2-40B4-BE49-F238E27FC236}">
                <a16:creationId xmlns:a16="http://schemas.microsoft.com/office/drawing/2014/main" id="{CC3D3C87-26E3-E7B7-9BC2-F19BD05ED79D}"/>
              </a:ext>
            </a:extLst>
          </p:cNvPr>
          <p:cNvSpPr/>
          <p:nvPr/>
        </p:nvSpPr>
        <p:spPr>
          <a:xfrm>
            <a:off x="5505044" y="1450305"/>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15" name="Rectangle 14">
            <a:extLst>
              <a:ext uri="{FF2B5EF4-FFF2-40B4-BE49-F238E27FC236}">
                <a16:creationId xmlns:a16="http://schemas.microsoft.com/office/drawing/2014/main" id="{67AE99AF-1537-38B5-11C5-2D396EBFD5DC}"/>
              </a:ext>
            </a:extLst>
          </p:cNvPr>
          <p:cNvSpPr/>
          <p:nvPr/>
        </p:nvSpPr>
        <p:spPr>
          <a:xfrm>
            <a:off x="5505044" y="3747148"/>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16" name="Rectangle 15">
            <a:extLst>
              <a:ext uri="{FF2B5EF4-FFF2-40B4-BE49-F238E27FC236}">
                <a16:creationId xmlns:a16="http://schemas.microsoft.com/office/drawing/2014/main" id="{5CA8E8E6-AE09-E1F5-CA49-29FBCC078699}"/>
              </a:ext>
            </a:extLst>
          </p:cNvPr>
          <p:cNvSpPr/>
          <p:nvPr/>
        </p:nvSpPr>
        <p:spPr>
          <a:xfrm>
            <a:off x="5496893" y="4407985"/>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17" name="Rectangle 16">
            <a:extLst>
              <a:ext uri="{FF2B5EF4-FFF2-40B4-BE49-F238E27FC236}">
                <a16:creationId xmlns:a16="http://schemas.microsoft.com/office/drawing/2014/main" id="{33F7C4F2-1E5D-3736-F0E7-7BB8F81D2670}"/>
              </a:ext>
            </a:extLst>
          </p:cNvPr>
          <p:cNvSpPr/>
          <p:nvPr/>
        </p:nvSpPr>
        <p:spPr>
          <a:xfrm>
            <a:off x="5505044" y="5764253"/>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18" name="TextBox 17">
            <a:extLst>
              <a:ext uri="{FF2B5EF4-FFF2-40B4-BE49-F238E27FC236}">
                <a16:creationId xmlns:a16="http://schemas.microsoft.com/office/drawing/2014/main" id="{220B55AF-0D23-9A10-7E58-E7746AD2366A}"/>
              </a:ext>
            </a:extLst>
          </p:cNvPr>
          <p:cNvSpPr txBox="1"/>
          <p:nvPr/>
        </p:nvSpPr>
        <p:spPr>
          <a:xfrm>
            <a:off x="8934630" y="260699"/>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19" name="TextBox 18">
            <a:extLst>
              <a:ext uri="{FF2B5EF4-FFF2-40B4-BE49-F238E27FC236}">
                <a16:creationId xmlns:a16="http://schemas.microsoft.com/office/drawing/2014/main" id="{9C35F0F2-9A00-C6E0-3C88-877D9033CC24}"/>
              </a:ext>
            </a:extLst>
          </p:cNvPr>
          <p:cNvSpPr txBox="1"/>
          <p:nvPr/>
        </p:nvSpPr>
        <p:spPr>
          <a:xfrm>
            <a:off x="8334627" y="341620"/>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20" name="TextBox 19">
            <a:extLst>
              <a:ext uri="{FF2B5EF4-FFF2-40B4-BE49-F238E27FC236}">
                <a16:creationId xmlns:a16="http://schemas.microsoft.com/office/drawing/2014/main" id="{A01993F4-93C7-DD82-5294-EB16CAFA6AC0}"/>
              </a:ext>
            </a:extLst>
          </p:cNvPr>
          <p:cNvSpPr txBox="1"/>
          <p:nvPr/>
        </p:nvSpPr>
        <p:spPr>
          <a:xfrm>
            <a:off x="9526352" y="336612"/>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21" name="TextBox 20">
            <a:extLst>
              <a:ext uri="{FF2B5EF4-FFF2-40B4-BE49-F238E27FC236}">
                <a16:creationId xmlns:a16="http://schemas.microsoft.com/office/drawing/2014/main" id="{10E2F5B6-185C-72A7-8A54-962962ED9B44}"/>
              </a:ext>
            </a:extLst>
          </p:cNvPr>
          <p:cNvSpPr txBox="1"/>
          <p:nvPr/>
        </p:nvSpPr>
        <p:spPr>
          <a:xfrm>
            <a:off x="10218821" y="244279"/>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23" name="Oval 22">
            <a:extLst>
              <a:ext uri="{FF2B5EF4-FFF2-40B4-BE49-F238E27FC236}">
                <a16:creationId xmlns:a16="http://schemas.microsoft.com/office/drawing/2014/main" id="{B22CDF20-25E6-E574-7947-7E8CCB3C512C}"/>
              </a:ext>
            </a:extLst>
          </p:cNvPr>
          <p:cNvSpPr/>
          <p:nvPr/>
        </p:nvSpPr>
        <p:spPr>
          <a:xfrm>
            <a:off x="9769894" y="81771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 name="Oval 24">
            <a:extLst>
              <a:ext uri="{FF2B5EF4-FFF2-40B4-BE49-F238E27FC236}">
                <a16:creationId xmlns:a16="http://schemas.microsoft.com/office/drawing/2014/main" id="{8B521AA2-5C46-EAAF-4CE9-D5FDD57F8383}"/>
              </a:ext>
            </a:extLst>
          </p:cNvPr>
          <p:cNvSpPr/>
          <p:nvPr/>
        </p:nvSpPr>
        <p:spPr>
          <a:xfrm>
            <a:off x="10438592" y="535409"/>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6" name="Rectangle 25">
            <a:extLst>
              <a:ext uri="{FF2B5EF4-FFF2-40B4-BE49-F238E27FC236}">
                <a16:creationId xmlns:a16="http://schemas.microsoft.com/office/drawing/2014/main" id="{2F216BCF-C66F-74E5-218F-039A9D46FC01}"/>
              </a:ext>
            </a:extLst>
          </p:cNvPr>
          <p:cNvSpPr/>
          <p:nvPr/>
        </p:nvSpPr>
        <p:spPr>
          <a:xfrm>
            <a:off x="6550123" y="3386262"/>
            <a:ext cx="172570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E2.7 </a:t>
            </a:r>
            <a:r>
              <a:rPr lang="sv-SE" sz="700" i="1">
                <a:solidFill>
                  <a:schemeClr val="bg1">
                    <a:lumMod val="50000"/>
                  </a:schemeClr>
                </a:solidFill>
              </a:rPr>
              <a:t>Mikroplaster</a:t>
            </a:r>
          </a:p>
        </p:txBody>
      </p:sp>
      <p:sp>
        <p:nvSpPr>
          <p:cNvPr id="27" name="Rectangle 26">
            <a:extLst>
              <a:ext uri="{FF2B5EF4-FFF2-40B4-BE49-F238E27FC236}">
                <a16:creationId xmlns:a16="http://schemas.microsoft.com/office/drawing/2014/main" id="{2512D436-3B35-4B66-DE62-B89B4ACD5DE8}"/>
              </a:ext>
            </a:extLst>
          </p:cNvPr>
          <p:cNvSpPr/>
          <p:nvPr/>
        </p:nvSpPr>
        <p:spPr>
          <a:xfrm>
            <a:off x="6550123" y="2744746"/>
            <a:ext cx="172570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E2.5 </a:t>
            </a:r>
            <a:r>
              <a:rPr lang="sv-SE" sz="700" i="1">
                <a:solidFill>
                  <a:schemeClr val="bg1">
                    <a:lumMod val="50000"/>
                  </a:schemeClr>
                </a:solidFill>
              </a:rPr>
              <a:t>Farliga ämnen (</a:t>
            </a:r>
            <a:r>
              <a:rPr lang="sv-SE" sz="700" i="1" err="1">
                <a:solidFill>
                  <a:schemeClr val="bg1">
                    <a:lumMod val="50000"/>
                  </a:schemeClr>
                </a:solidFill>
              </a:rPr>
              <a:t>SoC</a:t>
            </a:r>
            <a:r>
              <a:rPr lang="sv-SE" sz="700" i="1">
                <a:solidFill>
                  <a:schemeClr val="bg1">
                    <a:lumMod val="50000"/>
                  </a:schemeClr>
                </a:solidFill>
              </a:rPr>
              <a:t>)</a:t>
            </a:r>
          </a:p>
        </p:txBody>
      </p:sp>
      <p:sp>
        <p:nvSpPr>
          <p:cNvPr id="28" name="Rectangle 27">
            <a:extLst>
              <a:ext uri="{FF2B5EF4-FFF2-40B4-BE49-F238E27FC236}">
                <a16:creationId xmlns:a16="http://schemas.microsoft.com/office/drawing/2014/main" id="{1B2E96F9-9AB5-1D6F-5906-A7EFFBD5831D}"/>
              </a:ext>
            </a:extLst>
          </p:cNvPr>
          <p:cNvSpPr/>
          <p:nvPr/>
        </p:nvSpPr>
        <p:spPr>
          <a:xfrm>
            <a:off x="6550123" y="3065503"/>
            <a:ext cx="172570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E2.6</a:t>
            </a:r>
            <a:r>
              <a:rPr lang="sv-SE" sz="700" i="1">
                <a:solidFill>
                  <a:schemeClr val="bg1">
                    <a:lumMod val="50000"/>
                  </a:schemeClr>
                </a:solidFill>
              </a:rPr>
              <a:t> Väldigt farliga ämnen (SVHC)</a:t>
            </a:r>
          </a:p>
        </p:txBody>
      </p:sp>
      <p:sp>
        <p:nvSpPr>
          <p:cNvPr id="29" name="Rectangle 28">
            <a:extLst>
              <a:ext uri="{FF2B5EF4-FFF2-40B4-BE49-F238E27FC236}">
                <a16:creationId xmlns:a16="http://schemas.microsoft.com/office/drawing/2014/main" id="{F49EDA48-9520-4019-4A76-334D15AA66E2}"/>
              </a:ext>
            </a:extLst>
          </p:cNvPr>
          <p:cNvSpPr/>
          <p:nvPr/>
        </p:nvSpPr>
        <p:spPr>
          <a:xfrm>
            <a:off x="6542773" y="2423989"/>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31" name="Rectangle 30">
            <a:extLst>
              <a:ext uri="{FF2B5EF4-FFF2-40B4-BE49-F238E27FC236}">
                <a16:creationId xmlns:a16="http://schemas.microsoft.com/office/drawing/2014/main" id="{71C2A426-C332-C21F-B83F-4C63852D3077}"/>
              </a:ext>
            </a:extLst>
          </p:cNvPr>
          <p:cNvSpPr/>
          <p:nvPr/>
        </p:nvSpPr>
        <p:spPr>
          <a:xfrm>
            <a:off x="6542773" y="1782475"/>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E2.2 </a:t>
            </a:r>
            <a:r>
              <a:rPr lang="sv-SE" sz="700" i="1">
                <a:solidFill>
                  <a:schemeClr val="bg1">
                    <a:lumMod val="50000"/>
                  </a:schemeClr>
                </a:solidFill>
              </a:rPr>
              <a:t>Förorening av vatten</a:t>
            </a:r>
          </a:p>
        </p:txBody>
      </p:sp>
      <p:sp>
        <p:nvSpPr>
          <p:cNvPr id="224" name="Rectangle 223">
            <a:extLst>
              <a:ext uri="{FF2B5EF4-FFF2-40B4-BE49-F238E27FC236}">
                <a16:creationId xmlns:a16="http://schemas.microsoft.com/office/drawing/2014/main" id="{8D30CE35-60E0-7CE5-55DD-9E550BE1BFBC}"/>
              </a:ext>
            </a:extLst>
          </p:cNvPr>
          <p:cNvSpPr/>
          <p:nvPr/>
        </p:nvSpPr>
        <p:spPr>
          <a:xfrm>
            <a:off x="6542773" y="445365"/>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32" name="Rectangle 31">
            <a:extLst>
              <a:ext uri="{FF2B5EF4-FFF2-40B4-BE49-F238E27FC236}">
                <a16:creationId xmlns:a16="http://schemas.microsoft.com/office/drawing/2014/main" id="{7D688031-CED9-8494-B7A4-643141155F59}"/>
              </a:ext>
            </a:extLst>
          </p:cNvPr>
          <p:cNvSpPr/>
          <p:nvPr/>
        </p:nvSpPr>
        <p:spPr>
          <a:xfrm>
            <a:off x="6542773" y="767451"/>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33" name="Rectangle 32">
            <a:extLst>
              <a:ext uri="{FF2B5EF4-FFF2-40B4-BE49-F238E27FC236}">
                <a16:creationId xmlns:a16="http://schemas.microsoft.com/office/drawing/2014/main" id="{AC11F36B-69ED-6B6D-25DA-AFACB88682E0}"/>
              </a:ext>
            </a:extLst>
          </p:cNvPr>
          <p:cNvSpPr/>
          <p:nvPr/>
        </p:nvSpPr>
        <p:spPr>
          <a:xfrm>
            <a:off x="6542773" y="1461718"/>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E2.1 </a:t>
            </a:r>
            <a:r>
              <a:rPr lang="sv-SE" sz="700" i="1">
                <a:solidFill>
                  <a:schemeClr val="bg1">
                    <a:lumMod val="50000"/>
                  </a:schemeClr>
                </a:solidFill>
              </a:rPr>
              <a:t>Förorening av luft</a:t>
            </a:r>
          </a:p>
        </p:txBody>
      </p:sp>
      <p:sp>
        <p:nvSpPr>
          <p:cNvPr id="34" name="Rectangle 33">
            <a:extLst>
              <a:ext uri="{FF2B5EF4-FFF2-40B4-BE49-F238E27FC236}">
                <a16:creationId xmlns:a16="http://schemas.microsoft.com/office/drawing/2014/main" id="{B162D71C-8A9A-9670-A9EA-B8E71744D32B}"/>
              </a:ext>
            </a:extLst>
          </p:cNvPr>
          <p:cNvSpPr/>
          <p:nvPr/>
        </p:nvSpPr>
        <p:spPr>
          <a:xfrm>
            <a:off x="6542773" y="4069233"/>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36" name="Rectangle 35">
            <a:extLst>
              <a:ext uri="{FF2B5EF4-FFF2-40B4-BE49-F238E27FC236}">
                <a16:creationId xmlns:a16="http://schemas.microsoft.com/office/drawing/2014/main" id="{A2215BA3-7494-31E3-CBAE-7A27191D777F}"/>
              </a:ext>
            </a:extLst>
          </p:cNvPr>
          <p:cNvSpPr/>
          <p:nvPr/>
        </p:nvSpPr>
        <p:spPr>
          <a:xfrm>
            <a:off x="6551713" y="4405106"/>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E4.1</a:t>
            </a:r>
            <a:r>
              <a:rPr lang="sv-SE" sz="700" i="1">
                <a:solidFill>
                  <a:schemeClr val="bg1">
                    <a:lumMod val="50000"/>
                  </a:schemeClr>
                </a:solidFill>
              </a:rPr>
              <a:t> Direkta påverkansfaktorer för förlust av biologisk mångfald</a:t>
            </a:r>
            <a:endParaRPr lang="sv-SE" sz="700" i="1" baseline="30000">
              <a:solidFill>
                <a:schemeClr val="bg1">
                  <a:lumMod val="50000"/>
                </a:schemeClr>
              </a:solidFill>
            </a:endParaRPr>
          </a:p>
        </p:txBody>
      </p:sp>
      <p:sp>
        <p:nvSpPr>
          <p:cNvPr id="37" name="Rectangle 36">
            <a:extLst>
              <a:ext uri="{FF2B5EF4-FFF2-40B4-BE49-F238E27FC236}">
                <a16:creationId xmlns:a16="http://schemas.microsoft.com/office/drawing/2014/main" id="{1FA970EF-D2C8-F397-10D0-6395135C1A03}"/>
              </a:ext>
            </a:extLst>
          </p:cNvPr>
          <p:cNvSpPr/>
          <p:nvPr/>
        </p:nvSpPr>
        <p:spPr>
          <a:xfrm>
            <a:off x="6558913" y="5049897"/>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38" name="Rectangle 37">
            <a:extLst>
              <a:ext uri="{FF2B5EF4-FFF2-40B4-BE49-F238E27FC236}">
                <a16:creationId xmlns:a16="http://schemas.microsoft.com/office/drawing/2014/main" id="{87C2FF66-0B24-727C-B7EB-590871A6A051}"/>
              </a:ext>
            </a:extLst>
          </p:cNvPr>
          <p:cNvSpPr/>
          <p:nvPr/>
        </p:nvSpPr>
        <p:spPr>
          <a:xfrm>
            <a:off x="6551713" y="4724661"/>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39" name="Rectangle 38">
            <a:extLst>
              <a:ext uri="{FF2B5EF4-FFF2-40B4-BE49-F238E27FC236}">
                <a16:creationId xmlns:a16="http://schemas.microsoft.com/office/drawing/2014/main" id="{96C441B4-1839-5762-FA93-E17BE584C76B}"/>
              </a:ext>
            </a:extLst>
          </p:cNvPr>
          <p:cNvSpPr/>
          <p:nvPr/>
        </p:nvSpPr>
        <p:spPr>
          <a:xfrm>
            <a:off x="6551713" y="5386064"/>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40" name="Rectangle 39">
            <a:extLst>
              <a:ext uri="{FF2B5EF4-FFF2-40B4-BE49-F238E27FC236}">
                <a16:creationId xmlns:a16="http://schemas.microsoft.com/office/drawing/2014/main" id="{72490078-DFDB-0F7E-74AB-E0C5185419B2}"/>
              </a:ext>
            </a:extLst>
          </p:cNvPr>
          <p:cNvSpPr/>
          <p:nvPr/>
        </p:nvSpPr>
        <p:spPr>
          <a:xfrm>
            <a:off x="6558913" y="5764252"/>
            <a:ext cx="170956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E5.1 </a:t>
            </a:r>
            <a:r>
              <a:rPr lang="sv-SE" sz="700" i="1">
                <a:solidFill>
                  <a:schemeClr val="bg1">
                    <a:lumMod val="50000"/>
                  </a:schemeClr>
                </a:solidFill>
              </a:rPr>
              <a:t>Resursinflöden</a:t>
            </a:r>
          </a:p>
        </p:txBody>
      </p:sp>
      <p:sp>
        <p:nvSpPr>
          <p:cNvPr id="41" name="Rectangle 40">
            <a:extLst>
              <a:ext uri="{FF2B5EF4-FFF2-40B4-BE49-F238E27FC236}">
                <a16:creationId xmlns:a16="http://schemas.microsoft.com/office/drawing/2014/main" id="{0FCE2155-CE23-3DB3-1BC2-F056D639C514}"/>
              </a:ext>
            </a:extLst>
          </p:cNvPr>
          <p:cNvSpPr/>
          <p:nvPr/>
        </p:nvSpPr>
        <p:spPr>
          <a:xfrm>
            <a:off x="6566113" y="6421696"/>
            <a:ext cx="170956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E5.3 </a:t>
            </a:r>
            <a:r>
              <a:rPr lang="sv-SE" sz="700" i="1">
                <a:solidFill>
                  <a:schemeClr val="bg1">
                    <a:lumMod val="50000"/>
                  </a:schemeClr>
                </a:solidFill>
              </a:rPr>
              <a:t>Avfall</a:t>
            </a:r>
          </a:p>
        </p:txBody>
      </p:sp>
      <p:sp>
        <p:nvSpPr>
          <p:cNvPr id="44" name="Rectangle 43">
            <a:extLst>
              <a:ext uri="{FF2B5EF4-FFF2-40B4-BE49-F238E27FC236}">
                <a16:creationId xmlns:a16="http://schemas.microsoft.com/office/drawing/2014/main" id="{57B0FABC-8FD2-C650-F965-A3D2AF3F830D}"/>
              </a:ext>
            </a:extLst>
          </p:cNvPr>
          <p:cNvSpPr/>
          <p:nvPr/>
        </p:nvSpPr>
        <p:spPr>
          <a:xfrm>
            <a:off x="6558913" y="6096460"/>
            <a:ext cx="170956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E5.2</a:t>
            </a:r>
            <a:r>
              <a:rPr lang="sv-SE" sz="700" i="1">
                <a:solidFill>
                  <a:schemeClr val="bg1">
                    <a:lumMod val="50000"/>
                  </a:schemeClr>
                </a:solidFill>
              </a:rPr>
              <a:t> Resursutflöden</a:t>
            </a:r>
          </a:p>
        </p:txBody>
      </p:sp>
      <p:sp>
        <p:nvSpPr>
          <p:cNvPr id="45" name="Rectangle 44">
            <a:extLst>
              <a:ext uri="{FF2B5EF4-FFF2-40B4-BE49-F238E27FC236}">
                <a16:creationId xmlns:a16="http://schemas.microsoft.com/office/drawing/2014/main" id="{78D1F94C-D544-EBBC-BCF7-48D4A785C5DC}"/>
              </a:ext>
            </a:extLst>
          </p:cNvPr>
          <p:cNvSpPr/>
          <p:nvPr/>
        </p:nvSpPr>
        <p:spPr>
          <a:xfrm>
            <a:off x="6541029" y="1094509"/>
            <a:ext cx="1727445" cy="272485"/>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E1.3</a:t>
            </a:r>
            <a:r>
              <a:rPr lang="sv-SE" sz="700" i="1">
                <a:solidFill>
                  <a:schemeClr val="bg1">
                    <a:lumMod val="50000"/>
                  </a:schemeClr>
                </a:solidFill>
              </a:rPr>
              <a:t> Energi</a:t>
            </a:r>
          </a:p>
        </p:txBody>
      </p:sp>
      <p:sp>
        <p:nvSpPr>
          <p:cNvPr id="46" name="Rectangle 45">
            <a:extLst>
              <a:ext uri="{FF2B5EF4-FFF2-40B4-BE49-F238E27FC236}">
                <a16:creationId xmlns:a16="http://schemas.microsoft.com/office/drawing/2014/main" id="{E56E4395-4B92-3ACB-0FBE-BD19C7D31CBD}"/>
              </a:ext>
            </a:extLst>
          </p:cNvPr>
          <p:cNvSpPr/>
          <p:nvPr/>
        </p:nvSpPr>
        <p:spPr>
          <a:xfrm>
            <a:off x="6542773" y="2099634"/>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E2.3 </a:t>
            </a:r>
            <a:r>
              <a:rPr lang="sv-SE" sz="700" i="1">
                <a:solidFill>
                  <a:schemeClr val="bg1">
                    <a:lumMod val="50000"/>
                  </a:schemeClr>
                </a:solidFill>
              </a:rPr>
              <a:t>Förorening av mark</a:t>
            </a:r>
          </a:p>
        </p:txBody>
      </p:sp>
      <p:sp>
        <p:nvSpPr>
          <p:cNvPr id="47" name="Rectangle 46">
            <a:extLst>
              <a:ext uri="{FF2B5EF4-FFF2-40B4-BE49-F238E27FC236}">
                <a16:creationId xmlns:a16="http://schemas.microsoft.com/office/drawing/2014/main" id="{046DB11A-E218-07DC-C482-51440048175A}"/>
              </a:ext>
            </a:extLst>
          </p:cNvPr>
          <p:cNvSpPr/>
          <p:nvPr/>
        </p:nvSpPr>
        <p:spPr>
          <a:xfrm>
            <a:off x="6542774" y="3752076"/>
            <a:ext cx="172570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E3.1 </a:t>
            </a:r>
            <a:r>
              <a:rPr lang="sv-SE" sz="700" i="1">
                <a:solidFill>
                  <a:schemeClr val="bg1">
                    <a:lumMod val="50000"/>
                  </a:schemeClr>
                </a:solidFill>
              </a:rPr>
              <a:t>Vatten</a:t>
            </a:r>
          </a:p>
        </p:txBody>
      </p:sp>
      <p:sp>
        <p:nvSpPr>
          <p:cNvPr id="48" name="Oval 47">
            <a:extLst>
              <a:ext uri="{FF2B5EF4-FFF2-40B4-BE49-F238E27FC236}">
                <a16:creationId xmlns:a16="http://schemas.microsoft.com/office/drawing/2014/main" id="{A2D527F6-A6EB-CF0B-94ED-6C5C737E4768}"/>
              </a:ext>
            </a:extLst>
          </p:cNvPr>
          <p:cNvSpPr/>
          <p:nvPr/>
        </p:nvSpPr>
        <p:spPr>
          <a:xfrm>
            <a:off x="8578169" y="52197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325004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F22E1-588D-E8FD-47CB-E424D7B3DEEE}"/>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55F9700-1FF8-4846-E30F-8B1924EF42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55F9700-1FF8-4846-E30F-8B1924EF42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227EEA98-CE7C-6289-F04C-88440D092D56}"/>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327378CC-F851-DF76-656F-F441972DBBDE}"/>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35</a:t>
            </a:fld>
            <a:endParaRPr lang="sv-SE"/>
          </a:p>
        </p:txBody>
      </p:sp>
      <p:sp>
        <p:nvSpPr>
          <p:cNvPr id="43" name="TextBox 42">
            <a:extLst>
              <a:ext uri="{FF2B5EF4-FFF2-40B4-BE49-F238E27FC236}">
                <a16:creationId xmlns:a16="http://schemas.microsoft.com/office/drawing/2014/main" id="{E581FA87-D1D2-9458-F110-C18E7D5C7B7C}"/>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8E1BA072-47E6-82C2-3776-6DC055F95286}"/>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019D6111-4EB6-14B2-F8DB-24918F675A69}"/>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B38D0420-F627-AD9F-FC8A-AB4C288EA30E}"/>
                </a:ext>
              </a:extLst>
            </p:cNvPr>
            <p:cNvSpPr/>
            <p:nvPr/>
          </p:nvSpPr>
          <p:spPr>
            <a:xfrm>
              <a:off x="-484033" y="1913882"/>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Bolaget i </a:t>
              </a:r>
              <a:r>
                <a:rPr lang="sv-SE" sz="1000" b="1" i="1">
                  <a:solidFill>
                    <a:prstClr val="black"/>
                  </a:solidFill>
                </a:rPr>
                <a:t>Försäkringstjänster</a:t>
              </a:r>
              <a:r>
                <a:rPr lang="sv-SE" sz="1000" b="1">
                  <a:solidFill>
                    <a:srgbClr val="000000"/>
                  </a:solidFill>
                </a:rPr>
                <a:t> identifierade inga negativa eller positiva inverkan inom något underämne. </a:t>
              </a:r>
            </a:p>
            <a:p>
              <a:endParaRPr lang="sv-SE" sz="1000">
                <a:solidFill>
                  <a:srgbClr val="000000"/>
                </a:solidFill>
              </a:endParaRP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Bolaget i </a:t>
              </a:r>
              <a:r>
                <a:rPr lang="sv-SE" sz="1000" b="1" i="1">
                  <a:solidFill>
                    <a:prstClr val="black"/>
                  </a:solidFill>
                </a:rPr>
                <a:t>Försäkringstjänster</a:t>
              </a:r>
              <a:r>
                <a:rPr lang="sv-SE" sz="1000" b="1">
                  <a:solidFill>
                    <a:srgbClr val="000000"/>
                  </a:solidFill>
                </a:rPr>
                <a:t> identifierade inga finansiella risker och möjligheter inom något underämne</a:t>
              </a:r>
              <a:r>
                <a:rPr lang="sv-SE" sz="1000">
                  <a:solidFill>
                    <a:srgbClr val="000000"/>
                  </a:solidFill>
                </a:rPr>
                <a:t>. </a:t>
              </a: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en-US" sz="1000">
                <a:solidFill>
                  <a:schemeClr val="bg1"/>
                </a:solidFill>
              </a:endParaRPr>
            </a:p>
          </p:txBody>
        </p:sp>
      </p:grpSp>
      <p:sp>
        <p:nvSpPr>
          <p:cNvPr id="66" name="Isosceles Triangle 65">
            <a:extLst>
              <a:ext uri="{FF2B5EF4-FFF2-40B4-BE49-F238E27FC236}">
                <a16:creationId xmlns:a16="http://schemas.microsoft.com/office/drawing/2014/main" id="{80DEC650-6403-FDEB-3ADC-299FA6FBE168}"/>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F266804D-F995-0F54-0897-98A27C76B386}"/>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9CA63C5A-EB68-1144-80BA-94A4CB5080B6}"/>
              </a:ext>
            </a:extLst>
          </p:cNvPr>
          <p:cNvSpPr txBox="1"/>
          <p:nvPr/>
        </p:nvSpPr>
        <p:spPr>
          <a:xfrm>
            <a:off x="82489" y="268961"/>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Sociala</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9B01C2DD-60ED-3D4E-E68C-7A39B0B6A9AF}"/>
              </a:ext>
            </a:extLst>
          </p:cNvPr>
          <p:cNvSpPr/>
          <p:nvPr/>
        </p:nvSpPr>
        <p:spPr>
          <a:xfrm>
            <a:off x="6340294" y="648293"/>
            <a:ext cx="2026084" cy="27422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i="1">
                <a:solidFill>
                  <a:schemeClr val="bg1">
                    <a:lumMod val="50000"/>
                  </a:schemeClr>
                </a:solidFill>
                <a:latin typeface="Verdana"/>
              </a:rPr>
              <a:t>S1.1. Arbetsvillkor</a:t>
            </a:r>
          </a:p>
        </p:txBody>
      </p:sp>
      <p:sp>
        <p:nvSpPr>
          <p:cNvPr id="3" name="Rectangle 2">
            <a:extLst>
              <a:ext uri="{FF2B5EF4-FFF2-40B4-BE49-F238E27FC236}">
                <a16:creationId xmlns:a16="http://schemas.microsoft.com/office/drawing/2014/main" id="{5D239EF7-9270-D963-861F-14BDFC392710}"/>
              </a:ext>
            </a:extLst>
          </p:cNvPr>
          <p:cNvSpPr/>
          <p:nvPr/>
        </p:nvSpPr>
        <p:spPr>
          <a:xfrm>
            <a:off x="6340294" y="975215"/>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S1.2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Likabehandling och lika möjligheter för alla</a:t>
            </a:r>
          </a:p>
        </p:txBody>
      </p:sp>
      <p:sp>
        <p:nvSpPr>
          <p:cNvPr id="4" name="Rectangle 3">
            <a:extLst>
              <a:ext uri="{FF2B5EF4-FFF2-40B4-BE49-F238E27FC236}">
                <a16:creationId xmlns:a16="http://schemas.microsoft.com/office/drawing/2014/main" id="{5579FAF6-827E-CA31-BF45-D8F246A06619}"/>
              </a:ext>
            </a:extLst>
          </p:cNvPr>
          <p:cNvSpPr/>
          <p:nvPr/>
        </p:nvSpPr>
        <p:spPr>
          <a:xfrm>
            <a:off x="6340293" y="2356394"/>
            <a:ext cx="2017974"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S2.3 Andra arbetsrelaterade rättigheter</a:t>
            </a:r>
          </a:p>
        </p:txBody>
      </p:sp>
      <p:sp>
        <p:nvSpPr>
          <p:cNvPr id="6" name="Rectangle 5">
            <a:extLst>
              <a:ext uri="{FF2B5EF4-FFF2-40B4-BE49-F238E27FC236}">
                <a16:creationId xmlns:a16="http://schemas.microsoft.com/office/drawing/2014/main" id="{3DF67243-5805-C2A7-06EC-76E642BD9BF1}"/>
              </a:ext>
            </a:extLst>
          </p:cNvPr>
          <p:cNvSpPr/>
          <p:nvPr/>
        </p:nvSpPr>
        <p:spPr>
          <a:xfrm>
            <a:off x="6340294" y="1714886"/>
            <a:ext cx="2026084" cy="27422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i="1">
                <a:solidFill>
                  <a:schemeClr val="bg1">
                    <a:lumMod val="50000"/>
                  </a:schemeClr>
                </a:solidFill>
                <a:latin typeface="Verdana"/>
              </a:rPr>
              <a:t>S2.1. Arbetsvillkor</a:t>
            </a:r>
          </a:p>
        </p:txBody>
      </p:sp>
      <p:sp>
        <p:nvSpPr>
          <p:cNvPr id="7" name="Rectangle 6">
            <a:extLst>
              <a:ext uri="{FF2B5EF4-FFF2-40B4-BE49-F238E27FC236}">
                <a16:creationId xmlns:a16="http://schemas.microsoft.com/office/drawing/2014/main" id="{0207521E-596F-EB8B-6562-744CB51A33CF}"/>
              </a:ext>
            </a:extLst>
          </p:cNvPr>
          <p:cNvSpPr/>
          <p:nvPr/>
        </p:nvSpPr>
        <p:spPr>
          <a:xfrm>
            <a:off x="6340294" y="2031128"/>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S2.2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Likabehandling och lika möjligheter för alla</a:t>
            </a:r>
          </a:p>
        </p:txBody>
      </p:sp>
      <p:sp>
        <p:nvSpPr>
          <p:cNvPr id="8" name="Rectangle 7">
            <a:extLst>
              <a:ext uri="{FF2B5EF4-FFF2-40B4-BE49-F238E27FC236}">
                <a16:creationId xmlns:a16="http://schemas.microsoft.com/office/drawing/2014/main" id="{2F7D4548-01F1-9A30-3188-441320D4B221}"/>
              </a:ext>
            </a:extLst>
          </p:cNvPr>
          <p:cNvSpPr/>
          <p:nvPr/>
        </p:nvSpPr>
        <p:spPr>
          <a:xfrm>
            <a:off x="6340294" y="2705434"/>
            <a:ext cx="2026084" cy="27422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S3.1 Samhällens ekonomiska, sociala, och kulturella rättigheter</a:t>
            </a:r>
          </a:p>
        </p:txBody>
      </p:sp>
      <p:sp>
        <p:nvSpPr>
          <p:cNvPr id="9" name="Rectangle 8">
            <a:extLst>
              <a:ext uri="{FF2B5EF4-FFF2-40B4-BE49-F238E27FC236}">
                <a16:creationId xmlns:a16="http://schemas.microsoft.com/office/drawing/2014/main" id="{32C2B0B7-1436-E952-8ABC-E6A39A549CC1}"/>
              </a:ext>
            </a:extLst>
          </p:cNvPr>
          <p:cNvSpPr/>
          <p:nvPr/>
        </p:nvSpPr>
        <p:spPr>
          <a:xfrm>
            <a:off x="6340294" y="3046167"/>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10" name="Rectangle 9">
            <a:extLst>
              <a:ext uri="{FF2B5EF4-FFF2-40B4-BE49-F238E27FC236}">
                <a16:creationId xmlns:a16="http://schemas.microsoft.com/office/drawing/2014/main" id="{2D2E5404-A076-C770-3268-DA2A2F0E99BA}"/>
              </a:ext>
            </a:extLst>
          </p:cNvPr>
          <p:cNvSpPr/>
          <p:nvPr/>
        </p:nvSpPr>
        <p:spPr>
          <a:xfrm>
            <a:off x="6353926" y="4369539"/>
            <a:ext cx="2017974" cy="32019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i="1">
                <a:solidFill>
                  <a:schemeClr val="bg1">
                    <a:lumMod val="50000"/>
                  </a:schemeClr>
                </a:solidFill>
              </a:rPr>
              <a:t>S4.3 Social inkludering </a:t>
            </a:r>
          </a:p>
        </p:txBody>
      </p:sp>
      <p:sp>
        <p:nvSpPr>
          <p:cNvPr id="11" name="Rectangle 10">
            <a:extLst>
              <a:ext uri="{FF2B5EF4-FFF2-40B4-BE49-F238E27FC236}">
                <a16:creationId xmlns:a16="http://schemas.microsoft.com/office/drawing/2014/main" id="{03BA943F-C97D-3547-266C-6C6BEFE7B4BE}"/>
              </a:ext>
            </a:extLst>
          </p:cNvPr>
          <p:cNvSpPr/>
          <p:nvPr/>
        </p:nvSpPr>
        <p:spPr>
          <a:xfrm>
            <a:off x="6353928" y="4047057"/>
            <a:ext cx="2022983"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i="1">
                <a:solidFill>
                  <a:schemeClr val="bg1">
                    <a:lumMod val="50000"/>
                  </a:schemeClr>
                </a:solidFill>
              </a:rPr>
              <a:t>S4.2 Personlig säkerhet</a:t>
            </a:r>
          </a:p>
        </p:txBody>
      </p:sp>
      <p:graphicFrame>
        <p:nvGraphicFramePr>
          <p:cNvPr id="12" name="Table 11">
            <a:extLst>
              <a:ext uri="{FF2B5EF4-FFF2-40B4-BE49-F238E27FC236}">
                <a16:creationId xmlns:a16="http://schemas.microsoft.com/office/drawing/2014/main" id="{C01692A7-17BD-C908-A9D2-6CF62ABEBACA}"/>
              </a:ext>
            </a:extLst>
          </p:cNvPr>
          <p:cNvGraphicFramePr>
            <a:graphicFrameLocks noGrp="1"/>
          </p:cNvGraphicFramePr>
          <p:nvPr>
            <p:extLst>
              <p:ext uri="{D42A27DB-BD31-4B8C-83A1-F6EECF244321}">
                <p14:modId xmlns:p14="http://schemas.microsoft.com/office/powerpoint/2010/main" val="1918272069"/>
              </p:ext>
            </p:extLst>
          </p:nvPr>
        </p:nvGraphicFramePr>
        <p:xfrm>
          <a:off x="8414910" y="665279"/>
          <a:ext cx="172744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6562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7073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378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3" name="Table 12">
            <a:extLst>
              <a:ext uri="{FF2B5EF4-FFF2-40B4-BE49-F238E27FC236}">
                <a16:creationId xmlns:a16="http://schemas.microsoft.com/office/drawing/2014/main" id="{EA58EEBB-A1CD-E88C-505A-FFE2EBCB3BA5}"/>
              </a:ext>
            </a:extLst>
          </p:cNvPr>
          <p:cNvGraphicFramePr>
            <a:graphicFrameLocks noGrp="1"/>
          </p:cNvGraphicFramePr>
          <p:nvPr>
            <p:extLst>
              <p:ext uri="{D42A27DB-BD31-4B8C-83A1-F6EECF244321}">
                <p14:modId xmlns:p14="http://schemas.microsoft.com/office/powerpoint/2010/main" val="552734797"/>
              </p:ext>
            </p:extLst>
          </p:nvPr>
        </p:nvGraphicFramePr>
        <p:xfrm>
          <a:off x="8414910" y="1734333"/>
          <a:ext cx="172744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765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4" name="Table 13">
            <a:extLst>
              <a:ext uri="{FF2B5EF4-FFF2-40B4-BE49-F238E27FC236}">
                <a16:creationId xmlns:a16="http://schemas.microsoft.com/office/drawing/2014/main" id="{331EFFD7-8284-347B-83AE-16FBA9C30C45}"/>
              </a:ext>
            </a:extLst>
          </p:cNvPr>
          <p:cNvGraphicFramePr>
            <a:graphicFrameLocks noGrp="1"/>
          </p:cNvGraphicFramePr>
          <p:nvPr>
            <p:extLst>
              <p:ext uri="{D42A27DB-BD31-4B8C-83A1-F6EECF244321}">
                <p14:modId xmlns:p14="http://schemas.microsoft.com/office/powerpoint/2010/main" val="2325033841"/>
              </p:ext>
            </p:extLst>
          </p:nvPr>
        </p:nvGraphicFramePr>
        <p:xfrm>
          <a:off x="8414910" y="2739567"/>
          <a:ext cx="172744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295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39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10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5" name="Table 14">
            <a:extLst>
              <a:ext uri="{FF2B5EF4-FFF2-40B4-BE49-F238E27FC236}">
                <a16:creationId xmlns:a16="http://schemas.microsoft.com/office/drawing/2014/main" id="{E783757C-75CF-49C3-9B05-98B96255353A}"/>
              </a:ext>
            </a:extLst>
          </p:cNvPr>
          <p:cNvGraphicFramePr>
            <a:graphicFrameLocks noGrp="1"/>
          </p:cNvGraphicFramePr>
          <p:nvPr>
            <p:extLst>
              <p:ext uri="{D42A27DB-BD31-4B8C-83A1-F6EECF244321}">
                <p14:modId xmlns:p14="http://schemas.microsoft.com/office/powerpoint/2010/main" val="3267398618"/>
              </p:ext>
            </p:extLst>
          </p:nvPr>
        </p:nvGraphicFramePr>
        <p:xfrm>
          <a:off x="8428544" y="3733817"/>
          <a:ext cx="1727445" cy="95592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951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451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56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6" name="Table 15">
            <a:extLst>
              <a:ext uri="{FF2B5EF4-FFF2-40B4-BE49-F238E27FC236}">
                <a16:creationId xmlns:a16="http://schemas.microsoft.com/office/drawing/2014/main" id="{49CDAC38-665C-0C7F-53D7-EE50BCA45793}"/>
              </a:ext>
            </a:extLst>
          </p:cNvPr>
          <p:cNvGraphicFramePr>
            <a:graphicFrameLocks noGrp="1"/>
          </p:cNvGraphicFramePr>
          <p:nvPr>
            <p:extLst>
              <p:ext uri="{D42A27DB-BD31-4B8C-83A1-F6EECF244321}">
                <p14:modId xmlns:p14="http://schemas.microsoft.com/office/powerpoint/2010/main" val="3543357638"/>
              </p:ext>
            </p:extLst>
          </p:nvPr>
        </p:nvGraphicFramePr>
        <p:xfrm>
          <a:off x="10264788" y="665279"/>
          <a:ext cx="57581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1109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356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746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7" name="Table 16">
            <a:extLst>
              <a:ext uri="{FF2B5EF4-FFF2-40B4-BE49-F238E27FC236}">
                <a16:creationId xmlns:a16="http://schemas.microsoft.com/office/drawing/2014/main" id="{473E143A-F605-6677-ED18-6EA20BE2D59C}"/>
              </a:ext>
            </a:extLst>
          </p:cNvPr>
          <p:cNvGraphicFramePr>
            <a:graphicFrameLocks noGrp="1"/>
          </p:cNvGraphicFramePr>
          <p:nvPr>
            <p:extLst>
              <p:ext uri="{D42A27DB-BD31-4B8C-83A1-F6EECF244321}">
                <p14:modId xmlns:p14="http://schemas.microsoft.com/office/powerpoint/2010/main" val="2859348882"/>
              </p:ext>
            </p:extLst>
          </p:nvPr>
        </p:nvGraphicFramePr>
        <p:xfrm>
          <a:off x="10264788" y="1734333"/>
          <a:ext cx="57581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68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0946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019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8" name="Table 17">
            <a:extLst>
              <a:ext uri="{FF2B5EF4-FFF2-40B4-BE49-F238E27FC236}">
                <a16:creationId xmlns:a16="http://schemas.microsoft.com/office/drawing/2014/main" id="{4E370168-E0C1-AE9D-C11C-F0072B283B50}"/>
              </a:ext>
            </a:extLst>
          </p:cNvPr>
          <p:cNvGraphicFramePr>
            <a:graphicFrameLocks noGrp="1"/>
          </p:cNvGraphicFramePr>
          <p:nvPr>
            <p:extLst>
              <p:ext uri="{D42A27DB-BD31-4B8C-83A1-F6EECF244321}">
                <p14:modId xmlns:p14="http://schemas.microsoft.com/office/powerpoint/2010/main" val="438186288"/>
              </p:ext>
            </p:extLst>
          </p:nvPr>
        </p:nvGraphicFramePr>
        <p:xfrm>
          <a:off x="10264788" y="2739567"/>
          <a:ext cx="57581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47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1807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031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19" name="Table 18">
            <a:extLst>
              <a:ext uri="{FF2B5EF4-FFF2-40B4-BE49-F238E27FC236}">
                <a16:creationId xmlns:a16="http://schemas.microsoft.com/office/drawing/2014/main" id="{2C2DED43-3A18-4237-B098-B81012DEA51C}"/>
              </a:ext>
            </a:extLst>
          </p:cNvPr>
          <p:cNvGraphicFramePr>
            <a:graphicFrameLocks noGrp="1"/>
          </p:cNvGraphicFramePr>
          <p:nvPr>
            <p:extLst>
              <p:ext uri="{D42A27DB-BD31-4B8C-83A1-F6EECF244321}">
                <p14:modId xmlns:p14="http://schemas.microsoft.com/office/powerpoint/2010/main" val="1676879888"/>
              </p:ext>
            </p:extLst>
          </p:nvPr>
        </p:nvGraphicFramePr>
        <p:xfrm>
          <a:off x="10264788" y="3733817"/>
          <a:ext cx="575815" cy="95593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52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93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132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sp>
        <p:nvSpPr>
          <p:cNvPr id="20" name="Rectangle 19">
            <a:extLst>
              <a:ext uri="{FF2B5EF4-FFF2-40B4-BE49-F238E27FC236}">
                <a16:creationId xmlns:a16="http://schemas.microsoft.com/office/drawing/2014/main" id="{2965E4C0-5FCE-6FD8-F90F-60DDC41E61B4}"/>
              </a:ext>
            </a:extLst>
          </p:cNvPr>
          <p:cNvSpPr/>
          <p:nvPr/>
        </p:nvSpPr>
        <p:spPr>
          <a:xfrm>
            <a:off x="6343395" y="1318769"/>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S1.3 Andra arbetsrelaterade rättigheter</a:t>
            </a:r>
          </a:p>
        </p:txBody>
      </p:sp>
      <p:sp>
        <p:nvSpPr>
          <p:cNvPr id="21" name="Rectangle 20">
            <a:extLst>
              <a:ext uri="{FF2B5EF4-FFF2-40B4-BE49-F238E27FC236}">
                <a16:creationId xmlns:a16="http://schemas.microsoft.com/office/drawing/2014/main" id="{AF70D54D-E102-66BC-F1E9-1C13684AF370}"/>
              </a:ext>
            </a:extLst>
          </p:cNvPr>
          <p:cNvSpPr/>
          <p:nvPr/>
        </p:nvSpPr>
        <p:spPr>
          <a:xfrm>
            <a:off x="6343395" y="3383842"/>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S3.3 Urfolks rättigheter</a:t>
            </a:r>
          </a:p>
        </p:txBody>
      </p:sp>
      <p:sp>
        <p:nvSpPr>
          <p:cNvPr id="23" name="Rectangle 22">
            <a:extLst>
              <a:ext uri="{FF2B5EF4-FFF2-40B4-BE49-F238E27FC236}">
                <a16:creationId xmlns:a16="http://schemas.microsoft.com/office/drawing/2014/main" id="{5CAB77C5-16C9-550A-F85C-BCEBB3E81C76}"/>
              </a:ext>
            </a:extLst>
          </p:cNvPr>
          <p:cNvSpPr/>
          <p:nvPr/>
        </p:nvSpPr>
        <p:spPr>
          <a:xfrm>
            <a:off x="6353928" y="3727220"/>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S4.1 Informations relaterade konsekvenser</a:t>
            </a:r>
          </a:p>
        </p:txBody>
      </p:sp>
      <p:sp>
        <p:nvSpPr>
          <p:cNvPr id="24" name="TextBox 23">
            <a:extLst>
              <a:ext uri="{FF2B5EF4-FFF2-40B4-BE49-F238E27FC236}">
                <a16:creationId xmlns:a16="http://schemas.microsoft.com/office/drawing/2014/main" id="{3D24815D-88BD-4583-029B-3844980E9AB2}"/>
              </a:ext>
            </a:extLst>
          </p:cNvPr>
          <p:cNvSpPr txBox="1"/>
          <p:nvPr/>
        </p:nvSpPr>
        <p:spPr>
          <a:xfrm>
            <a:off x="8980597" y="467245"/>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25" name="TextBox 24">
            <a:extLst>
              <a:ext uri="{FF2B5EF4-FFF2-40B4-BE49-F238E27FC236}">
                <a16:creationId xmlns:a16="http://schemas.microsoft.com/office/drawing/2014/main" id="{069272FC-5BBA-1D6A-095D-BC6B95541F87}"/>
              </a:ext>
            </a:extLst>
          </p:cNvPr>
          <p:cNvSpPr txBox="1"/>
          <p:nvPr/>
        </p:nvSpPr>
        <p:spPr>
          <a:xfrm>
            <a:off x="8380594" y="548166"/>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26" name="TextBox 25">
            <a:extLst>
              <a:ext uri="{FF2B5EF4-FFF2-40B4-BE49-F238E27FC236}">
                <a16:creationId xmlns:a16="http://schemas.microsoft.com/office/drawing/2014/main" id="{FDCE758F-02C1-6342-11F1-A17AFEB60AC8}"/>
              </a:ext>
            </a:extLst>
          </p:cNvPr>
          <p:cNvSpPr txBox="1"/>
          <p:nvPr/>
        </p:nvSpPr>
        <p:spPr>
          <a:xfrm>
            <a:off x="9572319" y="543158"/>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27" name="TextBox 26">
            <a:extLst>
              <a:ext uri="{FF2B5EF4-FFF2-40B4-BE49-F238E27FC236}">
                <a16:creationId xmlns:a16="http://schemas.microsoft.com/office/drawing/2014/main" id="{C9DA2D7E-2B34-F55C-114B-9762BA287EAE}"/>
              </a:ext>
            </a:extLst>
          </p:cNvPr>
          <p:cNvSpPr txBox="1"/>
          <p:nvPr/>
        </p:nvSpPr>
        <p:spPr>
          <a:xfrm>
            <a:off x="10264788" y="450825"/>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28" name="Rectangle 27">
            <a:extLst>
              <a:ext uri="{FF2B5EF4-FFF2-40B4-BE49-F238E27FC236}">
                <a16:creationId xmlns:a16="http://schemas.microsoft.com/office/drawing/2014/main" id="{BBEF22BA-B749-616E-734C-F5A33B7D957D}"/>
              </a:ext>
            </a:extLst>
          </p:cNvPr>
          <p:cNvSpPr/>
          <p:nvPr/>
        </p:nvSpPr>
        <p:spPr>
          <a:xfrm>
            <a:off x="5293048" y="648294"/>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29" name="Rectangle 28">
            <a:extLst>
              <a:ext uri="{FF2B5EF4-FFF2-40B4-BE49-F238E27FC236}">
                <a16:creationId xmlns:a16="http://schemas.microsoft.com/office/drawing/2014/main" id="{30A03989-B7B1-80AD-B613-A046E7C7EDE6}"/>
              </a:ext>
            </a:extLst>
          </p:cNvPr>
          <p:cNvSpPr/>
          <p:nvPr/>
        </p:nvSpPr>
        <p:spPr>
          <a:xfrm>
            <a:off x="5293048" y="1714886"/>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31" name="Rectangle 30">
            <a:extLst>
              <a:ext uri="{FF2B5EF4-FFF2-40B4-BE49-F238E27FC236}">
                <a16:creationId xmlns:a16="http://schemas.microsoft.com/office/drawing/2014/main" id="{A4194394-292A-85D6-9748-6E6FCA49619E}"/>
              </a:ext>
            </a:extLst>
          </p:cNvPr>
          <p:cNvSpPr/>
          <p:nvPr/>
        </p:nvSpPr>
        <p:spPr>
          <a:xfrm>
            <a:off x="5293048" y="2705434"/>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32" name="Rectangle 31">
            <a:extLst>
              <a:ext uri="{FF2B5EF4-FFF2-40B4-BE49-F238E27FC236}">
                <a16:creationId xmlns:a16="http://schemas.microsoft.com/office/drawing/2014/main" id="{58E553E7-F9AC-8C7A-E050-64CEBA685163}"/>
              </a:ext>
            </a:extLst>
          </p:cNvPr>
          <p:cNvSpPr/>
          <p:nvPr/>
        </p:nvSpPr>
        <p:spPr>
          <a:xfrm>
            <a:off x="5306682" y="3733817"/>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Tree>
    <p:extLst>
      <p:ext uri="{BB962C8B-B14F-4D97-AF65-F5344CB8AC3E}">
        <p14:creationId xmlns:p14="http://schemas.microsoft.com/office/powerpoint/2010/main" val="4124704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0938E-6C42-FED5-22FF-9EC5D9AB8FC4}"/>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36708BB-09C0-A159-DF97-5101CDB2DA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C36708BB-09C0-A159-DF97-5101CDB2DA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E45AFBD6-3997-DA22-6879-B7CA009B062D}"/>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158BD154-39F1-8C9E-C9C1-3EE7216D1A64}"/>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36</a:t>
            </a:fld>
            <a:endParaRPr lang="sv-SE"/>
          </a:p>
        </p:txBody>
      </p:sp>
      <p:sp>
        <p:nvSpPr>
          <p:cNvPr id="43" name="TextBox 42">
            <a:extLst>
              <a:ext uri="{FF2B5EF4-FFF2-40B4-BE49-F238E27FC236}">
                <a16:creationId xmlns:a16="http://schemas.microsoft.com/office/drawing/2014/main" id="{316BAC5B-74A1-E0BA-6733-E0F0359B6F9F}"/>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E2E94B91-DE07-6C4A-0AB7-1E49486C1CB1}"/>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FFD907E3-433B-4BFB-CEBD-CABA3E38521C}"/>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ECA2ACF6-B8F0-EE63-2507-93B488635C3E}"/>
                </a:ext>
              </a:extLst>
            </p:cNvPr>
            <p:cNvSpPr/>
            <p:nvPr/>
          </p:nvSpPr>
          <p:spPr>
            <a:xfrm>
              <a:off x="-484033" y="1913882"/>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Bolaget i </a:t>
              </a:r>
              <a:r>
                <a:rPr lang="sv-SE" sz="1000" b="1" i="1">
                  <a:solidFill>
                    <a:prstClr val="black"/>
                  </a:solidFill>
                </a:rPr>
                <a:t>Försäkringstjänster</a:t>
              </a:r>
              <a:r>
                <a:rPr lang="sv-SE" sz="1000" b="1">
                  <a:solidFill>
                    <a:srgbClr val="000000"/>
                  </a:solidFill>
                </a:rPr>
                <a:t> identifierade inga negativa eller positiva inverkan inom något underämne. </a:t>
              </a:r>
            </a:p>
            <a:p>
              <a:endParaRPr lang="sv-SE" sz="1000">
                <a:solidFill>
                  <a:srgbClr val="000000"/>
                </a:solidFill>
              </a:endParaRP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Bolaget i </a:t>
              </a:r>
              <a:r>
                <a:rPr lang="sv-SE" sz="1000" b="1" i="1">
                  <a:solidFill>
                    <a:prstClr val="black"/>
                  </a:solidFill>
                </a:rPr>
                <a:t>Försäkringstjänster</a:t>
              </a:r>
              <a:r>
                <a:rPr lang="sv-SE" sz="1000" b="1">
                  <a:solidFill>
                    <a:srgbClr val="000000"/>
                  </a:solidFill>
                </a:rPr>
                <a:t> identifierade inga finansiella risker och möjligheter inom något underämne</a:t>
              </a:r>
              <a:r>
                <a:rPr lang="sv-SE" sz="1000">
                  <a:solidFill>
                    <a:srgbClr val="000000"/>
                  </a:solidFill>
                </a:rPr>
                <a:t>. </a:t>
              </a: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en-US" sz="1000">
                <a:solidFill>
                  <a:schemeClr val="bg1"/>
                </a:solidFill>
              </a:endParaRPr>
            </a:p>
          </p:txBody>
        </p:sp>
      </p:grpSp>
      <p:sp>
        <p:nvSpPr>
          <p:cNvPr id="66" name="Isosceles Triangle 65">
            <a:extLst>
              <a:ext uri="{FF2B5EF4-FFF2-40B4-BE49-F238E27FC236}">
                <a16:creationId xmlns:a16="http://schemas.microsoft.com/office/drawing/2014/main" id="{AE620EA9-B6F2-0B08-F0B2-CD70640C7F67}"/>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97BCD56D-55ED-9756-A4C4-8314E2EE4549}"/>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9151E179-CF30-2900-143E-AB959B1FCDE3}"/>
              </a:ext>
            </a:extLst>
          </p:cNvPr>
          <p:cNvSpPr txBox="1"/>
          <p:nvPr/>
        </p:nvSpPr>
        <p:spPr>
          <a:xfrm>
            <a:off x="82489" y="268961"/>
            <a:ext cx="4595584" cy="646331"/>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Styrningsrelaterade</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E8CE0C81-3A6C-4B67-CE09-AA7871FB9458}"/>
              </a:ext>
            </a:extLst>
          </p:cNvPr>
          <p:cNvSpPr txBox="1"/>
          <p:nvPr/>
        </p:nvSpPr>
        <p:spPr>
          <a:xfrm>
            <a:off x="8973094" y="407285"/>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34" name="TextBox 33">
            <a:extLst>
              <a:ext uri="{FF2B5EF4-FFF2-40B4-BE49-F238E27FC236}">
                <a16:creationId xmlns:a16="http://schemas.microsoft.com/office/drawing/2014/main" id="{E64F9EE1-654C-AFC4-799E-69A0FFEF017F}"/>
              </a:ext>
            </a:extLst>
          </p:cNvPr>
          <p:cNvSpPr txBox="1"/>
          <p:nvPr/>
        </p:nvSpPr>
        <p:spPr>
          <a:xfrm>
            <a:off x="8373091" y="488206"/>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36" name="TextBox 35">
            <a:extLst>
              <a:ext uri="{FF2B5EF4-FFF2-40B4-BE49-F238E27FC236}">
                <a16:creationId xmlns:a16="http://schemas.microsoft.com/office/drawing/2014/main" id="{2EAABB12-EB9A-1481-CF5F-0947D9579D1A}"/>
              </a:ext>
            </a:extLst>
          </p:cNvPr>
          <p:cNvSpPr txBox="1"/>
          <p:nvPr/>
        </p:nvSpPr>
        <p:spPr>
          <a:xfrm>
            <a:off x="9564816" y="483198"/>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37" name="Rectangle 36">
            <a:extLst>
              <a:ext uri="{FF2B5EF4-FFF2-40B4-BE49-F238E27FC236}">
                <a16:creationId xmlns:a16="http://schemas.microsoft.com/office/drawing/2014/main" id="{B0B71853-2813-1107-CCC6-8AD6EFA9B2DF}"/>
              </a:ext>
            </a:extLst>
          </p:cNvPr>
          <p:cNvSpPr/>
          <p:nvPr/>
        </p:nvSpPr>
        <p:spPr>
          <a:xfrm>
            <a:off x="5354949" y="648294"/>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38" name="Rectangle 37">
            <a:extLst>
              <a:ext uri="{FF2B5EF4-FFF2-40B4-BE49-F238E27FC236}">
                <a16:creationId xmlns:a16="http://schemas.microsoft.com/office/drawing/2014/main" id="{EFF8A1D5-A655-A8E7-5564-E8E95C839633}"/>
              </a:ext>
            </a:extLst>
          </p:cNvPr>
          <p:cNvSpPr/>
          <p:nvPr/>
        </p:nvSpPr>
        <p:spPr>
          <a:xfrm>
            <a:off x="6392675" y="644856"/>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G1.1 </a:t>
            </a:r>
            <a:r>
              <a:rPr lang="sv-SE" sz="700" i="1">
                <a:solidFill>
                  <a:schemeClr val="bg1">
                    <a:lumMod val="50000"/>
                  </a:schemeClr>
                </a:solidFill>
              </a:rPr>
              <a:t>Företagskultur</a:t>
            </a:r>
          </a:p>
        </p:txBody>
      </p:sp>
      <p:sp>
        <p:nvSpPr>
          <p:cNvPr id="39" name="Rectangle 38">
            <a:extLst>
              <a:ext uri="{FF2B5EF4-FFF2-40B4-BE49-F238E27FC236}">
                <a16:creationId xmlns:a16="http://schemas.microsoft.com/office/drawing/2014/main" id="{297F9BDD-6080-936E-489F-4FF564F57CE4}"/>
              </a:ext>
            </a:extLst>
          </p:cNvPr>
          <p:cNvSpPr/>
          <p:nvPr/>
        </p:nvSpPr>
        <p:spPr>
          <a:xfrm>
            <a:off x="6392677" y="981792"/>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G1.2 </a:t>
            </a:r>
            <a:r>
              <a:rPr lang="sv-SE" sz="700" i="1">
                <a:solidFill>
                  <a:schemeClr val="bg1">
                    <a:lumMod val="50000"/>
                  </a:schemeClr>
                </a:solidFill>
              </a:rPr>
              <a:t>Skydd för visselblåsare</a:t>
            </a:r>
          </a:p>
        </p:txBody>
      </p:sp>
      <p:sp>
        <p:nvSpPr>
          <p:cNvPr id="40" name="Rectangle 39">
            <a:extLst>
              <a:ext uri="{FF2B5EF4-FFF2-40B4-BE49-F238E27FC236}">
                <a16:creationId xmlns:a16="http://schemas.microsoft.com/office/drawing/2014/main" id="{767ACFDC-1B34-ECF0-DC9B-2C41151E6F59}"/>
              </a:ext>
            </a:extLst>
          </p:cNvPr>
          <p:cNvSpPr/>
          <p:nvPr/>
        </p:nvSpPr>
        <p:spPr>
          <a:xfrm>
            <a:off x="6392677" y="1655664"/>
            <a:ext cx="2035603"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G1.4</a:t>
            </a:r>
            <a:r>
              <a:rPr lang="sv-SE" sz="700" i="1">
                <a:solidFill>
                  <a:schemeClr val="bg1">
                    <a:lumMod val="50000"/>
                  </a:schemeClr>
                </a:solidFill>
              </a:rPr>
              <a:t> Politiskt engagemang &amp; lobbying</a:t>
            </a:r>
          </a:p>
        </p:txBody>
      </p:sp>
      <p:sp>
        <p:nvSpPr>
          <p:cNvPr id="41" name="Rectangle 40">
            <a:extLst>
              <a:ext uri="{FF2B5EF4-FFF2-40B4-BE49-F238E27FC236}">
                <a16:creationId xmlns:a16="http://schemas.microsoft.com/office/drawing/2014/main" id="{12A3D469-E972-EED0-5C26-5837297476E2}"/>
              </a:ext>
            </a:extLst>
          </p:cNvPr>
          <p:cNvSpPr/>
          <p:nvPr/>
        </p:nvSpPr>
        <p:spPr>
          <a:xfrm>
            <a:off x="6392677" y="1980900"/>
            <a:ext cx="2035603" cy="304855"/>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G1.5 </a:t>
            </a:r>
            <a:r>
              <a:rPr lang="sv-SE" sz="700" i="1">
                <a:solidFill>
                  <a:schemeClr val="bg1">
                    <a:lumMod val="50000"/>
                  </a:schemeClr>
                </a:solidFill>
              </a:rPr>
              <a:t>Relationer med leverantörer</a:t>
            </a:r>
          </a:p>
        </p:txBody>
      </p:sp>
      <p:sp>
        <p:nvSpPr>
          <p:cNvPr id="44" name="Rectangle 43">
            <a:extLst>
              <a:ext uri="{FF2B5EF4-FFF2-40B4-BE49-F238E27FC236}">
                <a16:creationId xmlns:a16="http://schemas.microsoft.com/office/drawing/2014/main" id="{279B233E-276A-3569-0491-08C6F3C013BC}"/>
              </a:ext>
            </a:extLst>
          </p:cNvPr>
          <p:cNvSpPr/>
          <p:nvPr/>
        </p:nvSpPr>
        <p:spPr>
          <a:xfrm>
            <a:off x="6392676" y="2322368"/>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G1.6 </a:t>
            </a:r>
            <a:r>
              <a:rPr lang="sv-SE" sz="700" i="1">
                <a:solidFill>
                  <a:schemeClr val="bg1">
                    <a:lumMod val="50000"/>
                  </a:schemeClr>
                </a:solidFill>
              </a:rPr>
              <a:t>Korruption och mutor</a:t>
            </a:r>
          </a:p>
        </p:txBody>
      </p:sp>
      <p:graphicFrame>
        <p:nvGraphicFramePr>
          <p:cNvPr id="45" name="Table 44">
            <a:extLst>
              <a:ext uri="{FF2B5EF4-FFF2-40B4-BE49-F238E27FC236}">
                <a16:creationId xmlns:a16="http://schemas.microsoft.com/office/drawing/2014/main" id="{E3E386A1-66D4-AB19-4A06-100EA08FC288}"/>
              </a:ext>
            </a:extLst>
          </p:cNvPr>
          <p:cNvGraphicFramePr>
            <a:graphicFrameLocks noGrp="1"/>
          </p:cNvGraphicFramePr>
          <p:nvPr>
            <p:extLst>
              <p:ext uri="{D42A27DB-BD31-4B8C-83A1-F6EECF244321}">
                <p14:modId xmlns:p14="http://schemas.microsoft.com/office/powerpoint/2010/main" val="201317891"/>
              </p:ext>
            </p:extLst>
          </p:nvPr>
        </p:nvGraphicFramePr>
        <p:xfrm>
          <a:off x="8463176" y="64485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46" name="Table 45">
            <a:extLst>
              <a:ext uri="{FF2B5EF4-FFF2-40B4-BE49-F238E27FC236}">
                <a16:creationId xmlns:a16="http://schemas.microsoft.com/office/drawing/2014/main" id="{1751E0AB-CD87-3D5D-1745-47A13EA57EC4}"/>
              </a:ext>
            </a:extLst>
          </p:cNvPr>
          <p:cNvGraphicFramePr>
            <a:graphicFrameLocks noGrp="1"/>
          </p:cNvGraphicFramePr>
          <p:nvPr>
            <p:extLst>
              <p:ext uri="{D42A27DB-BD31-4B8C-83A1-F6EECF244321}">
                <p14:modId xmlns:p14="http://schemas.microsoft.com/office/powerpoint/2010/main" val="3379608797"/>
              </p:ext>
            </p:extLst>
          </p:nvPr>
        </p:nvGraphicFramePr>
        <p:xfrm>
          <a:off x="8463176" y="981792"/>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47" name="Table 46">
            <a:extLst>
              <a:ext uri="{FF2B5EF4-FFF2-40B4-BE49-F238E27FC236}">
                <a16:creationId xmlns:a16="http://schemas.microsoft.com/office/drawing/2014/main" id="{D29AEF0B-31C3-EC71-9814-6CC0FE80FBDA}"/>
              </a:ext>
            </a:extLst>
          </p:cNvPr>
          <p:cNvGraphicFramePr>
            <a:graphicFrameLocks noGrp="1"/>
          </p:cNvGraphicFramePr>
          <p:nvPr>
            <p:extLst>
              <p:ext uri="{D42A27DB-BD31-4B8C-83A1-F6EECF244321}">
                <p14:modId xmlns:p14="http://schemas.microsoft.com/office/powerpoint/2010/main" val="3611945766"/>
              </p:ext>
            </p:extLst>
          </p:nvPr>
        </p:nvGraphicFramePr>
        <p:xfrm>
          <a:off x="8463174" y="1652470"/>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48" name="Table 47">
            <a:extLst>
              <a:ext uri="{FF2B5EF4-FFF2-40B4-BE49-F238E27FC236}">
                <a16:creationId xmlns:a16="http://schemas.microsoft.com/office/drawing/2014/main" id="{FC7D2F7D-2221-88EE-97FC-A517B542DA8C}"/>
              </a:ext>
            </a:extLst>
          </p:cNvPr>
          <p:cNvGraphicFramePr>
            <a:graphicFrameLocks noGrp="1"/>
          </p:cNvGraphicFramePr>
          <p:nvPr>
            <p:extLst>
              <p:ext uri="{D42A27DB-BD31-4B8C-83A1-F6EECF244321}">
                <p14:modId xmlns:p14="http://schemas.microsoft.com/office/powerpoint/2010/main" val="80623796"/>
              </p:ext>
            </p:extLst>
          </p:nvPr>
        </p:nvGraphicFramePr>
        <p:xfrm>
          <a:off x="8463173" y="1992211"/>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49" name="Table 48">
            <a:extLst>
              <a:ext uri="{FF2B5EF4-FFF2-40B4-BE49-F238E27FC236}">
                <a16:creationId xmlns:a16="http://schemas.microsoft.com/office/drawing/2014/main" id="{386C49EF-739E-4047-6F5A-6F7FE05D696F}"/>
              </a:ext>
            </a:extLst>
          </p:cNvPr>
          <p:cNvGraphicFramePr>
            <a:graphicFrameLocks noGrp="1"/>
          </p:cNvGraphicFramePr>
          <p:nvPr>
            <p:extLst>
              <p:ext uri="{D42A27DB-BD31-4B8C-83A1-F6EECF244321}">
                <p14:modId xmlns:p14="http://schemas.microsoft.com/office/powerpoint/2010/main" val="123804998"/>
              </p:ext>
            </p:extLst>
          </p:nvPr>
        </p:nvGraphicFramePr>
        <p:xfrm>
          <a:off x="8463173" y="232502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50" name="Table 49">
            <a:extLst>
              <a:ext uri="{FF2B5EF4-FFF2-40B4-BE49-F238E27FC236}">
                <a16:creationId xmlns:a16="http://schemas.microsoft.com/office/drawing/2014/main" id="{F2FB9657-D4E5-87B2-97D0-FD9E2B805F31}"/>
              </a:ext>
            </a:extLst>
          </p:cNvPr>
          <p:cNvGraphicFramePr>
            <a:graphicFrameLocks noGrp="1"/>
          </p:cNvGraphicFramePr>
          <p:nvPr>
            <p:extLst>
              <p:ext uri="{D42A27DB-BD31-4B8C-83A1-F6EECF244321}">
                <p14:modId xmlns:p14="http://schemas.microsoft.com/office/powerpoint/2010/main" val="2814718807"/>
              </p:ext>
            </p:extLst>
          </p:nvPr>
        </p:nvGraphicFramePr>
        <p:xfrm>
          <a:off x="10313054" y="64485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51" name="Table 50">
            <a:extLst>
              <a:ext uri="{FF2B5EF4-FFF2-40B4-BE49-F238E27FC236}">
                <a16:creationId xmlns:a16="http://schemas.microsoft.com/office/drawing/2014/main" id="{1692026D-362B-70B2-4EF1-7E5DA9CCF204}"/>
              </a:ext>
            </a:extLst>
          </p:cNvPr>
          <p:cNvGraphicFramePr>
            <a:graphicFrameLocks noGrp="1"/>
          </p:cNvGraphicFramePr>
          <p:nvPr>
            <p:extLst>
              <p:ext uri="{D42A27DB-BD31-4B8C-83A1-F6EECF244321}">
                <p14:modId xmlns:p14="http://schemas.microsoft.com/office/powerpoint/2010/main" val="537413454"/>
              </p:ext>
            </p:extLst>
          </p:nvPr>
        </p:nvGraphicFramePr>
        <p:xfrm>
          <a:off x="10309939" y="98171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52" name="Table 51">
            <a:extLst>
              <a:ext uri="{FF2B5EF4-FFF2-40B4-BE49-F238E27FC236}">
                <a16:creationId xmlns:a16="http://schemas.microsoft.com/office/drawing/2014/main" id="{C49CB773-390F-7464-8627-25AD5D5AE780}"/>
              </a:ext>
            </a:extLst>
          </p:cNvPr>
          <p:cNvGraphicFramePr>
            <a:graphicFrameLocks noGrp="1"/>
          </p:cNvGraphicFramePr>
          <p:nvPr>
            <p:extLst>
              <p:ext uri="{D42A27DB-BD31-4B8C-83A1-F6EECF244321}">
                <p14:modId xmlns:p14="http://schemas.microsoft.com/office/powerpoint/2010/main" val="2965387519"/>
              </p:ext>
            </p:extLst>
          </p:nvPr>
        </p:nvGraphicFramePr>
        <p:xfrm>
          <a:off x="10309938" y="1306876"/>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53" name="Table 52">
            <a:extLst>
              <a:ext uri="{FF2B5EF4-FFF2-40B4-BE49-F238E27FC236}">
                <a16:creationId xmlns:a16="http://schemas.microsoft.com/office/drawing/2014/main" id="{5A472CE7-B076-2AF4-9AF5-D1EB4281A3CB}"/>
              </a:ext>
            </a:extLst>
          </p:cNvPr>
          <p:cNvGraphicFramePr>
            <a:graphicFrameLocks noGrp="1"/>
          </p:cNvGraphicFramePr>
          <p:nvPr>
            <p:extLst>
              <p:ext uri="{D42A27DB-BD31-4B8C-83A1-F6EECF244321}">
                <p14:modId xmlns:p14="http://schemas.microsoft.com/office/powerpoint/2010/main" val="2681745693"/>
              </p:ext>
            </p:extLst>
          </p:nvPr>
        </p:nvGraphicFramePr>
        <p:xfrm>
          <a:off x="10313052" y="1652470"/>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54" name="Table 53">
            <a:extLst>
              <a:ext uri="{FF2B5EF4-FFF2-40B4-BE49-F238E27FC236}">
                <a16:creationId xmlns:a16="http://schemas.microsoft.com/office/drawing/2014/main" id="{5F044A3F-2F56-096A-1E54-CD3C70119864}"/>
              </a:ext>
            </a:extLst>
          </p:cNvPr>
          <p:cNvGraphicFramePr>
            <a:graphicFrameLocks noGrp="1"/>
          </p:cNvGraphicFramePr>
          <p:nvPr>
            <p:extLst>
              <p:ext uri="{D42A27DB-BD31-4B8C-83A1-F6EECF244321}">
                <p14:modId xmlns:p14="http://schemas.microsoft.com/office/powerpoint/2010/main" val="2514419478"/>
              </p:ext>
            </p:extLst>
          </p:nvPr>
        </p:nvGraphicFramePr>
        <p:xfrm>
          <a:off x="10313052" y="198666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55" name="Table 54">
            <a:extLst>
              <a:ext uri="{FF2B5EF4-FFF2-40B4-BE49-F238E27FC236}">
                <a16:creationId xmlns:a16="http://schemas.microsoft.com/office/drawing/2014/main" id="{5D4B199D-8C1F-2925-6894-24F79CAEF351}"/>
              </a:ext>
            </a:extLst>
          </p:cNvPr>
          <p:cNvGraphicFramePr>
            <a:graphicFrameLocks noGrp="1"/>
          </p:cNvGraphicFramePr>
          <p:nvPr>
            <p:extLst>
              <p:ext uri="{D42A27DB-BD31-4B8C-83A1-F6EECF244321}">
                <p14:modId xmlns:p14="http://schemas.microsoft.com/office/powerpoint/2010/main" val="1639934806"/>
              </p:ext>
            </p:extLst>
          </p:nvPr>
        </p:nvGraphicFramePr>
        <p:xfrm>
          <a:off x="10309940" y="231514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56" name="Table 55">
            <a:extLst>
              <a:ext uri="{FF2B5EF4-FFF2-40B4-BE49-F238E27FC236}">
                <a16:creationId xmlns:a16="http://schemas.microsoft.com/office/drawing/2014/main" id="{B2BE7A82-55AE-D2D5-9096-A0851FEA403E}"/>
              </a:ext>
            </a:extLst>
          </p:cNvPr>
          <p:cNvGraphicFramePr>
            <a:graphicFrameLocks noGrp="1"/>
          </p:cNvGraphicFramePr>
          <p:nvPr>
            <p:extLst>
              <p:ext uri="{D42A27DB-BD31-4B8C-83A1-F6EECF244321}">
                <p14:modId xmlns:p14="http://schemas.microsoft.com/office/powerpoint/2010/main" val="3606410"/>
              </p:ext>
            </p:extLst>
          </p:nvPr>
        </p:nvGraphicFramePr>
        <p:xfrm>
          <a:off x="8472047" y="265719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57" name="Rectangle 56">
            <a:extLst>
              <a:ext uri="{FF2B5EF4-FFF2-40B4-BE49-F238E27FC236}">
                <a16:creationId xmlns:a16="http://schemas.microsoft.com/office/drawing/2014/main" id="{749956C0-A1CC-1623-C543-4CE47087A991}"/>
              </a:ext>
            </a:extLst>
          </p:cNvPr>
          <p:cNvSpPr/>
          <p:nvPr/>
        </p:nvSpPr>
        <p:spPr>
          <a:xfrm>
            <a:off x="6392674" y="2662347"/>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err="1">
                <a:solidFill>
                  <a:schemeClr val="bg1">
                    <a:lumMod val="50000"/>
                  </a:schemeClr>
                </a:solidFill>
              </a:rPr>
              <a:t>Entity</a:t>
            </a:r>
            <a:r>
              <a:rPr lang="sv-SE" sz="700" b="1" i="1">
                <a:solidFill>
                  <a:schemeClr val="bg1">
                    <a:lumMod val="50000"/>
                  </a:schemeClr>
                </a:solidFill>
              </a:rPr>
              <a:t> </a:t>
            </a:r>
            <a:r>
              <a:rPr lang="sv-SE" sz="700" b="1" i="1" err="1">
                <a:solidFill>
                  <a:schemeClr val="bg1">
                    <a:lumMod val="50000"/>
                  </a:schemeClr>
                </a:solidFill>
              </a:rPr>
              <a:t>specific</a:t>
            </a:r>
            <a:r>
              <a:rPr lang="sv-SE" sz="700" b="1" i="1">
                <a:solidFill>
                  <a:schemeClr val="bg1">
                    <a:lumMod val="50000"/>
                  </a:schemeClr>
                </a:solidFill>
              </a:rPr>
              <a:t>: </a:t>
            </a:r>
            <a:r>
              <a:rPr lang="sv-SE" sz="700" i="1">
                <a:solidFill>
                  <a:schemeClr val="bg1">
                    <a:lumMod val="50000"/>
                  </a:schemeClr>
                </a:solidFill>
              </a:rPr>
              <a:t>Ansvarsfullt företagande</a:t>
            </a:r>
            <a:r>
              <a:rPr lang="sv-SE" sz="700" b="1" i="1">
                <a:solidFill>
                  <a:schemeClr val="bg1">
                    <a:lumMod val="50000"/>
                  </a:schemeClr>
                </a:solidFill>
              </a:rPr>
              <a:t> </a:t>
            </a:r>
            <a:endParaRPr lang="sv-SE" sz="700" i="1">
              <a:solidFill>
                <a:schemeClr val="bg1">
                  <a:lumMod val="50000"/>
                </a:schemeClr>
              </a:solidFill>
            </a:endParaRPr>
          </a:p>
        </p:txBody>
      </p:sp>
      <p:graphicFrame>
        <p:nvGraphicFramePr>
          <p:cNvPr id="58" name="Table 57">
            <a:extLst>
              <a:ext uri="{FF2B5EF4-FFF2-40B4-BE49-F238E27FC236}">
                <a16:creationId xmlns:a16="http://schemas.microsoft.com/office/drawing/2014/main" id="{8223AC80-F538-9342-9712-412D60343140}"/>
              </a:ext>
            </a:extLst>
          </p:cNvPr>
          <p:cNvGraphicFramePr>
            <a:graphicFrameLocks noGrp="1"/>
          </p:cNvGraphicFramePr>
          <p:nvPr>
            <p:extLst>
              <p:ext uri="{D42A27DB-BD31-4B8C-83A1-F6EECF244321}">
                <p14:modId xmlns:p14="http://schemas.microsoft.com/office/powerpoint/2010/main" val="4050575637"/>
              </p:ext>
            </p:extLst>
          </p:nvPr>
        </p:nvGraphicFramePr>
        <p:xfrm>
          <a:off x="10309936" y="265720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69" name="Table 68">
            <a:extLst>
              <a:ext uri="{FF2B5EF4-FFF2-40B4-BE49-F238E27FC236}">
                <a16:creationId xmlns:a16="http://schemas.microsoft.com/office/drawing/2014/main" id="{696B94A6-703F-C976-3E0D-14D74054993E}"/>
              </a:ext>
            </a:extLst>
          </p:cNvPr>
          <p:cNvGraphicFramePr>
            <a:graphicFrameLocks noGrp="1"/>
          </p:cNvGraphicFramePr>
          <p:nvPr>
            <p:extLst>
              <p:ext uri="{D42A27DB-BD31-4B8C-83A1-F6EECF244321}">
                <p14:modId xmlns:p14="http://schemas.microsoft.com/office/powerpoint/2010/main" val="1920630814"/>
              </p:ext>
            </p:extLst>
          </p:nvPr>
        </p:nvGraphicFramePr>
        <p:xfrm>
          <a:off x="8463175" y="1306876"/>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70" name="Rectangle 69">
            <a:extLst>
              <a:ext uri="{FF2B5EF4-FFF2-40B4-BE49-F238E27FC236}">
                <a16:creationId xmlns:a16="http://schemas.microsoft.com/office/drawing/2014/main" id="{46460AA3-5D03-FF22-FCBD-91C4BF7B45F1}"/>
              </a:ext>
            </a:extLst>
          </p:cNvPr>
          <p:cNvSpPr/>
          <p:nvPr/>
        </p:nvSpPr>
        <p:spPr>
          <a:xfrm>
            <a:off x="6386559" y="1306952"/>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G1.3</a:t>
            </a:r>
            <a:r>
              <a:rPr lang="sv-SE" sz="700" i="1">
                <a:solidFill>
                  <a:schemeClr val="bg1">
                    <a:lumMod val="50000"/>
                  </a:schemeClr>
                </a:solidFill>
              </a:rPr>
              <a:t> Djurskydd</a:t>
            </a:r>
          </a:p>
        </p:txBody>
      </p:sp>
    </p:spTree>
    <p:extLst>
      <p:ext uri="{BB962C8B-B14F-4D97-AF65-F5344CB8AC3E}">
        <p14:creationId xmlns:p14="http://schemas.microsoft.com/office/powerpoint/2010/main" val="777233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720A0-788E-EA4E-732F-4B336F3AA90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3F36145-9A84-DCE5-F428-175914A43850}"/>
              </a:ext>
            </a:extLst>
          </p:cNvPr>
          <p:cNvSpPr>
            <a:spLocks noGrp="1"/>
          </p:cNvSpPr>
          <p:nvPr>
            <p:ph type="ctrTitle"/>
          </p:nvPr>
        </p:nvSpPr>
        <p:spPr/>
        <p:txBody>
          <a:bodyPr/>
          <a:lstStyle/>
          <a:p>
            <a:r>
              <a:rPr lang="sv-SE" sz="3600" b="1">
                <a:latin typeface="+mn-lt"/>
              </a:rPr>
              <a:t>Leasingtjänster</a:t>
            </a:r>
          </a:p>
        </p:txBody>
      </p:sp>
      <p:sp>
        <p:nvSpPr>
          <p:cNvPr id="9" name="Subtitle 8">
            <a:extLst>
              <a:ext uri="{FF2B5EF4-FFF2-40B4-BE49-F238E27FC236}">
                <a16:creationId xmlns:a16="http://schemas.microsoft.com/office/drawing/2014/main" id="{8EFFE775-DCC6-4886-4F94-B55AFC503D2A}"/>
              </a:ext>
            </a:extLst>
          </p:cNvPr>
          <p:cNvSpPr>
            <a:spLocks noGrp="1"/>
          </p:cNvSpPr>
          <p:nvPr>
            <p:ph type="subTitle" idx="1"/>
          </p:nvPr>
        </p:nvSpPr>
        <p:spPr/>
        <p:txBody>
          <a:bodyPr/>
          <a:lstStyle/>
          <a:p>
            <a:endParaRPr lang="sv-SE"/>
          </a:p>
        </p:txBody>
      </p:sp>
      <p:sp>
        <p:nvSpPr>
          <p:cNvPr id="2" name="Slide Number Placeholder 1">
            <a:extLst>
              <a:ext uri="{FF2B5EF4-FFF2-40B4-BE49-F238E27FC236}">
                <a16:creationId xmlns:a16="http://schemas.microsoft.com/office/drawing/2014/main" id="{EED057F7-A262-7ACB-527D-0B09CD3017DB}"/>
              </a:ext>
            </a:extLst>
          </p:cNvPr>
          <p:cNvSpPr>
            <a:spLocks noGrp="1"/>
          </p:cNvSpPr>
          <p:nvPr>
            <p:ph type="sldNum" sz="quarter" idx="12"/>
          </p:nvPr>
        </p:nvSpPr>
        <p:spPr/>
        <p:txBody>
          <a:bodyPr/>
          <a:lstStyle/>
          <a:p>
            <a:fld id="{23AA811B-2EBD-4900-905E-5BE206449611}" type="slidenum">
              <a:rPr lang="en-GB" smtClean="0"/>
              <a:pPr/>
              <a:t>37</a:t>
            </a:fld>
            <a:endParaRPr lang="en-GB"/>
          </a:p>
        </p:txBody>
      </p:sp>
    </p:spTree>
    <p:extLst>
      <p:ext uri="{BB962C8B-B14F-4D97-AF65-F5344CB8AC3E}">
        <p14:creationId xmlns:p14="http://schemas.microsoft.com/office/powerpoint/2010/main" val="1325339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7CB4B-1DCA-FCEF-7C57-08494ABB77C2}"/>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A2B09F-4B8F-07A8-D621-5BF84C598C5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F4A2B09F-4B8F-07A8-D621-5BF84C598C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BF5E54E7-7699-7F34-0A26-D0C3E4730CD3}"/>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820892FD-A5A9-860D-AD48-9C5C7D80905A}"/>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38</a:t>
            </a:fld>
            <a:endParaRPr lang="sv-SE"/>
          </a:p>
        </p:txBody>
      </p:sp>
      <p:sp>
        <p:nvSpPr>
          <p:cNvPr id="43" name="TextBox 42">
            <a:extLst>
              <a:ext uri="{FF2B5EF4-FFF2-40B4-BE49-F238E27FC236}">
                <a16:creationId xmlns:a16="http://schemas.microsoft.com/office/drawing/2014/main" id="{62F61DFB-A355-2236-1391-7F8C9B89411D}"/>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sp>
        <p:nvSpPr>
          <p:cNvPr id="64" name="Rectangle 63">
            <a:extLst>
              <a:ext uri="{FF2B5EF4-FFF2-40B4-BE49-F238E27FC236}">
                <a16:creationId xmlns:a16="http://schemas.microsoft.com/office/drawing/2014/main" id="{4559E045-64AD-44CB-652A-531F42DD8557}"/>
              </a:ext>
            </a:extLst>
          </p:cNvPr>
          <p:cNvSpPr/>
          <p:nvPr/>
        </p:nvSpPr>
        <p:spPr>
          <a:xfrm>
            <a:off x="176302" y="648294"/>
            <a:ext cx="5076959" cy="5797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6" name="Isosceles Triangle 65">
            <a:extLst>
              <a:ext uri="{FF2B5EF4-FFF2-40B4-BE49-F238E27FC236}">
                <a16:creationId xmlns:a16="http://schemas.microsoft.com/office/drawing/2014/main" id="{0A4A9D3E-DCD5-DA2F-1164-83BD9CA7F7AC}"/>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115D0957-FE58-90C3-9DC1-B4760DC31569}"/>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8C618125-D47A-20F6-0C20-33AD9E9B5CC3}"/>
              </a:ext>
            </a:extLst>
          </p:cNvPr>
          <p:cNvSpPr txBox="1"/>
          <p:nvPr/>
        </p:nvSpPr>
        <p:spPr>
          <a:xfrm>
            <a:off x="85803" y="247252"/>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Miljöämnen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25" name="Rectangle 224">
            <a:extLst>
              <a:ext uri="{FF2B5EF4-FFF2-40B4-BE49-F238E27FC236}">
                <a16:creationId xmlns:a16="http://schemas.microsoft.com/office/drawing/2014/main" id="{DDCAC946-4130-5C2B-6310-9F138841114A}"/>
              </a:ext>
            </a:extLst>
          </p:cNvPr>
          <p:cNvSpPr/>
          <p:nvPr/>
        </p:nvSpPr>
        <p:spPr>
          <a:xfrm>
            <a:off x="185366" y="756552"/>
            <a:ext cx="5046573" cy="554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accent2"/>
                </a:solidFill>
              </a:rPr>
              <a:t>Inverkansväsentlighet</a:t>
            </a:r>
          </a:p>
          <a:p>
            <a:r>
              <a:rPr lang="sv-SE" sz="1000" b="1">
                <a:solidFill>
                  <a:srgbClr val="000000"/>
                </a:solidFill>
              </a:rPr>
              <a:t>Bolaget i </a:t>
            </a:r>
            <a:r>
              <a:rPr lang="sv-SE" sz="1000" b="1" i="1">
                <a:solidFill>
                  <a:prstClr val="black"/>
                </a:solidFill>
              </a:rPr>
              <a:t>Leasingtjänster</a:t>
            </a:r>
            <a:r>
              <a:rPr lang="sv-SE" sz="1000" i="1">
                <a:solidFill>
                  <a:prstClr val="black"/>
                </a:solidFill>
                <a:latin typeface="Arial Black"/>
              </a:rPr>
              <a: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Uppströms i värdekedjan sker aktiviteter som relaterar till både energi- och markrelaterade växthusgasutsläpp, exv. utvinning och bearbetning av material och råvaror samt transporter(E1.2). Uppströms i värdekedjan sker även energiintensiva processer, exv. materialutvinning och produktion, vilket anses ha en negativ inverkan på el- och energianvändning (E1.3). Transporter samt produktion av material leder även till utsläpp av luftföroreningar (E2.1). I den egna verksamheten används även olika typer av kemikalier och andra ämnen som kan ha en negativ påverkan på miljö och människor (E2.5-E2.6). Verksamheten är även beroende av inköp av bl.a. reservdelar, vilka främst är nyproducerade, vilket anses ha en negativ inverkan på resursinflöden (E5.1). </a:t>
            </a:r>
            <a:endParaRPr lang="sv-SE" sz="1000">
              <a:solidFill>
                <a:schemeClr val="accent1"/>
              </a:solidFill>
            </a:endParaRPr>
          </a:p>
          <a:p>
            <a:endParaRPr lang="sv-SE" sz="1000">
              <a:solidFill>
                <a:srgbClr val="000000"/>
              </a:solidFill>
            </a:endParaRPr>
          </a:p>
          <a:p>
            <a:r>
              <a:rPr lang="sv-SE" sz="1000" b="1">
                <a:solidFill>
                  <a:srgbClr val="000000"/>
                </a:solidFill>
              </a:rPr>
              <a:t>Bolaget i </a:t>
            </a:r>
            <a:r>
              <a:rPr lang="sv-SE" sz="1000" b="1" i="1">
                <a:solidFill>
                  <a:prstClr val="black"/>
                </a:solidFill>
              </a:rPr>
              <a:t>Leasingtjänster</a:t>
            </a:r>
            <a:r>
              <a:rPr lang="sv-SE" sz="1000" i="1">
                <a:solidFill>
                  <a:prstClr val="black"/>
                </a:solidFill>
                <a:latin typeface="Arial Black"/>
              </a:rPr>
              <a:t>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Företaget bidrar till finansiering av elektrifierade fordon, arbetsmaskiner och i viss del till spårvagnstrafik, vilket kan bidra till minskade växthusgasutsläpp (E1.2). De kemikalier som hanteras i den egna verksamheten hanteras även enligt fastställda rutiner (E2.5-E2.6) och bolaget möjliggör att fler bolag kan dela på färre produkter, vilket bidrar till minskad resursanvändning uppströms i värdekedjan. Genom att erbjuda transporter för att cirkulära möbler inom Staden genom Tage, kan långväga transporter samt nytillverkning av möbler även undvikas (E5.1).</a:t>
            </a:r>
          </a:p>
          <a:p>
            <a:endParaRPr lang="sv-SE" sz="1000">
              <a:solidFill>
                <a:srgbClr val="000000"/>
              </a:solidFill>
            </a:endParaRPr>
          </a:p>
          <a:p>
            <a:r>
              <a:rPr lang="sv-SE" sz="1000" b="1">
                <a:solidFill>
                  <a:schemeClr val="accent2"/>
                </a:solidFill>
              </a:rPr>
              <a:t>Finansiell väsentlighet</a:t>
            </a:r>
          </a:p>
          <a:p>
            <a:r>
              <a:rPr lang="sv-SE" sz="1000" b="1">
                <a:solidFill>
                  <a:srgbClr val="000000"/>
                </a:solidFill>
              </a:rPr>
              <a:t>Bolaget i </a:t>
            </a:r>
            <a:r>
              <a:rPr lang="sv-SE" sz="1000" b="1" i="1">
                <a:solidFill>
                  <a:prstClr val="black"/>
                </a:solidFill>
              </a:rPr>
              <a:t>Leasingtjänster</a:t>
            </a:r>
            <a:r>
              <a:rPr lang="sv-SE" sz="1000" b="1">
                <a:solidFill>
                  <a:srgbClr val="000000"/>
                </a:solidFill>
              </a:rPr>
              <a:t> identifierade inga finansiella risker och möjligheter inom något underämne</a:t>
            </a:r>
            <a:r>
              <a:rPr lang="sv-SE" sz="1000">
                <a:solidFill>
                  <a:srgbClr val="000000"/>
                </a:solidFill>
              </a:rPr>
              <a:t>. </a:t>
            </a:r>
          </a:p>
          <a:p>
            <a:endParaRPr lang="sv-SE" sz="1000">
              <a:solidFill>
                <a:srgbClr val="000000"/>
              </a:solidFill>
            </a:endParaRPr>
          </a:p>
        </p:txBody>
      </p:sp>
      <p:graphicFrame>
        <p:nvGraphicFramePr>
          <p:cNvPr id="24" name="Table 23">
            <a:extLst>
              <a:ext uri="{FF2B5EF4-FFF2-40B4-BE49-F238E27FC236}">
                <a16:creationId xmlns:a16="http://schemas.microsoft.com/office/drawing/2014/main" id="{181A425F-2981-6660-AB31-E5B58210D2D3}"/>
              </a:ext>
            </a:extLst>
          </p:cNvPr>
          <p:cNvGraphicFramePr>
            <a:graphicFrameLocks noGrp="1"/>
          </p:cNvGraphicFramePr>
          <p:nvPr>
            <p:extLst>
              <p:ext uri="{D42A27DB-BD31-4B8C-83A1-F6EECF244321}">
                <p14:modId xmlns:p14="http://schemas.microsoft.com/office/powerpoint/2010/main" val="1431897757"/>
              </p:ext>
            </p:extLst>
          </p:nvPr>
        </p:nvGraphicFramePr>
        <p:xfrm>
          <a:off x="8395883" y="1479201"/>
          <a:ext cx="1727445" cy="2194645"/>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0423">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2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2354847"/>
                  </a:ext>
                </a:extLst>
              </a:tr>
            </a:tbl>
          </a:graphicData>
        </a:graphic>
      </p:graphicFrame>
      <p:graphicFrame>
        <p:nvGraphicFramePr>
          <p:cNvPr id="226" name="Table 225">
            <a:extLst>
              <a:ext uri="{FF2B5EF4-FFF2-40B4-BE49-F238E27FC236}">
                <a16:creationId xmlns:a16="http://schemas.microsoft.com/office/drawing/2014/main" id="{752C39CE-1952-E57D-AE73-00D96687A614}"/>
              </a:ext>
            </a:extLst>
          </p:cNvPr>
          <p:cNvGraphicFramePr>
            <a:graphicFrameLocks noGrp="1"/>
          </p:cNvGraphicFramePr>
          <p:nvPr>
            <p:extLst>
              <p:ext uri="{D42A27DB-BD31-4B8C-83A1-F6EECF244321}">
                <p14:modId xmlns:p14="http://schemas.microsoft.com/office/powerpoint/2010/main" val="4257567610"/>
              </p:ext>
            </p:extLst>
          </p:nvPr>
        </p:nvGraphicFramePr>
        <p:xfrm>
          <a:off x="8395883" y="4408565"/>
          <a:ext cx="1737249" cy="1264919"/>
        </p:xfrm>
        <a:graphic>
          <a:graphicData uri="http://schemas.openxmlformats.org/drawingml/2006/table">
            <a:tbl>
              <a:tblPr firstRow="1" bandRow="1">
                <a:tableStyleId>{5C22544A-7EE6-4342-B048-85BDC9FD1C3A}</a:tableStyleId>
              </a:tblPr>
              <a:tblGrid>
                <a:gridCol w="579083">
                  <a:extLst>
                    <a:ext uri="{9D8B030D-6E8A-4147-A177-3AD203B41FA5}">
                      <a16:colId xmlns:a16="http://schemas.microsoft.com/office/drawing/2014/main" val="667018431"/>
                    </a:ext>
                  </a:extLst>
                </a:gridCol>
                <a:gridCol w="579083">
                  <a:extLst>
                    <a:ext uri="{9D8B030D-6E8A-4147-A177-3AD203B41FA5}">
                      <a16:colId xmlns:a16="http://schemas.microsoft.com/office/drawing/2014/main" val="262623893"/>
                    </a:ext>
                  </a:extLst>
                </a:gridCol>
                <a:gridCol w="579083">
                  <a:extLst>
                    <a:ext uri="{9D8B030D-6E8A-4147-A177-3AD203B41FA5}">
                      <a16:colId xmlns:a16="http://schemas.microsoft.com/office/drawing/2014/main" val="2310087180"/>
                    </a:ext>
                  </a:extLst>
                </a:gridCol>
              </a:tblGrid>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bl>
          </a:graphicData>
        </a:graphic>
      </p:graphicFrame>
      <p:graphicFrame>
        <p:nvGraphicFramePr>
          <p:cNvPr id="227" name="Table 226">
            <a:extLst>
              <a:ext uri="{FF2B5EF4-FFF2-40B4-BE49-F238E27FC236}">
                <a16:creationId xmlns:a16="http://schemas.microsoft.com/office/drawing/2014/main" id="{3D164FA3-771A-548C-21B0-9956A814A997}"/>
              </a:ext>
            </a:extLst>
          </p:cNvPr>
          <p:cNvGraphicFramePr>
            <a:graphicFrameLocks noGrp="1"/>
          </p:cNvGraphicFramePr>
          <p:nvPr>
            <p:extLst>
              <p:ext uri="{D42A27DB-BD31-4B8C-83A1-F6EECF244321}">
                <p14:modId xmlns:p14="http://schemas.microsoft.com/office/powerpoint/2010/main" val="3156173406"/>
              </p:ext>
            </p:extLst>
          </p:nvPr>
        </p:nvGraphicFramePr>
        <p:xfrm>
          <a:off x="8395883" y="5761510"/>
          <a:ext cx="1727445" cy="9422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28" name="Table 227">
            <a:extLst>
              <a:ext uri="{FF2B5EF4-FFF2-40B4-BE49-F238E27FC236}">
                <a16:creationId xmlns:a16="http://schemas.microsoft.com/office/drawing/2014/main" id="{ED34E683-5B01-0AFA-6A4F-B8A18A48EE2D}"/>
              </a:ext>
            </a:extLst>
          </p:cNvPr>
          <p:cNvGraphicFramePr>
            <a:graphicFrameLocks noGrp="1"/>
          </p:cNvGraphicFramePr>
          <p:nvPr>
            <p:extLst>
              <p:ext uri="{D42A27DB-BD31-4B8C-83A1-F6EECF244321}">
                <p14:modId xmlns:p14="http://schemas.microsoft.com/office/powerpoint/2010/main" val="720081112"/>
              </p:ext>
            </p:extLst>
          </p:nvPr>
        </p:nvGraphicFramePr>
        <p:xfrm>
          <a:off x="10235599" y="1479201"/>
          <a:ext cx="575815" cy="219461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9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51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9420195"/>
                  </a:ext>
                </a:extLst>
              </a:tr>
              <a:tr h="3146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753777"/>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22904467"/>
                  </a:ext>
                </a:extLst>
              </a:tr>
            </a:tbl>
          </a:graphicData>
        </a:graphic>
      </p:graphicFrame>
      <p:graphicFrame>
        <p:nvGraphicFramePr>
          <p:cNvPr id="229" name="Table 228">
            <a:extLst>
              <a:ext uri="{FF2B5EF4-FFF2-40B4-BE49-F238E27FC236}">
                <a16:creationId xmlns:a16="http://schemas.microsoft.com/office/drawing/2014/main" id="{3F79123C-2558-22FD-B4FA-6B5F5242E667}"/>
              </a:ext>
            </a:extLst>
          </p:cNvPr>
          <p:cNvGraphicFramePr>
            <a:graphicFrameLocks noGrp="1"/>
          </p:cNvGraphicFramePr>
          <p:nvPr>
            <p:extLst>
              <p:ext uri="{D42A27DB-BD31-4B8C-83A1-F6EECF244321}">
                <p14:modId xmlns:p14="http://schemas.microsoft.com/office/powerpoint/2010/main" val="1176706876"/>
              </p:ext>
            </p:extLst>
          </p:nvPr>
        </p:nvGraphicFramePr>
        <p:xfrm>
          <a:off x="10235599" y="3746916"/>
          <a:ext cx="575815" cy="60555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7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r h="302775">
                <a:tc>
                  <a:txBody>
                    <a:bodyPr/>
                    <a:lstStyle/>
                    <a:p>
                      <a:pPr marL="0" algn="ctr" defTabSz="914400" rtl="0" eaLnBrk="1" latinLnBrk="0" hangingPunct="1"/>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bl>
          </a:graphicData>
        </a:graphic>
      </p:graphicFrame>
      <p:graphicFrame>
        <p:nvGraphicFramePr>
          <p:cNvPr id="230" name="Table 229">
            <a:extLst>
              <a:ext uri="{FF2B5EF4-FFF2-40B4-BE49-F238E27FC236}">
                <a16:creationId xmlns:a16="http://schemas.microsoft.com/office/drawing/2014/main" id="{A4BCF059-CDCB-48F0-DE75-30A7D5269786}"/>
              </a:ext>
            </a:extLst>
          </p:cNvPr>
          <p:cNvGraphicFramePr>
            <a:graphicFrameLocks noGrp="1"/>
          </p:cNvGraphicFramePr>
          <p:nvPr>
            <p:extLst>
              <p:ext uri="{D42A27DB-BD31-4B8C-83A1-F6EECF244321}">
                <p14:modId xmlns:p14="http://schemas.microsoft.com/office/powerpoint/2010/main" val="2661436049"/>
              </p:ext>
            </p:extLst>
          </p:nvPr>
        </p:nvGraphicFramePr>
        <p:xfrm>
          <a:off x="10235599" y="5761510"/>
          <a:ext cx="575645" cy="947025"/>
        </p:xfrm>
        <a:graphic>
          <a:graphicData uri="http://schemas.openxmlformats.org/drawingml/2006/table">
            <a:tbl>
              <a:tblPr firstRow="1" bandRow="1">
                <a:tableStyleId>{5C22544A-7EE6-4342-B048-85BDC9FD1C3A}</a:tableStyleId>
              </a:tblPr>
              <a:tblGrid>
                <a:gridCol w="575645">
                  <a:extLst>
                    <a:ext uri="{9D8B030D-6E8A-4147-A177-3AD203B41FA5}">
                      <a16:colId xmlns:a16="http://schemas.microsoft.com/office/drawing/2014/main" val="667018431"/>
                    </a:ext>
                  </a:extLst>
                </a:gridCol>
              </a:tblGrid>
              <a:tr h="34437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56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8697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231" name="Table 230">
            <a:extLst>
              <a:ext uri="{FF2B5EF4-FFF2-40B4-BE49-F238E27FC236}">
                <a16:creationId xmlns:a16="http://schemas.microsoft.com/office/drawing/2014/main" id="{6BC597F0-D21F-4CA0-77B9-AC1DD5A1A066}"/>
              </a:ext>
            </a:extLst>
          </p:cNvPr>
          <p:cNvGraphicFramePr>
            <a:graphicFrameLocks noGrp="1"/>
          </p:cNvGraphicFramePr>
          <p:nvPr>
            <p:extLst>
              <p:ext uri="{D42A27DB-BD31-4B8C-83A1-F6EECF244321}">
                <p14:modId xmlns:p14="http://schemas.microsoft.com/office/powerpoint/2010/main" val="2253962903"/>
              </p:ext>
            </p:extLst>
          </p:nvPr>
        </p:nvGraphicFramePr>
        <p:xfrm>
          <a:off x="8395883" y="458206"/>
          <a:ext cx="1727445" cy="9067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95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124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32" name="Table 231">
            <a:extLst>
              <a:ext uri="{FF2B5EF4-FFF2-40B4-BE49-F238E27FC236}">
                <a16:creationId xmlns:a16="http://schemas.microsoft.com/office/drawing/2014/main" id="{3122036E-7FA3-49FE-63F3-B640F25481C2}"/>
              </a:ext>
            </a:extLst>
          </p:cNvPr>
          <p:cNvGraphicFramePr>
            <a:graphicFrameLocks noGrp="1"/>
          </p:cNvGraphicFramePr>
          <p:nvPr>
            <p:extLst>
              <p:ext uri="{D42A27DB-BD31-4B8C-83A1-F6EECF244321}">
                <p14:modId xmlns:p14="http://schemas.microsoft.com/office/powerpoint/2010/main" val="2214859901"/>
              </p:ext>
            </p:extLst>
          </p:nvPr>
        </p:nvGraphicFramePr>
        <p:xfrm>
          <a:off x="10235599" y="466792"/>
          <a:ext cx="575815" cy="90165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79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1065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307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233" name="Table 232">
            <a:extLst>
              <a:ext uri="{FF2B5EF4-FFF2-40B4-BE49-F238E27FC236}">
                <a16:creationId xmlns:a16="http://schemas.microsoft.com/office/drawing/2014/main" id="{DFB2C4AB-1398-CF06-04AC-EFA86FE933FF}"/>
              </a:ext>
            </a:extLst>
          </p:cNvPr>
          <p:cNvGraphicFramePr>
            <a:graphicFrameLocks noGrp="1"/>
          </p:cNvGraphicFramePr>
          <p:nvPr>
            <p:extLst>
              <p:ext uri="{D42A27DB-BD31-4B8C-83A1-F6EECF244321}">
                <p14:modId xmlns:p14="http://schemas.microsoft.com/office/powerpoint/2010/main" val="1903427386"/>
              </p:ext>
            </p:extLst>
          </p:nvPr>
        </p:nvGraphicFramePr>
        <p:xfrm>
          <a:off x="8395883" y="3758655"/>
          <a:ext cx="1728951" cy="598727"/>
        </p:xfrm>
        <a:graphic>
          <a:graphicData uri="http://schemas.openxmlformats.org/drawingml/2006/table">
            <a:tbl>
              <a:tblPr firstRow="1" bandRow="1">
                <a:tableStyleId>{5C22544A-7EE6-4342-B048-85BDC9FD1C3A}</a:tableStyleId>
              </a:tblPr>
              <a:tblGrid>
                <a:gridCol w="576317">
                  <a:extLst>
                    <a:ext uri="{9D8B030D-6E8A-4147-A177-3AD203B41FA5}">
                      <a16:colId xmlns:a16="http://schemas.microsoft.com/office/drawing/2014/main" val="667018431"/>
                    </a:ext>
                  </a:extLst>
                </a:gridCol>
                <a:gridCol w="576317">
                  <a:extLst>
                    <a:ext uri="{9D8B030D-6E8A-4147-A177-3AD203B41FA5}">
                      <a16:colId xmlns:a16="http://schemas.microsoft.com/office/drawing/2014/main" val="262623893"/>
                    </a:ext>
                  </a:extLst>
                </a:gridCol>
                <a:gridCol w="576317">
                  <a:extLst>
                    <a:ext uri="{9D8B030D-6E8A-4147-A177-3AD203B41FA5}">
                      <a16:colId xmlns:a16="http://schemas.microsoft.com/office/drawing/2014/main" val="2310087180"/>
                    </a:ext>
                  </a:extLst>
                </a:gridCol>
              </a:tblGrid>
              <a:tr h="297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010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bl>
          </a:graphicData>
        </a:graphic>
      </p:graphicFrame>
      <p:graphicFrame>
        <p:nvGraphicFramePr>
          <p:cNvPr id="234" name="Table 233">
            <a:extLst>
              <a:ext uri="{FF2B5EF4-FFF2-40B4-BE49-F238E27FC236}">
                <a16:creationId xmlns:a16="http://schemas.microsoft.com/office/drawing/2014/main" id="{E006FE35-4508-01D0-AD90-B3C9AE88D611}"/>
              </a:ext>
            </a:extLst>
          </p:cNvPr>
          <p:cNvGraphicFramePr>
            <a:graphicFrameLocks noGrp="1"/>
          </p:cNvGraphicFramePr>
          <p:nvPr>
            <p:extLst>
              <p:ext uri="{D42A27DB-BD31-4B8C-83A1-F6EECF244321}">
                <p14:modId xmlns:p14="http://schemas.microsoft.com/office/powerpoint/2010/main" val="1142045106"/>
              </p:ext>
            </p:extLst>
          </p:nvPr>
        </p:nvGraphicFramePr>
        <p:xfrm>
          <a:off x="10235599" y="4408565"/>
          <a:ext cx="575815" cy="1264918"/>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3893420"/>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3833867"/>
                  </a:ext>
                </a:extLst>
              </a:tr>
            </a:tbl>
          </a:graphicData>
        </a:graphic>
      </p:graphicFrame>
      <p:sp>
        <p:nvSpPr>
          <p:cNvPr id="235" name="Rectangle 234">
            <a:extLst>
              <a:ext uri="{FF2B5EF4-FFF2-40B4-BE49-F238E27FC236}">
                <a16:creationId xmlns:a16="http://schemas.microsoft.com/office/drawing/2014/main" id="{54ECB6DB-F3AB-0FA6-CAFD-ACFE572BE95A}"/>
              </a:ext>
            </a:extLst>
          </p:cNvPr>
          <p:cNvSpPr/>
          <p:nvPr/>
        </p:nvSpPr>
        <p:spPr>
          <a:xfrm>
            <a:off x="5513696" y="440532"/>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236" name="Rectangle 235">
            <a:extLst>
              <a:ext uri="{FF2B5EF4-FFF2-40B4-BE49-F238E27FC236}">
                <a16:creationId xmlns:a16="http://schemas.microsoft.com/office/drawing/2014/main" id="{F7A6951C-6C58-2850-3363-3478C8F3E620}"/>
              </a:ext>
            </a:extLst>
          </p:cNvPr>
          <p:cNvSpPr/>
          <p:nvPr/>
        </p:nvSpPr>
        <p:spPr>
          <a:xfrm>
            <a:off x="5513696" y="1456884"/>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237" name="Rectangle 236">
            <a:extLst>
              <a:ext uri="{FF2B5EF4-FFF2-40B4-BE49-F238E27FC236}">
                <a16:creationId xmlns:a16="http://schemas.microsoft.com/office/drawing/2014/main" id="{8267A20F-349C-5539-F428-3D61400B2C9A}"/>
              </a:ext>
            </a:extLst>
          </p:cNvPr>
          <p:cNvSpPr/>
          <p:nvPr/>
        </p:nvSpPr>
        <p:spPr>
          <a:xfrm>
            <a:off x="5513696" y="3753727"/>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238" name="Rectangle 237">
            <a:extLst>
              <a:ext uri="{FF2B5EF4-FFF2-40B4-BE49-F238E27FC236}">
                <a16:creationId xmlns:a16="http://schemas.microsoft.com/office/drawing/2014/main" id="{91F01D28-1E95-3636-DE3B-39AD4DC62A38}"/>
              </a:ext>
            </a:extLst>
          </p:cNvPr>
          <p:cNvSpPr/>
          <p:nvPr/>
        </p:nvSpPr>
        <p:spPr>
          <a:xfrm>
            <a:off x="5505545" y="4414564"/>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239" name="Rectangle 238">
            <a:extLst>
              <a:ext uri="{FF2B5EF4-FFF2-40B4-BE49-F238E27FC236}">
                <a16:creationId xmlns:a16="http://schemas.microsoft.com/office/drawing/2014/main" id="{A70B60C9-7527-0F54-295F-080580E27CA8}"/>
              </a:ext>
            </a:extLst>
          </p:cNvPr>
          <p:cNvSpPr/>
          <p:nvPr/>
        </p:nvSpPr>
        <p:spPr>
          <a:xfrm>
            <a:off x="5513696" y="5770832"/>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240" name="TextBox 239">
            <a:extLst>
              <a:ext uri="{FF2B5EF4-FFF2-40B4-BE49-F238E27FC236}">
                <a16:creationId xmlns:a16="http://schemas.microsoft.com/office/drawing/2014/main" id="{EAE98CC1-2E7A-FF0C-E597-3CD2B4F60327}"/>
              </a:ext>
            </a:extLst>
          </p:cNvPr>
          <p:cNvSpPr txBox="1"/>
          <p:nvPr/>
        </p:nvSpPr>
        <p:spPr>
          <a:xfrm>
            <a:off x="8943282" y="267278"/>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241" name="TextBox 240">
            <a:extLst>
              <a:ext uri="{FF2B5EF4-FFF2-40B4-BE49-F238E27FC236}">
                <a16:creationId xmlns:a16="http://schemas.microsoft.com/office/drawing/2014/main" id="{719F5145-3E3A-CE5D-F931-67E47EFAD578}"/>
              </a:ext>
            </a:extLst>
          </p:cNvPr>
          <p:cNvSpPr txBox="1"/>
          <p:nvPr/>
        </p:nvSpPr>
        <p:spPr>
          <a:xfrm>
            <a:off x="8343279" y="348199"/>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242" name="TextBox 241">
            <a:extLst>
              <a:ext uri="{FF2B5EF4-FFF2-40B4-BE49-F238E27FC236}">
                <a16:creationId xmlns:a16="http://schemas.microsoft.com/office/drawing/2014/main" id="{480B829C-2563-AFC3-0973-AE1C68AAC825}"/>
              </a:ext>
            </a:extLst>
          </p:cNvPr>
          <p:cNvSpPr txBox="1"/>
          <p:nvPr/>
        </p:nvSpPr>
        <p:spPr>
          <a:xfrm>
            <a:off x="9535004" y="343191"/>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243" name="TextBox 242">
            <a:extLst>
              <a:ext uri="{FF2B5EF4-FFF2-40B4-BE49-F238E27FC236}">
                <a16:creationId xmlns:a16="http://schemas.microsoft.com/office/drawing/2014/main" id="{3003B2D3-7F31-74E6-8B54-B99546C84F3B}"/>
              </a:ext>
            </a:extLst>
          </p:cNvPr>
          <p:cNvSpPr txBox="1"/>
          <p:nvPr/>
        </p:nvSpPr>
        <p:spPr>
          <a:xfrm>
            <a:off x="10227473" y="250858"/>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244" name="Oval 243">
            <a:extLst>
              <a:ext uri="{FF2B5EF4-FFF2-40B4-BE49-F238E27FC236}">
                <a16:creationId xmlns:a16="http://schemas.microsoft.com/office/drawing/2014/main" id="{E0A7EFE4-1AA3-D691-8EE5-34E68487E457}"/>
              </a:ext>
            </a:extLst>
          </p:cNvPr>
          <p:cNvSpPr/>
          <p:nvPr/>
        </p:nvSpPr>
        <p:spPr>
          <a:xfrm>
            <a:off x="9748782" y="85680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5" name="Oval 244">
            <a:extLst>
              <a:ext uri="{FF2B5EF4-FFF2-40B4-BE49-F238E27FC236}">
                <a16:creationId xmlns:a16="http://schemas.microsoft.com/office/drawing/2014/main" id="{5336DBF0-6EB9-B56C-9261-46E07E156478}"/>
              </a:ext>
            </a:extLst>
          </p:cNvPr>
          <p:cNvSpPr/>
          <p:nvPr/>
        </p:nvSpPr>
        <p:spPr>
          <a:xfrm>
            <a:off x="8603924" y="112510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6" name="Oval 245">
            <a:extLst>
              <a:ext uri="{FF2B5EF4-FFF2-40B4-BE49-F238E27FC236}">
                <a16:creationId xmlns:a16="http://schemas.microsoft.com/office/drawing/2014/main" id="{953B7F0D-A139-4C3F-3A7E-728337D7C60B}"/>
              </a:ext>
            </a:extLst>
          </p:cNvPr>
          <p:cNvSpPr/>
          <p:nvPr/>
        </p:nvSpPr>
        <p:spPr>
          <a:xfrm>
            <a:off x="9172521" y="280650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7" name="Oval 246">
            <a:extLst>
              <a:ext uri="{FF2B5EF4-FFF2-40B4-BE49-F238E27FC236}">
                <a16:creationId xmlns:a16="http://schemas.microsoft.com/office/drawing/2014/main" id="{A0EE7C68-C850-9D86-DDDE-9D4C6455798A}"/>
              </a:ext>
            </a:extLst>
          </p:cNvPr>
          <p:cNvSpPr/>
          <p:nvPr/>
        </p:nvSpPr>
        <p:spPr>
          <a:xfrm>
            <a:off x="9165492" y="3145923"/>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9" name="Oval 248">
            <a:extLst>
              <a:ext uri="{FF2B5EF4-FFF2-40B4-BE49-F238E27FC236}">
                <a16:creationId xmlns:a16="http://schemas.microsoft.com/office/drawing/2014/main" id="{71172D94-0599-F6C5-F7BC-BD76AC249480}"/>
              </a:ext>
            </a:extLst>
          </p:cNvPr>
          <p:cNvSpPr/>
          <p:nvPr/>
        </p:nvSpPr>
        <p:spPr>
          <a:xfrm>
            <a:off x="9175017" y="586010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0" name="Oval 249">
            <a:extLst>
              <a:ext uri="{FF2B5EF4-FFF2-40B4-BE49-F238E27FC236}">
                <a16:creationId xmlns:a16="http://schemas.microsoft.com/office/drawing/2014/main" id="{51D1286D-72B0-3EBE-A459-640E8C27363E}"/>
              </a:ext>
            </a:extLst>
          </p:cNvPr>
          <p:cNvSpPr/>
          <p:nvPr/>
        </p:nvSpPr>
        <p:spPr>
          <a:xfrm>
            <a:off x="9746514" y="6176029"/>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1" name="Rectangle 250">
            <a:extLst>
              <a:ext uri="{FF2B5EF4-FFF2-40B4-BE49-F238E27FC236}">
                <a16:creationId xmlns:a16="http://schemas.microsoft.com/office/drawing/2014/main" id="{EDC8A087-5130-7F62-6D39-43D22B192637}"/>
              </a:ext>
            </a:extLst>
          </p:cNvPr>
          <p:cNvSpPr/>
          <p:nvPr/>
        </p:nvSpPr>
        <p:spPr>
          <a:xfrm>
            <a:off x="6558775" y="3392841"/>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252" name="Rectangle 251">
            <a:extLst>
              <a:ext uri="{FF2B5EF4-FFF2-40B4-BE49-F238E27FC236}">
                <a16:creationId xmlns:a16="http://schemas.microsoft.com/office/drawing/2014/main" id="{CC52ED76-7175-5BEC-9B0C-4BC4F25931BD}"/>
              </a:ext>
            </a:extLst>
          </p:cNvPr>
          <p:cNvSpPr/>
          <p:nvPr/>
        </p:nvSpPr>
        <p:spPr>
          <a:xfrm>
            <a:off x="6558775" y="2751325"/>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253" name="Rectangle 252">
            <a:extLst>
              <a:ext uri="{FF2B5EF4-FFF2-40B4-BE49-F238E27FC236}">
                <a16:creationId xmlns:a16="http://schemas.microsoft.com/office/drawing/2014/main" id="{E966964B-BE63-0EFB-34C6-40697575381D}"/>
              </a:ext>
            </a:extLst>
          </p:cNvPr>
          <p:cNvSpPr/>
          <p:nvPr/>
        </p:nvSpPr>
        <p:spPr>
          <a:xfrm>
            <a:off x="6558775" y="3072082"/>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254" name="Rectangle 253">
            <a:extLst>
              <a:ext uri="{FF2B5EF4-FFF2-40B4-BE49-F238E27FC236}">
                <a16:creationId xmlns:a16="http://schemas.microsoft.com/office/drawing/2014/main" id="{61E0AD8E-4653-1B1D-9DCB-8D762FF9693B}"/>
              </a:ext>
            </a:extLst>
          </p:cNvPr>
          <p:cNvSpPr/>
          <p:nvPr/>
        </p:nvSpPr>
        <p:spPr>
          <a:xfrm>
            <a:off x="6551425" y="2430568"/>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255" name="Rectangle 254">
            <a:extLst>
              <a:ext uri="{FF2B5EF4-FFF2-40B4-BE49-F238E27FC236}">
                <a16:creationId xmlns:a16="http://schemas.microsoft.com/office/drawing/2014/main" id="{8AF5EF56-92D8-FAC4-0478-0E0101CDD09D}"/>
              </a:ext>
            </a:extLst>
          </p:cNvPr>
          <p:cNvSpPr/>
          <p:nvPr/>
        </p:nvSpPr>
        <p:spPr>
          <a:xfrm>
            <a:off x="6551425" y="1789054"/>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E2.2 </a:t>
            </a:r>
            <a:r>
              <a:rPr lang="sv-SE" sz="700" i="1">
                <a:solidFill>
                  <a:schemeClr val="bg1">
                    <a:lumMod val="50000"/>
                  </a:schemeClr>
                </a:solidFill>
              </a:rPr>
              <a:t>Förorening av vatten</a:t>
            </a:r>
          </a:p>
        </p:txBody>
      </p:sp>
      <p:sp>
        <p:nvSpPr>
          <p:cNvPr id="50" name="Rectangle 49">
            <a:extLst>
              <a:ext uri="{FF2B5EF4-FFF2-40B4-BE49-F238E27FC236}">
                <a16:creationId xmlns:a16="http://schemas.microsoft.com/office/drawing/2014/main" id="{D2678D24-ED76-809F-C992-E5825781E873}"/>
              </a:ext>
            </a:extLst>
          </p:cNvPr>
          <p:cNvSpPr/>
          <p:nvPr/>
        </p:nvSpPr>
        <p:spPr>
          <a:xfrm>
            <a:off x="6551425" y="451944"/>
            <a:ext cx="1727445"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E1.1 </a:t>
            </a:r>
            <a:r>
              <a:rPr lang="sv-SE" sz="700" i="1">
                <a:solidFill>
                  <a:schemeClr val="bg1">
                    <a:lumMod val="50000"/>
                  </a:schemeClr>
                </a:solidFill>
              </a:rPr>
              <a:t>Anpassning till klimatförändringar</a:t>
            </a:r>
          </a:p>
        </p:txBody>
      </p:sp>
      <p:sp>
        <p:nvSpPr>
          <p:cNvPr id="51" name="Rectangle 50">
            <a:extLst>
              <a:ext uri="{FF2B5EF4-FFF2-40B4-BE49-F238E27FC236}">
                <a16:creationId xmlns:a16="http://schemas.microsoft.com/office/drawing/2014/main" id="{6749BE5D-891F-3242-6016-AE4DF2F64AFA}"/>
              </a:ext>
            </a:extLst>
          </p:cNvPr>
          <p:cNvSpPr/>
          <p:nvPr/>
        </p:nvSpPr>
        <p:spPr>
          <a:xfrm>
            <a:off x="6551425" y="774030"/>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56" name="Rectangle 55">
            <a:extLst>
              <a:ext uri="{FF2B5EF4-FFF2-40B4-BE49-F238E27FC236}">
                <a16:creationId xmlns:a16="http://schemas.microsoft.com/office/drawing/2014/main" id="{00FCC68C-AEF5-F26A-FA17-8450052CBA0E}"/>
              </a:ext>
            </a:extLst>
          </p:cNvPr>
          <p:cNvSpPr/>
          <p:nvPr/>
        </p:nvSpPr>
        <p:spPr>
          <a:xfrm>
            <a:off x="6551425" y="1468297"/>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57" name="Rectangle 56">
            <a:extLst>
              <a:ext uri="{FF2B5EF4-FFF2-40B4-BE49-F238E27FC236}">
                <a16:creationId xmlns:a16="http://schemas.microsoft.com/office/drawing/2014/main" id="{87F29AEF-D796-CDBB-0FC7-2FB7ADF7BA13}"/>
              </a:ext>
            </a:extLst>
          </p:cNvPr>
          <p:cNvSpPr/>
          <p:nvPr/>
        </p:nvSpPr>
        <p:spPr>
          <a:xfrm>
            <a:off x="6551425" y="4075812"/>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59" name="Rectangle 58">
            <a:extLst>
              <a:ext uri="{FF2B5EF4-FFF2-40B4-BE49-F238E27FC236}">
                <a16:creationId xmlns:a16="http://schemas.microsoft.com/office/drawing/2014/main" id="{D81D2501-F4B7-BA52-2A96-58950A3424C2}"/>
              </a:ext>
            </a:extLst>
          </p:cNvPr>
          <p:cNvSpPr/>
          <p:nvPr/>
        </p:nvSpPr>
        <p:spPr>
          <a:xfrm>
            <a:off x="6560365" y="4411685"/>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60" name="Rectangle 59">
            <a:extLst>
              <a:ext uri="{FF2B5EF4-FFF2-40B4-BE49-F238E27FC236}">
                <a16:creationId xmlns:a16="http://schemas.microsoft.com/office/drawing/2014/main" id="{22A38D02-46F7-2B07-90DF-A2A7EE25FE7C}"/>
              </a:ext>
            </a:extLst>
          </p:cNvPr>
          <p:cNvSpPr/>
          <p:nvPr/>
        </p:nvSpPr>
        <p:spPr>
          <a:xfrm>
            <a:off x="6567565" y="5056476"/>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61" name="Rectangle 60">
            <a:extLst>
              <a:ext uri="{FF2B5EF4-FFF2-40B4-BE49-F238E27FC236}">
                <a16:creationId xmlns:a16="http://schemas.microsoft.com/office/drawing/2014/main" id="{D9141F25-15D7-073E-8B1A-525C70E14E55}"/>
              </a:ext>
            </a:extLst>
          </p:cNvPr>
          <p:cNvSpPr/>
          <p:nvPr/>
        </p:nvSpPr>
        <p:spPr>
          <a:xfrm>
            <a:off x="6560365" y="4731240"/>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62" name="Rectangle 61">
            <a:extLst>
              <a:ext uri="{FF2B5EF4-FFF2-40B4-BE49-F238E27FC236}">
                <a16:creationId xmlns:a16="http://schemas.microsoft.com/office/drawing/2014/main" id="{418C4DEC-D1ED-1C20-6CC1-EA9EB46F6015}"/>
              </a:ext>
            </a:extLst>
          </p:cNvPr>
          <p:cNvSpPr/>
          <p:nvPr/>
        </p:nvSpPr>
        <p:spPr>
          <a:xfrm>
            <a:off x="6560365" y="5392643"/>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63" name="Rectangle 62">
            <a:extLst>
              <a:ext uri="{FF2B5EF4-FFF2-40B4-BE49-F238E27FC236}">
                <a16:creationId xmlns:a16="http://schemas.microsoft.com/office/drawing/2014/main" id="{95D6F4F6-634A-1AC4-48A0-C99BBE38DFB7}"/>
              </a:ext>
            </a:extLst>
          </p:cNvPr>
          <p:cNvSpPr/>
          <p:nvPr/>
        </p:nvSpPr>
        <p:spPr>
          <a:xfrm>
            <a:off x="6567565" y="5770831"/>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65" name="Rectangle 64">
            <a:extLst>
              <a:ext uri="{FF2B5EF4-FFF2-40B4-BE49-F238E27FC236}">
                <a16:creationId xmlns:a16="http://schemas.microsoft.com/office/drawing/2014/main" id="{031682FD-1023-C8FD-4D83-C4D857531D30}"/>
              </a:ext>
            </a:extLst>
          </p:cNvPr>
          <p:cNvSpPr/>
          <p:nvPr/>
        </p:nvSpPr>
        <p:spPr>
          <a:xfrm>
            <a:off x="6574765" y="6428275"/>
            <a:ext cx="170956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E5.3 </a:t>
            </a:r>
            <a:r>
              <a:rPr lang="sv-SE" sz="700" i="1">
                <a:solidFill>
                  <a:schemeClr val="bg1">
                    <a:lumMod val="50000"/>
                  </a:schemeClr>
                </a:solidFill>
              </a:rPr>
              <a:t>Avfall</a:t>
            </a:r>
          </a:p>
        </p:txBody>
      </p:sp>
      <p:sp>
        <p:nvSpPr>
          <p:cNvPr id="67" name="Rectangle 66">
            <a:extLst>
              <a:ext uri="{FF2B5EF4-FFF2-40B4-BE49-F238E27FC236}">
                <a16:creationId xmlns:a16="http://schemas.microsoft.com/office/drawing/2014/main" id="{8437CBAF-9BDE-447C-EDCD-A109D378BF50}"/>
              </a:ext>
            </a:extLst>
          </p:cNvPr>
          <p:cNvSpPr/>
          <p:nvPr/>
        </p:nvSpPr>
        <p:spPr>
          <a:xfrm>
            <a:off x="6567565" y="6103039"/>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E5.2</a:t>
            </a:r>
            <a:r>
              <a:rPr lang="sv-SE" sz="700">
                <a:solidFill>
                  <a:schemeClr val="accent2"/>
                </a:solidFill>
              </a:rPr>
              <a:t> Resursutflöden</a:t>
            </a:r>
          </a:p>
        </p:txBody>
      </p:sp>
      <p:sp>
        <p:nvSpPr>
          <p:cNvPr id="68" name="Rectangle 67">
            <a:extLst>
              <a:ext uri="{FF2B5EF4-FFF2-40B4-BE49-F238E27FC236}">
                <a16:creationId xmlns:a16="http://schemas.microsoft.com/office/drawing/2014/main" id="{58C475F2-649A-C550-0921-76C1FEEB1A02}"/>
              </a:ext>
            </a:extLst>
          </p:cNvPr>
          <p:cNvSpPr/>
          <p:nvPr/>
        </p:nvSpPr>
        <p:spPr>
          <a:xfrm>
            <a:off x="6549681" y="1101088"/>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sp>
        <p:nvSpPr>
          <p:cNvPr id="69" name="Rectangle 68">
            <a:extLst>
              <a:ext uri="{FF2B5EF4-FFF2-40B4-BE49-F238E27FC236}">
                <a16:creationId xmlns:a16="http://schemas.microsoft.com/office/drawing/2014/main" id="{6EA7E367-BD2B-FC9F-60B3-009FFAEF42EA}"/>
              </a:ext>
            </a:extLst>
          </p:cNvPr>
          <p:cNvSpPr/>
          <p:nvPr/>
        </p:nvSpPr>
        <p:spPr>
          <a:xfrm>
            <a:off x="6551425" y="2106213"/>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E2.3 </a:t>
            </a:r>
            <a:r>
              <a:rPr lang="sv-SE" sz="700" i="1">
                <a:solidFill>
                  <a:schemeClr val="bg1">
                    <a:lumMod val="50000"/>
                  </a:schemeClr>
                </a:solidFill>
              </a:rPr>
              <a:t>Förorening av mark</a:t>
            </a:r>
          </a:p>
        </p:txBody>
      </p:sp>
      <p:sp>
        <p:nvSpPr>
          <p:cNvPr id="70" name="Rectangle 69">
            <a:extLst>
              <a:ext uri="{FF2B5EF4-FFF2-40B4-BE49-F238E27FC236}">
                <a16:creationId xmlns:a16="http://schemas.microsoft.com/office/drawing/2014/main" id="{3F6D39C9-51E4-17C7-9A73-9F4F362C2872}"/>
              </a:ext>
            </a:extLst>
          </p:cNvPr>
          <p:cNvSpPr/>
          <p:nvPr/>
        </p:nvSpPr>
        <p:spPr>
          <a:xfrm>
            <a:off x="6551426" y="3758655"/>
            <a:ext cx="172570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E3.1 </a:t>
            </a:r>
            <a:r>
              <a:rPr lang="sv-SE" sz="700" i="1">
                <a:solidFill>
                  <a:schemeClr val="bg1">
                    <a:lumMod val="50000"/>
                  </a:schemeClr>
                </a:solidFill>
              </a:rPr>
              <a:t>Vatten</a:t>
            </a:r>
          </a:p>
        </p:txBody>
      </p:sp>
      <p:sp>
        <p:nvSpPr>
          <p:cNvPr id="71" name="Oval 70">
            <a:extLst>
              <a:ext uri="{FF2B5EF4-FFF2-40B4-BE49-F238E27FC236}">
                <a16:creationId xmlns:a16="http://schemas.microsoft.com/office/drawing/2014/main" id="{5F254891-3B63-CE13-61A8-FEAE64BB481C}"/>
              </a:ext>
            </a:extLst>
          </p:cNvPr>
          <p:cNvSpPr/>
          <p:nvPr/>
        </p:nvSpPr>
        <p:spPr>
          <a:xfrm>
            <a:off x="8598425" y="83890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2" name="Oval 71">
            <a:extLst>
              <a:ext uri="{FF2B5EF4-FFF2-40B4-BE49-F238E27FC236}">
                <a16:creationId xmlns:a16="http://schemas.microsoft.com/office/drawing/2014/main" id="{56E28711-34F4-BC75-11EA-FFDD9FE7F385}"/>
              </a:ext>
            </a:extLst>
          </p:cNvPr>
          <p:cNvSpPr/>
          <p:nvPr/>
        </p:nvSpPr>
        <p:spPr>
          <a:xfrm>
            <a:off x="8596232" y="152762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6" name="Oval 75">
            <a:extLst>
              <a:ext uri="{FF2B5EF4-FFF2-40B4-BE49-F238E27FC236}">
                <a16:creationId xmlns:a16="http://schemas.microsoft.com/office/drawing/2014/main" id="{535E44A8-11CC-0D32-0152-89F908A54CE9}"/>
              </a:ext>
            </a:extLst>
          </p:cNvPr>
          <p:cNvSpPr/>
          <p:nvPr/>
        </p:nvSpPr>
        <p:spPr>
          <a:xfrm>
            <a:off x="8596232" y="447101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EC74DF00-586F-63EE-3BB5-DD42A0B3E36A}"/>
              </a:ext>
            </a:extLst>
          </p:cNvPr>
          <p:cNvSpPr/>
          <p:nvPr/>
        </p:nvSpPr>
        <p:spPr>
          <a:xfrm>
            <a:off x="8596232" y="583016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764661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36A3C-B943-2998-B595-A8E7A15E8B99}"/>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7ED9FC-9967-3EA4-795B-47C7EF2BEF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8B7ED9FC-9967-3EA4-795B-47C7EF2BEF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CAF28F6B-7B5E-4732-FD7F-F409598FF78E}"/>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B367F3C6-C604-2102-7096-B42E0F5CB061}"/>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39</a:t>
            </a:fld>
            <a:endParaRPr lang="sv-SE"/>
          </a:p>
        </p:txBody>
      </p:sp>
      <p:sp>
        <p:nvSpPr>
          <p:cNvPr id="43" name="TextBox 42">
            <a:extLst>
              <a:ext uri="{FF2B5EF4-FFF2-40B4-BE49-F238E27FC236}">
                <a16:creationId xmlns:a16="http://schemas.microsoft.com/office/drawing/2014/main" id="{18BBD0FF-4340-91E8-3E60-5084E1EB8138}"/>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373509CE-B47A-1321-3E63-8D150579386D}"/>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7A86EFBC-AC2D-B3FB-B7E2-5D2B1E0ABFFE}"/>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601C9184-8099-246F-D6B5-F1A1F6B649E6}"/>
                </a:ext>
              </a:extLst>
            </p:cNvPr>
            <p:cNvSpPr/>
            <p:nvPr/>
          </p:nvSpPr>
          <p:spPr>
            <a:xfrm>
              <a:off x="-484033" y="1913882"/>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Bolaget i </a:t>
              </a:r>
              <a:r>
                <a:rPr lang="sv-SE" sz="1000" b="1" i="1">
                  <a:solidFill>
                    <a:prstClr val="black"/>
                  </a:solidFill>
                </a:rPr>
                <a:t>Leasingtjänster</a:t>
              </a:r>
              <a:r>
                <a:rPr lang="sv-SE" sz="1000" i="1">
                  <a:solidFill>
                    <a:prstClr val="black"/>
                  </a:solidFill>
                  <a:latin typeface="Arial Black"/>
                </a:rPr>
                <a: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b="1">
                  <a:solidFill>
                    <a:srgbClr val="000000"/>
                  </a:solidFill>
                </a:rPr>
                <a:t>. </a:t>
              </a:r>
              <a:r>
                <a:rPr lang="sv-SE" sz="1000">
                  <a:solidFill>
                    <a:srgbClr val="000000"/>
                  </a:solidFill>
                </a:rPr>
                <a:t>Inom bolagens verksamheter arbetar anställda i en miljö med risk för arbetsrelaterade skador kopplat till exv. kemikaliehantering, trafikmiljö och verkstad och tunga lyft (S1.1). Upp- och nedströms i värdekedjan kartläggs även potentiell negativ inverkan kopplat till bristande arbetsvillkor i exv. utvinning av material (S2.1). Bolagen har vidare begränsad insyn andra arbetsrelaterade rättigheter upp- och nedströms i värdekedjan kopplat till exv. råvaruutvinning (S2.3). Det finns även en potentiell negativ inverkan nedströms i värdekedjan kopplat till råvaruutvinning och materialförädling (S3.1). </a:t>
              </a:r>
            </a:p>
            <a:p>
              <a:endParaRPr lang="sv-SE" sz="1000">
                <a:solidFill>
                  <a:srgbClr val="000000"/>
                </a:solidFill>
              </a:endParaRPr>
            </a:p>
            <a:p>
              <a:r>
                <a:rPr lang="sv-SE" sz="1000" b="1">
                  <a:solidFill>
                    <a:srgbClr val="000000"/>
                  </a:solidFill>
                </a:rPr>
                <a:t>Bolaget i </a:t>
              </a:r>
              <a:r>
                <a:rPr lang="sv-SE" sz="1000" b="1" i="1">
                  <a:solidFill>
                    <a:prstClr val="black"/>
                  </a:solidFill>
                </a:rPr>
                <a:t>Leasingtjänster</a:t>
              </a:r>
              <a:r>
                <a:rPr lang="sv-SE" sz="1000" b="1" i="1">
                  <a:solidFill>
                    <a:prstClr val="black"/>
                  </a:solidFill>
                  <a:latin typeface="Arial Black"/>
                </a:rPr>
                <a:t>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Bolaget erbjuder trygga arbetsvillkor och genom samarbeten med bl.a. arbetsförmedlingen och </a:t>
              </a:r>
              <a:r>
                <a:rPr lang="sv-SE" sz="1000" err="1">
                  <a:solidFill>
                    <a:srgbClr val="000000"/>
                  </a:solidFill>
                </a:rPr>
                <a:t>Arbvux</a:t>
              </a:r>
              <a:r>
                <a:rPr lang="sv-SE" sz="1000">
                  <a:solidFill>
                    <a:srgbClr val="000000"/>
                  </a:solidFill>
                </a:rPr>
                <a:t> erbjuds praktik eller anställning för att underlätta integration på svenska arbetsmarknaden (S1.2, S3.1). Bolaget kravställare i sina kontrakt att leverantörer ska säkerställa tillräckliga arbetsvillkor för sina anställda, vilket följs upp kontinuerligt (S2.1).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Bolaget i </a:t>
              </a:r>
              <a:r>
                <a:rPr lang="sv-SE" sz="1000" b="1" i="1">
                  <a:solidFill>
                    <a:prstClr val="black"/>
                  </a:solidFill>
                </a:rPr>
                <a:t>Leasingtjänster</a:t>
              </a:r>
              <a:r>
                <a:rPr lang="sv-SE" sz="1000" b="1" i="1">
                  <a:solidFill>
                    <a:prstClr val="black"/>
                  </a:solidFill>
                  <a:latin typeface="Arial Black"/>
                </a:rPr>
                <a:t> </a:t>
              </a:r>
              <a:r>
                <a:rPr lang="sv-SE" sz="1000" b="1">
                  <a:solidFill>
                    <a:srgbClr val="000000"/>
                  </a:solidFill>
                </a:rPr>
                <a:t>identifierade finansiella risker och möjligheter inom två </a:t>
              </a:r>
              <a:r>
                <a:rPr lang="sv-SE" sz="1000" b="1" err="1">
                  <a:solidFill>
                    <a:srgbClr val="000000"/>
                  </a:solidFill>
                </a:rPr>
                <a:t>underämnen</a:t>
              </a:r>
              <a:r>
                <a:rPr lang="sv-SE" sz="1000">
                  <a:solidFill>
                    <a:srgbClr val="000000"/>
                  </a:solidFill>
                </a:rPr>
                <a:t>. Brister inom GDPR, informationssäkerhet och dataskydd skulle kunna resultera i negativ publicitet och innebära höga sanktionsavgifter för eventuella överträdelser (S1.1). Om extern part skulle infiltrera bolagens system och få tillgång till känslig information, skulle det kunna leda till böter och potentiellt skadeståndskrav, vilket skulle kunna ha en kännbar effekt på bolagens affärer (S3.1). </a:t>
              </a: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sv-SE" sz="1000">
                <a:solidFill>
                  <a:srgbClr val="000000"/>
                </a:solidFill>
              </a:endParaRPr>
            </a:p>
            <a:p>
              <a:endParaRPr lang="en-US" sz="1000">
                <a:solidFill>
                  <a:schemeClr val="bg1"/>
                </a:solidFill>
              </a:endParaRPr>
            </a:p>
          </p:txBody>
        </p:sp>
      </p:grpSp>
      <p:sp>
        <p:nvSpPr>
          <p:cNvPr id="66" name="Isosceles Triangle 65">
            <a:extLst>
              <a:ext uri="{FF2B5EF4-FFF2-40B4-BE49-F238E27FC236}">
                <a16:creationId xmlns:a16="http://schemas.microsoft.com/office/drawing/2014/main" id="{84CB3843-951A-E9E0-F5A2-C2108193A130}"/>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4966384F-AB54-E958-A9DB-6B0A024BE091}"/>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E4859BBA-0838-248A-A11C-A308383B913E}"/>
              </a:ext>
            </a:extLst>
          </p:cNvPr>
          <p:cNvSpPr txBox="1"/>
          <p:nvPr/>
        </p:nvSpPr>
        <p:spPr>
          <a:xfrm>
            <a:off x="82489" y="268961"/>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Sociala</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33" name="Rectangle 32">
            <a:extLst>
              <a:ext uri="{FF2B5EF4-FFF2-40B4-BE49-F238E27FC236}">
                <a16:creationId xmlns:a16="http://schemas.microsoft.com/office/drawing/2014/main" id="{95E59DD7-1975-CF0C-DD6B-A3E2C59765C9}"/>
              </a:ext>
            </a:extLst>
          </p:cNvPr>
          <p:cNvSpPr/>
          <p:nvPr/>
        </p:nvSpPr>
        <p:spPr>
          <a:xfrm>
            <a:off x="6369348" y="648293"/>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S1.1. Arbetsvillkor</a:t>
            </a:r>
          </a:p>
        </p:txBody>
      </p:sp>
      <p:sp>
        <p:nvSpPr>
          <p:cNvPr id="34" name="Rectangle 33">
            <a:extLst>
              <a:ext uri="{FF2B5EF4-FFF2-40B4-BE49-F238E27FC236}">
                <a16:creationId xmlns:a16="http://schemas.microsoft.com/office/drawing/2014/main" id="{4FF521F3-438B-DA5E-4AEC-ADB0169FC118}"/>
              </a:ext>
            </a:extLst>
          </p:cNvPr>
          <p:cNvSpPr/>
          <p:nvPr/>
        </p:nvSpPr>
        <p:spPr>
          <a:xfrm>
            <a:off x="6369348" y="975215"/>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S1.2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Likabehandling och lika möjligheter för alla</a:t>
            </a:r>
          </a:p>
        </p:txBody>
      </p:sp>
      <p:sp>
        <p:nvSpPr>
          <p:cNvPr id="36" name="Rectangle 35">
            <a:extLst>
              <a:ext uri="{FF2B5EF4-FFF2-40B4-BE49-F238E27FC236}">
                <a16:creationId xmlns:a16="http://schemas.microsoft.com/office/drawing/2014/main" id="{0F3D0171-E477-8DF6-FE65-DCE354238D5E}"/>
              </a:ext>
            </a:extLst>
          </p:cNvPr>
          <p:cNvSpPr/>
          <p:nvPr/>
        </p:nvSpPr>
        <p:spPr>
          <a:xfrm>
            <a:off x="6369347" y="2356394"/>
            <a:ext cx="2017974"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S2.3 Andra arbetsrelaterade rättigheter</a:t>
            </a:r>
          </a:p>
        </p:txBody>
      </p:sp>
      <p:sp>
        <p:nvSpPr>
          <p:cNvPr id="37" name="Rectangle 36">
            <a:extLst>
              <a:ext uri="{FF2B5EF4-FFF2-40B4-BE49-F238E27FC236}">
                <a16:creationId xmlns:a16="http://schemas.microsoft.com/office/drawing/2014/main" id="{306E8C28-4C6F-1304-6EA7-CDD52CC9FA69}"/>
              </a:ext>
            </a:extLst>
          </p:cNvPr>
          <p:cNvSpPr/>
          <p:nvPr/>
        </p:nvSpPr>
        <p:spPr>
          <a:xfrm>
            <a:off x="6369348" y="1714886"/>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S2.1. Arbetsvillkor</a:t>
            </a:r>
          </a:p>
        </p:txBody>
      </p:sp>
      <p:sp>
        <p:nvSpPr>
          <p:cNvPr id="38" name="Rectangle 37">
            <a:extLst>
              <a:ext uri="{FF2B5EF4-FFF2-40B4-BE49-F238E27FC236}">
                <a16:creationId xmlns:a16="http://schemas.microsoft.com/office/drawing/2014/main" id="{C0FE8B20-0871-FFFE-FB5F-8E856DF287EA}"/>
              </a:ext>
            </a:extLst>
          </p:cNvPr>
          <p:cNvSpPr/>
          <p:nvPr/>
        </p:nvSpPr>
        <p:spPr>
          <a:xfrm>
            <a:off x="6369348" y="2031128"/>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S2.2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39" name="Rectangle 38">
            <a:extLst>
              <a:ext uri="{FF2B5EF4-FFF2-40B4-BE49-F238E27FC236}">
                <a16:creationId xmlns:a16="http://schemas.microsoft.com/office/drawing/2014/main" id="{FF413613-0057-F2BE-384C-CFA1ECB168A8}"/>
              </a:ext>
            </a:extLst>
          </p:cNvPr>
          <p:cNvSpPr/>
          <p:nvPr/>
        </p:nvSpPr>
        <p:spPr>
          <a:xfrm>
            <a:off x="6369348" y="2705434"/>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40" name="Rectangle 39">
            <a:extLst>
              <a:ext uri="{FF2B5EF4-FFF2-40B4-BE49-F238E27FC236}">
                <a16:creationId xmlns:a16="http://schemas.microsoft.com/office/drawing/2014/main" id="{B542F2A5-C669-F055-1488-8FE4D6EB16B8}"/>
              </a:ext>
            </a:extLst>
          </p:cNvPr>
          <p:cNvSpPr/>
          <p:nvPr/>
        </p:nvSpPr>
        <p:spPr>
          <a:xfrm>
            <a:off x="6369348" y="3046167"/>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41" name="Rectangle 40">
            <a:extLst>
              <a:ext uri="{FF2B5EF4-FFF2-40B4-BE49-F238E27FC236}">
                <a16:creationId xmlns:a16="http://schemas.microsoft.com/office/drawing/2014/main" id="{61612399-0ACF-3187-9872-C5F6ADDC2DBA}"/>
              </a:ext>
            </a:extLst>
          </p:cNvPr>
          <p:cNvSpPr/>
          <p:nvPr/>
        </p:nvSpPr>
        <p:spPr>
          <a:xfrm>
            <a:off x="6382980" y="4369539"/>
            <a:ext cx="2017974" cy="32019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i="1">
                <a:solidFill>
                  <a:schemeClr val="bg1">
                    <a:lumMod val="50000"/>
                  </a:schemeClr>
                </a:solidFill>
              </a:rPr>
              <a:t>S4.3 Social inkludering </a:t>
            </a:r>
          </a:p>
        </p:txBody>
      </p:sp>
      <p:sp>
        <p:nvSpPr>
          <p:cNvPr id="44" name="Rectangle 43">
            <a:extLst>
              <a:ext uri="{FF2B5EF4-FFF2-40B4-BE49-F238E27FC236}">
                <a16:creationId xmlns:a16="http://schemas.microsoft.com/office/drawing/2014/main" id="{603CA774-A6A0-73CB-8678-2D2F15A97456}"/>
              </a:ext>
            </a:extLst>
          </p:cNvPr>
          <p:cNvSpPr/>
          <p:nvPr/>
        </p:nvSpPr>
        <p:spPr>
          <a:xfrm>
            <a:off x="6382982" y="4047057"/>
            <a:ext cx="2022983"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i="1">
                <a:solidFill>
                  <a:schemeClr val="bg1">
                    <a:lumMod val="50000"/>
                  </a:schemeClr>
                </a:solidFill>
              </a:rPr>
              <a:t>S4.2 Personlig säkerhet</a:t>
            </a:r>
          </a:p>
        </p:txBody>
      </p:sp>
      <p:graphicFrame>
        <p:nvGraphicFramePr>
          <p:cNvPr id="45" name="Table 44">
            <a:extLst>
              <a:ext uri="{FF2B5EF4-FFF2-40B4-BE49-F238E27FC236}">
                <a16:creationId xmlns:a16="http://schemas.microsoft.com/office/drawing/2014/main" id="{CABD9438-48A0-E532-F933-9F05E1F746E2}"/>
              </a:ext>
            </a:extLst>
          </p:cNvPr>
          <p:cNvGraphicFramePr>
            <a:graphicFrameLocks noGrp="1"/>
          </p:cNvGraphicFramePr>
          <p:nvPr>
            <p:extLst>
              <p:ext uri="{D42A27DB-BD31-4B8C-83A1-F6EECF244321}">
                <p14:modId xmlns:p14="http://schemas.microsoft.com/office/powerpoint/2010/main" val="1828840345"/>
              </p:ext>
            </p:extLst>
          </p:nvPr>
        </p:nvGraphicFramePr>
        <p:xfrm>
          <a:off x="8443964" y="665279"/>
          <a:ext cx="172744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6562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7073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378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46" name="Table 45">
            <a:extLst>
              <a:ext uri="{FF2B5EF4-FFF2-40B4-BE49-F238E27FC236}">
                <a16:creationId xmlns:a16="http://schemas.microsoft.com/office/drawing/2014/main" id="{5F2BB473-BB02-AA29-2892-F608ABA3DD67}"/>
              </a:ext>
            </a:extLst>
          </p:cNvPr>
          <p:cNvGraphicFramePr>
            <a:graphicFrameLocks noGrp="1"/>
          </p:cNvGraphicFramePr>
          <p:nvPr/>
        </p:nvGraphicFramePr>
        <p:xfrm>
          <a:off x="8443964" y="1734333"/>
          <a:ext cx="172744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765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4634815"/>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graphicFrame>
        <p:nvGraphicFramePr>
          <p:cNvPr id="47" name="Table 46">
            <a:extLst>
              <a:ext uri="{FF2B5EF4-FFF2-40B4-BE49-F238E27FC236}">
                <a16:creationId xmlns:a16="http://schemas.microsoft.com/office/drawing/2014/main" id="{5550A3B5-FD99-CEDB-4B25-DC221ABD7E33}"/>
              </a:ext>
            </a:extLst>
          </p:cNvPr>
          <p:cNvGraphicFramePr>
            <a:graphicFrameLocks noGrp="1"/>
          </p:cNvGraphicFramePr>
          <p:nvPr>
            <p:extLst>
              <p:ext uri="{D42A27DB-BD31-4B8C-83A1-F6EECF244321}">
                <p14:modId xmlns:p14="http://schemas.microsoft.com/office/powerpoint/2010/main" val="2281248542"/>
              </p:ext>
            </p:extLst>
          </p:nvPr>
        </p:nvGraphicFramePr>
        <p:xfrm>
          <a:off x="8443964" y="2739567"/>
          <a:ext cx="172744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295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39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10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48" name="Table 47">
            <a:extLst>
              <a:ext uri="{FF2B5EF4-FFF2-40B4-BE49-F238E27FC236}">
                <a16:creationId xmlns:a16="http://schemas.microsoft.com/office/drawing/2014/main" id="{176DDE0B-525F-2EB6-B9B8-9DF426EA46FA}"/>
              </a:ext>
            </a:extLst>
          </p:cNvPr>
          <p:cNvGraphicFramePr>
            <a:graphicFrameLocks noGrp="1"/>
          </p:cNvGraphicFramePr>
          <p:nvPr>
            <p:extLst>
              <p:ext uri="{D42A27DB-BD31-4B8C-83A1-F6EECF244321}">
                <p14:modId xmlns:p14="http://schemas.microsoft.com/office/powerpoint/2010/main" val="3390658829"/>
              </p:ext>
            </p:extLst>
          </p:nvPr>
        </p:nvGraphicFramePr>
        <p:xfrm>
          <a:off x="8457598" y="3733817"/>
          <a:ext cx="1727445" cy="95592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951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451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56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49" name="Table 48">
            <a:extLst>
              <a:ext uri="{FF2B5EF4-FFF2-40B4-BE49-F238E27FC236}">
                <a16:creationId xmlns:a16="http://schemas.microsoft.com/office/drawing/2014/main" id="{5E092682-27A6-00E1-71E4-9051E0A630B5}"/>
              </a:ext>
            </a:extLst>
          </p:cNvPr>
          <p:cNvGraphicFramePr>
            <a:graphicFrameLocks noGrp="1"/>
          </p:cNvGraphicFramePr>
          <p:nvPr>
            <p:extLst>
              <p:ext uri="{D42A27DB-BD31-4B8C-83A1-F6EECF244321}">
                <p14:modId xmlns:p14="http://schemas.microsoft.com/office/powerpoint/2010/main" val="1380962572"/>
              </p:ext>
            </p:extLst>
          </p:nvPr>
        </p:nvGraphicFramePr>
        <p:xfrm>
          <a:off x="10293842" y="665279"/>
          <a:ext cx="57581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1109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56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746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50" name="Table 49">
            <a:extLst>
              <a:ext uri="{FF2B5EF4-FFF2-40B4-BE49-F238E27FC236}">
                <a16:creationId xmlns:a16="http://schemas.microsoft.com/office/drawing/2014/main" id="{FCF33F28-B86D-B5FA-0602-F2E095EEF0A8}"/>
              </a:ext>
            </a:extLst>
          </p:cNvPr>
          <p:cNvGraphicFramePr>
            <a:graphicFrameLocks noGrp="1"/>
          </p:cNvGraphicFramePr>
          <p:nvPr/>
        </p:nvGraphicFramePr>
        <p:xfrm>
          <a:off x="10293842" y="1734333"/>
          <a:ext cx="57581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68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946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19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51" name="Table 50">
            <a:extLst>
              <a:ext uri="{FF2B5EF4-FFF2-40B4-BE49-F238E27FC236}">
                <a16:creationId xmlns:a16="http://schemas.microsoft.com/office/drawing/2014/main" id="{6B761546-D9A6-DF88-F9B4-BD59978E8DEA}"/>
              </a:ext>
            </a:extLst>
          </p:cNvPr>
          <p:cNvGraphicFramePr>
            <a:graphicFrameLocks noGrp="1"/>
          </p:cNvGraphicFramePr>
          <p:nvPr>
            <p:extLst>
              <p:ext uri="{D42A27DB-BD31-4B8C-83A1-F6EECF244321}">
                <p14:modId xmlns:p14="http://schemas.microsoft.com/office/powerpoint/2010/main" val="925800909"/>
              </p:ext>
            </p:extLst>
          </p:nvPr>
        </p:nvGraphicFramePr>
        <p:xfrm>
          <a:off x="10293842" y="2739567"/>
          <a:ext cx="57581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47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807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031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52" name="Table 51">
            <a:extLst>
              <a:ext uri="{FF2B5EF4-FFF2-40B4-BE49-F238E27FC236}">
                <a16:creationId xmlns:a16="http://schemas.microsoft.com/office/drawing/2014/main" id="{FF4FF2FF-FC42-46DF-B43B-6FF945A5FEA3}"/>
              </a:ext>
            </a:extLst>
          </p:cNvPr>
          <p:cNvGraphicFramePr>
            <a:graphicFrameLocks noGrp="1"/>
          </p:cNvGraphicFramePr>
          <p:nvPr>
            <p:extLst>
              <p:ext uri="{D42A27DB-BD31-4B8C-83A1-F6EECF244321}">
                <p14:modId xmlns:p14="http://schemas.microsoft.com/office/powerpoint/2010/main" val="2169178172"/>
              </p:ext>
            </p:extLst>
          </p:nvPr>
        </p:nvGraphicFramePr>
        <p:xfrm>
          <a:off x="10293842" y="3733817"/>
          <a:ext cx="575815" cy="95593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52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93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132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sp>
        <p:nvSpPr>
          <p:cNvPr id="53" name="Rectangle 52">
            <a:extLst>
              <a:ext uri="{FF2B5EF4-FFF2-40B4-BE49-F238E27FC236}">
                <a16:creationId xmlns:a16="http://schemas.microsoft.com/office/drawing/2014/main" id="{8D78A4EC-0D63-7BAB-8DCF-177170451917}"/>
              </a:ext>
            </a:extLst>
          </p:cNvPr>
          <p:cNvSpPr/>
          <p:nvPr/>
        </p:nvSpPr>
        <p:spPr>
          <a:xfrm>
            <a:off x="6372449" y="1318769"/>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S1.3 Andra arbetsrelaterade rättigheter</a:t>
            </a:r>
          </a:p>
        </p:txBody>
      </p:sp>
      <p:sp>
        <p:nvSpPr>
          <p:cNvPr id="54" name="Rectangle 53">
            <a:extLst>
              <a:ext uri="{FF2B5EF4-FFF2-40B4-BE49-F238E27FC236}">
                <a16:creationId xmlns:a16="http://schemas.microsoft.com/office/drawing/2014/main" id="{CD479E5A-61BE-3142-1467-7CA21A93AE12}"/>
              </a:ext>
            </a:extLst>
          </p:cNvPr>
          <p:cNvSpPr/>
          <p:nvPr/>
        </p:nvSpPr>
        <p:spPr>
          <a:xfrm>
            <a:off x="6372449" y="3383842"/>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S3.3 Urfolks rättigheter</a:t>
            </a:r>
          </a:p>
        </p:txBody>
      </p:sp>
      <p:sp>
        <p:nvSpPr>
          <p:cNvPr id="55" name="Rectangle 54">
            <a:extLst>
              <a:ext uri="{FF2B5EF4-FFF2-40B4-BE49-F238E27FC236}">
                <a16:creationId xmlns:a16="http://schemas.microsoft.com/office/drawing/2014/main" id="{58848A8F-779E-77E5-6C77-21735AB7CD38}"/>
              </a:ext>
            </a:extLst>
          </p:cNvPr>
          <p:cNvSpPr/>
          <p:nvPr/>
        </p:nvSpPr>
        <p:spPr>
          <a:xfrm>
            <a:off x="6382982" y="3727220"/>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S4.1 Informations relaterade konsekvenser</a:t>
            </a:r>
          </a:p>
        </p:txBody>
      </p:sp>
      <p:sp>
        <p:nvSpPr>
          <p:cNvPr id="56" name="TextBox 55">
            <a:extLst>
              <a:ext uri="{FF2B5EF4-FFF2-40B4-BE49-F238E27FC236}">
                <a16:creationId xmlns:a16="http://schemas.microsoft.com/office/drawing/2014/main" id="{8EA523EF-87FA-9780-669D-817FA95B8D51}"/>
              </a:ext>
            </a:extLst>
          </p:cNvPr>
          <p:cNvSpPr txBox="1"/>
          <p:nvPr/>
        </p:nvSpPr>
        <p:spPr>
          <a:xfrm>
            <a:off x="9009651" y="467245"/>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57" name="TextBox 56">
            <a:extLst>
              <a:ext uri="{FF2B5EF4-FFF2-40B4-BE49-F238E27FC236}">
                <a16:creationId xmlns:a16="http://schemas.microsoft.com/office/drawing/2014/main" id="{A0263D17-0DBC-DDCA-EB49-01006D60E382}"/>
              </a:ext>
            </a:extLst>
          </p:cNvPr>
          <p:cNvSpPr txBox="1"/>
          <p:nvPr/>
        </p:nvSpPr>
        <p:spPr>
          <a:xfrm>
            <a:off x="8409648" y="548166"/>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58" name="TextBox 57">
            <a:extLst>
              <a:ext uri="{FF2B5EF4-FFF2-40B4-BE49-F238E27FC236}">
                <a16:creationId xmlns:a16="http://schemas.microsoft.com/office/drawing/2014/main" id="{0898C4C6-1D0E-BEF1-D74E-C3CC4183DD1A}"/>
              </a:ext>
            </a:extLst>
          </p:cNvPr>
          <p:cNvSpPr txBox="1"/>
          <p:nvPr/>
        </p:nvSpPr>
        <p:spPr>
          <a:xfrm>
            <a:off x="9601373" y="543158"/>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59" name="TextBox 58">
            <a:extLst>
              <a:ext uri="{FF2B5EF4-FFF2-40B4-BE49-F238E27FC236}">
                <a16:creationId xmlns:a16="http://schemas.microsoft.com/office/drawing/2014/main" id="{CBAF1EDB-C6E3-6A72-AF40-CCCCA28A3A2D}"/>
              </a:ext>
            </a:extLst>
          </p:cNvPr>
          <p:cNvSpPr txBox="1"/>
          <p:nvPr/>
        </p:nvSpPr>
        <p:spPr>
          <a:xfrm>
            <a:off x="10293842" y="450825"/>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60" name="Rectangle 59">
            <a:extLst>
              <a:ext uri="{FF2B5EF4-FFF2-40B4-BE49-F238E27FC236}">
                <a16:creationId xmlns:a16="http://schemas.microsoft.com/office/drawing/2014/main" id="{C07245CB-9151-B45A-B7AD-23EFFED3AF1F}"/>
              </a:ext>
            </a:extLst>
          </p:cNvPr>
          <p:cNvSpPr/>
          <p:nvPr/>
        </p:nvSpPr>
        <p:spPr>
          <a:xfrm>
            <a:off x="5322102" y="648294"/>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61" name="Rectangle 60">
            <a:extLst>
              <a:ext uri="{FF2B5EF4-FFF2-40B4-BE49-F238E27FC236}">
                <a16:creationId xmlns:a16="http://schemas.microsoft.com/office/drawing/2014/main" id="{C8CA4B92-4019-C9EF-5FC7-6821E125B73B}"/>
              </a:ext>
            </a:extLst>
          </p:cNvPr>
          <p:cNvSpPr/>
          <p:nvPr/>
        </p:nvSpPr>
        <p:spPr>
          <a:xfrm>
            <a:off x="5322102" y="1714886"/>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62" name="Rectangle 61">
            <a:extLst>
              <a:ext uri="{FF2B5EF4-FFF2-40B4-BE49-F238E27FC236}">
                <a16:creationId xmlns:a16="http://schemas.microsoft.com/office/drawing/2014/main" id="{EDAB2BF2-87FB-5F39-1724-27E31854E917}"/>
              </a:ext>
            </a:extLst>
          </p:cNvPr>
          <p:cNvSpPr/>
          <p:nvPr/>
        </p:nvSpPr>
        <p:spPr>
          <a:xfrm>
            <a:off x="5322102" y="2705434"/>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67" name="Rectangle 66">
            <a:extLst>
              <a:ext uri="{FF2B5EF4-FFF2-40B4-BE49-F238E27FC236}">
                <a16:creationId xmlns:a16="http://schemas.microsoft.com/office/drawing/2014/main" id="{62FEA05C-A551-17F6-B616-6A641E7D60D1}"/>
              </a:ext>
            </a:extLst>
          </p:cNvPr>
          <p:cNvSpPr/>
          <p:nvPr/>
        </p:nvSpPr>
        <p:spPr>
          <a:xfrm>
            <a:off x="5335736" y="3733817"/>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68" name="Oval 67">
            <a:extLst>
              <a:ext uri="{FF2B5EF4-FFF2-40B4-BE49-F238E27FC236}">
                <a16:creationId xmlns:a16="http://schemas.microsoft.com/office/drawing/2014/main" id="{7FB1B98E-6B39-268D-E97B-0238BB45A80F}"/>
              </a:ext>
            </a:extLst>
          </p:cNvPr>
          <p:cNvSpPr/>
          <p:nvPr/>
        </p:nvSpPr>
        <p:spPr>
          <a:xfrm>
            <a:off x="9231509" y="71951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69" name="Oval 68">
            <a:extLst>
              <a:ext uri="{FF2B5EF4-FFF2-40B4-BE49-F238E27FC236}">
                <a16:creationId xmlns:a16="http://schemas.microsoft.com/office/drawing/2014/main" id="{993710E2-56B0-1446-9986-8C2D66A13FF0}"/>
              </a:ext>
            </a:extLst>
          </p:cNvPr>
          <p:cNvSpPr/>
          <p:nvPr/>
        </p:nvSpPr>
        <p:spPr>
          <a:xfrm>
            <a:off x="8635392" y="1797668"/>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0" name="Oval 69">
            <a:extLst>
              <a:ext uri="{FF2B5EF4-FFF2-40B4-BE49-F238E27FC236}">
                <a16:creationId xmlns:a16="http://schemas.microsoft.com/office/drawing/2014/main" id="{73D6B7B2-012D-1257-8944-6B679DD2221E}"/>
              </a:ext>
            </a:extLst>
          </p:cNvPr>
          <p:cNvSpPr/>
          <p:nvPr/>
        </p:nvSpPr>
        <p:spPr>
          <a:xfrm>
            <a:off x="8631352" y="210103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1" name="Oval 70">
            <a:extLst>
              <a:ext uri="{FF2B5EF4-FFF2-40B4-BE49-F238E27FC236}">
                <a16:creationId xmlns:a16="http://schemas.microsoft.com/office/drawing/2014/main" id="{15540544-42FC-5759-D6CD-960B691B863D}"/>
              </a:ext>
            </a:extLst>
          </p:cNvPr>
          <p:cNvSpPr/>
          <p:nvPr/>
        </p:nvSpPr>
        <p:spPr>
          <a:xfrm>
            <a:off x="8633483" y="242867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5" name="Oval 74">
            <a:extLst>
              <a:ext uri="{FF2B5EF4-FFF2-40B4-BE49-F238E27FC236}">
                <a16:creationId xmlns:a16="http://schemas.microsoft.com/office/drawing/2014/main" id="{CFF8951F-3873-63DF-8606-CD4D00974896}"/>
              </a:ext>
            </a:extLst>
          </p:cNvPr>
          <p:cNvSpPr/>
          <p:nvPr/>
        </p:nvSpPr>
        <p:spPr>
          <a:xfrm>
            <a:off x="10513613" y="730329"/>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6" name="Oval 75">
            <a:extLst>
              <a:ext uri="{FF2B5EF4-FFF2-40B4-BE49-F238E27FC236}">
                <a16:creationId xmlns:a16="http://schemas.microsoft.com/office/drawing/2014/main" id="{337C5691-BAD0-8EC2-33A4-09D60931778E}"/>
              </a:ext>
            </a:extLst>
          </p:cNvPr>
          <p:cNvSpPr/>
          <p:nvPr/>
        </p:nvSpPr>
        <p:spPr>
          <a:xfrm>
            <a:off x="10526694" y="2802251"/>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8" name="Oval 77">
            <a:extLst>
              <a:ext uri="{FF2B5EF4-FFF2-40B4-BE49-F238E27FC236}">
                <a16:creationId xmlns:a16="http://schemas.microsoft.com/office/drawing/2014/main" id="{65FEB580-3C79-E50A-C951-8034D447960B}"/>
              </a:ext>
            </a:extLst>
          </p:cNvPr>
          <p:cNvSpPr/>
          <p:nvPr/>
        </p:nvSpPr>
        <p:spPr>
          <a:xfrm>
            <a:off x="8631280" y="2813545"/>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408182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3FB16A3A-69C0-3ABC-0D6B-EB212B554A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2" name="think-cell data - do not delete" hidden="1">
                        <a:extLst>
                          <a:ext uri="{FF2B5EF4-FFF2-40B4-BE49-F238E27FC236}">
                            <a16:creationId xmlns:a16="http://schemas.microsoft.com/office/drawing/2014/main" id="{3FB16A3A-69C0-3ABC-0D6B-EB212B554A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49FCA35-1AC3-D32B-E558-D47979ED1ECF}"/>
              </a:ext>
            </a:extLst>
          </p:cNvPr>
          <p:cNvSpPr>
            <a:spLocks noGrp="1"/>
          </p:cNvSpPr>
          <p:nvPr>
            <p:ph type="sldNum" sz="quarter" idx="12"/>
          </p:nvPr>
        </p:nvSpPr>
        <p:spPr/>
        <p:txBody>
          <a:bodyPr/>
          <a:lstStyle/>
          <a:p>
            <a:fld id="{23AA811B-2EBD-4900-905E-5BE206449611}" type="slidenum">
              <a:rPr lang="sv-SE" smtClean="0"/>
              <a:t>4</a:t>
            </a:fld>
            <a:endParaRPr lang="sv-SE"/>
          </a:p>
        </p:txBody>
      </p:sp>
      <p:sp>
        <p:nvSpPr>
          <p:cNvPr id="6" name="Rectangle 5">
            <a:extLst>
              <a:ext uri="{FF2B5EF4-FFF2-40B4-BE49-F238E27FC236}">
                <a16:creationId xmlns:a16="http://schemas.microsoft.com/office/drawing/2014/main" id="{90940AB8-B08D-7535-D412-AF6188A455EC}"/>
              </a:ext>
            </a:extLst>
          </p:cNvPr>
          <p:cNvSpPr/>
          <p:nvPr/>
        </p:nvSpPr>
        <p:spPr>
          <a:xfrm>
            <a:off x="617717" y="1908436"/>
            <a:ext cx="1855796" cy="35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sv-SE" sz="1400" b="1" noProof="0">
                <a:solidFill>
                  <a:schemeClr val="accent2"/>
                </a:solidFill>
              </a:rPr>
              <a:t>Miljöstandarder</a:t>
            </a:r>
          </a:p>
        </p:txBody>
      </p:sp>
      <p:sp>
        <p:nvSpPr>
          <p:cNvPr id="8" name="Rectangle 7">
            <a:extLst>
              <a:ext uri="{FF2B5EF4-FFF2-40B4-BE49-F238E27FC236}">
                <a16:creationId xmlns:a16="http://schemas.microsoft.com/office/drawing/2014/main" id="{6741CB30-32C7-07E4-4A1D-459A400EF109}"/>
              </a:ext>
            </a:extLst>
          </p:cNvPr>
          <p:cNvSpPr/>
          <p:nvPr/>
        </p:nvSpPr>
        <p:spPr>
          <a:xfrm>
            <a:off x="691583" y="2696400"/>
            <a:ext cx="2791654" cy="828000"/>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2"/>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Anpassning till klimatförändringar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Begränsning av klimatförändringar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Energi</a:t>
            </a:r>
          </a:p>
        </p:txBody>
      </p:sp>
      <p:sp>
        <p:nvSpPr>
          <p:cNvPr id="11" name="Rectangle 10">
            <a:extLst>
              <a:ext uri="{FF2B5EF4-FFF2-40B4-BE49-F238E27FC236}">
                <a16:creationId xmlns:a16="http://schemas.microsoft.com/office/drawing/2014/main" id="{F9288DE1-3B2F-32E3-C8FD-CAD8207FCE89}"/>
              </a:ext>
            </a:extLst>
          </p:cNvPr>
          <p:cNvSpPr/>
          <p:nvPr/>
        </p:nvSpPr>
        <p:spPr>
          <a:xfrm>
            <a:off x="691584" y="2178870"/>
            <a:ext cx="2628000" cy="508629"/>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E1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Klimatförändringar</a:t>
            </a:r>
            <a:endParaRPr kumimoji="0" lang="sv-SE" sz="1400" b="0" i="0" u="none" strike="noStrike" kern="1200" cap="none" spc="0" normalizeH="0" baseline="30000" noProof="0">
              <a:ln>
                <a:noFill/>
              </a:ln>
              <a:solidFill>
                <a:schemeClr val="tx2"/>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205E7BED-8207-2674-53CA-C8D0854CB549}"/>
              </a:ext>
            </a:extLst>
          </p:cNvPr>
          <p:cNvSpPr/>
          <p:nvPr/>
        </p:nvSpPr>
        <p:spPr>
          <a:xfrm>
            <a:off x="714375" y="4024565"/>
            <a:ext cx="2628000" cy="2098599"/>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2"/>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Förorening av luft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Förorening av vatten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Förorening av mark</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Förorening av levande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organismer och </a:t>
            </a:r>
            <a:r>
              <a:rPr lang="sv-SE" sz="1000">
                <a:solidFill>
                  <a:schemeClr val="accent2"/>
                </a:solidFill>
                <a:latin typeface="Verdana"/>
              </a:rPr>
              <a:t>livsmedelsre</a:t>
            </a:r>
            <a:r>
              <a:rPr kumimoji="0" lang="sv-SE" sz="1000" b="0" i="0" u="none" strike="noStrike" kern="1200" cap="none" spc="0" normalizeH="0" baseline="0" noProof="0">
                <a:ln>
                  <a:noFill/>
                </a:ln>
                <a:solidFill>
                  <a:schemeClr val="accent2"/>
                </a:solidFill>
                <a:effectLst/>
                <a:uLnTx/>
                <a:uFillTx/>
                <a:latin typeface="Verdana"/>
                <a:ea typeface="+mn-ea"/>
                <a:cs typeface="+mn-cs"/>
              </a:rPr>
              <a:t>surser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solidFill>
                  <a:schemeClr val="accent2"/>
                </a:solidFill>
                <a:latin typeface="Verdana"/>
              </a:rPr>
              <a:t>Farliga ämnen (</a:t>
            </a:r>
            <a:r>
              <a:rPr lang="sv-SE" sz="1000" err="1">
                <a:solidFill>
                  <a:schemeClr val="accent2"/>
                </a:solidFill>
                <a:latin typeface="Verdana"/>
              </a:rPr>
              <a:t>substances</a:t>
            </a:r>
            <a:r>
              <a:rPr lang="sv-SE" sz="1000">
                <a:solidFill>
                  <a:schemeClr val="accent2"/>
                </a:solidFill>
                <a:latin typeface="Verdana"/>
              </a:rPr>
              <a:t> </a:t>
            </a:r>
            <a:r>
              <a:rPr lang="sv-SE" sz="1000" err="1">
                <a:solidFill>
                  <a:schemeClr val="accent2"/>
                </a:solidFill>
                <a:latin typeface="Verdana"/>
              </a:rPr>
              <a:t>of</a:t>
            </a:r>
            <a:r>
              <a:rPr lang="sv-SE" sz="1000">
                <a:solidFill>
                  <a:schemeClr val="accent2"/>
                </a:solidFill>
                <a:latin typeface="Verdana"/>
              </a:rPr>
              <a:t> </a:t>
            </a:r>
            <a:r>
              <a:rPr lang="sv-SE" sz="1000" err="1">
                <a:solidFill>
                  <a:schemeClr val="accent2"/>
                </a:solidFill>
                <a:latin typeface="Verdana"/>
              </a:rPr>
              <a:t>concern</a:t>
            </a:r>
            <a:r>
              <a:rPr lang="sv-SE" sz="1000">
                <a:solidFill>
                  <a:schemeClr val="accent2"/>
                </a:solidFill>
                <a:latin typeface="Verdana"/>
              </a:rPr>
              <a:t>)</a:t>
            </a:r>
            <a:endParaRPr kumimoji="0" lang="sv-SE" sz="1000" b="0" i="0" u="none" strike="noStrike" kern="1200" cap="none" spc="0" normalizeH="0" baseline="0" noProof="0">
              <a:ln>
                <a:noFill/>
              </a:ln>
              <a:solidFill>
                <a:schemeClr val="accent2"/>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solidFill>
                  <a:schemeClr val="accent2"/>
                </a:solidFill>
                <a:latin typeface="Verdana"/>
              </a:rPr>
              <a:t>Mycket farliga ämnen </a:t>
            </a:r>
            <a:endParaRPr kumimoji="0" lang="sv-SE" sz="1000" b="0" i="0" u="none" strike="noStrike" kern="1200" cap="none" spc="0" normalizeH="0" baseline="0" noProof="0">
              <a:ln>
                <a:noFill/>
              </a:ln>
              <a:solidFill>
                <a:schemeClr val="accent2"/>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Mikroplaster</a:t>
            </a:r>
          </a:p>
        </p:txBody>
      </p:sp>
      <p:sp>
        <p:nvSpPr>
          <p:cNvPr id="16" name="Rectangle 15">
            <a:extLst>
              <a:ext uri="{FF2B5EF4-FFF2-40B4-BE49-F238E27FC236}">
                <a16:creationId xmlns:a16="http://schemas.microsoft.com/office/drawing/2014/main" id="{258B4B3A-1969-5AFB-45BD-5D91BC256C59}"/>
              </a:ext>
            </a:extLst>
          </p:cNvPr>
          <p:cNvSpPr/>
          <p:nvPr/>
        </p:nvSpPr>
        <p:spPr>
          <a:xfrm>
            <a:off x="3323217" y="2695554"/>
            <a:ext cx="2628000" cy="3427609"/>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2"/>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Vatten </a:t>
            </a:r>
          </a:p>
          <a:p>
            <a:pPr marL="536575" marR="0" lvl="1" indent="-206375" fontAlgn="auto">
              <a:lnSpc>
                <a:spcPct val="100000"/>
              </a:lnSpc>
              <a:spcBef>
                <a:spcPts val="0"/>
              </a:spcBef>
              <a:spcAft>
                <a:spcPts val="0"/>
              </a:spcAft>
              <a:buClrTx/>
              <a:buSzTx/>
              <a:buFont typeface="Courier New" panose="02070309020205020404" pitchFamily="49" charset="0"/>
              <a:buChar char="o"/>
              <a:tabLst/>
              <a:defRPr/>
            </a:pPr>
            <a:r>
              <a:rPr lang="sv-SE" sz="1000">
                <a:solidFill>
                  <a:schemeClr val="accent2"/>
                </a:solidFill>
                <a:latin typeface="Verdana"/>
              </a:rPr>
              <a:t>Vattenförbrukning</a:t>
            </a:r>
          </a:p>
          <a:p>
            <a:pPr marL="536575" marR="0" lvl="1" indent="-206375" fontAlgn="auto">
              <a:lnSpc>
                <a:spcPct val="100000"/>
              </a:lnSpc>
              <a:spcBef>
                <a:spcPts val="0"/>
              </a:spcBef>
              <a:spcAft>
                <a:spcPts val="0"/>
              </a:spcAft>
              <a:buClrTx/>
              <a:buSzTx/>
              <a:buFont typeface="Courier New" panose="02070309020205020404" pitchFamily="49" charset="0"/>
              <a:buChar char="o"/>
              <a:tabLst/>
              <a:defRPr/>
            </a:pPr>
            <a:r>
              <a:rPr lang="sv-SE" sz="1000">
                <a:solidFill>
                  <a:schemeClr val="accent2"/>
                </a:solidFill>
                <a:latin typeface="Verdana"/>
              </a:rPr>
              <a:t>Vattenuttag</a:t>
            </a:r>
          </a:p>
          <a:p>
            <a:pPr marL="536575" marR="0" lvl="1" indent="-206375" fontAlgn="auto">
              <a:lnSpc>
                <a:spcPct val="100000"/>
              </a:lnSpc>
              <a:spcBef>
                <a:spcPts val="0"/>
              </a:spcBef>
              <a:spcAft>
                <a:spcPts val="0"/>
              </a:spcAft>
              <a:buClrTx/>
              <a:buSzTx/>
              <a:buFont typeface="Courier New" panose="02070309020205020404" pitchFamily="49" charset="0"/>
              <a:buChar char="o"/>
              <a:tabLst/>
              <a:defRPr/>
            </a:pPr>
            <a:r>
              <a:rPr lang="sv-SE" sz="1000">
                <a:solidFill>
                  <a:schemeClr val="accent2"/>
                </a:solidFill>
                <a:latin typeface="Verdana"/>
              </a:rPr>
              <a:t>Utsläpp av vatten </a:t>
            </a:r>
          </a:p>
          <a:p>
            <a:pPr marL="536575" marR="0" lvl="1" indent="-206375" fontAlgn="auto">
              <a:lnSpc>
                <a:spcPct val="100000"/>
              </a:lnSpc>
              <a:spcBef>
                <a:spcPts val="0"/>
              </a:spcBef>
              <a:spcAft>
                <a:spcPts val="0"/>
              </a:spcAft>
              <a:buClrTx/>
              <a:buSzTx/>
              <a:buFont typeface="Courier New" panose="02070309020205020404" pitchFamily="49" charset="0"/>
              <a:buChar char="o"/>
              <a:tabLst/>
              <a:defRPr/>
            </a:pPr>
            <a:r>
              <a:rPr lang="sv-SE" sz="1000">
                <a:solidFill>
                  <a:schemeClr val="accent2"/>
                </a:solidFill>
                <a:latin typeface="Verdana"/>
              </a:rPr>
              <a:t>Vattenutsläpp i haven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Marina resurser </a:t>
            </a:r>
          </a:p>
          <a:p>
            <a:pPr marL="536575" marR="0" lvl="1" indent="-206375" fontAlgn="auto">
              <a:lnSpc>
                <a:spcPct val="100000"/>
              </a:lnSpc>
              <a:spcBef>
                <a:spcPts val="0"/>
              </a:spcBef>
              <a:spcAft>
                <a:spcPts val="0"/>
              </a:spcAft>
              <a:buClrTx/>
              <a:buSzTx/>
              <a:buFont typeface="Courier New" panose="02070309020205020404" pitchFamily="49" charset="0"/>
              <a:buChar char="o"/>
              <a:tabLst/>
              <a:defRPr/>
            </a:pPr>
            <a:r>
              <a:rPr lang="sv-SE" sz="1000">
                <a:solidFill>
                  <a:schemeClr val="accent2"/>
                </a:solidFill>
                <a:latin typeface="Verdana"/>
              </a:rPr>
              <a:t>Utvinning och användning av marina resurser</a:t>
            </a:r>
          </a:p>
          <a:p>
            <a:pPr lvl="1">
              <a:defRPr/>
            </a:pPr>
            <a:endParaRPr kumimoji="0" lang="sv-SE" sz="1000" b="0" i="0" u="none" strike="noStrike" kern="1200" cap="none" spc="0" normalizeH="0" baseline="0" noProof="0">
              <a:ln>
                <a:noFill/>
              </a:ln>
              <a:solidFill>
                <a:schemeClr val="accent2"/>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ED92435E-96B7-6FF5-C809-D6814B331FB8}"/>
              </a:ext>
            </a:extLst>
          </p:cNvPr>
          <p:cNvSpPr/>
          <p:nvPr/>
        </p:nvSpPr>
        <p:spPr>
          <a:xfrm>
            <a:off x="703223" y="3515937"/>
            <a:ext cx="2628000" cy="508629"/>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E2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Föroreningar</a:t>
            </a:r>
          </a:p>
        </p:txBody>
      </p:sp>
      <p:sp>
        <p:nvSpPr>
          <p:cNvPr id="18" name="Rectangle 17">
            <a:extLst>
              <a:ext uri="{FF2B5EF4-FFF2-40B4-BE49-F238E27FC236}">
                <a16:creationId xmlns:a16="http://schemas.microsoft.com/office/drawing/2014/main" id="{7B541278-2A0D-1C53-75B0-17B63F482EA9}"/>
              </a:ext>
            </a:extLst>
          </p:cNvPr>
          <p:cNvSpPr/>
          <p:nvPr/>
        </p:nvSpPr>
        <p:spPr>
          <a:xfrm>
            <a:off x="3323215" y="2178869"/>
            <a:ext cx="2628000" cy="508629"/>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E3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Vatten och marina resurser</a:t>
            </a:r>
          </a:p>
        </p:txBody>
      </p:sp>
      <p:sp>
        <p:nvSpPr>
          <p:cNvPr id="19" name="Rectangle 18">
            <a:extLst>
              <a:ext uri="{FF2B5EF4-FFF2-40B4-BE49-F238E27FC236}">
                <a16:creationId xmlns:a16="http://schemas.microsoft.com/office/drawing/2014/main" id="{8D30E414-5FA9-0F5C-236B-D7FD263EFD29}"/>
              </a:ext>
            </a:extLst>
          </p:cNvPr>
          <p:cNvSpPr/>
          <p:nvPr/>
        </p:nvSpPr>
        <p:spPr>
          <a:xfrm>
            <a:off x="5952955" y="2178869"/>
            <a:ext cx="2628000" cy="508629"/>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E4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Biologisk mångfald</a:t>
            </a:r>
            <a:endParaRPr kumimoji="0" lang="sv-SE" sz="1400" b="0" i="0" u="none" strike="noStrike" kern="1200" cap="none" spc="0" normalizeH="0" baseline="30000" noProof="0">
              <a:ln>
                <a:noFill/>
              </a:ln>
              <a:solidFill>
                <a:schemeClr val="tx2"/>
              </a:solidFill>
              <a:effectLst/>
              <a:uLnTx/>
              <a:uFillTx/>
              <a:latin typeface="Verdana"/>
              <a:ea typeface="+mn-ea"/>
              <a:cs typeface="+mn-cs"/>
            </a:endParaRPr>
          </a:p>
        </p:txBody>
      </p:sp>
      <p:sp>
        <p:nvSpPr>
          <p:cNvPr id="20" name="Rectangle 19">
            <a:extLst>
              <a:ext uri="{FF2B5EF4-FFF2-40B4-BE49-F238E27FC236}">
                <a16:creationId xmlns:a16="http://schemas.microsoft.com/office/drawing/2014/main" id="{91BD2848-4174-1F3B-6FDC-BB288C2E7A2C}"/>
              </a:ext>
            </a:extLst>
          </p:cNvPr>
          <p:cNvSpPr/>
          <p:nvPr/>
        </p:nvSpPr>
        <p:spPr>
          <a:xfrm>
            <a:off x="5951759" y="2696400"/>
            <a:ext cx="2628000" cy="3427609"/>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2"/>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Direkta inverkansfaktorer som leder till förlust av biologisk mångfald</a:t>
            </a: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2"/>
                </a:solidFill>
                <a:effectLst/>
                <a:uLnTx/>
                <a:uFillTx/>
                <a:latin typeface="Verdana"/>
                <a:ea typeface="+mn-ea"/>
                <a:cs typeface="+mn-cs"/>
              </a:rPr>
              <a:t>Klimatförändring</a:t>
            </a:r>
          </a:p>
          <a:p>
            <a:pPr marL="536575" lvl="1" indent="-206375">
              <a:buFont typeface="Courier New" panose="02070309020205020404" pitchFamily="49" charset="0"/>
              <a:buChar char="o"/>
              <a:defRPr/>
            </a:pPr>
            <a:r>
              <a:rPr lang="sv-SE" sz="1000">
                <a:solidFill>
                  <a:schemeClr val="accent2"/>
                </a:solidFill>
                <a:latin typeface="Verdana"/>
              </a:rPr>
              <a:t>Förändrad markanvändning och förändrad sötvattens- och havsvattenanvändning</a:t>
            </a: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2"/>
                </a:solidFill>
                <a:effectLst/>
                <a:uLnTx/>
                <a:uFillTx/>
                <a:latin typeface="Verdana"/>
                <a:ea typeface="+mn-ea"/>
                <a:cs typeface="+mn-cs"/>
              </a:rPr>
              <a:t>Direkt exploatering</a:t>
            </a:r>
          </a:p>
          <a:p>
            <a:pPr marL="536575" lvl="1" indent="-206375">
              <a:buFont typeface="Courier New" panose="02070309020205020404" pitchFamily="49" charset="0"/>
              <a:buChar char="o"/>
              <a:defRPr/>
            </a:pPr>
            <a:r>
              <a:rPr kumimoji="0" lang="sv-SE" sz="1000" b="0" i="0" u="none" strike="noStrike" kern="1200" cap="none" spc="0" normalizeH="0" baseline="0" noProof="0" err="1">
                <a:ln>
                  <a:noFill/>
                </a:ln>
                <a:solidFill>
                  <a:schemeClr val="accent2"/>
                </a:solidFill>
                <a:effectLst/>
                <a:uLnTx/>
                <a:uFillTx/>
                <a:latin typeface="Verdana"/>
                <a:ea typeface="+mn-ea"/>
                <a:cs typeface="+mn-cs"/>
              </a:rPr>
              <a:t>Invasiva</a:t>
            </a:r>
            <a:r>
              <a:rPr kumimoji="0" lang="sv-SE" sz="1000" b="0" i="0" u="none" strike="noStrike" kern="1200" cap="none" spc="0" normalizeH="0" baseline="0" noProof="0">
                <a:ln>
                  <a:noFill/>
                </a:ln>
                <a:solidFill>
                  <a:schemeClr val="accent2"/>
                </a:solidFill>
                <a:effectLst/>
                <a:uLnTx/>
                <a:uFillTx/>
                <a:latin typeface="Verdana"/>
                <a:ea typeface="+mn-ea"/>
                <a:cs typeface="+mn-cs"/>
              </a:rPr>
              <a:t> främmande arter</a:t>
            </a: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Förorening</a:t>
            </a:r>
          </a:p>
          <a:p>
            <a:pPr marL="536575" lvl="1" indent="-206375">
              <a:buFont typeface="Courier New" panose="02070309020205020404" pitchFamily="49" charset="0"/>
              <a:buChar char="o"/>
              <a:defRPr/>
            </a:pPr>
            <a:r>
              <a:rPr lang="sv-SE" sz="1000">
                <a:solidFill>
                  <a:schemeClr val="accent2"/>
                </a:solidFill>
                <a:latin typeface="Verdana"/>
              </a:rPr>
              <a:t>Övriga</a:t>
            </a:r>
            <a:endParaRPr kumimoji="0" lang="sv-SE" sz="1000" b="0" i="0" u="none" strike="noStrike" kern="1200" cap="none" spc="0" normalizeH="0" baseline="0" noProof="0">
              <a:ln>
                <a:noFill/>
              </a:ln>
              <a:solidFill>
                <a:schemeClr val="accent2"/>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Konsekvenser för arters tillstånd</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Arternas populationsstorlek</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Arters risk för globalt utdöende  </a:t>
            </a:r>
          </a:p>
          <a:p>
            <a:pPr marL="285750" indent="-285750">
              <a:buFont typeface="Arial" panose="020B0604020202020204" pitchFamily="34" charset="0"/>
              <a:buChar char="•"/>
              <a:defRPr/>
            </a:pPr>
            <a:r>
              <a:rPr kumimoji="0" lang="sv-SE" sz="1000" b="0" i="0" u="none" strike="noStrike" kern="1200" cap="none" spc="0" normalizeH="0" baseline="0" noProof="0">
                <a:ln>
                  <a:noFill/>
                </a:ln>
                <a:solidFill>
                  <a:schemeClr val="accent2"/>
                </a:solidFill>
                <a:effectLst/>
                <a:uLnTx/>
                <a:uFillTx/>
                <a:latin typeface="Verdana"/>
                <a:ea typeface="+mn-ea"/>
                <a:cs typeface="+mn-cs"/>
              </a:rPr>
              <a:t>Konsekvenser för ekosystemens omfattning och tillstånd</a:t>
            </a:r>
          </a:p>
          <a:p>
            <a:pPr marL="742950" lvl="1" indent="-285750">
              <a:buFont typeface="Courier New" panose="02070309020205020404" pitchFamily="49" charset="0"/>
              <a:buChar char="o"/>
              <a:defRPr/>
            </a:pPr>
            <a:r>
              <a:rPr kumimoji="0" lang="sv-SE" sz="1000" b="0" i="0" u="none" strike="noStrike" kern="1200" cap="none" spc="0" normalizeH="0" baseline="0" noProof="0">
                <a:ln>
                  <a:noFill/>
                </a:ln>
                <a:solidFill>
                  <a:schemeClr val="accent2"/>
                </a:solidFill>
                <a:effectLst/>
                <a:uLnTx/>
                <a:uFillTx/>
                <a:latin typeface="Verdana"/>
                <a:ea typeface="+mn-ea"/>
                <a:cs typeface="+mn-cs"/>
              </a:rPr>
              <a:t>Markförstöring</a:t>
            </a:r>
          </a:p>
          <a:p>
            <a:pPr marL="742950" lvl="1" indent="-285750">
              <a:buFont typeface="Courier New" panose="02070309020205020404" pitchFamily="49" charset="0"/>
              <a:buChar char="o"/>
              <a:defRPr/>
            </a:pPr>
            <a:r>
              <a:rPr lang="sv-SE" sz="1000">
                <a:solidFill>
                  <a:schemeClr val="accent2"/>
                </a:solidFill>
                <a:latin typeface="Verdana"/>
              </a:rPr>
              <a:t>Ökenspridning</a:t>
            </a:r>
          </a:p>
          <a:p>
            <a:pPr marL="742950" lvl="1" indent="-285750">
              <a:buFont typeface="Courier New" panose="02070309020205020404" pitchFamily="49" charset="0"/>
              <a:buChar char="o"/>
              <a:defRPr/>
            </a:pPr>
            <a:r>
              <a:rPr kumimoji="0" lang="sv-SE" sz="1000" b="0" i="0" u="none" strike="noStrike" kern="1200" cap="none" spc="0" normalizeH="0" baseline="0" noProof="0">
                <a:ln>
                  <a:noFill/>
                </a:ln>
                <a:solidFill>
                  <a:schemeClr val="accent2"/>
                </a:solidFill>
                <a:effectLst/>
                <a:uLnTx/>
                <a:uFillTx/>
                <a:latin typeface="Verdana"/>
                <a:ea typeface="+mn-ea"/>
                <a:cs typeface="+mn-cs"/>
              </a:rPr>
              <a:t>Försegling av jord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noProof="0">
                <a:ln>
                  <a:noFill/>
                </a:ln>
                <a:solidFill>
                  <a:schemeClr val="accent2"/>
                </a:solidFill>
                <a:effectLst/>
                <a:uLnTx/>
                <a:uFillTx/>
                <a:latin typeface="Verdana"/>
                <a:ea typeface="+mn-ea"/>
                <a:cs typeface="+mn-cs"/>
              </a:rPr>
              <a:t>Konsekvenser för beroenden av ekosystemtjänster</a:t>
            </a:r>
          </a:p>
        </p:txBody>
      </p:sp>
      <p:sp>
        <p:nvSpPr>
          <p:cNvPr id="3" name="Rectangle 2">
            <a:extLst>
              <a:ext uri="{FF2B5EF4-FFF2-40B4-BE49-F238E27FC236}">
                <a16:creationId xmlns:a16="http://schemas.microsoft.com/office/drawing/2014/main" id="{E84B5D76-5BBA-0B75-5175-B679588A5A87}"/>
              </a:ext>
            </a:extLst>
          </p:cNvPr>
          <p:cNvSpPr/>
          <p:nvPr/>
        </p:nvSpPr>
        <p:spPr>
          <a:xfrm>
            <a:off x="8571770" y="2694936"/>
            <a:ext cx="2628000" cy="3420170"/>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a:ln>
                  <a:noFill/>
                </a:ln>
                <a:solidFill>
                  <a:schemeClr val="accent2"/>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a:ln>
                  <a:noFill/>
                </a:ln>
                <a:solidFill>
                  <a:schemeClr val="accent2"/>
                </a:solidFill>
                <a:effectLst/>
                <a:uLnTx/>
                <a:uFillTx/>
                <a:latin typeface="Verdana"/>
                <a:ea typeface="+mn-ea"/>
                <a:cs typeface="+mn-cs"/>
              </a:rPr>
              <a:t>Resursinflöden, inklusive resursanvändning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a:ln>
                  <a:noFill/>
                </a:ln>
                <a:solidFill>
                  <a:schemeClr val="accent2"/>
                </a:solidFill>
                <a:effectLst/>
                <a:uLnTx/>
                <a:uFillTx/>
                <a:latin typeface="Verdana"/>
                <a:ea typeface="+mn-ea"/>
                <a:cs typeface="+mn-cs"/>
              </a:rPr>
              <a:t>Resursutflöden relaterade till produkter och tjänster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0" i="0" u="none" strike="noStrike" kern="1200" cap="none" spc="0" normalizeH="0" baseline="0">
                <a:ln>
                  <a:noFill/>
                </a:ln>
                <a:solidFill>
                  <a:schemeClr val="accent2"/>
                </a:solidFill>
                <a:effectLst/>
                <a:uLnTx/>
                <a:uFillTx/>
                <a:latin typeface="Verdana"/>
                <a:ea typeface="+mn-ea"/>
                <a:cs typeface="+mn-cs"/>
              </a:rPr>
              <a:t>Avfall</a:t>
            </a:r>
          </a:p>
          <a:p>
            <a:pPr marR="0" lvl="0" defTabSz="914400" eaLnBrk="1" fontAlgn="auto" latinLnBrk="0" hangingPunct="1">
              <a:lnSpc>
                <a:spcPct val="100000"/>
              </a:lnSpc>
              <a:spcBef>
                <a:spcPts val="0"/>
              </a:spcBef>
              <a:spcAft>
                <a:spcPts val="0"/>
              </a:spcAft>
              <a:buClrTx/>
              <a:buSzTx/>
              <a:tabLst/>
              <a:defRPr/>
            </a:pPr>
            <a:endParaRPr lang="sv-SE" sz="1000">
              <a:solidFill>
                <a:schemeClr val="accent2"/>
              </a:solidFill>
              <a:latin typeface="Verdana"/>
            </a:endParaRPr>
          </a:p>
        </p:txBody>
      </p:sp>
      <p:sp>
        <p:nvSpPr>
          <p:cNvPr id="9" name="Rectangle 8">
            <a:extLst>
              <a:ext uri="{FF2B5EF4-FFF2-40B4-BE49-F238E27FC236}">
                <a16:creationId xmlns:a16="http://schemas.microsoft.com/office/drawing/2014/main" id="{1C76B414-FBA8-A75A-8D73-8468D6C92565}"/>
              </a:ext>
            </a:extLst>
          </p:cNvPr>
          <p:cNvSpPr/>
          <p:nvPr/>
        </p:nvSpPr>
        <p:spPr>
          <a:xfrm>
            <a:off x="8571771" y="2178000"/>
            <a:ext cx="2628000" cy="508629"/>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E5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Cirkulär ekonomi</a:t>
            </a:r>
          </a:p>
        </p:txBody>
      </p:sp>
      <p:sp>
        <p:nvSpPr>
          <p:cNvPr id="10" name="Rectangle 9">
            <a:extLst>
              <a:ext uri="{FF2B5EF4-FFF2-40B4-BE49-F238E27FC236}">
                <a16:creationId xmlns:a16="http://schemas.microsoft.com/office/drawing/2014/main" id="{C1BDF990-193D-A1B4-7C17-BCF8638A06B4}"/>
              </a:ext>
            </a:extLst>
          </p:cNvPr>
          <p:cNvSpPr/>
          <p:nvPr/>
        </p:nvSpPr>
        <p:spPr>
          <a:xfrm>
            <a:off x="232611" y="6424863"/>
            <a:ext cx="643804" cy="21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Verdana"/>
              <a:ea typeface="+mn-ea"/>
              <a:cs typeface="+mn-cs"/>
            </a:endParaRPr>
          </a:p>
        </p:txBody>
      </p:sp>
      <p:sp>
        <p:nvSpPr>
          <p:cNvPr id="23" name="Title 1">
            <a:extLst>
              <a:ext uri="{FF2B5EF4-FFF2-40B4-BE49-F238E27FC236}">
                <a16:creationId xmlns:a16="http://schemas.microsoft.com/office/drawing/2014/main" id="{8BB041C1-D9F1-12A9-BDAE-5014D5F41023}"/>
              </a:ext>
            </a:extLst>
          </p:cNvPr>
          <p:cNvSpPr>
            <a:spLocks noGrp="1"/>
          </p:cNvSpPr>
          <p:nvPr>
            <p:ph type="title"/>
          </p:nvPr>
        </p:nvSpPr>
        <p:spPr>
          <a:xfrm>
            <a:off x="252000" y="655200"/>
            <a:ext cx="11471639" cy="936000"/>
          </a:xfrm>
        </p:spPr>
        <p:txBody>
          <a:bodyPr vert="horz"/>
          <a:lstStyle/>
          <a:p>
            <a:r>
              <a:rPr lang="sv-SE">
                <a:latin typeface="+mn-lt"/>
              </a:rPr>
              <a:t>Identifiering av inverkan, risker och möjligheter har tagit hela listan av hållbarhetsfrågor i relation till ESRS</a:t>
            </a:r>
            <a:r>
              <a:rPr lang="sv-SE" baseline="30000">
                <a:latin typeface="+mn-lt"/>
              </a:rPr>
              <a:t>1</a:t>
            </a:r>
            <a:r>
              <a:rPr lang="sv-SE">
                <a:latin typeface="+mn-lt"/>
              </a:rPr>
              <a:t> i beaktning  </a:t>
            </a:r>
            <a:endParaRPr lang="sv-SE" baseline="30000">
              <a:latin typeface="+mn-lt"/>
            </a:endParaRPr>
          </a:p>
        </p:txBody>
      </p:sp>
      <p:sp>
        <p:nvSpPr>
          <p:cNvPr id="2" name="Footer Placeholder 1">
            <a:extLst>
              <a:ext uri="{FF2B5EF4-FFF2-40B4-BE49-F238E27FC236}">
                <a16:creationId xmlns:a16="http://schemas.microsoft.com/office/drawing/2014/main" id="{815770B1-1215-632A-CAFE-F224956F79E7}"/>
              </a:ext>
            </a:extLst>
          </p:cNvPr>
          <p:cNvSpPr>
            <a:spLocks noGrp="1"/>
          </p:cNvSpPr>
          <p:nvPr>
            <p:ph type="ftr" sz="quarter" idx="11"/>
          </p:nvPr>
        </p:nvSpPr>
        <p:spPr/>
        <p:txBody>
          <a:bodyPr/>
          <a:lstStyle/>
          <a:p>
            <a:r>
              <a:rPr lang="en-GB"/>
              <a:t>1. European Sustainability Reporting Standards</a:t>
            </a:r>
          </a:p>
        </p:txBody>
      </p:sp>
      <p:sp>
        <p:nvSpPr>
          <p:cNvPr id="13" name="TextBox 12">
            <a:extLst>
              <a:ext uri="{FF2B5EF4-FFF2-40B4-BE49-F238E27FC236}">
                <a16:creationId xmlns:a16="http://schemas.microsoft.com/office/drawing/2014/main" id="{6CBC6176-3DAE-A6AB-7F8F-1F81D0B261E0}"/>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i="0" u="none" strike="noStrike" kern="1200" cap="none" spc="0" normalizeH="0" baseline="0">
                <a:ln>
                  <a:noFill/>
                </a:ln>
                <a:solidFill>
                  <a:srgbClr val="273943"/>
                </a:solidFill>
                <a:effectLst/>
                <a:uLnTx/>
                <a:uFillTx/>
                <a:latin typeface="Verdana"/>
                <a:ea typeface="+mn-ea"/>
                <a:cs typeface="+mn-cs"/>
              </a:rPr>
              <a:t>Introduktion till CSRD</a:t>
            </a:r>
          </a:p>
        </p:txBody>
      </p:sp>
    </p:spTree>
    <p:extLst>
      <p:ext uri="{BB962C8B-B14F-4D97-AF65-F5344CB8AC3E}">
        <p14:creationId xmlns:p14="http://schemas.microsoft.com/office/powerpoint/2010/main" val="2772738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87E70-B0AD-52A2-EB1C-957C892DE9BC}"/>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5EB8F3-0B30-E4C5-B384-C61F074962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2B5EB8F3-0B30-E4C5-B384-C61F07496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3F5D1534-AD79-51E5-4947-AD43F0530230}"/>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762BE83B-CA88-7E66-4198-FAE3BDAC650F}"/>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40</a:t>
            </a:fld>
            <a:endParaRPr lang="sv-SE"/>
          </a:p>
        </p:txBody>
      </p:sp>
      <p:sp>
        <p:nvSpPr>
          <p:cNvPr id="43" name="TextBox 42">
            <a:extLst>
              <a:ext uri="{FF2B5EF4-FFF2-40B4-BE49-F238E27FC236}">
                <a16:creationId xmlns:a16="http://schemas.microsoft.com/office/drawing/2014/main" id="{E12434FF-779D-D8A2-6D92-C0F29212C2F8}"/>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FCCB1919-76CF-1CC6-00EB-0FCFE09DEA8F}"/>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ADC14923-8AFE-A36B-F365-26DDFF866FB8}"/>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024CDF40-83E4-08AC-2A52-07D5B701F9EF}"/>
                </a:ext>
              </a:extLst>
            </p:cNvPr>
            <p:cNvSpPr/>
            <p:nvPr/>
          </p:nvSpPr>
          <p:spPr>
            <a:xfrm>
              <a:off x="-484033" y="1913882"/>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Bolaget i </a:t>
              </a:r>
              <a:r>
                <a:rPr lang="sv-SE" sz="1000" b="1" i="1">
                  <a:solidFill>
                    <a:prstClr val="black"/>
                  </a:solidFill>
                </a:rPr>
                <a:t>Leasingtjänster</a:t>
              </a:r>
              <a:r>
                <a:rPr lang="sv-SE" sz="1000" b="1" i="1">
                  <a:solidFill>
                    <a:prstClr val="black"/>
                  </a:solidFill>
                  <a:latin typeface="Arial Black"/>
                </a:rPr>
                <a:t> </a:t>
              </a:r>
              <a:r>
                <a:rPr lang="sv-SE" sz="1000" b="1">
                  <a:solidFill>
                    <a:srgbClr val="000000"/>
                  </a:solidFill>
                </a:rPr>
                <a:t>identifierade potentiell negativa inverkan inom ett  underämne. </a:t>
              </a:r>
              <a:r>
                <a:rPr lang="sv-SE" sz="1000">
                  <a:solidFill>
                    <a:srgbClr val="000000"/>
                  </a:solidFill>
                </a:rPr>
                <a:t>Bolagen omfattas av lagen om offentlig upphandling (</a:t>
              </a:r>
              <a:r>
                <a:rPr lang="sv-SE" sz="1000" err="1">
                  <a:solidFill>
                    <a:srgbClr val="000000"/>
                  </a:solidFill>
                </a:rPr>
                <a:t>LoU</a:t>
              </a:r>
              <a:r>
                <a:rPr lang="sv-SE" sz="1000">
                  <a:solidFill>
                    <a:srgbClr val="000000"/>
                  </a:solidFill>
                </a:rPr>
                <a:t>), vars tilldelningsprincip potentiellt kan medföra att leverantörer utsätts för ekonomiska utmaningar eller försvåra för exv. mindre eller nyare leverantörer att kunna lämna anbud (G1.5). </a:t>
              </a:r>
            </a:p>
            <a:p>
              <a:endParaRPr lang="sv-SE" sz="1000" b="1">
                <a:solidFill>
                  <a:srgbClr val="000000"/>
                </a:solidFill>
              </a:endParaRPr>
            </a:p>
            <a:p>
              <a:r>
                <a:rPr lang="sv-SE" sz="1000" b="1">
                  <a:solidFill>
                    <a:srgbClr val="000000"/>
                  </a:solidFill>
                </a:rPr>
                <a:t>Bolaget i </a:t>
              </a:r>
              <a:r>
                <a:rPr lang="sv-SE" sz="1000" b="1" i="1">
                  <a:solidFill>
                    <a:prstClr val="black"/>
                  </a:solidFill>
                </a:rPr>
                <a:t>Leasingtjänster</a:t>
              </a:r>
              <a:r>
                <a:rPr lang="sv-SE" sz="1000" b="1" i="1">
                  <a:solidFill>
                    <a:prstClr val="black"/>
                  </a:solidFill>
                  <a:latin typeface="Arial Black"/>
                </a:rPr>
                <a:t> </a:t>
              </a:r>
              <a:r>
                <a:rPr lang="sv-SE" sz="1000" b="1">
                  <a:solidFill>
                    <a:srgbClr val="000000"/>
                  </a:solidFill>
                </a:rPr>
                <a:t>bedöms orsaka positiv inverkan inom flera </a:t>
              </a:r>
              <a:r>
                <a:rPr lang="sv-SE" sz="1000" b="1" err="1">
                  <a:solidFill>
                    <a:srgbClr val="000000"/>
                  </a:solidFill>
                </a:rPr>
                <a:t>underämnen</a:t>
              </a:r>
              <a:r>
                <a:rPr lang="sv-SE" sz="1000">
                  <a:solidFill>
                    <a:srgbClr val="000000"/>
                  </a:solidFill>
                </a:rPr>
                <a:t>. Bolaget regleras av omfattande styrande dokument från Göteborgs Stad och bolagsstyrelserna utvärderas årligen, vilket anses bidra till att säkerställa god företagskultur (G1.1). Det omfattas även av Göteborgs Stads visselblåsarfunktion, vilket gör det möjligt för bl.a. medarbetare att anonymt rapportera misstankar om oegentligheter och missförhållanden i bolagens verksamhet (G1.2). Bolaget är även medlem i branschorganisationen Sobona, och driver frågor i linje med sina ägandedirektiv (G1.4). Bolaget har en stark finansiell ställning och god betalningsförmåga (G1.5). Det finns även flera befintliga kontrollaktiviteter på plats för att motverka risken för korruption, mutor och oegentligheter, exv. systematik för intern styrning och kontroll och identifiering av roller med extra stor risk för att bli utsatt för mutor (tex inköp, projektansvariga) (G1.6).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Bolaget i </a:t>
              </a:r>
              <a:r>
                <a:rPr lang="sv-SE" sz="1000" b="1" i="1">
                  <a:solidFill>
                    <a:prstClr val="black"/>
                  </a:solidFill>
                </a:rPr>
                <a:t>Leasingtjänster</a:t>
              </a:r>
              <a:r>
                <a:rPr lang="sv-SE" sz="1000" b="1" i="1">
                  <a:solidFill>
                    <a:prstClr val="black"/>
                  </a:solidFill>
                  <a:latin typeface="Arial Black"/>
                </a:rPr>
                <a:t> </a:t>
              </a:r>
              <a:r>
                <a:rPr lang="sv-SE" sz="1000" b="1">
                  <a:solidFill>
                    <a:srgbClr val="000000"/>
                  </a:solidFill>
                </a:rPr>
                <a:t>identifierade en finansiell möjlighet inom ett underämne</a:t>
              </a:r>
              <a:r>
                <a:rPr lang="sv-SE" sz="1000">
                  <a:solidFill>
                    <a:srgbClr val="000000"/>
                  </a:solidFill>
                </a:rPr>
                <a:t>. Genom att bedriva ett ansvarsfullt företagande kan bolaget bidra till koncernens möjlighet att attrahera hållbarhetsinriktade investerare.</a:t>
              </a:r>
              <a:endParaRPr lang="en-US" sz="1000">
                <a:solidFill>
                  <a:schemeClr val="bg1"/>
                </a:solidFill>
              </a:endParaRPr>
            </a:p>
          </p:txBody>
        </p:sp>
      </p:grpSp>
      <p:sp>
        <p:nvSpPr>
          <p:cNvPr id="66" name="Isosceles Triangle 65">
            <a:extLst>
              <a:ext uri="{FF2B5EF4-FFF2-40B4-BE49-F238E27FC236}">
                <a16:creationId xmlns:a16="http://schemas.microsoft.com/office/drawing/2014/main" id="{176FB039-C2E2-54D4-C7D8-AD1D58DA7970}"/>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931D8EA6-8C95-12BA-1F1E-766F786726B9}"/>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5B5B5A6D-7EFC-A6E1-82BC-4F7D65DF2B79}"/>
              </a:ext>
            </a:extLst>
          </p:cNvPr>
          <p:cNvSpPr txBox="1"/>
          <p:nvPr/>
        </p:nvSpPr>
        <p:spPr>
          <a:xfrm>
            <a:off x="82489" y="268961"/>
            <a:ext cx="6147208"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Styrningsre</a:t>
            </a:r>
            <a:r>
              <a:rPr lang="en-AU" sz="1800" err="1">
                <a:solidFill>
                  <a:schemeClr val="tx1"/>
                </a:solidFill>
                <a:latin typeface="Verdana"/>
              </a:rPr>
              <a:t>laterade</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 name="TextBox 1">
            <a:extLst>
              <a:ext uri="{FF2B5EF4-FFF2-40B4-BE49-F238E27FC236}">
                <a16:creationId xmlns:a16="http://schemas.microsoft.com/office/drawing/2014/main" id="{72C8FF18-84E2-FA8F-55F4-4B3C05740190}"/>
              </a:ext>
            </a:extLst>
          </p:cNvPr>
          <p:cNvSpPr txBox="1"/>
          <p:nvPr/>
        </p:nvSpPr>
        <p:spPr>
          <a:xfrm>
            <a:off x="8932549" y="400722"/>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3" name="TextBox 2">
            <a:extLst>
              <a:ext uri="{FF2B5EF4-FFF2-40B4-BE49-F238E27FC236}">
                <a16:creationId xmlns:a16="http://schemas.microsoft.com/office/drawing/2014/main" id="{FAE78C14-94E1-6FD2-E0CC-91EB320535A3}"/>
              </a:ext>
            </a:extLst>
          </p:cNvPr>
          <p:cNvSpPr txBox="1"/>
          <p:nvPr/>
        </p:nvSpPr>
        <p:spPr>
          <a:xfrm>
            <a:off x="8332546" y="481643"/>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4" name="TextBox 3">
            <a:extLst>
              <a:ext uri="{FF2B5EF4-FFF2-40B4-BE49-F238E27FC236}">
                <a16:creationId xmlns:a16="http://schemas.microsoft.com/office/drawing/2014/main" id="{BA9AC464-861A-7727-2ABC-46CC0EC7A895}"/>
              </a:ext>
            </a:extLst>
          </p:cNvPr>
          <p:cNvSpPr txBox="1"/>
          <p:nvPr/>
        </p:nvSpPr>
        <p:spPr>
          <a:xfrm>
            <a:off x="9524271" y="476635"/>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6" name="TextBox 5">
            <a:extLst>
              <a:ext uri="{FF2B5EF4-FFF2-40B4-BE49-F238E27FC236}">
                <a16:creationId xmlns:a16="http://schemas.microsoft.com/office/drawing/2014/main" id="{0ECF65A2-7859-77F4-75E6-C91ED1850330}"/>
              </a:ext>
            </a:extLst>
          </p:cNvPr>
          <p:cNvSpPr txBox="1"/>
          <p:nvPr/>
        </p:nvSpPr>
        <p:spPr>
          <a:xfrm>
            <a:off x="10216740" y="384302"/>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 name="Rectangle 6">
            <a:extLst>
              <a:ext uri="{FF2B5EF4-FFF2-40B4-BE49-F238E27FC236}">
                <a16:creationId xmlns:a16="http://schemas.microsoft.com/office/drawing/2014/main" id="{703E286B-7762-DADC-9D7A-D2AC7981BB02}"/>
              </a:ext>
            </a:extLst>
          </p:cNvPr>
          <p:cNvSpPr/>
          <p:nvPr/>
        </p:nvSpPr>
        <p:spPr>
          <a:xfrm>
            <a:off x="5314404" y="641731"/>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8" name="Rectangle 7">
            <a:extLst>
              <a:ext uri="{FF2B5EF4-FFF2-40B4-BE49-F238E27FC236}">
                <a16:creationId xmlns:a16="http://schemas.microsoft.com/office/drawing/2014/main" id="{B63E9A02-1034-64FC-D630-7C40471CDBDA}"/>
              </a:ext>
            </a:extLst>
          </p:cNvPr>
          <p:cNvSpPr/>
          <p:nvPr/>
        </p:nvSpPr>
        <p:spPr>
          <a:xfrm>
            <a:off x="6352130" y="638293"/>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9" name="Rectangle 8">
            <a:extLst>
              <a:ext uri="{FF2B5EF4-FFF2-40B4-BE49-F238E27FC236}">
                <a16:creationId xmlns:a16="http://schemas.microsoft.com/office/drawing/2014/main" id="{55FF6DC2-9F2D-37AE-E5EE-2B04C34F1553}"/>
              </a:ext>
            </a:extLst>
          </p:cNvPr>
          <p:cNvSpPr/>
          <p:nvPr/>
        </p:nvSpPr>
        <p:spPr>
          <a:xfrm>
            <a:off x="6352132" y="975229"/>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10" name="Rectangle 9">
            <a:extLst>
              <a:ext uri="{FF2B5EF4-FFF2-40B4-BE49-F238E27FC236}">
                <a16:creationId xmlns:a16="http://schemas.microsoft.com/office/drawing/2014/main" id="{59FF3DAC-F2B3-412E-24E0-9705DBE14824}"/>
              </a:ext>
            </a:extLst>
          </p:cNvPr>
          <p:cNvSpPr/>
          <p:nvPr/>
        </p:nvSpPr>
        <p:spPr>
          <a:xfrm>
            <a:off x="6352132" y="1649101"/>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11" name="Rectangle 10">
            <a:extLst>
              <a:ext uri="{FF2B5EF4-FFF2-40B4-BE49-F238E27FC236}">
                <a16:creationId xmlns:a16="http://schemas.microsoft.com/office/drawing/2014/main" id="{4AA4AE4B-EA81-3DAE-FCEE-B0A3F17B3AF4}"/>
              </a:ext>
            </a:extLst>
          </p:cNvPr>
          <p:cNvSpPr/>
          <p:nvPr/>
        </p:nvSpPr>
        <p:spPr>
          <a:xfrm>
            <a:off x="6352132" y="1974337"/>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12" name="Rectangle 11">
            <a:extLst>
              <a:ext uri="{FF2B5EF4-FFF2-40B4-BE49-F238E27FC236}">
                <a16:creationId xmlns:a16="http://schemas.microsoft.com/office/drawing/2014/main" id="{C210822B-DDB0-7901-D430-CF10668C8BC2}"/>
              </a:ext>
            </a:extLst>
          </p:cNvPr>
          <p:cNvSpPr/>
          <p:nvPr/>
        </p:nvSpPr>
        <p:spPr>
          <a:xfrm>
            <a:off x="6352131" y="2315805"/>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graphicFrame>
        <p:nvGraphicFramePr>
          <p:cNvPr id="13" name="Table 12">
            <a:extLst>
              <a:ext uri="{FF2B5EF4-FFF2-40B4-BE49-F238E27FC236}">
                <a16:creationId xmlns:a16="http://schemas.microsoft.com/office/drawing/2014/main" id="{94D642C9-C020-CB5E-1330-E691CADD8F5C}"/>
              </a:ext>
            </a:extLst>
          </p:cNvPr>
          <p:cNvGraphicFramePr>
            <a:graphicFrameLocks noGrp="1"/>
          </p:cNvGraphicFramePr>
          <p:nvPr/>
        </p:nvGraphicFramePr>
        <p:xfrm>
          <a:off x="8422631" y="63829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4" name="Table 13">
            <a:extLst>
              <a:ext uri="{FF2B5EF4-FFF2-40B4-BE49-F238E27FC236}">
                <a16:creationId xmlns:a16="http://schemas.microsoft.com/office/drawing/2014/main" id="{C5377417-5D6A-8916-5CF2-7EC04D22CC60}"/>
              </a:ext>
            </a:extLst>
          </p:cNvPr>
          <p:cNvGraphicFramePr>
            <a:graphicFrameLocks noGrp="1"/>
          </p:cNvGraphicFramePr>
          <p:nvPr/>
        </p:nvGraphicFramePr>
        <p:xfrm>
          <a:off x="8422631" y="975229"/>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5" name="Table 14">
            <a:extLst>
              <a:ext uri="{FF2B5EF4-FFF2-40B4-BE49-F238E27FC236}">
                <a16:creationId xmlns:a16="http://schemas.microsoft.com/office/drawing/2014/main" id="{C560F064-7440-5F50-F0A7-0170B4C34F75}"/>
              </a:ext>
            </a:extLst>
          </p:cNvPr>
          <p:cNvGraphicFramePr>
            <a:graphicFrameLocks noGrp="1"/>
          </p:cNvGraphicFramePr>
          <p:nvPr/>
        </p:nvGraphicFramePr>
        <p:xfrm>
          <a:off x="8422629" y="164590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6" name="Table 15">
            <a:extLst>
              <a:ext uri="{FF2B5EF4-FFF2-40B4-BE49-F238E27FC236}">
                <a16:creationId xmlns:a16="http://schemas.microsoft.com/office/drawing/2014/main" id="{00C4D44C-9960-EA2B-53AC-FC165DD9CAA6}"/>
              </a:ext>
            </a:extLst>
          </p:cNvPr>
          <p:cNvGraphicFramePr>
            <a:graphicFrameLocks noGrp="1"/>
          </p:cNvGraphicFramePr>
          <p:nvPr/>
        </p:nvGraphicFramePr>
        <p:xfrm>
          <a:off x="8422628" y="1985648"/>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7" name="Table 16">
            <a:extLst>
              <a:ext uri="{FF2B5EF4-FFF2-40B4-BE49-F238E27FC236}">
                <a16:creationId xmlns:a16="http://schemas.microsoft.com/office/drawing/2014/main" id="{EEB543B8-F148-C44C-2339-68D627E5010C}"/>
              </a:ext>
            </a:extLst>
          </p:cNvPr>
          <p:cNvGraphicFramePr>
            <a:graphicFrameLocks noGrp="1"/>
          </p:cNvGraphicFramePr>
          <p:nvPr/>
        </p:nvGraphicFramePr>
        <p:xfrm>
          <a:off x="8422628" y="231846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8" name="Table 17">
            <a:extLst>
              <a:ext uri="{FF2B5EF4-FFF2-40B4-BE49-F238E27FC236}">
                <a16:creationId xmlns:a16="http://schemas.microsoft.com/office/drawing/2014/main" id="{0F7BD369-5AF0-9905-17BB-BE9E4247F318}"/>
              </a:ext>
            </a:extLst>
          </p:cNvPr>
          <p:cNvGraphicFramePr>
            <a:graphicFrameLocks noGrp="1"/>
          </p:cNvGraphicFramePr>
          <p:nvPr/>
        </p:nvGraphicFramePr>
        <p:xfrm>
          <a:off x="10272509" y="63829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19" name="Table 18">
            <a:extLst>
              <a:ext uri="{FF2B5EF4-FFF2-40B4-BE49-F238E27FC236}">
                <a16:creationId xmlns:a16="http://schemas.microsoft.com/office/drawing/2014/main" id="{B90675DC-FA1F-CC38-6E51-47F61D4A9B18}"/>
              </a:ext>
            </a:extLst>
          </p:cNvPr>
          <p:cNvGraphicFramePr>
            <a:graphicFrameLocks noGrp="1"/>
          </p:cNvGraphicFramePr>
          <p:nvPr/>
        </p:nvGraphicFramePr>
        <p:xfrm>
          <a:off x="10269394" y="97515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0" name="Table 19">
            <a:extLst>
              <a:ext uri="{FF2B5EF4-FFF2-40B4-BE49-F238E27FC236}">
                <a16:creationId xmlns:a16="http://schemas.microsoft.com/office/drawing/2014/main" id="{C9067160-9973-74CB-30F7-0FFDB15C57ED}"/>
              </a:ext>
            </a:extLst>
          </p:cNvPr>
          <p:cNvGraphicFramePr>
            <a:graphicFrameLocks noGrp="1"/>
          </p:cNvGraphicFramePr>
          <p:nvPr>
            <p:extLst>
              <p:ext uri="{D42A27DB-BD31-4B8C-83A1-F6EECF244321}">
                <p14:modId xmlns:p14="http://schemas.microsoft.com/office/powerpoint/2010/main" val="2951631069"/>
              </p:ext>
            </p:extLst>
          </p:nvPr>
        </p:nvGraphicFramePr>
        <p:xfrm>
          <a:off x="10269393" y="130031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graphicFrame>
        <p:nvGraphicFramePr>
          <p:cNvPr id="21" name="Table 20">
            <a:extLst>
              <a:ext uri="{FF2B5EF4-FFF2-40B4-BE49-F238E27FC236}">
                <a16:creationId xmlns:a16="http://schemas.microsoft.com/office/drawing/2014/main" id="{FA38E16E-AF58-1615-F54C-E00DA8EACB07}"/>
              </a:ext>
            </a:extLst>
          </p:cNvPr>
          <p:cNvGraphicFramePr>
            <a:graphicFrameLocks noGrp="1"/>
          </p:cNvGraphicFramePr>
          <p:nvPr/>
        </p:nvGraphicFramePr>
        <p:xfrm>
          <a:off x="10272507" y="164590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3" name="Table 22">
            <a:extLst>
              <a:ext uri="{FF2B5EF4-FFF2-40B4-BE49-F238E27FC236}">
                <a16:creationId xmlns:a16="http://schemas.microsoft.com/office/drawing/2014/main" id="{D57A087F-3411-4FC9-EF71-3DB24DEA9651}"/>
              </a:ext>
            </a:extLst>
          </p:cNvPr>
          <p:cNvGraphicFramePr>
            <a:graphicFrameLocks noGrp="1"/>
          </p:cNvGraphicFramePr>
          <p:nvPr/>
        </p:nvGraphicFramePr>
        <p:xfrm>
          <a:off x="10272507" y="198010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4" name="Table 23">
            <a:extLst>
              <a:ext uri="{FF2B5EF4-FFF2-40B4-BE49-F238E27FC236}">
                <a16:creationId xmlns:a16="http://schemas.microsoft.com/office/drawing/2014/main" id="{1B5095CD-EFA6-0319-980F-A60C0FB3D78F}"/>
              </a:ext>
            </a:extLst>
          </p:cNvPr>
          <p:cNvGraphicFramePr>
            <a:graphicFrameLocks noGrp="1"/>
          </p:cNvGraphicFramePr>
          <p:nvPr/>
        </p:nvGraphicFramePr>
        <p:xfrm>
          <a:off x="10269395" y="2308581"/>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5" name="Table 24">
            <a:extLst>
              <a:ext uri="{FF2B5EF4-FFF2-40B4-BE49-F238E27FC236}">
                <a16:creationId xmlns:a16="http://schemas.microsoft.com/office/drawing/2014/main" id="{211DF812-DCFE-8634-6999-19FD1721DAD8}"/>
              </a:ext>
            </a:extLst>
          </p:cNvPr>
          <p:cNvGraphicFramePr>
            <a:graphicFrameLocks noGrp="1"/>
          </p:cNvGraphicFramePr>
          <p:nvPr/>
        </p:nvGraphicFramePr>
        <p:xfrm>
          <a:off x="8436265" y="2650631"/>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sp>
        <p:nvSpPr>
          <p:cNvPr id="26" name="Rectangle 25">
            <a:extLst>
              <a:ext uri="{FF2B5EF4-FFF2-40B4-BE49-F238E27FC236}">
                <a16:creationId xmlns:a16="http://schemas.microsoft.com/office/drawing/2014/main" id="{AC36ACDF-9275-E72F-1960-AAC55B6FF782}"/>
              </a:ext>
            </a:extLst>
          </p:cNvPr>
          <p:cNvSpPr/>
          <p:nvPr/>
        </p:nvSpPr>
        <p:spPr>
          <a:xfrm>
            <a:off x="6361648" y="2673596"/>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err="1">
                <a:solidFill>
                  <a:schemeClr val="accent6">
                    <a:lumMod val="10000"/>
                  </a:schemeClr>
                </a:solidFill>
              </a:rPr>
              <a:t>Entity</a:t>
            </a:r>
            <a:r>
              <a:rPr lang="sv-SE" sz="700" b="1">
                <a:solidFill>
                  <a:schemeClr val="accent6">
                    <a:lumMod val="10000"/>
                  </a:schemeClr>
                </a:solidFill>
              </a:rPr>
              <a:t> </a:t>
            </a:r>
            <a:r>
              <a:rPr lang="sv-SE" sz="700" b="1" err="1">
                <a:solidFill>
                  <a:schemeClr val="accent6">
                    <a:lumMod val="10000"/>
                  </a:schemeClr>
                </a:solidFill>
              </a:rPr>
              <a:t>specific</a:t>
            </a:r>
            <a:r>
              <a:rPr lang="sv-SE" sz="700" b="1">
                <a:solidFill>
                  <a:schemeClr val="accent6">
                    <a:lumMod val="10000"/>
                  </a:schemeClr>
                </a:solidFill>
              </a:rPr>
              <a:t>: </a:t>
            </a:r>
            <a:r>
              <a:rPr lang="sv-SE" sz="700">
                <a:solidFill>
                  <a:schemeClr val="accent6">
                    <a:lumMod val="10000"/>
                  </a:schemeClr>
                </a:solidFill>
              </a:rPr>
              <a:t>Ansvarsfullt företagande</a:t>
            </a:r>
            <a:r>
              <a:rPr lang="sv-SE" sz="700" b="1">
                <a:solidFill>
                  <a:schemeClr val="accent6">
                    <a:lumMod val="10000"/>
                  </a:schemeClr>
                </a:solidFill>
              </a:rPr>
              <a:t> </a:t>
            </a:r>
            <a:endParaRPr lang="sv-SE" sz="700">
              <a:solidFill>
                <a:schemeClr val="accent6">
                  <a:lumMod val="10000"/>
                </a:schemeClr>
              </a:solidFill>
            </a:endParaRPr>
          </a:p>
        </p:txBody>
      </p:sp>
      <p:graphicFrame>
        <p:nvGraphicFramePr>
          <p:cNvPr id="27" name="Table 26">
            <a:extLst>
              <a:ext uri="{FF2B5EF4-FFF2-40B4-BE49-F238E27FC236}">
                <a16:creationId xmlns:a16="http://schemas.microsoft.com/office/drawing/2014/main" id="{C5427711-2D57-2F35-86DA-AC12110D483E}"/>
              </a:ext>
            </a:extLst>
          </p:cNvPr>
          <p:cNvGraphicFramePr>
            <a:graphicFrameLocks noGrp="1"/>
          </p:cNvGraphicFramePr>
          <p:nvPr/>
        </p:nvGraphicFramePr>
        <p:xfrm>
          <a:off x="10269391" y="265064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sp>
        <p:nvSpPr>
          <p:cNvPr id="28" name="Oval 27">
            <a:extLst>
              <a:ext uri="{FF2B5EF4-FFF2-40B4-BE49-F238E27FC236}">
                <a16:creationId xmlns:a16="http://schemas.microsoft.com/office/drawing/2014/main" id="{D354F2EE-45CF-6EA7-C17D-89994AD11776}"/>
              </a:ext>
            </a:extLst>
          </p:cNvPr>
          <p:cNvSpPr/>
          <p:nvPr/>
        </p:nvSpPr>
        <p:spPr>
          <a:xfrm>
            <a:off x="9210026" y="71629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9" name="Oval 28">
            <a:extLst>
              <a:ext uri="{FF2B5EF4-FFF2-40B4-BE49-F238E27FC236}">
                <a16:creationId xmlns:a16="http://schemas.microsoft.com/office/drawing/2014/main" id="{182745EA-86B2-D553-8BB0-0223F368820E}"/>
              </a:ext>
            </a:extLst>
          </p:cNvPr>
          <p:cNvSpPr/>
          <p:nvPr/>
        </p:nvSpPr>
        <p:spPr>
          <a:xfrm>
            <a:off x="9210173" y="103888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DA076252-6E30-6C92-F305-592E193A4C0B}"/>
              </a:ext>
            </a:extLst>
          </p:cNvPr>
          <p:cNvSpPr/>
          <p:nvPr/>
        </p:nvSpPr>
        <p:spPr>
          <a:xfrm>
            <a:off x="9210026" y="170398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A10A7DEE-F59F-B012-BB18-601FABDF5B95}"/>
              </a:ext>
            </a:extLst>
          </p:cNvPr>
          <p:cNvSpPr/>
          <p:nvPr/>
        </p:nvSpPr>
        <p:spPr>
          <a:xfrm>
            <a:off x="8619619" y="203950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9" name="Oval 58">
            <a:extLst>
              <a:ext uri="{FF2B5EF4-FFF2-40B4-BE49-F238E27FC236}">
                <a16:creationId xmlns:a16="http://schemas.microsoft.com/office/drawing/2014/main" id="{E0222D8A-C0CE-BA63-E88D-D370F696DA03}"/>
              </a:ext>
            </a:extLst>
          </p:cNvPr>
          <p:cNvSpPr/>
          <p:nvPr/>
        </p:nvSpPr>
        <p:spPr>
          <a:xfrm>
            <a:off x="9204634" y="23690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graphicFrame>
        <p:nvGraphicFramePr>
          <p:cNvPr id="61" name="Table 60">
            <a:extLst>
              <a:ext uri="{FF2B5EF4-FFF2-40B4-BE49-F238E27FC236}">
                <a16:creationId xmlns:a16="http://schemas.microsoft.com/office/drawing/2014/main" id="{A4489CB8-EF44-F345-69AA-1F27447DD6ED}"/>
              </a:ext>
            </a:extLst>
          </p:cNvPr>
          <p:cNvGraphicFramePr>
            <a:graphicFrameLocks noGrp="1"/>
          </p:cNvGraphicFramePr>
          <p:nvPr>
            <p:extLst>
              <p:ext uri="{D42A27DB-BD31-4B8C-83A1-F6EECF244321}">
                <p14:modId xmlns:p14="http://schemas.microsoft.com/office/powerpoint/2010/main" val="2520404422"/>
              </p:ext>
            </p:extLst>
          </p:nvPr>
        </p:nvGraphicFramePr>
        <p:xfrm>
          <a:off x="8422630" y="130031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62" name="Rectangle 61">
            <a:extLst>
              <a:ext uri="{FF2B5EF4-FFF2-40B4-BE49-F238E27FC236}">
                <a16:creationId xmlns:a16="http://schemas.microsoft.com/office/drawing/2014/main" id="{B456BE81-14E1-B4B8-63FB-A70795508195}"/>
              </a:ext>
            </a:extLst>
          </p:cNvPr>
          <p:cNvSpPr/>
          <p:nvPr/>
        </p:nvSpPr>
        <p:spPr>
          <a:xfrm>
            <a:off x="6346014" y="1300389"/>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G1.3</a:t>
            </a:r>
            <a:r>
              <a:rPr lang="sv-SE" sz="700" i="1">
                <a:solidFill>
                  <a:schemeClr val="bg1">
                    <a:lumMod val="50000"/>
                  </a:schemeClr>
                </a:solidFill>
              </a:rPr>
              <a:t> Djurskydd</a:t>
            </a:r>
          </a:p>
        </p:txBody>
      </p:sp>
      <p:sp>
        <p:nvSpPr>
          <p:cNvPr id="67" name="Oval 66">
            <a:extLst>
              <a:ext uri="{FF2B5EF4-FFF2-40B4-BE49-F238E27FC236}">
                <a16:creationId xmlns:a16="http://schemas.microsoft.com/office/drawing/2014/main" id="{CCFF909C-CD01-A5B2-50EC-D0B9628806B5}"/>
              </a:ext>
            </a:extLst>
          </p:cNvPr>
          <p:cNvSpPr/>
          <p:nvPr/>
        </p:nvSpPr>
        <p:spPr>
          <a:xfrm>
            <a:off x="10481121" y="2710036"/>
            <a:ext cx="152354" cy="164806"/>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2913776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CA197-8486-64E1-F6F9-734F22EBD39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F87EB32-FD9F-34B6-265F-3A2A393CF0F4}"/>
              </a:ext>
            </a:extLst>
          </p:cNvPr>
          <p:cNvSpPr>
            <a:spLocks noGrp="1"/>
          </p:cNvSpPr>
          <p:nvPr>
            <p:ph type="ctrTitle"/>
          </p:nvPr>
        </p:nvSpPr>
        <p:spPr/>
        <p:txBody>
          <a:bodyPr/>
          <a:lstStyle/>
          <a:p>
            <a:r>
              <a:rPr lang="sv-SE" sz="3600" b="1" err="1">
                <a:latin typeface="+mn-lt"/>
              </a:rPr>
              <a:t>Mobiltet</a:t>
            </a:r>
            <a:r>
              <a:rPr lang="sv-SE" sz="3600" b="1">
                <a:latin typeface="+mn-lt"/>
              </a:rPr>
              <a:t> &amp; transport</a:t>
            </a:r>
          </a:p>
        </p:txBody>
      </p:sp>
      <p:sp>
        <p:nvSpPr>
          <p:cNvPr id="9" name="Subtitle 8">
            <a:extLst>
              <a:ext uri="{FF2B5EF4-FFF2-40B4-BE49-F238E27FC236}">
                <a16:creationId xmlns:a16="http://schemas.microsoft.com/office/drawing/2014/main" id="{B272AD74-1204-9218-7382-E287A017BEBF}"/>
              </a:ext>
            </a:extLst>
          </p:cNvPr>
          <p:cNvSpPr>
            <a:spLocks noGrp="1"/>
          </p:cNvSpPr>
          <p:nvPr>
            <p:ph type="subTitle" idx="1"/>
          </p:nvPr>
        </p:nvSpPr>
        <p:spPr/>
        <p:txBody>
          <a:bodyPr/>
          <a:lstStyle/>
          <a:p>
            <a:endParaRPr lang="sv-SE"/>
          </a:p>
        </p:txBody>
      </p:sp>
      <p:sp>
        <p:nvSpPr>
          <p:cNvPr id="2" name="Slide Number Placeholder 1">
            <a:extLst>
              <a:ext uri="{FF2B5EF4-FFF2-40B4-BE49-F238E27FC236}">
                <a16:creationId xmlns:a16="http://schemas.microsoft.com/office/drawing/2014/main" id="{39F36BDC-391B-5D99-2222-CDE4B35913E1}"/>
              </a:ext>
            </a:extLst>
          </p:cNvPr>
          <p:cNvSpPr>
            <a:spLocks noGrp="1"/>
          </p:cNvSpPr>
          <p:nvPr>
            <p:ph type="sldNum" sz="quarter" idx="12"/>
          </p:nvPr>
        </p:nvSpPr>
        <p:spPr/>
        <p:txBody>
          <a:bodyPr/>
          <a:lstStyle/>
          <a:p>
            <a:fld id="{23AA811B-2EBD-4900-905E-5BE206449611}" type="slidenum">
              <a:rPr lang="en-GB" smtClean="0"/>
              <a:pPr/>
              <a:t>41</a:t>
            </a:fld>
            <a:endParaRPr lang="en-GB"/>
          </a:p>
        </p:txBody>
      </p:sp>
    </p:spTree>
    <p:extLst>
      <p:ext uri="{BB962C8B-B14F-4D97-AF65-F5344CB8AC3E}">
        <p14:creationId xmlns:p14="http://schemas.microsoft.com/office/powerpoint/2010/main" val="1772443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D7D8C-BBEA-E800-9CDC-239C527376BA}"/>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5933C7E-152B-8594-B414-59CFA37DB2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D5933C7E-152B-8594-B414-59CFA37DB2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FC03C437-D05B-5FB1-8672-AD7F2686079C}"/>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90CB193B-F040-F932-22E7-8169BA69533E}"/>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42</a:t>
            </a:fld>
            <a:endParaRPr lang="sv-SE"/>
          </a:p>
        </p:txBody>
      </p:sp>
      <p:sp>
        <p:nvSpPr>
          <p:cNvPr id="43" name="TextBox 42">
            <a:extLst>
              <a:ext uri="{FF2B5EF4-FFF2-40B4-BE49-F238E27FC236}">
                <a16:creationId xmlns:a16="http://schemas.microsoft.com/office/drawing/2014/main" id="{A24AF5F6-7BE4-AF7B-80C7-D7B45AE20A85}"/>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sp>
        <p:nvSpPr>
          <p:cNvPr id="64" name="Rectangle 63">
            <a:extLst>
              <a:ext uri="{FF2B5EF4-FFF2-40B4-BE49-F238E27FC236}">
                <a16:creationId xmlns:a16="http://schemas.microsoft.com/office/drawing/2014/main" id="{019526C0-8D11-C8B7-4830-B3021EC420EC}"/>
              </a:ext>
            </a:extLst>
          </p:cNvPr>
          <p:cNvSpPr/>
          <p:nvPr/>
        </p:nvSpPr>
        <p:spPr>
          <a:xfrm>
            <a:off x="176302" y="648294"/>
            <a:ext cx="5076959" cy="5797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6" name="Isosceles Triangle 65">
            <a:extLst>
              <a:ext uri="{FF2B5EF4-FFF2-40B4-BE49-F238E27FC236}">
                <a16:creationId xmlns:a16="http://schemas.microsoft.com/office/drawing/2014/main" id="{00CCE23F-E61A-3D87-C673-EB46677650B1}"/>
              </a:ext>
            </a:extLst>
          </p:cNvPr>
          <p:cNvSpPr/>
          <p:nvPr/>
        </p:nvSpPr>
        <p:spPr>
          <a:xfrm rot="5400000">
            <a:off x="3040595" y="315203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2C0184F5-8B13-CDD6-7CB7-5603E619A43B}"/>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024501CB-5D99-08B0-E353-21DBC5109858}"/>
              </a:ext>
            </a:extLst>
          </p:cNvPr>
          <p:cNvSpPr txBox="1"/>
          <p:nvPr/>
        </p:nvSpPr>
        <p:spPr>
          <a:xfrm>
            <a:off x="85803" y="247252"/>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Miljöämnen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25" name="Rectangle 224">
            <a:extLst>
              <a:ext uri="{FF2B5EF4-FFF2-40B4-BE49-F238E27FC236}">
                <a16:creationId xmlns:a16="http://schemas.microsoft.com/office/drawing/2014/main" id="{9D24DA7E-A199-919B-8879-F743376F0FC5}"/>
              </a:ext>
            </a:extLst>
          </p:cNvPr>
          <p:cNvSpPr/>
          <p:nvPr/>
        </p:nvSpPr>
        <p:spPr>
          <a:xfrm>
            <a:off x="204344" y="743924"/>
            <a:ext cx="5046573" cy="554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accent2"/>
                </a:solidFill>
              </a:rPr>
              <a:t>Inverkansväsentlighet</a:t>
            </a: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Utformning av dagens markytor samt hårdgörande av mark, försämrar resiliens mot exv. skyfall, värmeböljor och förhöjda vattennivåer (E1.1) och anses även ha en negativ inverkan på naturmiljöer och biodiversitet (E4.1). I hela värdekedjan sker växthusgasutsläpp, exv. vid utvinning och bearbetning av stål samt transporter, där sjöfarten identifieras som en </a:t>
            </a:r>
            <a:r>
              <a:rPr lang="sv-SE" sz="1000" err="1">
                <a:solidFill>
                  <a:srgbClr val="000000"/>
                </a:solidFill>
              </a:rPr>
              <a:t>hotspot</a:t>
            </a:r>
            <a:r>
              <a:rPr lang="sv-SE" sz="1000">
                <a:solidFill>
                  <a:srgbClr val="000000"/>
                </a:solidFill>
              </a:rPr>
              <a:t> (E1.2). Uppströms i värdekedjan sker energiintensiva processer och Hamnens framtida energi- och effektbehov kommer kunna bidra negativt gällande el- och energianvändning (E1.3). Transporter och sjöfart och produktions-processer leder till utsläpp av luftföroreningar (E2.1) och det förekommer spill till vatten, utsläpp av PFAS, rengöring av privatbåtar och fartyg samt underhållsmuddring (E2.2). Aktiviteter uppströms, expandering av bolagens verksamheter, och utsläpp av barlastvatten är exempel på aktiviteter som bedöms ha en negativ inverkan på biologisk mångfald (E4.1). Bolagen är även beroende av inköp av produkter som främst är nyproducerade, vilket anses ha en negativ inverkan på resursinflöden (E5.1). I hela värdekedjan genereras och hanteras även olika typer av avfall (5.3). </a:t>
            </a:r>
            <a:endParaRPr lang="sv-SE" sz="1000">
              <a:solidFill>
                <a:schemeClr val="accent1"/>
              </a:solidFill>
            </a:endParaRPr>
          </a:p>
          <a:p>
            <a:endParaRPr lang="sv-SE" sz="1000">
              <a:solidFill>
                <a:srgbClr val="000000"/>
              </a:solidFill>
            </a:endParaRP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Grefab arbetar aktivt med klimatanpassningsåtgärder (E1.1) och flera av bolagen genomför initiativ för minskning av växthusgasutsläpp, exv. erbjudande av hållbar infrastruktur i hamnen samt möjliggörande av hållbart resande i staden E1.2, E4.1). Hamnen arbetar även aktivet minska emissioner till luft (E2.1) samt har förbud mot utsläpp av skrubbervatten (E2.2).  </a:t>
            </a:r>
          </a:p>
          <a:p>
            <a:endParaRPr lang="sv-SE" sz="1000">
              <a:solidFill>
                <a:srgbClr val="000000"/>
              </a:solidFill>
            </a:endParaRPr>
          </a:p>
          <a:p>
            <a:r>
              <a:rPr lang="sv-SE" sz="1000" b="1">
                <a:solidFill>
                  <a:schemeClr val="accent2"/>
                </a:solidFill>
              </a:rPr>
              <a:t>Finansiell väsentlighet</a:t>
            </a: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identifierade finansiella risker inom flera </a:t>
            </a:r>
            <a:r>
              <a:rPr lang="sv-SE" sz="1000" b="1" err="1">
                <a:solidFill>
                  <a:srgbClr val="000000"/>
                </a:solidFill>
              </a:rPr>
              <a:t>underämnen</a:t>
            </a:r>
            <a:r>
              <a:rPr lang="sv-SE" sz="1000">
                <a:solidFill>
                  <a:srgbClr val="000000"/>
                </a:solidFill>
              </a:rPr>
              <a:t>. Utveckling och erbjudande av nya mobilitets-tjänster anses kunna ha en kännbar effekt på Parkeringsbolagets verksamhet (E1.2). Ökade kostnader till följd av stort el- och energibehov är relevant för flera bolag. Långsamma tillståndsprocesser för elproduktion kan innebära att Hamnen inte kan realisera nya möjligheter och på så sätt förlora intäkter (E1.3).</a:t>
            </a:r>
          </a:p>
        </p:txBody>
      </p:sp>
      <p:graphicFrame>
        <p:nvGraphicFramePr>
          <p:cNvPr id="2" name="Table 1">
            <a:extLst>
              <a:ext uri="{FF2B5EF4-FFF2-40B4-BE49-F238E27FC236}">
                <a16:creationId xmlns:a16="http://schemas.microsoft.com/office/drawing/2014/main" id="{93942C9A-592C-A9F4-2DCF-7DBAFC1E4EB2}"/>
              </a:ext>
            </a:extLst>
          </p:cNvPr>
          <p:cNvGraphicFramePr>
            <a:graphicFrameLocks noGrp="1"/>
          </p:cNvGraphicFramePr>
          <p:nvPr>
            <p:extLst>
              <p:ext uri="{D42A27DB-BD31-4B8C-83A1-F6EECF244321}">
                <p14:modId xmlns:p14="http://schemas.microsoft.com/office/powerpoint/2010/main" val="3432307236"/>
              </p:ext>
            </p:extLst>
          </p:nvPr>
        </p:nvGraphicFramePr>
        <p:xfrm>
          <a:off x="8387231" y="1461723"/>
          <a:ext cx="1727445" cy="2194645"/>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0423">
                <a:tc>
                  <a:txBody>
                    <a:bodyPr/>
                    <a:lstStyle/>
                    <a:p>
                      <a:pPr algn="ctr" rtl="0"/>
                      <a:endParaRPr lang="sv-SE" sz="700" b="0" i="1">
                        <a:solidFill>
                          <a:schemeClr val="tx1"/>
                        </a:solidFill>
                        <a:highlight>
                          <a:srgbClr val="FFFF00"/>
                        </a:highligh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926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6855439"/>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354847"/>
                  </a:ext>
                </a:extLst>
              </a:tr>
            </a:tbl>
          </a:graphicData>
        </a:graphic>
      </p:graphicFrame>
      <p:graphicFrame>
        <p:nvGraphicFramePr>
          <p:cNvPr id="3" name="Table 2">
            <a:extLst>
              <a:ext uri="{FF2B5EF4-FFF2-40B4-BE49-F238E27FC236}">
                <a16:creationId xmlns:a16="http://schemas.microsoft.com/office/drawing/2014/main" id="{E5994BB2-42B1-85A2-956A-1CAB54041D89}"/>
              </a:ext>
            </a:extLst>
          </p:cNvPr>
          <p:cNvGraphicFramePr>
            <a:graphicFrameLocks noGrp="1"/>
          </p:cNvGraphicFramePr>
          <p:nvPr>
            <p:extLst>
              <p:ext uri="{D42A27DB-BD31-4B8C-83A1-F6EECF244321}">
                <p14:modId xmlns:p14="http://schemas.microsoft.com/office/powerpoint/2010/main" val="2709816096"/>
              </p:ext>
            </p:extLst>
          </p:nvPr>
        </p:nvGraphicFramePr>
        <p:xfrm>
          <a:off x="8387231" y="4391087"/>
          <a:ext cx="1737249" cy="1264919"/>
        </p:xfrm>
        <a:graphic>
          <a:graphicData uri="http://schemas.openxmlformats.org/drawingml/2006/table">
            <a:tbl>
              <a:tblPr firstRow="1" bandRow="1">
                <a:tableStyleId>{5C22544A-7EE6-4342-B048-85BDC9FD1C3A}</a:tableStyleId>
              </a:tblPr>
              <a:tblGrid>
                <a:gridCol w="579083">
                  <a:extLst>
                    <a:ext uri="{9D8B030D-6E8A-4147-A177-3AD203B41FA5}">
                      <a16:colId xmlns:a16="http://schemas.microsoft.com/office/drawing/2014/main" val="667018431"/>
                    </a:ext>
                  </a:extLst>
                </a:gridCol>
                <a:gridCol w="579083">
                  <a:extLst>
                    <a:ext uri="{9D8B030D-6E8A-4147-A177-3AD203B41FA5}">
                      <a16:colId xmlns:a16="http://schemas.microsoft.com/office/drawing/2014/main" val="262623893"/>
                    </a:ext>
                  </a:extLst>
                </a:gridCol>
                <a:gridCol w="579083">
                  <a:extLst>
                    <a:ext uri="{9D8B030D-6E8A-4147-A177-3AD203B41FA5}">
                      <a16:colId xmlns:a16="http://schemas.microsoft.com/office/drawing/2014/main" val="2310087180"/>
                    </a:ext>
                  </a:extLst>
                </a:gridCol>
              </a:tblGrid>
              <a:tr h="30738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2004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2308901"/>
                  </a:ext>
                </a:extLst>
              </a:tr>
              <a:tr h="3326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8364779"/>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6855439"/>
                  </a:ext>
                </a:extLst>
              </a:tr>
            </a:tbl>
          </a:graphicData>
        </a:graphic>
      </p:graphicFrame>
      <p:graphicFrame>
        <p:nvGraphicFramePr>
          <p:cNvPr id="4" name="Table 3">
            <a:extLst>
              <a:ext uri="{FF2B5EF4-FFF2-40B4-BE49-F238E27FC236}">
                <a16:creationId xmlns:a16="http://schemas.microsoft.com/office/drawing/2014/main" id="{C89C88E6-7A3F-F5F0-8D2D-84E63360FADF}"/>
              </a:ext>
            </a:extLst>
          </p:cNvPr>
          <p:cNvGraphicFramePr>
            <a:graphicFrameLocks noGrp="1"/>
          </p:cNvGraphicFramePr>
          <p:nvPr>
            <p:extLst>
              <p:ext uri="{D42A27DB-BD31-4B8C-83A1-F6EECF244321}">
                <p14:modId xmlns:p14="http://schemas.microsoft.com/office/powerpoint/2010/main" val="224116153"/>
              </p:ext>
            </p:extLst>
          </p:nvPr>
        </p:nvGraphicFramePr>
        <p:xfrm>
          <a:off x="8387231" y="5744032"/>
          <a:ext cx="1727445" cy="942242"/>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4263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408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552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6" name="Table 5">
            <a:extLst>
              <a:ext uri="{FF2B5EF4-FFF2-40B4-BE49-F238E27FC236}">
                <a16:creationId xmlns:a16="http://schemas.microsoft.com/office/drawing/2014/main" id="{43A4D61B-AFE5-8BAB-9799-D4E695BE9723}"/>
              </a:ext>
            </a:extLst>
          </p:cNvPr>
          <p:cNvGraphicFramePr>
            <a:graphicFrameLocks noGrp="1"/>
          </p:cNvGraphicFramePr>
          <p:nvPr>
            <p:extLst>
              <p:ext uri="{D42A27DB-BD31-4B8C-83A1-F6EECF244321}">
                <p14:modId xmlns:p14="http://schemas.microsoft.com/office/powerpoint/2010/main" val="808466200"/>
              </p:ext>
            </p:extLst>
          </p:nvPr>
        </p:nvGraphicFramePr>
        <p:xfrm>
          <a:off x="10226947" y="1461723"/>
          <a:ext cx="575815" cy="2194613"/>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9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51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9420195"/>
                  </a:ext>
                </a:extLst>
              </a:tr>
              <a:tr h="31461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753777"/>
                  </a:ext>
                </a:extLst>
              </a:tr>
              <a:tr h="31464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904467"/>
                  </a:ext>
                </a:extLst>
              </a:tr>
            </a:tbl>
          </a:graphicData>
        </a:graphic>
      </p:graphicFrame>
      <p:graphicFrame>
        <p:nvGraphicFramePr>
          <p:cNvPr id="7" name="Table 6">
            <a:extLst>
              <a:ext uri="{FF2B5EF4-FFF2-40B4-BE49-F238E27FC236}">
                <a16:creationId xmlns:a16="http://schemas.microsoft.com/office/drawing/2014/main" id="{500013A8-6D95-8DDA-3654-D6450CE0C6F1}"/>
              </a:ext>
            </a:extLst>
          </p:cNvPr>
          <p:cNvGraphicFramePr>
            <a:graphicFrameLocks noGrp="1"/>
          </p:cNvGraphicFramePr>
          <p:nvPr>
            <p:extLst>
              <p:ext uri="{D42A27DB-BD31-4B8C-83A1-F6EECF244321}">
                <p14:modId xmlns:p14="http://schemas.microsoft.com/office/powerpoint/2010/main" val="2348687597"/>
              </p:ext>
            </p:extLst>
          </p:nvPr>
        </p:nvGraphicFramePr>
        <p:xfrm>
          <a:off x="10226947" y="3729438"/>
          <a:ext cx="575815" cy="60555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27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r h="302775">
                <a:tc>
                  <a:txBody>
                    <a:bodyPr/>
                    <a:lstStyle/>
                    <a:p>
                      <a:pPr marL="0" algn="ctr" defTabSz="914400" rtl="0" eaLnBrk="1" latinLnBrk="0" hangingPunct="1"/>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8019392"/>
                  </a:ext>
                </a:extLst>
              </a:tr>
            </a:tbl>
          </a:graphicData>
        </a:graphic>
      </p:graphicFrame>
      <p:graphicFrame>
        <p:nvGraphicFramePr>
          <p:cNvPr id="8" name="Table 7">
            <a:extLst>
              <a:ext uri="{FF2B5EF4-FFF2-40B4-BE49-F238E27FC236}">
                <a16:creationId xmlns:a16="http://schemas.microsoft.com/office/drawing/2014/main" id="{10A25120-3182-96D7-F9BB-646AF0CE6BC3}"/>
              </a:ext>
            </a:extLst>
          </p:cNvPr>
          <p:cNvGraphicFramePr>
            <a:graphicFrameLocks noGrp="1"/>
          </p:cNvGraphicFramePr>
          <p:nvPr>
            <p:extLst>
              <p:ext uri="{D42A27DB-BD31-4B8C-83A1-F6EECF244321}">
                <p14:modId xmlns:p14="http://schemas.microsoft.com/office/powerpoint/2010/main" val="2624216554"/>
              </p:ext>
            </p:extLst>
          </p:nvPr>
        </p:nvGraphicFramePr>
        <p:xfrm>
          <a:off x="10226947" y="5744032"/>
          <a:ext cx="575645" cy="947025"/>
        </p:xfrm>
        <a:graphic>
          <a:graphicData uri="http://schemas.openxmlformats.org/drawingml/2006/table">
            <a:tbl>
              <a:tblPr firstRow="1" bandRow="1">
                <a:tableStyleId>{5C22544A-7EE6-4342-B048-85BDC9FD1C3A}</a:tableStyleId>
              </a:tblPr>
              <a:tblGrid>
                <a:gridCol w="575645">
                  <a:extLst>
                    <a:ext uri="{9D8B030D-6E8A-4147-A177-3AD203B41FA5}">
                      <a16:colId xmlns:a16="http://schemas.microsoft.com/office/drawing/2014/main" val="667018431"/>
                    </a:ext>
                  </a:extLst>
                </a:gridCol>
              </a:tblGrid>
              <a:tr h="34437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56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697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9" name="Table 8">
            <a:extLst>
              <a:ext uri="{FF2B5EF4-FFF2-40B4-BE49-F238E27FC236}">
                <a16:creationId xmlns:a16="http://schemas.microsoft.com/office/drawing/2014/main" id="{F6BE625D-84F7-6B30-3AAD-2EC7DE7994BD}"/>
              </a:ext>
            </a:extLst>
          </p:cNvPr>
          <p:cNvGraphicFramePr>
            <a:graphicFrameLocks noGrp="1"/>
          </p:cNvGraphicFramePr>
          <p:nvPr/>
        </p:nvGraphicFramePr>
        <p:xfrm>
          <a:off x="8387231" y="440728"/>
          <a:ext cx="1727445" cy="90678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956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kern="120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24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480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0" name="Table 9">
            <a:extLst>
              <a:ext uri="{FF2B5EF4-FFF2-40B4-BE49-F238E27FC236}">
                <a16:creationId xmlns:a16="http://schemas.microsoft.com/office/drawing/2014/main" id="{4197B2F3-70C4-4554-9697-A93400AF6B52}"/>
              </a:ext>
            </a:extLst>
          </p:cNvPr>
          <p:cNvGraphicFramePr>
            <a:graphicFrameLocks noGrp="1"/>
          </p:cNvGraphicFramePr>
          <p:nvPr/>
        </p:nvGraphicFramePr>
        <p:xfrm>
          <a:off x="10226947" y="449314"/>
          <a:ext cx="575815" cy="90165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79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065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307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11" name="Table 10">
            <a:extLst>
              <a:ext uri="{FF2B5EF4-FFF2-40B4-BE49-F238E27FC236}">
                <a16:creationId xmlns:a16="http://schemas.microsoft.com/office/drawing/2014/main" id="{6230A666-2B9D-F430-9A54-53627419AC86}"/>
              </a:ext>
            </a:extLst>
          </p:cNvPr>
          <p:cNvGraphicFramePr>
            <a:graphicFrameLocks noGrp="1"/>
          </p:cNvGraphicFramePr>
          <p:nvPr>
            <p:extLst>
              <p:ext uri="{D42A27DB-BD31-4B8C-83A1-F6EECF244321}">
                <p14:modId xmlns:p14="http://schemas.microsoft.com/office/powerpoint/2010/main" val="2293908512"/>
              </p:ext>
            </p:extLst>
          </p:nvPr>
        </p:nvGraphicFramePr>
        <p:xfrm>
          <a:off x="8387231" y="3741177"/>
          <a:ext cx="1728951" cy="598727"/>
        </p:xfrm>
        <a:graphic>
          <a:graphicData uri="http://schemas.openxmlformats.org/drawingml/2006/table">
            <a:tbl>
              <a:tblPr firstRow="1" bandRow="1">
                <a:tableStyleId>{5C22544A-7EE6-4342-B048-85BDC9FD1C3A}</a:tableStyleId>
              </a:tblPr>
              <a:tblGrid>
                <a:gridCol w="576317">
                  <a:extLst>
                    <a:ext uri="{9D8B030D-6E8A-4147-A177-3AD203B41FA5}">
                      <a16:colId xmlns:a16="http://schemas.microsoft.com/office/drawing/2014/main" val="667018431"/>
                    </a:ext>
                  </a:extLst>
                </a:gridCol>
                <a:gridCol w="576317">
                  <a:extLst>
                    <a:ext uri="{9D8B030D-6E8A-4147-A177-3AD203B41FA5}">
                      <a16:colId xmlns:a16="http://schemas.microsoft.com/office/drawing/2014/main" val="262623893"/>
                    </a:ext>
                  </a:extLst>
                </a:gridCol>
                <a:gridCol w="576317">
                  <a:extLst>
                    <a:ext uri="{9D8B030D-6E8A-4147-A177-3AD203B41FA5}">
                      <a16:colId xmlns:a16="http://schemas.microsoft.com/office/drawing/2014/main" val="2310087180"/>
                    </a:ext>
                  </a:extLst>
                </a:gridCol>
              </a:tblGrid>
              <a:tr h="297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5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r h="30109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bl>
          </a:graphicData>
        </a:graphic>
      </p:graphicFrame>
      <p:graphicFrame>
        <p:nvGraphicFramePr>
          <p:cNvPr id="12" name="Table 11">
            <a:extLst>
              <a:ext uri="{FF2B5EF4-FFF2-40B4-BE49-F238E27FC236}">
                <a16:creationId xmlns:a16="http://schemas.microsoft.com/office/drawing/2014/main" id="{75ADCBEB-8C80-C312-AFBD-AB5EAB066EDC}"/>
              </a:ext>
            </a:extLst>
          </p:cNvPr>
          <p:cNvGraphicFramePr>
            <a:graphicFrameLocks noGrp="1"/>
          </p:cNvGraphicFramePr>
          <p:nvPr>
            <p:extLst>
              <p:ext uri="{D42A27DB-BD31-4B8C-83A1-F6EECF244321}">
                <p14:modId xmlns:p14="http://schemas.microsoft.com/office/powerpoint/2010/main" val="750325614"/>
              </p:ext>
            </p:extLst>
          </p:nvPr>
        </p:nvGraphicFramePr>
        <p:xfrm>
          <a:off x="10226947" y="4391087"/>
          <a:ext cx="575815" cy="1264918"/>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855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3893420"/>
                  </a:ext>
                </a:extLst>
              </a:tr>
              <a:tr h="32212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3833867"/>
                  </a:ext>
                </a:extLst>
              </a:tr>
            </a:tbl>
          </a:graphicData>
        </a:graphic>
      </p:graphicFrame>
      <p:sp>
        <p:nvSpPr>
          <p:cNvPr id="13" name="Rectangle 12">
            <a:extLst>
              <a:ext uri="{FF2B5EF4-FFF2-40B4-BE49-F238E27FC236}">
                <a16:creationId xmlns:a16="http://schemas.microsoft.com/office/drawing/2014/main" id="{45470208-ACB0-CAB0-FD1C-9C79E78AF6E4}"/>
              </a:ext>
            </a:extLst>
          </p:cNvPr>
          <p:cNvSpPr/>
          <p:nvPr/>
        </p:nvSpPr>
        <p:spPr>
          <a:xfrm>
            <a:off x="5505044" y="423054"/>
            <a:ext cx="990600" cy="92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E1: </a:t>
            </a:r>
            <a:r>
              <a:rPr lang="sv-SE" sz="800"/>
              <a:t>Klimat-förändringar</a:t>
            </a:r>
          </a:p>
        </p:txBody>
      </p:sp>
      <p:sp>
        <p:nvSpPr>
          <p:cNvPr id="14" name="Rectangle 13">
            <a:extLst>
              <a:ext uri="{FF2B5EF4-FFF2-40B4-BE49-F238E27FC236}">
                <a16:creationId xmlns:a16="http://schemas.microsoft.com/office/drawing/2014/main" id="{54E83C79-42E8-916A-DAA9-B7920FBD7D87}"/>
              </a:ext>
            </a:extLst>
          </p:cNvPr>
          <p:cNvSpPr/>
          <p:nvPr/>
        </p:nvSpPr>
        <p:spPr>
          <a:xfrm>
            <a:off x="5505044" y="1439406"/>
            <a:ext cx="990600" cy="2219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E2: </a:t>
            </a:r>
            <a:r>
              <a:rPr lang="sv-SE" sz="800"/>
              <a:t>Föroreningar</a:t>
            </a:r>
          </a:p>
        </p:txBody>
      </p:sp>
      <p:sp>
        <p:nvSpPr>
          <p:cNvPr id="15" name="Rectangle 14">
            <a:extLst>
              <a:ext uri="{FF2B5EF4-FFF2-40B4-BE49-F238E27FC236}">
                <a16:creationId xmlns:a16="http://schemas.microsoft.com/office/drawing/2014/main" id="{2180EB4B-5EDD-2FF4-E8C8-3BD443F83231}"/>
              </a:ext>
            </a:extLst>
          </p:cNvPr>
          <p:cNvSpPr/>
          <p:nvPr/>
        </p:nvSpPr>
        <p:spPr>
          <a:xfrm>
            <a:off x="5505044" y="3736249"/>
            <a:ext cx="990600" cy="6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E3: </a:t>
            </a:r>
            <a:r>
              <a:rPr lang="sv-SE" sz="800"/>
              <a:t>Vatten och marina resurser</a:t>
            </a:r>
          </a:p>
        </p:txBody>
      </p:sp>
      <p:sp>
        <p:nvSpPr>
          <p:cNvPr id="16" name="Rectangle 15">
            <a:extLst>
              <a:ext uri="{FF2B5EF4-FFF2-40B4-BE49-F238E27FC236}">
                <a16:creationId xmlns:a16="http://schemas.microsoft.com/office/drawing/2014/main" id="{18E3817F-8ABD-38FF-AA62-1D14BDB3AE97}"/>
              </a:ext>
            </a:extLst>
          </p:cNvPr>
          <p:cNvSpPr/>
          <p:nvPr/>
        </p:nvSpPr>
        <p:spPr>
          <a:xfrm>
            <a:off x="5496893" y="4397086"/>
            <a:ext cx="990600" cy="1261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E4: </a:t>
            </a:r>
            <a:r>
              <a:rPr lang="sv-SE" sz="800"/>
              <a:t>Biodiversitet och ekosystem</a:t>
            </a:r>
            <a:r>
              <a:rPr lang="sv-SE" sz="800" baseline="30000"/>
              <a:t>2</a:t>
            </a:r>
            <a:endParaRPr lang="sv-SE" sz="800"/>
          </a:p>
        </p:txBody>
      </p:sp>
      <p:sp>
        <p:nvSpPr>
          <p:cNvPr id="17" name="Rectangle 16">
            <a:extLst>
              <a:ext uri="{FF2B5EF4-FFF2-40B4-BE49-F238E27FC236}">
                <a16:creationId xmlns:a16="http://schemas.microsoft.com/office/drawing/2014/main" id="{0E6AB616-BBC6-54A0-B411-D5E28BE45222}"/>
              </a:ext>
            </a:extLst>
          </p:cNvPr>
          <p:cNvSpPr/>
          <p:nvPr/>
        </p:nvSpPr>
        <p:spPr>
          <a:xfrm>
            <a:off x="5505044" y="5753354"/>
            <a:ext cx="990600" cy="93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b="1"/>
              <a:t>ESRS E5: </a:t>
            </a:r>
            <a:r>
              <a:rPr lang="sv-SE" sz="800"/>
              <a:t>Resurs-användning och cirkulär ekonomi</a:t>
            </a:r>
          </a:p>
        </p:txBody>
      </p:sp>
      <p:sp>
        <p:nvSpPr>
          <p:cNvPr id="18" name="TextBox 17">
            <a:extLst>
              <a:ext uri="{FF2B5EF4-FFF2-40B4-BE49-F238E27FC236}">
                <a16:creationId xmlns:a16="http://schemas.microsoft.com/office/drawing/2014/main" id="{B834F83A-FFFB-6C02-F8F9-F4A07887F356}"/>
              </a:ext>
            </a:extLst>
          </p:cNvPr>
          <p:cNvSpPr txBox="1"/>
          <p:nvPr/>
        </p:nvSpPr>
        <p:spPr>
          <a:xfrm>
            <a:off x="8934630" y="249800"/>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19" name="TextBox 18">
            <a:extLst>
              <a:ext uri="{FF2B5EF4-FFF2-40B4-BE49-F238E27FC236}">
                <a16:creationId xmlns:a16="http://schemas.microsoft.com/office/drawing/2014/main" id="{E8776F8C-5DB6-F7A7-711F-0724CF18355E}"/>
              </a:ext>
            </a:extLst>
          </p:cNvPr>
          <p:cNvSpPr txBox="1"/>
          <p:nvPr/>
        </p:nvSpPr>
        <p:spPr>
          <a:xfrm>
            <a:off x="8334627" y="330721"/>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20" name="TextBox 19">
            <a:extLst>
              <a:ext uri="{FF2B5EF4-FFF2-40B4-BE49-F238E27FC236}">
                <a16:creationId xmlns:a16="http://schemas.microsoft.com/office/drawing/2014/main" id="{DF071DC0-5AE7-46E0-AF2A-A8033D2704AE}"/>
              </a:ext>
            </a:extLst>
          </p:cNvPr>
          <p:cNvSpPr txBox="1"/>
          <p:nvPr/>
        </p:nvSpPr>
        <p:spPr>
          <a:xfrm>
            <a:off x="9526352" y="325713"/>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21" name="TextBox 20">
            <a:extLst>
              <a:ext uri="{FF2B5EF4-FFF2-40B4-BE49-F238E27FC236}">
                <a16:creationId xmlns:a16="http://schemas.microsoft.com/office/drawing/2014/main" id="{0433726E-BA52-BD1B-0066-1AED360887B5}"/>
              </a:ext>
            </a:extLst>
          </p:cNvPr>
          <p:cNvSpPr txBox="1"/>
          <p:nvPr/>
        </p:nvSpPr>
        <p:spPr>
          <a:xfrm>
            <a:off x="10218821" y="233380"/>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23" name="Oval 22">
            <a:extLst>
              <a:ext uri="{FF2B5EF4-FFF2-40B4-BE49-F238E27FC236}">
                <a16:creationId xmlns:a16="http://schemas.microsoft.com/office/drawing/2014/main" id="{37532F1C-BB3A-7321-03D3-2781E93127F5}"/>
              </a:ext>
            </a:extLst>
          </p:cNvPr>
          <p:cNvSpPr/>
          <p:nvPr/>
        </p:nvSpPr>
        <p:spPr>
          <a:xfrm>
            <a:off x="8581977" y="50917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 name="Oval 24">
            <a:extLst>
              <a:ext uri="{FF2B5EF4-FFF2-40B4-BE49-F238E27FC236}">
                <a16:creationId xmlns:a16="http://schemas.microsoft.com/office/drawing/2014/main" id="{CD5C4FB1-A1D1-0162-5CE0-4141C7EA6AD5}"/>
              </a:ext>
            </a:extLst>
          </p:cNvPr>
          <p:cNvSpPr/>
          <p:nvPr/>
        </p:nvSpPr>
        <p:spPr>
          <a:xfrm>
            <a:off x="9165985" y="51940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6" name="Oval 25">
            <a:extLst>
              <a:ext uri="{FF2B5EF4-FFF2-40B4-BE49-F238E27FC236}">
                <a16:creationId xmlns:a16="http://schemas.microsoft.com/office/drawing/2014/main" id="{7AE2F4E9-5DCD-C127-81B7-BDCFB90664F8}"/>
              </a:ext>
            </a:extLst>
          </p:cNvPr>
          <p:cNvSpPr/>
          <p:nvPr/>
        </p:nvSpPr>
        <p:spPr>
          <a:xfrm>
            <a:off x="8583629" y="83830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7" name="Oval 26">
            <a:extLst>
              <a:ext uri="{FF2B5EF4-FFF2-40B4-BE49-F238E27FC236}">
                <a16:creationId xmlns:a16="http://schemas.microsoft.com/office/drawing/2014/main" id="{26C578D6-8038-CA71-37BE-53D79655AF3B}"/>
              </a:ext>
            </a:extLst>
          </p:cNvPr>
          <p:cNvSpPr/>
          <p:nvPr/>
        </p:nvSpPr>
        <p:spPr>
          <a:xfrm>
            <a:off x="9178172" y="82221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8" name="Oval 27">
            <a:extLst>
              <a:ext uri="{FF2B5EF4-FFF2-40B4-BE49-F238E27FC236}">
                <a16:creationId xmlns:a16="http://schemas.microsoft.com/office/drawing/2014/main" id="{625C90D8-FB81-0ACD-1027-60E4F231C040}"/>
              </a:ext>
            </a:extLst>
          </p:cNvPr>
          <p:cNvSpPr/>
          <p:nvPr/>
        </p:nvSpPr>
        <p:spPr>
          <a:xfrm>
            <a:off x="9766797" y="83566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9" name="Oval 28">
            <a:extLst>
              <a:ext uri="{FF2B5EF4-FFF2-40B4-BE49-F238E27FC236}">
                <a16:creationId xmlns:a16="http://schemas.microsoft.com/office/drawing/2014/main" id="{60A02049-F8DE-F155-7C0C-38CA2C55C469}"/>
              </a:ext>
            </a:extLst>
          </p:cNvPr>
          <p:cNvSpPr/>
          <p:nvPr/>
        </p:nvSpPr>
        <p:spPr>
          <a:xfrm>
            <a:off x="8577637" y="11374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48" name="Oval 247">
            <a:extLst>
              <a:ext uri="{FF2B5EF4-FFF2-40B4-BE49-F238E27FC236}">
                <a16:creationId xmlns:a16="http://schemas.microsoft.com/office/drawing/2014/main" id="{69483F3A-B207-1AB2-98F6-29DD2BD74F25}"/>
              </a:ext>
            </a:extLst>
          </p:cNvPr>
          <p:cNvSpPr/>
          <p:nvPr/>
        </p:nvSpPr>
        <p:spPr>
          <a:xfrm>
            <a:off x="8581977" y="15264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96D64B50-7876-A3BC-806C-351D7914C6DD}"/>
              </a:ext>
            </a:extLst>
          </p:cNvPr>
          <p:cNvSpPr/>
          <p:nvPr/>
        </p:nvSpPr>
        <p:spPr>
          <a:xfrm>
            <a:off x="9161374" y="15264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3" name="Oval 32">
            <a:extLst>
              <a:ext uri="{FF2B5EF4-FFF2-40B4-BE49-F238E27FC236}">
                <a16:creationId xmlns:a16="http://schemas.microsoft.com/office/drawing/2014/main" id="{0A6C36DB-2F84-67EE-4885-FE7FA3D46C19}"/>
              </a:ext>
            </a:extLst>
          </p:cNvPr>
          <p:cNvSpPr/>
          <p:nvPr/>
        </p:nvSpPr>
        <p:spPr>
          <a:xfrm>
            <a:off x="9761077" y="152647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4" name="Oval 33">
            <a:extLst>
              <a:ext uri="{FF2B5EF4-FFF2-40B4-BE49-F238E27FC236}">
                <a16:creationId xmlns:a16="http://schemas.microsoft.com/office/drawing/2014/main" id="{A0D319FD-5562-E3F9-8FF4-F6887ACC9B60}"/>
              </a:ext>
            </a:extLst>
          </p:cNvPr>
          <p:cNvSpPr/>
          <p:nvPr/>
        </p:nvSpPr>
        <p:spPr>
          <a:xfrm>
            <a:off x="8581977" y="184108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6" name="Oval 35">
            <a:extLst>
              <a:ext uri="{FF2B5EF4-FFF2-40B4-BE49-F238E27FC236}">
                <a16:creationId xmlns:a16="http://schemas.microsoft.com/office/drawing/2014/main" id="{C2B4B5F8-17FB-6A34-2E98-2C92133BADD5}"/>
              </a:ext>
            </a:extLst>
          </p:cNvPr>
          <p:cNvSpPr/>
          <p:nvPr/>
        </p:nvSpPr>
        <p:spPr>
          <a:xfrm>
            <a:off x="9169357" y="1812048"/>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7" name="Oval 36">
            <a:extLst>
              <a:ext uri="{FF2B5EF4-FFF2-40B4-BE49-F238E27FC236}">
                <a16:creationId xmlns:a16="http://schemas.microsoft.com/office/drawing/2014/main" id="{C8B1DFAC-AEED-86C1-C37F-0B08F75635CE}"/>
              </a:ext>
            </a:extLst>
          </p:cNvPr>
          <p:cNvSpPr/>
          <p:nvPr/>
        </p:nvSpPr>
        <p:spPr>
          <a:xfrm>
            <a:off x="9759998" y="180896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8" name="Oval 37">
            <a:extLst>
              <a:ext uri="{FF2B5EF4-FFF2-40B4-BE49-F238E27FC236}">
                <a16:creationId xmlns:a16="http://schemas.microsoft.com/office/drawing/2014/main" id="{2977E748-3EFE-539B-2F26-48444DC054A6}"/>
              </a:ext>
            </a:extLst>
          </p:cNvPr>
          <p:cNvSpPr/>
          <p:nvPr/>
        </p:nvSpPr>
        <p:spPr>
          <a:xfrm>
            <a:off x="9172578" y="215898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9" name="Oval 38">
            <a:extLst>
              <a:ext uri="{FF2B5EF4-FFF2-40B4-BE49-F238E27FC236}">
                <a16:creationId xmlns:a16="http://schemas.microsoft.com/office/drawing/2014/main" id="{815E71B3-7AB2-A040-5398-8109FF5F316E}"/>
              </a:ext>
            </a:extLst>
          </p:cNvPr>
          <p:cNvSpPr/>
          <p:nvPr/>
        </p:nvSpPr>
        <p:spPr>
          <a:xfrm>
            <a:off x="9171912" y="276640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0" name="Oval 39">
            <a:extLst>
              <a:ext uri="{FF2B5EF4-FFF2-40B4-BE49-F238E27FC236}">
                <a16:creationId xmlns:a16="http://schemas.microsoft.com/office/drawing/2014/main" id="{B15347C2-448A-2D32-6B27-DAEAFD2F672F}"/>
              </a:ext>
            </a:extLst>
          </p:cNvPr>
          <p:cNvSpPr/>
          <p:nvPr/>
        </p:nvSpPr>
        <p:spPr>
          <a:xfrm>
            <a:off x="9167816" y="311424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1" name="Oval 40">
            <a:extLst>
              <a:ext uri="{FF2B5EF4-FFF2-40B4-BE49-F238E27FC236}">
                <a16:creationId xmlns:a16="http://schemas.microsoft.com/office/drawing/2014/main" id="{BF1FE5C7-4A8F-A2D3-06F7-7C9FC11B3899}"/>
              </a:ext>
            </a:extLst>
          </p:cNvPr>
          <p:cNvSpPr/>
          <p:nvPr/>
        </p:nvSpPr>
        <p:spPr>
          <a:xfrm>
            <a:off x="9167816" y="342628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4" name="Oval 43">
            <a:extLst>
              <a:ext uri="{FF2B5EF4-FFF2-40B4-BE49-F238E27FC236}">
                <a16:creationId xmlns:a16="http://schemas.microsoft.com/office/drawing/2014/main" id="{5C55EF60-F5AD-FC80-F619-0AE0DCCAF214}"/>
              </a:ext>
            </a:extLst>
          </p:cNvPr>
          <p:cNvSpPr/>
          <p:nvPr/>
        </p:nvSpPr>
        <p:spPr>
          <a:xfrm>
            <a:off x="9767276" y="3408387"/>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5" name="Oval 44">
            <a:extLst>
              <a:ext uri="{FF2B5EF4-FFF2-40B4-BE49-F238E27FC236}">
                <a16:creationId xmlns:a16="http://schemas.microsoft.com/office/drawing/2014/main" id="{0ED15EB4-474F-35DF-2185-271EE6EA29A4}"/>
              </a:ext>
            </a:extLst>
          </p:cNvPr>
          <p:cNvSpPr/>
          <p:nvPr/>
        </p:nvSpPr>
        <p:spPr>
          <a:xfrm>
            <a:off x="8577637" y="381323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6" name="Oval 45">
            <a:extLst>
              <a:ext uri="{FF2B5EF4-FFF2-40B4-BE49-F238E27FC236}">
                <a16:creationId xmlns:a16="http://schemas.microsoft.com/office/drawing/2014/main" id="{AA59DAFF-9A5B-D14D-016E-48C1F40EFEA2}"/>
              </a:ext>
            </a:extLst>
          </p:cNvPr>
          <p:cNvSpPr/>
          <p:nvPr/>
        </p:nvSpPr>
        <p:spPr>
          <a:xfrm>
            <a:off x="8577637" y="4453536"/>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7" name="Oval 46">
            <a:extLst>
              <a:ext uri="{FF2B5EF4-FFF2-40B4-BE49-F238E27FC236}">
                <a16:creationId xmlns:a16="http://schemas.microsoft.com/office/drawing/2014/main" id="{4D29EEE8-3403-2D59-5AD7-877BF684565B}"/>
              </a:ext>
            </a:extLst>
          </p:cNvPr>
          <p:cNvSpPr/>
          <p:nvPr/>
        </p:nvSpPr>
        <p:spPr>
          <a:xfrm>
            <a:off x="9161374" y="444146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8" name="Oval 47">
            <a:extLst>
              <a:ext uri="{FF2B5EF4-FFF2-40B4-BE49-F238E27FC236}">
                <a16:creationId xmlns:a16="http://schemas.microsoft.com/office/drawing/2014/main" id="{3D247F3A-A5F6-3506-7CAC-68B339452664}"/>
              </a:ext>
            </a:extLst>
          </p:cNvPr>
          <p:cNvSpPr/>
          <p:nvPr/>
        </p:nvSpPr>
        <p:spPr>
          <a:xfrm>
            <a:off x="9764882" y="4445025"/>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49" name="Oval 48">
            <a:extLst>
              <a:ext uri="{FF2B5EF4-FFF2-40B4-BE49-F238E27FC236}">
                <a16:creationId xmlns:a16="http://schemas.microsoft.com/office/drawing/2014/main" id="{C089BE35-1CB1-8E70-21F7-AF2E7E3A9F0A}"/>
              </a:ext>
            </a:extLst>
          </p:cNvPr>
          <p:cNvSpPr/>
          <p:nvPr/>
        </p:nvSpPr>
        <p:spPr>
          <a:xfrm>
            <a:off x="8575188" y="583360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2" name="Oval 51">
            <a:extLst>
              <a:ext uri="{FF2B5EF4-FFF2-40B4-BE49-F238E27FC236}">
                <a16:creationId xmlns:a16="http://schemas.microsoft.com/office/drawing/2014/main" id="{6A7CA91B-B038-EB91-E4FC-500EBD05B8B4}"/>
              </a:ext>
            </a:extLst>
          </p:cNvPr>
          <p:cNvSpPr/>
          <p:nvPr/>
        </p:nvSpPr>
        <p:spPr>
          <a:xfrm>
            <a:off x="9167816" y="5833604"/>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3" name="Oval 52">
            <a:extLst>
              <a:ext uri="{FF2B5EF4-FFF2-40B4-BE49-F238E27FC236}">
                <a16:creationId xmlns:a16="http://schemas.microsoft.com/office/drawing/2014/main" id="{BFDA85D8-9934-3837-F5C0-979CEC44D574}"/>
              </a:ext>
            </a:extLst>
          </p:cNvPr>
          <p:cNvSpPr/>
          <p:nvPr/>
        </p:nvSpPr>
        <p:spPr>
          <a:xfrm>
            <a:off x="8575188" y="6462042"/>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4" name="Oval 53">
            <a:extLst>
              <a:ext uri="{FF2B5EF4-FFF2-40B4-BE49-F238E27FC236}">
                <a16:creationId xmlns:a16="http://schemas.microsoft.com/office/drawing/2014/main" id="{1E153F6E-D316-05BD-94B1-27CDA1A828E0}"/>
              </a:ext>
            </a:extLst>
          </p:cNvPr>
          <p:cNvSpPr/>
          <p:nvPr/>
        </p:nvSpPr>
        <p:spPr>
          <a:xfrm>
            <a:off x="9175133" y="645244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5" name="Oval 54">
            <a:extLst>
              <a:ext uri="{FF2B5EF4-FFF2-40B4-BE49-F238E27FC236}">
                <a16:creationId xmlns:a16="http://schemas.microsoft.com/office/drawing/2014/main" id="{49869E8A-424F-3E38-D9C1-5E2FE934E300}"/>
              </a:ext>
            </a:extLst>
          </p:cNvPr>
          <p:cNvSpPr/>
          <p:nvPr/>
        </p:nvSpPr>
        <p:spPr>
          <a:xfrm>
            <a:off x="9759998" y="645989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8" name="Oval 57">
            <a:extLst>
              <a:ext uri="{FF2B5EF4-FFF2-40B4-BE49-F238E27FC236}">
                <a16:creationId xmlns:a16="http://schemas.microsoft.com/office/drawing/2014/main" id="{0D706D8D-4E25-3A30-CBE9-0609CD8C2198}"/>
              </a:ext>
            </a:extLst>
          </p:cNvPr>
          <p:cNvSpPr/>
          <p:nvPr/>
        </p:nvSpPr>
        <p:spPr>
          <a:xfrm>
            <a:off x="10423194" y="822211"/>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3" name="Oval 72">
            <a:extLst>
              <a:ext uri="{FF2B5EF4-FFF2-40B4-BE49-F238E27FC236}">
                <a16:creationId xmlns:a16="http://schemas.microsoft.com/office/drawing/2014/main" id="{E7F6AF8F-1CF2-B718-0182-1663E45F0E78}"/>
              </a:ext>
            </a:extLst>
          </p:cNvPr>
          <p:cNvSpPr/>
          <p:nvPr/>
        </p:nvSpPr>
        <p:spPr>
          <a:xfrm>
            <a:off x="10423194" y="1139737"/>
            <a:ext cx="152354" cy="164806"/>
          </a:xfrm>
          <a:prstGeom prst="ellipse">
            <a:avLst/>
          </a:prstGeom>
          <a:solidFill>
            <a:schemeClr val="accent5">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4" name="Rectangle 73">
            <a:extLst>
              <a:ext uri="{FF2B5EF4-FFF2-40B4-BE49-F238E27FC236}">
                <a16:creationId xmlns:a16="http://schemas.microsoft.com/office/drawing/2014/main" id="{80038D2D-D97C-D49F-0D1F-4E4692E3B649}"/>
              </a:ext>
            </a:extLst>
          </p:cNvPr>
          <p:cNvSpPr/>
          <p:nvPr/>
        </p:nvSpPr>
        <p:spPr>
          <a:xfrm>
            <a:off x="6550123" y="3375363"/>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E2.7 </a:t>
            </a:r>
            <a:r>
              <a:rPr lang="sv-SE" sz="700">
                <a:solidFill>
                  <a:schemeClr val="accent2"/>
                </a:solidFill>
              </a:rPr>
              <a:t>Mikroplaster</a:t>
            </a:r>
          </a:p>
        </p:txBody>
      </p:sp>
      <p:sp>
        <p:nvSpPr>
          <p:cNvPr id="75" name="Rectangle 74">
            <a:extLst>
              <a:ext uri="{FF2B5EF4-FFF2-40B4-BE49-F238E27FC236}">
                <a16:creationId xmlns:a16="http://schemas.microsoft.com/office/drawing/2014/main" id="{5E372950-11C9-A9B2-D77C-7890F06335D7}"/>
              </a:ext>
            </a:extLst>
          </p:cNvPr>
          <p:cNvSpPr/>
          <p:nvPr/>
        </p:nvSpPr>
        <p:spPr>
          <a:xfrm>
            <a:off x="6550123" y="2733847"/>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E2.5 </a:t>
            </a:r>
            <a:r>
              <a:rPr lang="sv-SE" sz="700">
                <a:solidFill>
                  <a:schemeClr val="accent2"/>
                </a:solidFill>
              </a:rPr>
              <a:t>Farliga ämnen (</a:t>
            </a:r>
            <a:r>
              <a:rPr lang="sv-SE" sz="700" err="1">
                <a:solidFill>
                  <a:schemeClr val="accent2"/>
                </a:solidFill>
              </a:rPr>
              <a:t>SoC</a:t>
            </a:r>
            <a:r>
              <a:rPr lang="sv-SE" sz="700">
                <a:solidFill>
                  <a:schemeClr val="accent2"/>
                </a:solidFill>
              </a:rPr>
              <a:t>)</a:t>
            </a:r>
          </a:p>
        </p:txBody>
      </p:sp>
      <p:sp>
        <p:nvSpPr>
          <p:cNvPr id="77" name="Rectangle 76">
            <a:extLst>
              <a:ext uri="{FF2B5EF4-FFF2-40B4-BE49-F238E27FC236}">
                <a16:creationId xmlns:a16="http://schemas.microsoft.com/office/drawing/2014/main" id="{7D306DC1-15D8-DF22-2291-3FC874759FE5}"/>
              </a:ext>
            </a:extLst>
          </p:cNvPr>
          <p:cNvSpPr/>
          <p:nvPr/>
        </p:nvSpPr>
        <p:spPr>
          <a:xfrm>
            <a:off x="6550123" y="3054604"/>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E2.6</a:t>
            </a:r>
            <a:r>
              <a:rPr lang="sv-SE" sz="700">
                <a:solidFill>
                  <a:schemeClr val="accent2"/>
                </a:solidFill>
              </a:rPr>
              <a:t> Väldigt farliga ämnen (SVHC)</a:t>
            </a:r>
          </a:p>
        </p:txBody>
      </p:sp>
      <p:sp>
        <p:nvSpPr>
          <p:cNvPr id="78" name="Rectangle 77">
            <a:extLst>
              <a:ext uri="{FF2B5EF4-FFF2-40B4-BE49-F238E27FC236}">
                <a16:creationId xmlns:a16="http://schemas.microsoft.com/office/drawing/2014/main" id="{AFDE39DC-4BF3-7FDC-FB4D-9CA8B57339D3}"/>
              </a:ext>
            </a:extLst>
          </p:cNvPr>
          <p:cNvSpPr/>
          <p:nvPr/>
        </p:nvSpPr>
        <p:spPr>
          <a:xfrm>
            <a:off x="6542773" y="2413090"/>
            <a:ext cx="172570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E2.4 </a:t>
            </a:r>
            <a:r>
              <a:rPr lang="sv-SE" sz="700" i="1">
                <a:solidFill>
                  <a:schemeClr val="bg1">
                    <a:lumMod val="50000"/>
                  </a:schemeClr>
                </a:solidFill>
              </a:rPr>
              <a:t>Föroreningar av levande organismer </a:t>
            </a:r>
          </a:p>
        </p:txBody>
      </p:sp>
      <p:sp>
        <p:nvSpPr>
          <p:cNvPr id="79" name="Rectangle 78">
            <a:extLst>
              <a:ext uri="{FF2B5EF4-FFF2-40B4-BE49-F238E27FC236}">
                <a16:creationId xmlns:a16="http://schemas.microsoft.com/office/drawing/2014/main" id="{5B800EC2-2AD2-B369-246D-8DF3C8137EBC}"/>
              </a:ext>
            </a:extLst>
          </p:cNvPr>
          <p:cNvSpPr/>
          <p:nvPr/>
        </p:nvSpPr>
        <p:spPr>
          <a:xfrm>
            <a:off x="6542773" y="1771576"/>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E2.2 </a:t>
            </a:r>
            <a:r>
              <a:rPr lang="sv-SE" sz="700">
                <a:solidFill>
                  <a:schemeClr val="accent2"/>
                </a:solidFill>
              </a:rPr>
              <a:t>Förorening av vatten</a:t>
            </a:r>
          </a:p>
        </p:txBody>
      </p:sp>
      <p:sp>
        <p:nvSpPr>
          <p:cNvPr id="80" name="Rectangle 79">
            <a:extLst>
              <a:ext uri="{FF2B5EF4-FFF2-40B4-BE49-F238E27FC236}">
                <a16:creationId xmlns:a16="http://schemas.microsoft.com/office/drawing/2014/main" id="{6B907709-5195-9E14-625A-4F390A1EE725}"/>
              </a:ext>
            </a:extLst>
          </p:cNvPr>
          <p:cNvSpPr/>
          <p:nvPr/>
        </p:nvSpPr>
        <p:spPr>
          <a:xfrm>
            <a:off x="6542773" y="434466"/>
            <a:ext cx="1727445" cy="28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E1.1 </a:t>
            </a:r>
            <a:r>
              <a:rPr lang="sv-SE" sz="700">
                <a:solidFill>
                  <a:schemeClr val="accent2"/>
                </a:solidFill>
              </a:rPr>
              <a:t>Anpassning till klimatförändringar</a:t>
            </a:r>
          </a:p>
        </p:txBody>
      </p:sp>
      <p:sp>
        <p:nvSpPr>
          <p:cNvPr id="82" name="Rectangle 81">
            <a:extLst>
              <a:ext uri="{FF2B5EF4-FFF2-40B4-BE49-F238E27FC236}">
                <a16:creationId xmlns:a16="http://schemas.microsoft.com/office/drawing/2014/main" id="{E859B527-7D5E-C27E-1D57-56BA6ADC92C1}"/>
              </a:ext>
            </a:extLst>
          </p:cNvPr>
          <p:cNvSpPr/>
          <p:nvPr/>
        </p:nvSpPr>
        <p:spPr>
          <a:xfrm>
            <a:off x="6542773" y="756552"/>
            <a:ext cx="1727445"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E1.2 </a:t>
            </a:r>
            <a:r>
              <a:rPr lang="sv-SE" sz="700">
                <a:solidFill>
                  <a:schemeClr val="accent2"/>
                </a:solidFill>
              </a:rPr>
              <a:t>Begränsning av klimatförändringar</a:t>
            </a:r>
          </a:p>
        </p:txBody>
      </p:sp>
      <p:sp>
        <p:nvSpPr>
          <p:cNvPr id="83" name="Rectangle 82">
            <a:extLst>
              <a:ext uri="{FF2B5EF4-FFF2-40B4-BE49-F238E27FC236}">
                <a16:creationId xmlns:a16="http://schemas.microsoft.com/office/drawing/2014/main" id="{A9329A15-A59A-B390-5DC5-A3AE9B583694}"/>
              </a:ext>
            </a:extLst>
          </p:cNvPr>
          <p:cNvSpPr/>
          <p:nvPr/>
        </p:nvSpPr>
        <p:spPr>
          <a:xfrm>
            <a:off x="6542773" y="1450819"/>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E2.1 </a:t>
            </a:r>
            <a:r>
              <a:rPr lang="sv-SE" sz="700">
                <a:solidFill>
                  <a:schemeClr val="accent2"/>
                </a:solidFill>
              </a:rPr>
              <a:t>Förorening av luft</a:t>
            </a:r>
          </a:p>
        </p:txBody>
      </p:sp>
      <p:sp>
        <p:nvSpPr>
          <p:cNvPr id="84" name="Rectangle 83">
            <a:extLst>
              <a:ext uri="{FF2B5EF4-FFF2-40B4-BE49-F238E27FC236}">
                <a16:creationId xmlns:a16="http://schemas.microsoft.com/office/drawing/2014/main" id="{00AC729E-B01A-913B-5910-01D13C04E0F6}"/>
              </a:ext>
            </a:extLst>
          </p:cNvPr>
          <p:cNvSpPr/>
          <p:nvPr/>
        </p:nvSpPr>
        <p:spPr>
          <a:xfrm>
            <a:off x="6542773" y="4058334"/>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E3.2 </a:t>
            </a:r>
            <a:r>
              <a:rPr lang="sv-SE" sz="700" i="1">
                <a:solidFill>
                  <a:schemeClr val="bg1">
                    <a:lumMod val="50000"/>
                  </a:schemeClr>
                </a:solidFill>
              </a:rPr>
              <a:t>Marina Resurser</a:t>
            </a:r>
          </a:p>
        </p:txBody>
      </p:sp>
      <p:sp>
        <p:nvSpPr>
          <p:cNvPr id="85" name="Rectangle 84">
            <a:extLst>
              <a:ext uri="{FF2B5EF4-FFF2-40B4-BE49-F238E27FC236}">
                <a16:creationId xmlns:a16="http://schemas.microsoft.com/office/drawing/2014/main" id="{D86F498A-0FE2-2CC2-2224-964C7D3CC5BD}"/>
              </a:ext>
            </a:extLst>
          </p:cNvPr>
          <p:cNvSpPr/>
          <p:nvPr/>
        </p:nvSpPr>
        <p:spPr>
          <a:xfrm>
            <a:off x="6551713" y="4394207"/>
            <a:ext cx="173305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E4.1</a:t>
            </a:r>
            <a:r>
              <a:rPr lang="sv-SE" sz="700">
                <a:solidFill>
                  <a:schemeClr val="accent2"/>
                </a:solidFill>
              </a:rPr>
              <a:t> Direkta påverkansfaktorer för förlust av biologisk mångfald</a:t>
            </a:r>
            <a:endParaRPr lang="sv-SE" sz="700" baseline="30000">
              <a:solidFill>
                <a:schemeClr val="accent2"/>
              </a:solidFill>
            </a:endParaRPr>
          </a:p>
        </p:txBody>
      </p:sp>
      <p:sp>
        <p:nvSpPr>
          <p:cNvPr id="86" name="Rectangle 85">
            <a:extLst>
              <a:ext uri="{FF2B5EF4-FFF2-40B4-BE49-F238E27FC236}">
                <a16:creationId xmlns:a16="http://schemas.microsoft.com/office/drawing/2014/main" id="{0AF4104C-A3E4-9580-96BB-27A121031D10}"/>
              </a:ext>
            </a:extLst>
          </p:cNvPr>
          <p:cNvSpPr/>
          <p:nvPr/>
        </p:nvSpPr>
        <p:spPr>
          <a:xfrm>
            <a:off x="6558913" y="5038998"/>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E4.3 </a:t>
            </a:r>
            <a:r>
              <a:rPr lang="sv-SE" sz="700" i="1">
                <a:solidFill>
                  <a:schemeClr val="bg1">
                    <a:lumMod val="50000"/>
                  </a:schemeClr>
                </a:solidFill>
              </a:rPr>
              <a:t>Ekosystemens omfattning och tillstånd</a:t>
            </a:r>
          </a:p>
        </p:txBody>
      </p:sp>
      <p:sp>
        <p:nvSpPr>
          <p:cNvPr id="87" name="Rectangle 86">
            <a:extLst>
              <a:ext uri="{FF2B5EF4-FFF2-40B4-BE49-F238E27FC236}">
                <a16:creationId xmlns:a16="http://schemas.microsoft.com/office/drawing/2014/main" id="{D7FC632D-612C-BD48-F67B-177EA1A12B6E}"/>
              </a:ext>
            </a:extLst>
          </p:cNvPr>
          <p:cNvSpPr/>
          <p:nvPr/>
        </p:nvSpPr>
        <p:spPr>
          <a:xfrm>
            <a:off x="6551713" y="4713762"/>
            <a:ext cx="1733050"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E4.2 </a:t>
            </a:r>
            <a:r>
              <a:rPr lang="sv-SE" sz="700" i="1">
                <a:solidFill>
                  <a:schemeClr val="bg1">
                    <a:lumMod val="50000"/>
                  </a:schemeClr>
                </a:solidFill>
              </a:rPr>
              <a:t>Konsekvenser för arters tillstånd</a:t>
            </a:r>
          </a:p>
        </p:txBody>
      </p:sp>
      <p:sp>
        <p:nvSpPr>
          <p:cNvPr id="88" name="Rectangle 87">
            <a:extLst>
              <a:ext uri="{FF2B5EF4-FFF2-40B4-BE49-F238E27FC236}">
                <a16:creationId xmlns:a16="http://schemas.microsoft.com/office/drawing/2014/main" id="{789AF2A8-781B-10F2-2C0C-C265F11E5083}"/>
              </a:ext>
            </a:extLst>
          </p:cNvPr>
          <p:cNvSpPr/>
          <p:nvPr/>
        </p:nvSpPr>
        <p:spPr>
          <a:xfrm>
            <a:off x="6551713" y="5375165"/>
            <a:ext cx="1733050" cy="283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E4.4 </a:t>
            </a:r>
            <a:r>
              <a:rPr lang="sv-SE" sz="700" i="1">
                <a:solidFill>
                  <a:schemeClr val="bg1">
                    <a:lumMod val="50000"/>
                  </a:schemeClr>
                </a:solidFill>
              </a:rPr>
              <a:t>Beroenden av ekosystemtjänster</a:t>
            </a:r>
          </a:p>
        </p:txBody>
      </p:sp>
      <p:sp>
        <p:nvSpPr>
          <p:cNvPr id="89" name="Rectangle 88">
            <a:extLst>
              <a:ext uri="{FF2B5EF4-FFF2-40B4-BE49-F238E27FC236}">
                <a16:creationId xmlns:a16="http://schemas.microsoft.com/office/drawing/2014/main" id="{A87E766F-3C2E-7350-98B0-899CA2E26321}"/>
              </a:ext>
            </a:extLst>
          </p:cNvPr>
          <p:cNvSpPr/>
          <p:nvPr/>
        </p:nvSpPr>
        <p:spPr>
          <a:xfrm>
            <a:off x="6558913" y="5753353"/>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E5.1 </a:t>
            </a:r>
            <a:r>
              <a:rPr lang="sv-SE" sz="700">
                <a:solidFill>
                  <a:schemeClr val="accent2"/>
                </a:solidFill>
              </a:rPr>
              <a:t>Resursinflöden</a:t>
            </a:r>
          </a:p>
        </p:txBody>
      </p:sp>
      <p:sp>
        <p:nvSpPr>
          <p:cNvPr id="90" name="Rectangle 89">
            <a:extLst>
              <a:ext uri="{FF2B5EF4-FFF2-40B4-BE49-F238E27FC236}">
                <a16:creationId xmlns:a16="http://schemas.microsoft.com/office/drawing/2014/main" id="{B8983D22-1758-6458-BF1F-8AB0EEBAED21}"/>
              </a:ext>
            </a:extLst>
          </p:cNvPr>
          <p:cNvSpPr/>
          <p:nvPr/>
        </p:nvSpPr>
        <p:spPr>
          <a:xfrm>
            <a:off x="6566113" y="6410797"/>
            <a:ext cx="170956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E5.3 </a:t>
            </a:r>
            <a:r>
              <a:rPr lang="sv-SE" sz="700">
                <a:solidFill>
                  <a:schemeClr val="accent2"/>
                </a:solidFill>
              </a:rPr>
              <a:t>Avfall</a:t>
            </a:r>
          </a:p>
        </p:txBody>
      </p:sp>
      <p:sp>
        <p:nvSpPr>
          <p:cNvPr id="91" name="Rectangle 90">
            <a:extLst>
              <a:ext uri="{FF2B5EF4-FFF2-40B4-BE49-F238E27FC236}">
                <a16:creationId xmlns:a16="http://schemas.microsoft.com/office/drawing/2014/main" id="{46564D64-747D-595A-F536-FE00E847BE93}"/>
              </a:ext>
            </a:extLst>
          </p:cNvPr>
          <p:cNvSpPr/>
          <p:nvPr/>
        </p:nvSpPr>
        <p:spPr>
          <a:xfrm>
            <a:off x="6558913" y="6085561"/>
            <a:ext cx="1709561"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a:solidFill>
                  <a:schemeClr val="bg1">
                    <a:lumMod val="50000"/>
                  </a:schemeClr>
                </a:solidFill>
              </a:rPr>
              <a:t>E5.2</a:t>
            </a:r>
            <a:r>
              <a:rPr lang="sv-SE" sz="700" i="1">
                <a:solidFill>
                  <a:schemeClr val="bg1">
                    <a:lumMod val="50000"/>
                  </a:schemeClr>
                </a:solidFill>
              </a:rPr>
              <a:t> Resursutflöden</a:t>
            </a:r>
          </a:p>
        </p:txBody>
      </p:sp>
      <p:sp>
        <p:nvSpPr>
          <p:cNvPr id="92" name="Rectangle 91">
            <a:extLst>
              <a:ext uri="{FF2B5EF4-FFF2-40B4-BE49-F238E27FC236}">
                <a16:creationId xmlns:a16="http://schemas.microsoft.com/office/drawing/2014/main" id="{7C2808D4-8EE3-25DB-A168-CEDB384AA54D}"/>
              </a:ext>
            </a:extLst>
          </p:cNvPr>
          <p:cNvSpPr/>
          <p:nvPr/>
        </p:nvSpPr>
        <p:spPr>
          <a:xfrm>
            <a:off x="6541029" y="1083610"/>
            <a:ext cx="1727445" cy="272485"/>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E1.3</a:t>
            </a:r>
            <a:r>
              <a:rPr lang="sv-SE" sz="700">
                <a:solidFill>
                  <a:schemeClr val="accent2"/>
                </a:solidFill>
              </a:rPr>
              <a:t> Energi</a:t>
            </a:r>
          </a:p>
        </p:txBody>
      </p:sp>
      <p:sp>
        <p:nvSpPr>
          <p:cNvPr id="93" name="Rectangle 92">
            <a:extLst>
              <a:ext uri="{FF2B5EF4-FFF2-40B4-BE49-F238E27FC236}">
                <a16:creationId xmlns:a16="http://schemas.microsoft.com/office/drawing/2014/main" id="{331851A5-0EC2-E57F-4AD8-6EFAA1DD3E22}"/>
              </a:ext>
            </a:extLst>
          </p:cNvPr>
          <p:cNvSpPr/>
          <p:nvPr/>
        </p:nvSpPr>
        <p:spPr>
          <a:xfrm>
            <a:off x="6542773" y="2088735"/>
            <a:ext cx="1725701"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E2.3 </a:t>
            </a:r>
            <a:r>
              <a:rPr lang="sv-SE" sz="700">
                <a:solidFill>
                  <a:schemeClr val="accent2"/>
                </a:solidFill>
              </a:rPr>
              <a:t>Förorening av mark</a:t>
            </a:r>
          </a:p>
        </p:txBody>
      </p:sp>
      <p:sp>
        <p:nvSpPr>
          <p:cNvPr id="94" name="Rectangle 93">
            <a:extLst>
              <a:ext uri="{FF2B5EF4-FFF2-40B4-BE49-F238E27FC236}">
                <a16:creationId xmlns:a16="http://schemas.microsoft.com/office/drawing/2014/main" id="{751D7C94-879E-AF5C-F927-F16DD5CD19E7}"/>
              </a:ext>
            </a:extLst>
          </p:cNvPr>
          <p:cNvSpPr/>
          <p:nvPr/>
        </p:nvSpPr>
        <p:spPr>
          <a:xfrm>
            <a:off x="6542774" y="3741177"/>
            <a:ext cx="1725700" cy="283464"/>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2"/>
                </a:solidFill>
              </a:rPr>
              <a:t>E3.1 </a:t>
            </a:r>
            <a:r>
              <a:rPr lang="sv-SE" sz="700">
                <a:solidFill>
                  <a:schemeClr val="accent2"/>
                </a:solidFill>
              </a:rPr>
              <a:t>Vatten</a:t>
            </a:r>
          </a:p>
        </p:txBody>
      </p:sp>
      <p:sp>
        <p:nvSpPr>
          <p:cNvPr id="256" name="Oval 255">
            <a:extLst>
              <a:ext uri="{FF2B5EF4-FFF2-40B4-BE49-F238E27FC236}">
                <a16:creationId xmlns:a16="http://schemas.microsoft.com/office/drawing/2014/main" id="{A46A1236-F00B-74E6-FAF1-EE18644E6EC1}"/>
              </a:ext>
            </a:extLst>
          </p:cNvPr>
          <p:cNvSpPr/>
          <p:nvPr/>
        </p:nvSpPr>
        <p:spPr>
          <a:xfrm>
            <a:off x="9759998" y="1133611"/>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57" name="Oval 256">
            <a:extLst>
              <a:ext uri="{FF2B5EF4-FFF2-40B4-BE49-F238E27FC236}">
                <a16:creationId xmlns:a16="http://schemas.microsoft.com/office/drawing/2014/main" id="{A5E07DE8-CD65-5B7E-5AB2-220E4D25AB1D}"/>
              </a:ext>
            </a:extLst>
          </p:cNvPr>
          <p:cNvSpPr/>
          <p:nvPr/>
        </p:nvSpPr>
        <p:spPr>
          <a:xfrm>
            <a:off x="9175848" y="112418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172267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CDAF8-A70B-9AEC-3ECC-BB8ED1F337C3}"/>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3303BD-E0F1-396B-12BE-722AAD5DC44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EE3303BD-E0F1-396B-12BE-722AAD5DC4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D7928C39-B867-6228-B0D3-942FF09962B1}"/>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3DC7FAA5-9720-38A1-8002-66637E429798}"/>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43</a:t>
            </a:fld>
            <a:endParaRPr lang="sv-SE"/>
          </a:p>
        </p:txBody>
      </p:sp>
      <p:sp>
        <p:nvSpPr>
          <p:cNvPr id="43" name="TextBox 42">
            <a:extLst>
              <a:ext uri="{FF2B5EF4-FFF2-40B4-BE49-F238E27FC236}">
                <a16:creationId xmlns:a16="http://schemas.microsoft.com/office/drawing/2014/main" id="{7C069CD5-A5C7-194F-6840-29AB1111FA70}"/>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3025DEE0-5E22-9246-7F89-AB7017C6D8EC}"/>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D0916494-F69E-3FF3-C291-C1C0905560BE}"/>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83264D99-F797-A26A-EF6D-F5A88F33B9D5}"/>
                </a:ext>
              </a:extLst>
            </p:cNvPr>
            <p:cNvSpPr/>
            <p:nvPr/>
          </p:nvSpPr>
          <p:spPr>
            <a:xfrm>
              <a:off x="-386111" y="1897436"/>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a:solidFill>
                    <a:srgbClr val="000000"/>
                  </a:solidFill>
                </a:rPr>
                <a:t>. Inom bolagens verksamheter arbetar anställda i en miljö med risk för arbetsrelaterade skador kopplat till exv. elarbeten, ensamarbeten samt organisatorisk och sociala arbetsmiljöaspekter (S1.1). Upp- och nedströms i värdekedjan kartläggs även potentiell negativ inverkan kopplat till bristande arbetsvillkor (S2.1) och bolagen har begränsad insyn gällande likabehandling eller andra arbetsrelaterade rättigheter kopplat till exv. råvaruutvinning av material (S2.2-S2.3). De ämnen som släpps ut av lastbilar, fartyg och övriga transporter identifieras även kunna ha en potentiell negativ inverkan på Göteborgs invånares hälsa. Det finns även en potentiell negativ inverkan nedströms i värdekedjan kopplat till råvaruutvinning materialförädling (S3.1) och det sker även vägtrafikolyckor kopplat till Spårvägars verksamhet (S4.2).  </a:t>
              </a:r>
            </a:p>
            <a:p>
              <a:endParaRPr lang="sv-SE" sz="1000">
                <a:solidFill>
                  <a:srgbClr val="000000"/>
                </a:solidFill>
              </a:endParaRP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orsakar, bidrar till eller är kopplad till olika positiva inverkan inom flera </a:t>
              </a:r>
              <a:r>
                <a:rPr lang="sv-SE" sz="1000" b="1" err="1">
                  <a:solidFill>
                    <a:srgbClr val="000000"/>
                  </a:solidFill>
                </a:rPr>
                <a:t>underämnen</a:t>
              </a:r>
              <a:r>
                <a:rPr lang="sv-SE" sz="1000">
                  <a:solidFill>
                    <a:srgbClr val="000000"/>
                  </a:solidFill>
                </a:rPr>
                <a:t>. Samtliga bolag erbjuder trygga arbetsvillkor (S1.1) och arbetar aktivt för likabehandling och lika möjligheter för alla (S1.2). Flera av bolagen kravställare i sina kontrakt att leverantörer ska säkerställa tillräckliga arbetsvillkor för sina anställda (S2.1). Bolagen bidrar även till att stärka Göteborgs som stad, exv. genom att möjliggöra hållbart resande, garantera tillförsel av varor och erbjuda arbetstillfällen, förvalta ytor för privat och delade fordon och skapa förutsättningar för fortsatt stadsutveckling, samt möjliggöra privat ägande av båt (S3.1). Spårvägar arbetar även aktivt med att säkerställa säkert resande (S4.2) och olika typer av tillgänglighetsfrågor (S4.3) och Leasing säkerställer att skolelever och brukare inom äldreomsorgen får leverans av måltider, post, paket och transporteringsmöjligheter (S4.3).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kartlade en finansiella möjligheter inom ett underämne</a:t>
              </a:r>
              <a:r>
                <a:rPr lang="sv-SE" sz="1000">
                  <a:solidFill>
                    <a:srgbClr val="000000"/>
                  </a:solidFill>
                </a:rPr>
                <a:t>. Goda arbetsvillkor kan stärka Hamnen rykte, vilket ökar träffsäkerhet vid rekrytering och minskar personalomsättning. Det anses kunna leda till minskade kostnader eftersom Hamnen är ett kompetensberoende bolag (S1.1).</a:t>
              </a:r>
              <a:endParaRPr lang="en-US" sz="1000">
                <a:solidFill>
                  <a:schemeClr val="bg1"/>
                </a:solidFill>
              </a:endParaRPr>
            </a:p>
          </p:txBody>
        </p:sp>
      </p:grpSp>
      <p:sp>
        <p:nvSpPr>
          <p:cNvPr id="66" name="Isosceles Triangle 65">
            <a:extLst>
              <a:ext uri="{FF2B5EF4-FFF2-40B4-BE49-F238E27FC236}">
                <a16:creationId xmlns:a16="http://schemas.microsoft.com/office/drawing/2014/main" id="{8BB35BB1-9C5D-9ACA-8828-4BB5D71D853E}"/>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057EA499-D9B1-46BB-0BE3-E36AD05D0EDC}"/>
              </a:ext>
            </a:extLst>
          </p:cNvPr>
          <p:cNvPicPr>
            <a:picLocks noChangeAspect="1"/>
          </p:cNvPicPr>
          <p:nvPr/>
        </p:nvPicPr>
        <p:blipFill>
          <a:blip r:embed="rId6"/>
          <a:stretch>
            <a:fillRect/>
          </a:stretch>
        </p:blipFill>
        <p:spPr>
          <a:xfrm>
            <a:off x="10914792" y="434466"/>
            <a:ext cx="1277208" cy="1546093"/>
          </a:xfrm>
          <a:prstGeom prst="rect">
            <a:avLst/>
          </a:prstGeom>
        </p:spPr>
      </p:pic>
      <p:sp>
        <p:nvSpPr>
          <p:cNvPr id="35" name="TextBox 34">
            <a:extLst>
              <a:ext uri="{FF2B5EF4-FFF2-40B4-BE49-F238E27FC236}">
                <a16:creationId xmlns:a16="http://schemas.microsoft.com/office/drawing/2014/main" id="{61FF39B3-D041-36F9-33E4-EA2552E1C5EF}"/>
              </a:ext>
            </a:extLst>
          </p:cNvPr>
          <p:cNvSpPr txBox="1"/>
          <p:nvPr/>
        </p:nvSpPr>
        <p:spPr>
          <a:xfrm>
            <a:off x="82489" y="268961"/>
            <a:ext cx="4595584" cy="3693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Sociala</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45" name="Rectangle 44">
            <a:extLst>
              <a:ext uri="{FF2B5EF4-FFF2-40B4-BE49-F238E27FC236}">
                <a16:creationId xmlns:a16="http://schemas.microsoft.com/office/drawing/2014/main" id="{5ACA045E-046D-2924-B28F-C47E26E43350}"/>
              </a:ext>
            </a:extLst>
          </p:cNvPr>
          <p:cNvSpPr/>
          <p:nvPr/>
        </p:nvSpPr>
        <p:spPr>
          <a:xfrm>
            <a:off x="6369348" y="638293"/>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S1.1. Arbetsvillkor</a:t>
            </a:r>
          </a:p>
        </p:txBody>
      </p:sp>
      <p:sp>
        <p:nvSpPr>
          <p:cNvPr id="46" name="Rectangle 45">
            <a:extLst>
              <a:ext uri="{FF2B5EF4-FFF2-40B4-BE49-F238E27FC236}">
                <a16:creationId xmlns:a16="http://schemas.microsoft.com/office/drawing/2014/main" id="{2DEAEF70-7D10-A369-265D-DBD665CF0252}"/>
              </a:ext>
            </a:extLst>
          </p:cNvPr>
          <p:cNvSpPr/>
          <p:nvPr/>
        </p:nvSpPr>
        <p:spPr>
          <a:xfrm>
            <a:off x="6369348" y="965215"/>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S1.2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47" name="Rectangle 46">
            <a:extLst>
              <a:ext uri="{FF2B5EF4-FFF2-40B4-BE49-F238E27FC236}">
                <a16:creationId xmlns:a16="http://schemas.microsoft.com/office/drawing/2014/main" id="{09278F7E-09CC-393D-1B44-95CEB912DB6F}"/>
              </a:ext>
            </a:extLst>
          </p:cNvPr>
          <p:cNvSpPr/>
          <p:nvPr/>
        </p:nvSpPr>
        <p:spPr>
          <a:xfrm>
            <a:off x="6369347" y="2346394"/>
            <a:ext cx="2017974"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S2.3 Andra arbetsrelaterade rättigheter</a:t>
            </a:r>
          </a:p>
        </p:txBody>
      </p:sp>
      <p:sp>
        <p:nvSpPr>
          <p:cNvPr id="48" name="Rectangle 47">
            <a:extLst>
              <a:ext uri="{FF2B5EF4-FFF2-40B4-BE49-F238E27FC236}">
                <a16:creationId xmlns:a16="http://schemas.microsoft.com/office/drawing/2014/main" id="{A4717EBB-1E67-F041-791C-B91BDEA13359}"/>
              </a:ext>
            </a:extLst>
          </p:cNvPr>
          <p:cNvSpPr/>
          <p:nvPr/>
        </p:nvSpPr>
        <p:spPr>
          <a:xfrm>
            <a:off x="6369348" y="1704886"/>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latin typeface="Verdana"/>
              </a:rPr>
              <a:t>S2.1. Arbetsvillkor</a:t>
            </a:r>
          </a:p>
        </p:txBody>
      </p:sp>
      <p:sp>
        <p:nvSpPr>
          <p:cNvPr id="49" name="Rectangle 48">
            <a:extLst>
              <a:ext uri="{FF2B5EF4-FFF2-40B4-BE49-F238E27FC236}">
                <a16:creationId xmlns:a16="http://schemas.microsoft.com/office/drawing/2014/main" id="{78C383A5-DD65-DB94-41E8-38F3708806A6}"/>
              </a:ext>
            </a:extLst>
          </p:cNvPr>
          <p:cNvSpPr/>
          <p:nvPr/>
        </p:nvSpPr>
        <p:spPr>
          <a:xfrm>
            <a:off x="6369348" y="2021128"/>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S2.2 </a:t>
            </a:r>
            <a:r>
              <a:rPr kumimoji="0" lang="sv-SE" sz="800" b="0" i="0" u="none" strike="noStrike" kern="1200" cap="none" spc="0" normalizeH="0" baseline="0">
                <a:ln>
                  <a:noFill/>
                </a:ln>
                <a:solidFill>
                  <a:schemeClr val="accent1"/>
                </a:solidFill>
                <a:effectLst/>
                <a:uLnTx/>
                <a:uFillTx/>
                <a:latin typeface="Verdana"/>
                <a:ea typeface="+mn-ea"/>
                <a:cs typeface="+mn-cs"/>
              </a:rPr>
              <a:t>Likabehandling och lika möjligheter för alla</a:t>
            </a:r>
          </a:p>
        </p:txBody>
      </p:sp>
      <p:sp>
        <p:nvSpPr>
          <p:cNvPr id="50" name="Rectangle 49">
            <a:extLst>
              <a:ext uri="{FF2B5EF4-FFF2-40B4-BE49-F238E27FC236}">
                <a16:creationId xmlns:a16="http://schemas.microsoft.com/office/drawing/2014/main" id="{1B8437D1-9135-4A6A-4328-1FAAA5C1ABAF}"/>
              </a:ext>
            </a:extLst>
          </p:cNvPr>
          <p:cNvSpPr/>
          <p:nvPr/>
        </p:nvSpPr>
        <p:spPr>
          <a:xfrm>
            <a:off x="6369348" y="2695434"/>
            <a:ext cx="2026084" cy="274222"/>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a:ln>
                  <a:noFill/>
                </a:ln>
                <a:solidFill>
                  <a:schemeClr val="accent1"/>
                </a:solidFill>
                <a:effectLst/>
                <a:uLnTx/>
                <a:uFillTx/>
                <a:latin typeface="Verdana"/>
                <a:ea typeface="+mn-ea"/>
                <a:cs typeface="+mn-cs"/>
              </a:rPr>
              <a:t>S3.1 Samhällens ekonomiska, sociala, och kulturella rättigheter</a:t>
            </a:r>
          </a:p>
        </p:txBody>
      </p:sp>
      <p:sp>
        <p:nvSpPr>
          <p:cNvPr id="51" name="Rectangle 50">
            <a:extLst>
              <a:ext uri="{FF2B5EF4-FFF2-40B4-BE49-F238E27FC236}">
                <a16:creationId xmlns:a16="http://schemas.microsoft.com/office/drawing/2014/main" id="{E4320E08-D7B0-99E8-B7E2-3907AFB1EC46}"/>
              </a:ext>
            </a:extLst>
          </p:cNvPr>
          <p:cNvSpPr/>
          <p:nvPr/>
        </p:nvSpPr>
        <p:spPr>
          <a:xfrm>
            <a:off x="6369348" y="3036167"/>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S3.2 </a:t>
            </a:r>
            <a:r>
              <a:rPr kumimoji="0" lang="sv-SE" sz="800" b="0" i="1" u="none" strike="noStrike" kern="1200" cap="none" spc="0" normalizeH="0" baseline="0">
                <a:ln>
                  <a:noFill/>
                </a:ln>
                <a:solidFill>
                  <a:schemeClr val="bg1">
                    <a:lumMod val="50000"/>
                  </a:schemeClr>
                </a:solidFill>
                <a:effectLst/>
                <a:uLnTx/>
                <a:uFillTx/>
                <a:latin typeface="Verdana"/>
                <a:ea typeface="+mn-ea"/>
                <a:cs typeface="+mn-cs"/>
              </a:rPr>
              <a:t>Samhällens civila och politiska rättigheter</a:t>
            </a:r>
          </a:p>
        </p:txBody>
      </p:sp>
      <p:sp>
        <p:nvSpPr>
          <p:cNvPr id="52" name="Rectangle 51">
            <a:extLst>
              <a:ext uri="{FF2B5EF4-FFF2-40B4-BE49-F238E27FC236}">
                <a16:creationId xmlns:a16="http://schemas.microsoft.com/office/drawing/2014/main" id="{0F2ECC36-04FF-025B-D0E5-3303C9675D14}"/>
              </a:ext>
            </a:extLst>
          </p:cNvPr>
          <p:cNvSpPr/>
          <p:nvPr/>
        </p:nvSpPr>
        <p:spPr>
          <a:xfrm>
            <a:off x="6382980" y="4359539"/>
            <a:ext cx="2017974" cy="320199"/>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S4.3 Social inkludering </a:t>
            </a:r>
          </a:p>
        </p:txBody>
      </p:sp>
      <p:sp>
        <p:nvSpPr>
          <p:cNvPr id="53" name="Rectangle 52">
            <a:extLst>
              <a:ext uri="{FF2B5EF4-FFF2-40B4-BE49-F238E27FC236}">
                <a16:creationId xmlns:a16="http://schemas.microsoft.com/office/drawing/2014/main" id="{BD015D9F-178B-04B3-2A67-7D74D167F2BA}"/>
              </a:ext>
            </a:extLst>
          </p:cNvPr>
          <p:cNvSpPr/>
          <p:nvPr/>
        </p:nvSpPr>
        <p:spPr>
          <a:xfrm>
            <a:off x="6382982" y="4037057"/>
            <a:ext cx="2022983" cy="2834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800">
                <a:solidFill>
                  <a:schemeClr val="accent1"/>
                </a:solidFill>
              </a:rPr>
              <a:t>S4.2 Personlig säkerhet</a:t>
            </a:r>
          </a:p>
        </p:txBody>
      </p:sp>
      <p:graphicFrame>
        <p:nvGraphicFramePr>
          <p:cNvPr id="54" name="Table 53">
            <a:extLst>
              <a:ext uri="{FF2B5EF4-FFF2-40B4-BE49-F238E27FC236}">
                <a16:creationId xmlns:a16="http://schemas.microsoft.com/office/drawing/2014/main" id="{4CC61CE7-004F-116B-E945-3DA05772A879}"/>
              </a:ext>
            </a:extLst>
          </p:cNvPr>
          <p:cNvGraphicFramePr>
            <a:graphicFrameLocks noGrp="1"/>
          </p:cNvGraphicFramePr>
          <p:nvPr/>
        </p:nvGraphicFramePr>
        <p:xfrm>
          <a:off x="8443964" y="655279"/>
          <a:ext cx="172744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6562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7073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3786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522680"/>
                  </a:ext>
                </a:extLst>
              </a:tr>
            </a:tbl>
          </a:graphicData>
        </a:graphic>
      </p:graphicFrame>
      <p:graphicFrame>
        <p:nvGraphicFramePr>
          <p:cNvPr id="55" name="Table 54">
            <a:extLst>
              <a:ext uri="{FF2B5EF4-FFF2-40B4-BE49-F238E27FC236}">
                <a16:creationId xmlns:a16="http://schemas.microsoft.com/office/drawing/2014/main" id="{09C71E7E-3D00-7D1C-7587-099E504BCD12}"/>
              </a:ext>
            </a:extLst>
          </p:cNvPr>
          <p:cNvGraphicFramePr>
            <a:graphicFrameLocks noGrp="1"/>
          </p:cNvGraphicFramePr>
          <p:nvPr/>
        </p:nvGraphicFramePr>
        <p:xfrm>
          <a:off x="8443964" y="1724333"/>
          <a:ext cx="172744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765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29527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56" name="Table 55">
            <a:extLst>
              <a:ext uri="{FF2B5EF4-FFF2-40B4-BE49-F238E27FC236}">
                <a16:creationId xmlns:a16="http://schemas.microsoft.com/office/drawing/2014/main" id="{F71F7F1A-856F-3D5B-F7C5-D37BFE116390}"/>
              </a:ext>
            </a:extLst>
          </p:cNvPr>
          <p:cNvGraphicFramePr>
            <a:graphicFrameLocks noGrp="1"/>
          </p:cNvGraphicFramePr>
          <p:nvPr>
            <p:extLst>
              <p:ext uri="{D42A27DB-BD31-4B8C-83A1-F6EECF244321}">
                <p14:modId xmlns:p14="http://schemas.microsoft.com/office/powerpoint/2010/main" val="992910374"/>
              </p:ext>
            </p:extLst>
          </p:nvPr>
        </p:nvGraphicFramePr>
        <p:xfrm>
          <a:off x="8443964" y="2729567"/>
          <a:ext cx="172744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30295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9213">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2810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57" name="Table 56">
            <a:extLst>
              <a:ext uri="{FF2B5EF4-FFF2-40B4-BE49-F238E27FC236}">
                <a16:creationId xmlns:a16="http://schemas.microsoft.com/office/drawing/2014/main" id="{F63FC21C-547F-13B1-82C2-2FB77D7890DC}"/>
              </a:ext>
            </a:extLst>
          </p:cNvPr>
          <p:cNvGraphicFramePr>
            <a:graphicFrameLocks noGrp="1"/>
          </p:cNvGraphicFramePr>
          <p:nvPr>
            <p:extLst>
              <p:ext uri="{D42A27DB-BD31-4B8C-83A1-F6EECF244321}">
                <p14:modId xmlns:p14="http://schemas.microsoft.com/office/powerpoint/2010/main" val="2082463583"/>
              </p:ext>
            </p:extLst>
          </p:nvPr>
        </p:nvGraphicFramePr>
        <p:xfrm>
          <a:off x="8457598" y="3723817"/>
          <a:ext cx="1727445" cy="95592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951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451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1561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58" name="Table 57">
            <a:extLst>
              <a:ext uri="{FF2B5EF4-FFF2-40B4-BE49-F238E27FC236}">
                <a16:creationId xmlns:a16="http://schemas.microsoft.com/office/drawing/2014/main" id="{9D132090-8406-BE30-72CF-C0DBE45BC6A8}"/>
              </a:ext>
            </a:extLst>
          </p:cNvPr>
          <p:cNvGraphicFramePr>
            <a:graphicFrameLocks noGrp="1"/>
          </p:cNvGraphicFramePr>
          <p:nvPr/>
        </p:nvGraphicFramePr>
        <p:xfrm>
          <a:off x="10293842" y="655279"/>
          <a:ext cx="575815" cy="9742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1109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356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7468">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59" name="Table 58">
            <a:extLst>
              <a:ext uri="{FF2B5EF4-FFF2-40B4-BE49-F238E27FC236}">
                <a16:creationId xmlns:a16="http://schemas.microsoft.com/office/drawing/2014/main" id="{34B5E7BB-D079-8A6F-E11A-B1E77A9F914C}"/>
              </a:ext>
            </a:extLst>
          </p:cNvPr>
          <p:cNvGraphicFramePr>
            <a:graphicFrameLocks noGrp="1"/>
          </p:cNvGraphicFramePr>
          <p:nvPr/>
        </p:nvGraphicFramePr>
        <p:xfrm>
          <a:off x="10293842" y="1724333"/>
          <a:ext cx="575815" cy="898201"/>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6820">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0946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01917">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graphicFrame>
        <p:nvGraphicFramePr>
          <p:cNvPr id="60" name="Table 59">
            <a:extLst>
              <a:ext uri="{FF2B5EF4-FFF2-40B4-BE49-F238E27FC236}">
                <a16:creationId xmlns:a16="http://schemas.microsoft.com/office/drawing/2014/main" id="{3B2CC3B3-C77B-C03A-1220-B6D982A15E9F}"/>
              </a:ext>
            </a:extLst>
          </p:cNvPr>
          <p:cNvGraphicFramePr>
            <a:graphicFrameLocks noGrp="1"/>
          </p:cNvGraphicFramePr>
          <p:nvPr>
            <p:extLst>
              <p:ext uri="{D42A27DB-BD31-4B8C-83A1-F6EECF244321}">
                <p14:modId xmlns:p14="http://schemas.microsoft.com/office/powerpoint/2010/main" val="2741387337"/>
              </p:ext>
            </p:extLst>
          </p:nvPr>
        </p:nvGraphicFramePr>
        <p:xfrm>
          <a:off x="10293842" y="2729567"/>
          <a:ext cx="575815" cy="92318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94799">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r h="318072">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634815"/>
                  </a:ext>
                </a:extLst>
              </a:tr>
              <a:tr h="31031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9522680"/>
                  </a:ext>
                </a:extLst>
              </a:tr>
            </a:tbl>
          </a:graphicData>
        </a:graphic>
      </p:graphicFrame>
      <p:graphicFrame>
        <p:nvGraphicFramePr>
          <p:cNvPr id="61" name="Table 60">
            <a:extLst>
              <a:ext uri="{FF2B5EF4-FFF2-40B4-BE49-F238E27FC236}">
                <a16:creationId xmlns:a16="http://schemas.microsoft.com/office/drawing/2014/main" id="{2564E062-79A3-A329-056B-4E33A3726CDE}"/>
              </a:ext>
            </a:extLst>
          </p:cNvPr>
          <p:cNvGraphicFramePr>
            <a:graphicFrameLocks noGrp="1"/>
          </p:cNvGraphicFramePr>
          <p:nvPr>
            <p:extLst>
              <p:ext uri="{D42A27DB-BD31-4B8C-83A1-F6EECF244321}">
                <p14:modId xmlns:p14="http://schemas.microsoft.com/office/powerpoint/2010/main" val="3688016698"/>
              </p:ext>
            </p:extLst>
          </p:nvPr>
        </p:nvGraphicFramePr>
        <p:xfrm>
          <a:off x="10293842" y="3723817"/>
          <a:ext cx="575815" cy="955930"/>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305255">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r h="329354">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34815"/>
                  </a:ext>
                </a:extLst>
              </a:tr>
              <a:tr h="321321">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522680"/>
                  </a:ext>
                </a:extLst>
              </a:tr>
            </a:tbl>
          </a:graphicData>
        </a:graphic>
      </p:graphicFrame>
      <p:sp>
        <p:nvSpPr>
          <p:cNvPr id="62" name="Rectangle 61">
            <a:extLst>
              <a:ext uri="{FF2B5EF4-FFF2-40B4-BE49-F238E27FC236}">
                <a16:creationId xmlns:a16="http://schemas.microsoft.com/office/drawing/2014/main" id="{7FB05F2A-5026-B814-7EE8-602DFD312A7B}"/>
              </a:ext>
            </a:extLst>
          </p:cNvPr>
          <p:cNvSpPr/>
          <p:nvPr/>
        </p:nvSpPr>
        <p:spPr>
          <a:xfrm>
            <a:off x="6372449" y="1308769"/>
            <a:ext cx="2022983" cy="283464"/>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chemeClr val="accent1"/>
                </a:solidFill>
                <a:effectLst/>
                <a:uLnTx/>
                <a:uFillTx/>
                <a:latin typeface="Verdana"/>
                <a:ea typeface="+mn-ea"/>
                <a:cs typeface="+mn-cs"/>
              </a:rPr>
              <a:t>S1.3 Andra arbetsrelaterade rättigheter</a:t>
            </a:r>
          </a:p>
        </p:txBody>
      </p:sp>
      <p:sp>
        <p:nvSpPr>
          <p:cNvPr id="67" name="Rectangle 66">
            <a:extLst>
              <a:ext uri="{FF2B5EF4-FFF2-40B4-BE49-F238E27FC236}">
                <a16:creationId xmlns:a16="http://schemas.microsoft.com/office/drawing/2014/main" id="{4058B9AC-1D16-95C3-8CA4-908B79E2E944}"/>
              </a:ext>
            </a:extLst>
          </p:cNvPr>
          <p:cNvSpPr/>
          <p:nvPr/>
        </p:nvSpPr>
        <p:spPr>
          <a:xfrm>
            <a:off x="6372449" y="3373842"/>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S3.3 Urfolks rättigheter</a:t>
            </a:r>
          </a:p>
        </p:txBody>
      </p:sp>
      <p:sp>
        <p:nvSpPr>
          <p:cNvPr id="68" name="Rectangle 67">
            <a:extLst>
              <a:ext uri="{FF2B5EF4-FFF2-40B4-BE49-F238E27FC236}">
                <a16:creationId xmlns:a16="http://schemas.microsoft.com/office/drawing/2014/main" id="{7C00AD8F-A6B9-275B-FE41-4B3867F363F3}"/>
              </a:ext>
            </a:extLst>
          </p:cNvPr>
          <p:cNvSpPr/>
          <p:nvPr/>
        </p:nvSpPr>
        <p:spPr>
          <a:xfrm>
            <a:off x="6382982" y="3717220"/>
            <a:ext cx="2022983" cy="283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chemeClr val="bg1">
                    <a:lumMod val="50000"/>
                  </a:schemeClr>
                </a:solidFill>
                <a:effectLst/>
                <a:uLnTx/>
                <a:uFillTx/>
                <a:latin typeface="Verdana"/>
                <a:ea typeface="+mn-ea"/>
                <a:cs typeface="+mn-cs"/>
              </a:rPr>
              <a:t>S4.1 Informations relaterade konsekvenser</a:t>
            </a:r>
          </a:p>
        </p:txBody>
      </p:sp>
      <p:sp>
        <p:nvSpPr>
          <p:cNvPr id="69" name="TextBox 68">
            <a:extLst>
              <a:ext uri="{FF2B5EF4-FFF2-40B4-BE49-F238E27FC236}">
                <a16:creationId xmlns:a16="http://schemas.microsoft.com/office/drawing/2014/main" id="{A223166A-C250-1106-A4BE-2C8BD760E388}"/>
              </a:ext>
            </a:extLst>
          </p:cNvPr>
          <p:cNvSpPr txBox="1"/>
          <p:nvPr/>
        </p:nvSpPr>
        <p:spPr>
          <a:xfrm>
            <a:off x="9009651" y="457245"/>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70" name="TextBox 69">
            <a:extLst>
              <a:ext uri="{FF2B5EF4-FFF2-40B4-BE49-F238E27FC236}">
                <a16:creationId xmlns:a16="http://schemas.microsoft.com/office/drawing/2014/main" id="{933C5A14-32C2-EBE8-D66B-921CDF3DAC1D}"/>
              </a:ext>
            </a:extLst>
          </p:cNvPr>
          <p:cNvSpPr txBox="1"/>
          <p:nvPr/>
        </p:nvSpPr>
        <p:spPr>
          <a:xfrm>
            <a:off x="8409648" y="538166"/>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71" name="TextBox 70">
            <a:extLst>
              <a:ext uri="{FF2B5EF4-FFF2-40B4-BE49-F238E27FC236}">
                <a16:creationId xmlns:a16="http://schemas.microsoft.com/office/drawing/2014/main" id="{A2099606-93F0-BC01-9BDB-DB7CFFA1B312}"/>
              </a:ext>
            </a:extLst>
          </p:cNvPr>
          <p:cNvSpPr txBox="1"/>
          <p:nvPr/>
        </p:nvSpPr>
        <p:spPr>
          <a:xfrm>
            <a:off x="9601373" y="533158"/>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72" name="TextBox 71">
            <a:extLst>
              <a:ext uri="{FF2B5EF4-FFF2-40B4-BE49-F238E27FC236}">
                <a16:creationId xmlns:a16="http://schemas.microsoft.com/office/drawing/2014/main" id="{0FB994E0-65DC-CFBB-4F6D-198CF3C02487}"/>
              </a:ext>
            </a:extLst>
          </p:cNvPr>
          <p:cNvSpPr txBox="1"/>
          <p:nvPr/>
        </p:nvSpPr>
        <p:spPr>
          <a:xfrm>
            <a:off x="10293842" y="440825"/>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3" name="Rectangle 72">
            <a:extLst>
              <a:ext uri="{FF2B5EF4-FFF2-40B4-BE49-F238E27FC236}">
                <a16:creationId xmlns:a16="http://schemas.microsoft.com/office/drawing/2014/main" id="{AA2AC2F6-DAA7-2B16-F7D9-73D06B63685C}"/>
              </a:ext>
            </a:extLst>
          </p:cNvPr>
          <p:cNvSpPr/>
          <p:nvPr/>
        </p:nvSpPr>
        <p:spPr>
          <a:xfrm>
            <a:off x="5322102" y="638294"/>
            <a:ext cx="990600" cy="959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S1: </a:t>
            </a:r>
            <a:r>
              <a:rPr lang="sv-SE" sz="900"/>
              <a:t>Egen arbetskraft</a:t>
            </a:r>
            <a:endParaRPr lang="sv-SE" sz="900" baseline="30000"/>
          </a:p>
        </p:txBody>
      </p:sp>
      <p:sp>
        <p:nvSpPr>
          <p:cNvPr id="74" name="Rectangle 73">
            <a:extLst>
              <a:ext uri="{FF2B5EF4-FFF2-40B4-BE49-F238E27FC236}">
                <a16:creationId xmlns:a16="http://schemas.microsoft.com/office/drawing/2014/main" id="{45AAB6C0-EAA1-F29C-C231-BCABAFD005BE}"/>
              </a:ext>
            </a:extLst>
          </p:cNvPr>
          <p:cNvSpPr/>
          <p:nvPr/>
        </p:nvSpPr>
        <p:spPr>
          <a:xfrm>
            <a:off x="5322102" y="1704886"/>
            <a:ext cx="990600" cy="92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S2: </a:t>
            </a:r>
            <a:r>
              <a:rPr lang="sv-SE" sz="900"/>
              <a:t>Arbetare i värdekedjan</a:t>
            </a:r>
          </a:p>
        </p:txBody>
      </p:sp>
      <p:sp>
        <p:nvSpPr>
          <p:cNvPr id="75" name="Rectangle 74">
            <a:extLst>
              <a:ext uri="{FF2B5EF4-FFF2-40B4-BE49-F238E27FC236}">
                <a16:creationId xmlns:a16="http://schemas.microsoft.com/office/drawing/2014/main" id="{3AD11E10-EF25-CC28-37D9-68568683DD66}"/>
              </a:ext>
            </a:extLst>
          </p:cNvPr>
          <p:cNvSpPr/>
          <p:nvPr/>
        </p:nvSpPr>
        <p:spPr>
          <a:xfrm>
            <a:off x="5322102" y="2695434"/>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S3: </a:t>
            </a:r>
            <a:r>
              <a:rPr lang="sv-SE" sz="900"/>
              <a:t>Berörda samhällen</a:t>
            </a:r>
          </a:p>
        </p:txBody>
      </p:sp>
      <p:sp>
        <p:nvSpPr>
          <p:cNvPr id="76" name="Rectangle 75">
            <a:extLst>
              <a:ext uri="{FF2B5EF4-FFF2-40B4-BE49-F238E27FC236}">
                <a16:creationId xmlns:a16="http://schemas.microsoft.com/office/drawing/2014/main" id="{1FF7299D-0733-45AB-4C58-5E2065B5FAC6}"/>
              </a:ext>
            </a:extLst>
          </p:cNvPr>
          <p:cNvSpPr/>
          <p:nvPr/>
        </p:nvSpPr>
        <p:spPr>
          <a:xfrm>
            <a:off x="5335736" y="3723817"/>
            <a:ext cx="990600" cy="967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S4: </a:t>
            </a:r>
            <a:r>
              <a:rPr lang="sv-SE" sz="900"/>
              <a:t>Konsumenter och slut-konsumenter</a:t>
            </a:r>
          </a:p>
        </p:txBody>
      </p:sp>
      <p:sp>
        <p:nvSpPr>
          <p:cNvPr id="77" name="Oval 76">
            <a:extLst>
              <a:ext uri="{FF2B5EF4-FFF2-40B4-BE49-F238E27FC236}">
                <a16:creationId xmlns:a16="http://schemas.microsoft.com/office/drawing/2014/main" id="{B30D5E76-3596-92D7-51C4-5BE8E0D8C666}"/>
              </a:ext>
            </a:extLst>
          </p:cNvPr>
          <p:cNvSpPr/>
          <p:nvPr/>
        </p:nvSpPr>
        <p:spPr>
          <a:xfrm>
            <a:off x="9231509" y="711032"/>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8" name="Oval 77">
            <a:extLst>
              <a:ext uri="{FF2B5EF4-FFF2-40B4-BE49-F238E27FC236}">
                <a16:creationId xmlns:a16="http://schemas.microsoft.com/office/drawing/2014/main" id="{62CDC948-612E-6C54-B280-C72E9EE64E6A}"/>
              </a:ext>
            </a:extLst>
          </p:cNvPr>
          <p:cNvSpPr/>
          <p:nvPr/>
        </p:nvSpPr>
        <p:spPr>
          <a:xfrm>
            <a:off x="9231509" y="102454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79" name="Oval 78">
            <a:extLst>
              <a:ext uri="{FF2B5EF4-FFF2-40B4-BE49-F238E27FC236}">
                <a16:creationId xmlns:a16="http://schemas.microsoft.com/office/drawing/2014/main" id="{BA343A7B-D9BE-9F22-65DE-65E258015305}"/>
              </a:ext>
            </a:extLst>
          </p:cNvPr>
          <p:cNvSpPr/>
          <p:nvPr/>
        </p:nvSpPr>
        <p:spPr>
          <a:xfrm>
            <a:off x="9231509" y="137050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0" name="Oval 79">
            <a:extLst>
              <a:ext uri="{FF2B5EF4-FFF2-40B4-BE49-F238E27FC236}">
                <a16:creationId xmlns:a16="http://schemas.microsoft.com/office/drawing/2014/main" id="{D5B7C3B0-5CDE-0294-7D17-86AC5211108E}"/>
              </a:ext>
            </a:extLst>
          </p:cNvPr>
          <p:cNvSpPr/>
          <p:nvPr/>
        </p:nvSpPr>
        <p:spPr>
          <a:xfrm>
            <a:off x="8637063" y="1802027"/>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1" name="Oval 80">
            <a:extLst>
              <a:ext uri="{FF2B5EF4-FFF2-40B4-BE49-F238E27FC236}">
                <a16:creationId xmlns:a16="http://schemas.microsoft.com/office/drawing/2014/main" id="{64AB7732-692E-A615-DD6D-A8D728A88ADC}"/>
              </a:ext>
            </a:extLst>
          </p:cNvPr>
          <p:cNvSpPr/>
          <p:nvPr/>
        </p:nvSpPr>
        <p:spPr>
          <a:xfrm>
            <a:off x="9785209" y="2128529"/>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2" name="Oval 81">
            <a:extLst>
              <a:ext uri="{FF2B5EF4-FFF2-40B4-BE49-F238E27FC236}">
                <a16:creationId xmlns:a16="http://schemas.microsoft.com/office/drawing/2014/main" id="{0683DC3B-0D2E-C334-DF12-9C28090FE4AA}"/>
              </a:ext>
            </a:extLst>
          </p:cNvPr>
          <p:cNvSpPr/>
          <p:nvPr/>
        </p:nvSpPr>
        <p:spPr>
          <a:xfrm>
            <a:off x="8635931" y="2405723"/>
            <a:ext cx="152354" cy="164806"/>
          </a:xfrm>
          <a:prstGeom prst="ellipse">
            <a:avLst/>
          </a:prstGeom>
          <a:solidFill>
            <a:srgbClr val="F89D7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3" name="Oval 82">
            <a:extLst>
              <a:ext uri="{FF2B5EF4-FFF2-40B4-BE49-F238E27FC236}">
                <a16:creationId xmlns:a16="http://schemas.microsoft.com/office/drawing/2014/main" id="{821B3BA0-CF3E-0384-9834-DF0D46AF9135}"/>
              </a:ext>
            </a:extLst>
          </p:cNvPr>
          <p:cNvSpPr/>
          <p:nvPr/>
        </p:nvSpPr>
        <p:spPr>
          <a:xfrm>
            <a:off x="8634641" y="2796021"/>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4" name="Oval 83">
            <a:extLst>
              <a:ext uri="{FF2B5EF4-FFF2-40B4-BE49-F238E27FC236}">
                <a16:creationId xmlns:a16="http://schemas.microsoft.com/office/drawing/2014/main" id="{F9DA7DB0-201B-A84E-7865-54485AFA2B66}"/>
              </a:ext>
            </a:extLst>
          </p:cNvPr>
          <p:cNvSpPr/>
          <p:nvPr/>
        </p:nvSpPr>
        <p:spPr>
          <a:xfrm>
            <a:off x="9213502" y="2804850"/>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5" name="Oval 84">
            <a:extLst>
              <a:ext uri="{FF2B5EF4-FFF2-40B4-BE49-F238E27FC236}">
                <a16:creationId xmlns:a16="http://schemas.microsoft.com/office/drawing/2014/main" id="{C23524BB-2AAE-47BC-8BF1-5DDEC0B0899F}"/>
              </a:ext>
            </a:extLst>
          </p:cNvPr>
          <p:cNvSpPr/>
          <p:nvPr/>
        </p:nvSpPr>
        <p:spPr>
          <a:xfrm>
            <a:off x="9785209" y="280823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6" name="Oval 85">
            <a:extLst>
              <a:ext uri="{FF2B5EF4-FFF2-40B4-BE49-F238E27FC236}">
                <a16:creationId xmlns:a16="http://schemas.microsoft.com/office/drawing/2014/main" id="{6BC7417F-477A-FE07-CD87-AD32C696A26C}"/>
              </a:ext>
            </a:extLst>
          </p:cNvPr>
          <p:cNvSpPr/>
          <p:nvPr/>
        </p:nvSpPr>
        <p:spPr>
          <a:xfrm>
            <a:off x="10527015" y="736147"/>
            <a:ext cx="152354" cy="164806"/>
          </a:xfrm>
          <a:prstGeom prst="ellipse">
            <a:avLst/>
          </a:prstGeom>
          <a:solidFill>
            <a:srgbClr val="125A4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7" name="Oval 86">
            <a:extLst>
              <a:ext uri="{FF2B5EF4-FFF2-40B4-BE49-F238E27FC236}">
                <a16:creationId xmlns:a16="http://schemas.microsoft.com/office/drawing/2014/main" id="{9B69B975-D128-2790-9308-03A446EC51C5}"/>
              </a:ext>
            </a:extLst>
          </p:cNvPr>
          <p:cNvSpPr/>
          <p:nvPr/>
        </p:nvSpPr>
        <p:spPr>
          <a:xfrm>
            <a:off x="9814688" y="411937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88" name="Oval 87">
            <a:extLst>
              <a:ext uri="{FF2B5EF4-FFF2-40B4-BE49-F238E27FC236}">
                <a16:creationId xmlns:a16="http://schemas.microsoft.com/office/drawing/2014/main" id="{965D5B8D-F265-CAF5-DE5E-8765C1406BB8}"/>
              </a:ext>
            </a:extLst>
          </p:cNvPr>
          <p:cNvSpPr/>
          <p:nvPr/>
        </p:nvSpPr>
        <p:spPr>
          <a:xfrm>
            <a:off x="9814688" y="4420958"/>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1833368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A9A62-FFF0-7453-BC3C-13F4E0E0A083}"/>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D56F38-67E5-04DA-66DF-49AD83543A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71D56F38-67E5-04DA-66DF-49AD83543A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E1335121-9498-F095-96EE-E93A0B81696F}"/>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617D3D44-EF0C-B6AC-D66F-57083F404930}"/>
              </a:ext>
            </a:extLst>
          </p:cNvPr>
          <p:cNvSpPr>
            <a:spLocks noGrp="1"/>
          </p:cNvSpPr>
          <p:nvPr>
            <p:ph type="sldNum" sz="quarter" idx="12"/>
          </p:nvPr>
        </p:nvSpPr>
        <p:spPr>
          <a:xfrm>
            <a:off x="11206800" y="6476400"/>
            <a:ext cx="626400" cy="108000"/>
          </a:xfrm>
        </p:spPr>
        <p:txBody>
          <a:bodyPr/>
          <a:lstStyle/>
          <a:p>
            <a:fld id="{23AA811B-2EBD-4900-905E-5BE206449611}" type="slidenum">
              <a:rPr lang="sv-SE" smtClean="0"/>
              <a:pPr/>
              <a:t>44</a:t>
            </a:fld>
            <a:endParaRPr lang="sv-SE"/>
          </a:p>
        </p:txBody>
      </p:sp>
      <p:sp>
        <p:nvSpPr>
          <p:cNvPr id="43" name="TextBox 42">
            <a:extLst>
              <a:ext uri="{FF2B5EF4-FFF2-40B4-BE49-F238E27FC236}">
                <a16:creationId xmlns:a16="http://schemas.microsoft.com/office/drawing/2014/main" id="{CC032EF4-1C9C-9F8C-67A0-1FBF12CC685C}"/>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b="1" i="0" u="none" strike="noStrike" kern="1200" cap="none" spc="0" normalizeH="0" baseline="0">
                <a:ln>
                  <a:noFill/>
                </a:ln>
                <a:solidFill>
                  <a:schemeClr val="tx1"/>
                </a:solidFill>
                <a:effectLst/>
                <a:uLnTx/>
                <a:uFillTx/>
                <a:latin typeface="Verdana"/>
                <a:ea typeface="+mn-ea"/>
                <a:cs typeface="+mn-cs"/>
              </a:rPr>
              <a:t>Resultat</a:t>
            </a:r>
            <a:r>
              <a:rPr kumimoji="0" lang="sv-SE" sz="900" b="0" i="0" u="none" strike="noStrike" kern="1200" cap="none" spc="0" normalizeH="0" baseline="0">
                <a:ln>
                  <a:noFill/>
                </a:ln>
                <a:solidFill>
                  <a:schemeClr val="tx1"/>
                </a:solidFill>
                <a:effectLst/>
                <a:uLnTx/>
                <a:uFillTx/>
                <a:latin typeface="Verdana"/>
                <a:ea typeface="+mn-ea"/>
                <a:cs typeface="+mn-cs"/>
              </a:rPr>
              <a:t> –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grpSp>
        <p:nvGrpSpPr>
          <p:cNvPr id="63" name="Group 62">
            <a:extLst>
              <a:ext uri="{FF2B5EF4-FFF2-40B4-BE49-F238E27FC236}">
                <a16:creationId xmlns:a16="http://schemas.microsoft.com/office/drawing/2014/main" id="{0937A828-87A2-9A37-C478-22846D1E1C1D}"/>
              </a:ext>
            </a:extLst>
          </p:cNvPr>
          <p:cNvGrpSpPr/>
          <p:nvPr/>
        </p:nvGrpSpPr>
        <p:grpSpPr>
          <a:xfrm>
            <a:off x="156568" y="648294"/>
            <a:ext cx="5080611" cy="5936106"/>
            <a:chOff x="-484033" y="1779824"/>
            <a:chExt cx="7484839" cy="4734202"/>
          </a:xfrm>
          <a:solidFill>
            <a:schemeClr val="bg1">
              <a:lumMod val="95000"/>
            </a:schemeClr>
          </a:solidFill>
        </p:grpSpPr>
        <p:sp>
          <p:nvSpPr>
            <p:cNvPr id="64" name="Rectangle 63">
              <a:extLst>
                <a:ext uri="{FF2B5EF4-FFF2-40B4-BE49-F238E27FC236}">
                  <a16:creationId xmlns:a16="http://schemas.microsoft.com/office/drawing/2014/main" id="{B9A2851A-BFCD-551A-908A-81309667CF60}"/>
                </a:ext>
              </a:extLst>
            </p:cNvPr>
            <p:cNvSpPr/>
            <p:nvPr/>
          </p:nvSpPr>
          <p:spPr>
            <a:xfrm>
              <a:off x="-484033" y="1779824"/>
              <a:ext cx="7484839" cy="4734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en-US" sz="1000" i="1">
                <a:solidFill>
                  <a:schemeClr val="bg1"/>
                </a:solidFill>
              </a:endParaRPr>
            </a:p>
            <a:p>
              <a:endParaRPr lang="en-US" sz="1000" i="1">
                <a:solidFill>
                  <a:schemeClr val="bg1"/>
                </a:solidFill>
              </a:endParaRPr>
            </a:p>
            <a:p>
              <a:endParaRPr lang="en-US" sz="1000" i="1">
                <a:solidFill>
                  <a:schemeClr val="bg1"/>
                </a:solidFill>
              </a:endParaRPr>
            </a:p>
            <a:p>
              <a:endParaRPr lang="en-US" sz="1000" i="1">
                <a:solidFill>
                  <a:schemeClr val="bg1"/>
                </a:solidFill>
              </a:endParaRPr>
            </a:p>
          </p:txBody>
        </p:sp>
        <p:sp>
          <p:nvSpPr>
            <p:cNvPr id="65" name="Rectangle 64">
              <a:extLst>
                <a:ext uri="{FF2B5EF4-FFF2-40B4-BE49-F238E27FC236}">
                  <a16:creationId xmlns:a16="http://schemas.microsoft.com/office/drawing/2014/main" id="{01E11354-6297-2F6A-7AA7-729C44AA8C27}"/>
                </a:ext>
              </a:extLst>
            </p:cNvPr>
            <p:cNvSpPr/>
            <p:nvPr/>
          </p:nvSpPr>
          <p:spPr>
            <a:xfrm>
              <a:off x="-484033" y="1913882"/>
              <a:ext cx="7386917" cy="4557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1000" b="1">
                  <a:solidFill>
                    <a:schemeClr val="tx2"/>
                  </a:solidFill>
                </a:rPr>
                <a:t>Inverkansväsentlighet</a:t>
              </a: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orsakar, bidrar till eller är kopplad till olika negativ inverkan inom flera </a:t>
              </a:r>
              <a:r>
                <a:rPr lang="sv-SE" sz="1000" b="1" err="1">
                  <a:solidFill>
                    <a:srgbClr val="000000"/>
                  </a:solidFill>
                </a:rPr>
                <a:t>underämnen</a:t>
              </a:r>
              <a:r>
                <a:rPr lang="sv-SE" sz="1000" b="1">
                  <a:solidFill>
                    <a:srgbClr val="000000"/>
                  </a:solidFill>
                </a:rPr>
                <a:t>. </a:t>
              </a:r>
              <a:r>
                <a:rPr lang="sv-SE" sz="1000">
                  <a:solidFill>
                    <a:srgbClr val="000000"/>
                  </a:solidFill>
                </a:rPr>
                <a:t>Bolagen omfattas av lagen om offentlig upphandling (</a:t>
              </a:r>
              <a:r>
                <a:rPr lang="sv-SE" sz="1000" err="1">
                  <a:solidFill>
                    <a:srgbClr val="000000"/>
                  </a:solidFill>
                </a:rPr>
                <a:t>LoU</a:t>
              </a:r>
              <a:r>
                <a:rPr lang="sv-SE" sz="1000">
                  <a:solidFill>
                    <a:srgbClr val="000000"/>
                  </a:solidFill>
                </a:rPr>
                <a:t>), vars tilldelningsprincip potentiellt kan medföra att leverantörer utsätts för ekonomiska utmaningar eller försvåra för exv. mindre eller nyare leverantörer att kunna lämna anbud (G1.5). Hamnen upphandlar även en stor volym byggtjänster, vilket är en bransch som är utsatt för mutor och korruption och bolaget kan i och med det vara kopplad till en potentiell negativ inverkan på G1.6. </a:t>
              </a:r>
            </a:p>
            <a:p>
              <a:endParaRPr lang="sv-SE" sz="1000" b="1">
                <a:solidFill>
                  <a:srgbClr val="000000"/>
                </a:solidFill>
              </a:endParaRPr>
            </a:p>
            <a:p>
              <a:r>
                <a:rPr lang="sv-SE" sz="1000" b="1">
                  <a:solidFill>
                    <a:srgbClr val="000000"/>
                  </a:solidFill>
                </a:rPr>
                <a:t>Bolagen i </a:t>
              </a:r>
              <a:r>
                <a:rPr lang="sv-SE" sz="1000" b="1" i="1">
                  <a:solidFill>
                    <a:prstClr val="black"/>
                  </a:solidFill>
                </a:rPr>
                <a:t>Mobilitet och transport </a:t>
              </a:r>
              <a:r>
                <a:rPr lang="sv-SE" sz="1000" b="1">
                  <a:solidFill>
                    <a:srgbClr val="000000"/>
                  </a:solidFill>
                </a:rPr>
                <a:t>bedöms orsaka positiv inverkan inom flera </a:t>
              </a:r>
              <a:r>
                <a:rPr lang="sv-SE" sz="1000" b="1" err="1">
                  <a:solidFill>
                    <a:srgbClr val="000000"/>
                  </a:solidFill>
                </a:rPr>
                <a:t>underämnen</a:t>
              </a:r>
              <a:r>
                <a:rPr lang="sv-SE" sz="1000">
                  <a:solidFill>
                    <a:srgbClr val="000000"/>
                  </a:solidFill>
                </a:rPr>
                <a:t>. Bolaget regleras av omfattande styrande dokument från Göteborgs Stad och bolagsstyrelserna utvärderas årligen, vilket anses bidra till att säkerställa god företagskultur. Hamnen har även en egen uppförandekod och Spårvägar bygger sin företagskultur utifrån definierade kriterier (G1.1). Bolagen i gruppen omfattas även av Göteborgs Stads visselblåsarfunktion, vilket gör det möjligt för bl.a. medarbetare att anonymt rapportera misstankar om oegentligheter och missförhållanden i bolagens verksamhet (G1.2). Hamnen har en policy för att köpa ekologiskt och vegetarisk och säkerställer omsorgsfull och korrekt behandling av de hundar som används av säkerhetsvakter på hamnområdet (G1.3). Bolagen är även medlemmar i branschorganisationer, t.ex. Transportföretagen, Företagarna och Sveriges Allmännytta, och driver frågor i linje med sina ägandedirektiv (G1.4). Bolaget har en stark finansiell ställning och god betalningsförmåga (G1.5). Det finns även flera befintliga kontrollaktiviteter på plats för att motverka risken för korruption, mutor och oegentligheter, exv. systematik för intern styrning och kontroll och identifiering av roller med extra stor risk för att bli utsatt för mutor (tex inköp, projektansvariga) (G1.6). </a:t>
              </a:r>
            </a:p>
            <a:p>
              <a:endParaRPr lang="sv-SE" sz="1000" b="1">
                <a:solidFill>
                  <a:srgbClr val="000000"/>
                </a:solidFill>
              </a:endParaRPr>
            </a:p>
            <a:p>
              <a:r>
                <a:rPr lang="sv-SE" sz="1000" b="1">
                  <a:solidFill>
                    <a:schemeClr val="tx2"/>
                  </a:solidFill>
                </a:rPr>
                <a:t>Finansiell väsentlighet</a:t>
              </a:r>
            </a:p>
            <a:p>
              <a:r>
                <a:rPr lang="sv-SE" sz="1000" b="1">
                  <a:solidFill>
                    <a:srgbClr val="000000"/>
                  </a:solidFill>
                </a:rPr>
                <a:t>Bolagen i </a:t>
              </a:r>
              <a:r>
                <a:rPr lang="sv-SE" sz="1000" b="1" i="1">
                  <a:solidFill>
                    <a:prstClr val="black"/>
                  </a:solidFill>
                </a:rPr>
                <a:t>Mobilitet och transport </a:t>
              </a:r>
              <a:r>
                <a:rPr lang="sv-SE" sz="1000" b="1">
                  <a:solidFill>
                    <a:prstClr val="black"/>
                  </a:solidFill>
                  <a:latin typeface="Arial Black"/>
                </a:rPr>
                <a:t>kartlade inga väsentliga </a:t>
              </a:r>
              <a:r>
                <a:rPr lang="sv-SE" sz="1000" b="1">
                  <a:solidFill>
                    <a:srgbClr val="000000"/>
                  </a:solidFill>
                </a:rPr>
                <a:t>finansiella risker eller möjlighet inom något underämne</a:t>
              </a:r>
              <a:r>
                <a:rPr lang="sv-SE" sz="1000">
                  <a:solidFill>
                    <a:srgbClr val="000000"/>
                  </a:solidFill>
                </a:rPr>
                <a:t>. </a:t>
              </a:r>
              <a:endParaRPr lang="en-US" sz="1000">
                <a:solidFill>
                  <a:schemeClr val="bg1"/>
                </a:solidFill>
              </a:endParaRPr>
            </a:p>
          </p:txBody>
        </p:sp>
      </p:grpSp>
      <p:sp>
        <p:nvSpPr>
          <p:cNvPr id="66" name="Isosceles Triangle 65">
            <a:extLst>
              <a:ext uri="{FF2B5EF4-FFF2-40B4-BE49-F238E27FC236}">
                <a16:creationId xmlns:a16="http://schemas.microsoft.com/office/drawing/2014/main" id="{6E7243D8-88C4-367B-6061-A3F9A747950F}"/>
              </a:ext>
            </a:extLst>
          </p:cNvPr>
          <p:cNvSpPr/>
          <p:nvPr/>
        </p:nvSpPr>
        <p:spPr>
          <a:xfrm rot="5400000">
            <a:off x="2940825" y="3559567"/>
            <a:ext cx="4535426" cy="1690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err="1"/>
          </a:p>
        </p:txBody>
      </p:sp>
      <p:pic>
        <p:nvPicPr>
          <p:cNvPr id="42" name="Picture 41">
            <a:extLst>
              <a:ext uri="{FF2B5EF4-FFF2-40B4-BE49-F238E27FC236}">
                <a16:creationId xmlns:a16="http://schemas.microsoft.com/office/drawing/2014/main" id="{FF4FF68B-89C3-1C03-7005-7A8A8F443C4C}"/>
              </a:ext>
            </a:extLst>
          </p:cNvPr>
          <p:cNvPicPr>
            <a:picLocks noChangeAspect="1"/>
          </p:cNvPicPr>
          <p:nvPr/>
        </p:nvPicPr>
        <p:blipFill>
          <a:blip r:embed="rId6"/>
          <a:stretch>
            <a:fillRect/>
          </a:stretch>
        </p:blipFill>
        <p:spPr>
          <a:xfrm>
            <a:off x="10914792" y="638293"/>
            <a:ext cx="1277208" cy="1546093"/>
          </a:xfrm>
          <a:prstGeom prst="rect">
            <a:avLst/>
          </a:prstGeom>
        </p:spPr>
      </p:pic>
      <p:sp>
        <p:nvSpPr>
          <p:cNvPr id="35" name="TextBox 34">
            <a:extLst>
              <a:ext uri="{FF2B5EF4-FFF2-40B4-BE49-F238E27FC236}">
                <a16:creationId xmlns:a16="http://schemas.microsoft.com/office/drawing/2014/main" id="{61E2A351-52A3-8BA9-6C0B-DABCD4722ACE}"/>
              </a:ext>
            </a:extLst>
          </p:cNvPr>
          <p:cNvSpPr txBox="1"/>
          <p:nvPr/>
        </p:nvSpPr>
        <p:spPr>
          <a:xfrm>
            <a:off x="82489" y="268961"/>
            <a:ext cx="4595584" cy="646331"/>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err="1">
                <a:ln>
                  <a:noFill/>
                </a:ln>
                <a:solidFill>
                  <a:schemeClr val="tx1"/>
                </a:solidFill>
                <a:effectLst/>
                <a:uLnTx/>
                <a:uFillTx/>
                <a:latin typeface="Verdana"/>
                <a:ea typeface="+mn-ea"/>
                <a:cs typeface="+mn-cs"/>
              </a:rPr>
              <a:t>Styrningsrelaterade</a:t>
            </a:r>
            <a:r>
              <a:rPr kumimoji="0" lang="en-AU" sz="1800" b="1" i="0" u="none" strike="noStrike" kern="1200" cap="none" spc="0" normalizeH="0" baseline="0">
                <a:ln>
                  <a:noFill/>
                </a:ln>
                <a:solidFill>
                  <a:schemeClr val="tx1"/>
                </a:solidFill>
                <a:effectLst/>
                <a:uLnTx/>
                <a:uFillTx/>
                <a:latin typeface="Verdana"/>
                <a:ea typeface="+mn-ea"/>
                <a:cs typeface="+mn-cs"/>
              </a:rPr>
              <a:t> </a:t>
            </a:r>
            <a:r>
              <a:rPr kumimoji="0" lang="en-AU" sz="1800" b="1" i="0" u="none" strike="noStrike" kern="1200" cap="none" spc="0" normalizeH="0" baseline="0" err="1">
                <a:ln>
                  <a:noFill/>
                </a:ln>
                <a:solidFill>
                  <a:schemeClr val="tx1"/>
                </a:solidFill>
                <a:effectLst/>
                <a:uLnTx/>
                <a:uFillTx/>
                <a:latin typeface="Verdana"/>
                <a:ea typeface="+mn-ea"/>
                <a:cs typeface="+mn-cs"/>
              </a:rPr>
              <a:t>ämnen</a:t>
            </a:r>
            <a:r>
              <a:rPr kumimoji="0" lang="en-AU" sz="1800" b="1" i="0" u="none" strike="noStrike" kern="1200" cap="none" spc="0" normalizeH="0" baseline="0">
                <a:ln>
                  <a:noFill/>
                </a:ln>
                <a:solidFill>
                  <a:schemeClr val="tx1"/>
                </a:solidFill>
                <a:effectLst/>
                <a:uLnTx/>
                <a:uFillTx/>
                <a:latin typeface="Verdana"/>
                <a:ea typeface="+mn-ea"/>
                <a:cs typeface="+mn-cs"/>
              </a:rPr>
              <a:t> </a:t>
            </a:r>
            <a:r>
              <a:rPr lang="en-AU" sz="1800" b="0">
                <a:solidFill>
                  <a:schemeClr val="tx1"/>
                </a:solidFill>
                <a:latin typeface="Verdana"/>
              </a:rPr>
              <a:t>- </a:t>
            </a:r>
            <a:r>
              <a:rPr lang="en-AU" sz="1800" b="0" err="1">
                <a:solidFill>
                  <a:schemeClr val="tx1"/>
                </a:solidFill>
                <a:latin typeface="Verdana"/>
              </a:rPr>
              <a:t>underämnes</a:t>
            </a:r>
            <a:r>
              <a:rPr kumimoji="0" lang="en-AU" sz="1800" b="0" i="0" u="none" strike="noStrike" kern="1200" cap="none" spc="0" normalizeH="0" baseline="0" err="1">
                <a:ln>
                  <a:noFill/>
                </a:ln>
                <a:solidFill>
                  <a:schemeClr val="tx1"/>
                </a:solidFill>
                <a:effectLst/>
                <a:uLnTx/>
                <a:uFillTx/>
                <a:latin typeface="Verdana"/>
                <a:ea typeface="+mn-ea"/>
                <a:cs typeface="+mn-cs"/>
              </a:rPr>
              <a:t>nivå</a:t>
            </a:r>
            <a:endParaRPr kumimoji="0" lang="en-AU" sz="1800" b="0" i="0" u="none" strike="noStrike" kern="1200" cap="none" spc="0" normalizeH="0" baseline="30000">
              <a:ln>
                <a:noFill/>
              </a:ln>
              <a:solidFill>
                <a:schemeClr val="tx1"/>
              </a:solidFill>
              <a:effectLst/>
              <a:uLnTx/>
              <a:uFillTx/>
              <a:latin typeface="Verdana"/>
              <a:ea typeface="+mn-ea"/>
              <a:cs typeface="+mn-cs"/>
            </a:endParaRPr>
          </a:p>
        </p:txBody>
      </p:sp>
      <p:sp>
        <p:nvSpPr>
          <p:cNvPr id="2" name="TextBox 1">
            <a:extLst>
              <a:ext uri="{FF2B5EF4-FFF2-40B4-BE49-F238E27FC236}">
                <a16:creationId xmlns:a16="http://schemas.microsoft.com/office/drawing/2014/main" id="{610883CC-7FEE-0B97-0EFF-4EF786934E31}"/>
              </a:ext>
            </a:extLst>
          </p:cNvPr>
          <p:cNvSpPr txBox="1"/>
          <p:nvPr/>
        </p:nvSpPr>
        <p:spPr>
          <a:xfrm>
            <a:off x="8932549" y="400722"/>
            <a:ext cx="639439" cy="184666"/>
          </a:xfrm>
          <a:prstGeom prst="rect">
            <a:avLst/>
          </a:prstGeom>
          <a:noFill/>
        </p:spPr>
        <p:txBody>
          <a:bodyPr wrap="square" lIns="0" tIns="0" rIns="0" bIns="0" rtlCol="0">
            <a:spAutoFit/>
          </a:bodyPr>
          <a:lstStyle/>
          <a:p>
            <a:pPr algn="ctr"/>
            <a:r>
              <a:rPr lang="sv-SE" sz="600" b="1">
                <a:solidFill>
                  <a:srgbClr val="417B66"/>
                </a:solidFill>
              </a:rPr>
              <a:t>Egen verksamhet</a:t>
            </a:r>
          </a:p>
        </p:txBody>
      </p:sp>
      <p:sp>
        <p:nvSpPr>
          <p:cNvPr id="3" name="TextBox 2">
            <a:extLst>
              <a:ext uri="{FF2B5EF4-FFF2-40B4-BE49-F238E27FC236}">
                <a16:creationId xmlns:a16="http://schemas.microsoft.com/office/drawing/2014/main" id="{63EB4135-FE9F-B687-3C60-57956F414B16}"/>
              </a:ext>
            </a:extLst>
          </p:cNvPr>
          <p:cNvSpPr txBox="1"/>
          <p:nvPr/>
        </p:nvSpPr>
        <p:spPr>
          <a:xfrm>
            <a:off x="8332546" y="481643"/>
            <a:ext cx="639439" cy="92333"/>
          </a:xfrm>
          <a:prstGeom prst="rect">
            <a:avLst/>
          </a:prstGeom>
          <a:noFill/>
        </p:spPr>
        <p:txBody>
          <a:bodyPr wrap="square" lIns="0" tIns="0" rIns="0" bIns="0" rtlCol="0">
            <a:spAutoFit/>
          </a:bodyPr>
          <a:lstStyle/>
          <a:p>
            <a:pPr algn="ctr"/>
            <a:r>
              <a:rPr lang="sv-SE" sz="600" b="1">
                <a:solidFill>
                  <a:srgbClr val="417B66"/>
                </a:solidFill>
              </a:rPr>
              <a:t>Uppströms</a:t>
            </a:r>
          </a:p>
        </p:txBody>
      </p:sp>
      <p:sp>
        <p:nvSpPr>
          <p:cNvPr id="4" name="TextBox 3">
            <a:extLst>
              <a:ext uri="{FF2B5EF4-FFF2-40B4-BE49-F238E27FC236}">
                <a16:creationId xmlns:a16="http://schemas.microsoft.com/office/drawing/2014/main" id="{B66BF169-45F2-3187-5628-B17871D9E823}"/>
              </a:ext>
            </a:extLst>
          </p:cNvPr>
          <p:cNvSpPr txBox="1"/>
          <p:nvPr/>
        </p:nvSpPr>
        <p:spPr>
          <a:xfrm>
            <a:off x="9524271" y="476635"/>
            <a:ext cx="639439" cy="92333"/>
          </a:xfrm>
          <a:prstGeom prst="rect">
            <a:avLst/>
          </a:prstGeom>
          <a:noFill/>
        </p:spPr>
        <p:txBody>
          <a:bodyPr wrap="square" lIns="0" tIns="0" rIns="0" bIns="0" rtlCol="0">
            <a:spAutoFit/>
          </a:bodyPr>
          <a:lstStyle/>
          <a:p>
            <a:pPr algn="ctr"/>
            <a:r>
              <a:rPr lang="sv-SE" sz="600" b="1">
                <a:solidFill>
                  <a:srgbClr val="417B66"/>
                </a:solidFill>
              </a:rPr>
              <a:t>Nedströms</a:t>
            </a:r>
          </a:p>
        </p:txBody>
      </p:sp>
      <p:sp>
        <p:nvSpPr>
          <p:cNvPr id="6" name="TextBox 5">
            <a:extLst>
              <a:ext uri="{FF2B5EF4-FFF2-40B4-BE49-F238E27FC236}">
                <a16:creationId xmlns:a16="http://schemas.microsoft.com/office/drawing/2014/main" id="{B9F87CE7-ABFD-544F-9299-6621FA8EBF6C}"/>
              </a:ext>
            </a:extLst>
          </p:cNvPr>
          <p:cNvSpPr txBox="1"/>
          <p:nvPr/>
        </p:nvSpPr>
        <p:spPr>
          <a:xfrm>
            <a:off x="10216740" y="384302"/>
            <a:ext cx="591896" cy="184666"/>
          </a:xfrm>
          <a:prstGeom prst="rect">
            <a:avLst/>
          </a:prstGeom>
          <a:noFill/>
          <a:ln>
            <a:noFill/>
          </a:ln>
        </p:spPr>
        <p:txBody>
          <a:bodyPr wrap="square" lIns="0" tIns="0" rIns="0" bIns="0" rtlCol="0">
            <a:spAutoFit/>
          </a:bodyPr>
          <a:lstStyle/>
          <a:p>
            <a:pPr algn="ctr"/>
            <a:r>
              <a:rPr lang="sv-SE" sz="600" b="1">
                <a:solidFill>
                  <a:schemeClr val="accent2"/>
                </a:solidFill>
              </a:rPr>
              <a:t>Risker &amp; möjligheter</a:t>
            </a:r>
          </a:p>
        </p:txBody>
      </p:sp>
      <p:sp>
        <p:nvSpPr>
          <p:cNvPr id="7" name="Rectangle 6">
            <a:extLst>
              <a:ext uri="{FF2B5EF4-FFF2-40B4-BE49-F238E27FC236}">
                <a16:creationId xmlns:a16="http://schemas.microsoft.com/office/drawing/2014/main" id="{FCF0B0D8-29CE-EF3A-C371-55C6FFC1B4CF}"/>
              </a:ext>
            </a:extLst>
          </p:cNvPr>
          <p:cNvSpPr/>
          <p:nvPr/>
        </p:nvSpPr>
        <p:spPr>
          <a:xfrm>
            <a:off x="5314404" y="641731"/>
            <a:ext cx="990600" cy="229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900" b="1"/>
              <a:t>ESRS G1: </a:t>
            </a:r>
            <a:r>
              <a:rPr lang="sv-SE" sz="900"/>
              <a:t>Ansvarsfullt företagande</a:t>
            </a:r>
          </a:p>
        </p:txBody>
      </p:sp>
      <p:sp>
        <p:nvSpPr>
          <p:cNvPr id="8" name="Rectangle 7">
            <a:extLst>
              <a:ext uri="{FF2B5EF4-FFF2-40B4-BE49-F238E27FC236}">
                <a16:creationId xmlns:a16="http://schemas.microsoft.com/office/drawing/2014/main" id="{3F9B96EE-C8C8-0D23-D2CF-59880160F638}"/>
              </a:ext>
            </a:extLst>
          </p:cNvPr>
          <p:cNvSpPr/>
          <p:nvPr/>
        </p:nvSpPr>
        <p:spPr>
          <a:xfrm>
            <a:off x="6352130" y="638293"/>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G1.1 </a:t>
            </a:r>
            <a:r>
              <a:rPr lang="sv-SE" sz="700">
                <a:solidFill>
                  <a:schemeClr val="accent6">
                    <a:lumMod val="10000"/>
                  </a:schemeClr>
                </a:solidFill>
              </a:rPr>
              <a:t>Företagskultur</a:t>
            </a:r>
          </a:p>
        </p:txBody>
      </p:sp>
      <p:sp>
        <p:nvSpPr>
          <p:cNvPr id="9" name="Rectangle 8">
            <a:extLst>
              <a:ext uri="{FF2B5EF4-FFF2-40B4-BE49-F238E27FC236}">
                <a16:creationId xmlns:a16="http://schemas.microsoft.com/office/drawing/2014/main" id="{1B0A2AC4-18EF-BBEA-17C9-EC92C6BF1BA5}"/>
              </a:ext>
            </a:extLst>
          </p:cNvPr>
          <p:cNvSpPr/>
          <p:nvPr/>
        </p:nvSpPr>
        <p:spPr>
          <a:xfrm>
            <a:off x="6352132" y="975229"/>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G1.2 </a:t>
            </a:r>
            <a:r>
              <a:rPr lang="sv-SE" sz="700">
                <a:solidFill>
                  <a:schemeClr val="accent6">
                    <a:lumMod val="10000"/>
                  </a:schemeClr>
                </a:solidFill>
              </a:rPr>
              <a:t>Skydd för visselblåsare</a:t>
            </a:r>
          </a:p>
        </p:txBody>
      </p:sp>
      <p:sp>
        <p:nvSpPr>
          <p:cNvPr id="10" name="Rectangle 9">
            <a:extLst>
              <a:ext uri="{FF2B5EF4-FFF2-40B4-BE49-F238E27FC236}">
                <a16:creationId xmlns:a16="http://schemas.microsoft.com/office/drawing/2014/main" id="{54C77F2B-F4B8-8E61-32ED-4208AF94F28B}"/>
              </a:ext>
            </a:extLst>
          </p:cNvPr>
          <p:cNvSpPr/>
          <p:nvPr/>
        </p:nvSpPr>
        <p:spPr>
          <a:xfrm>
            <a:off x="6352132" y="1649101"/>
            <a:ext cx="2035603" cy="283464"/>
          </a:xfrm>
          <a:prstGeom prst="rect">
            <a:avLst/>
          </a:prstGeom>
          <a:solidFill>
            <a:srgbClr val="CED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G1.4</a:t>
            </a:r>
            <a:r>
              <a:rPr lang="sv-SE" sz="700">
                <a:solidFill>
                  <a:schemeClr val="accent6">
                    <a:lumMod val="10000"/>
                  </a:schemeClr>
                </a:solidFill>
              </a:rPr>
              <a:t> Politiskt engagemang &amp; lobbying</a:t>
            </a:r>
          </a:p>
        </p:txBody>
      </p:sp>
      <p:sp>
        <p:nvSpPr>
          <p:cNvPr id="11" name="Rectangle 10">
            <a:extLst>
              <a:ext uri="{FF2B5EF4-FFF2-40B4-BE49-F238E27FC236}">
                <a16:creationId xmlns:a16="http://schemas.microsoft.com/office/drawing/2014/main" id="{04585573-925C-B4E2-0249-27D72946AA36}"/>
              </a:ext>
            </a:extLst>
          </p:cNvPr>
          <p:cNvSpPr/>
          <p:nvPr/>
        </p:nvSpPr>
        <p:spPr>
          <a:xfrm>
            <a:off x="6352132" y="1974337"/>
            <a:ext cx="2035603" cy="304855"/>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G1.5 </a:t>
            </a:r>
            <a:r>
              <a:rPr lang="sv-SE" sz="700">
                <a:solidFill>
                  <a:schemeClr val="accent6">
                    <a:lumMod val="10000"/>
                  </a:schemeClr>
                </a:solidFill>
              </a:rPr>
              <a:t>Relationer med leverantörer</a:t>
            </a:r>
          </a:p>
        </p:txBody>
      </p:sp>
      <p:sp>
        <p:nvSpPr>
          <p:cNvPr id="12" name="Rectangle 11">
            <a:extLst>
              <a:ext uri="{FF2B5EF4-FFF2-40B4-BE49-F238E27FC236}">
                <a16:creationId xmlns:a16="http://schemas.microsoft.com/office/drawing/2014/main" id="{297C94FF-8DF8-826B-CCCD-4172399CA882}"/>
              </a:ext>
            </a:extLst>
          </p:cNvPr>
          <p:cNvSpPr/>
          <p:nvPr/>
        </p:nvSpPr>
        <p:spPr>
          <a:xfrm>
            <a:off x="6352131" y="2315805"/>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accent6">
                    <a:lumMod val="10000"/>
                  </a:schemeClr>
                </a:solidFill>
              </a:rPr>
              <a:t>G1.6 </a:t>
            </a:r>
            <a:r>
              <a:rPr lang="sv-SE" sz="700">
                <a:solidFill>
                  <a:schemeClr val="accent6">
                    <a:lumMod val="10000"/>
                  </a:schemeClr>
                </a:solidFill>
              </a:rPr>
              <a:t>Korruption och mutor</a:t>
            </a:r>
          </a:p>
        </p:txBody>
      </p:sp>
      <p:graphicFrame>
        <p:nvGraphicFramePr>
          <p:cNvPr id="13" name="Table 12">
            <a:extLst>
              <a:ext uri="{FF2B5EF4-FFF2-40B4-BE49-F238E27FC236}">
                <a16:creationId xmlns:a16="http://schemas.microsoft.com/office/drawing/2014/main" id="{5100C4F3-27CA-E37C-DCCD-EBB65AB97E51}"/>
              </a:ext>
            </a:extLst>
          </p:cNvPr>
          <p:cNvGraphicFramePr>
            <a:graphicFrameLocks noGrp="1"/>
          </p:cNvGraphicFramePr>
          <p:nvPr/>
        </p:nvGraphicFramePr>
        <p:xfrm>
          <a:off x="8422631" y="63829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4" name="Table 13">
            <a:extLst>
              <a:ext uri="{FF2B5EF4-FFF2-40B4-BE49-F238E27FC236}">
                <a16:creationId xmlns:a16="http://schemas.microsoft.com/office/drawing/2014/main" id="{DED88C20-6EAA-7A68-02E1-187BB071B550}"/>
              </a:ext>
            </a:extLst>
          </p:cNvPr>
          <p:cNvGraphicFramePr>
            <a:graphicFrameLocks noGrp="1"/>
          </p:cNvGraphicFramePr>
          <p:nvPr/>
        </p:nvGraphicFramePr>
        <p:xfrm>
          <a:off x="8422631" y="975229"/>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5" name="Table 14">
            <a:extLst>
              <a:ext uri="{FF2B5EF4-FFF2-40B4-BE49-F238E27FC236}">
                <a16:creationId xmlns:a16="http://schemas.microsoft.com/office/drawing/2014/main" id="{60A01574-11A2-5DB0-00A5-1637613E259A}"/>
              </a:ext>
            </a:extLst>
          </p:cNvPr>
          <p:cNvGraphicFramePr>
            <a:graphicFrameLocks noGrp="1"/>
          </p:cNvGraphicFramePr>
          <p:nvPr/>
        </p:nvGraphicFramePr>
        <p:xfrm>
          <a:off x="8422629" y="1645907"/>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6" name="Table 15">
            <a:extLst>
              <a:ext uri="{FF2B5EF4-FFF2-40B4-BE49-F238E27FC236}">
                <a16:creationId xmlns:a16="http://schemas.microsoft.com/office/drawing/2014/main" id="{97ED5D0E-06EA-0609-0862-C90965863D62}"/>
              </a:ext>
            </a:extLst>
          </p:cNvPr>
          <p:cNvGraphicFramePr>
            <a:graphicFrameLocks noGrp="1"/>
          </p:cNvGraphicFramePr>
          <p:nvPr/>
        </p:nvGraphicFramePr>
        <p:xfrm>
          <a:off x="8422628" y="1985648"/>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7" name="Table 16">
            <a:extLst>
              <a:ext uri="{FF2B5EF4-FFF2-40B4-BE49-F238E27FC236}">
                <a16:creationId xmlns:a16="http://schemas.microsoft.com/office/drawing/2014/main" id="{36D50468-6042-6C4F-1097-C7D3297F5CDF}"/>
              </a:ext>
            </a:extLst>
          </p:cNvPr>
          <p:cNvGraphicFramePr>
            <a:graphicFrameLocks noGrp="1"/>
          </p:cNvGraphicFramePr>
          <p:nvPr/>
        </p:nvGraphicFramePr>
        <p:xfrm>
          <a:off x="8422628" y="2318464"/>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694577"/>
                  </a:ext>
                </a:extLst>
              </a:tr>
            </a:tbl>
          </a:graphicData>
        </a:graphic>
      </p:graphicFrame>
      <p:graphicFrame>
        <p:nvGraphicFramePr>
          <p:cNvPr id="18" name="Table 17">
            <a:extLst>
              <a:ext uri="{FF2B5EF4-FFF2-40B4-BE49-F238E27FC236}">
                <a16:creationId xmlns:a16="http://schemas.microsoft.com/office/drawing/2014/main" id="{3BF807E2-D3A2-5201-B1C6-84A6BD76AAE1}"/>
              </a:ext>
            </a:extLst>
          </p:cNvPr>
          <p:cNvGraphicFramePr>
            <a:graphicFrameLocks noGrp="1"/>
          </p:cNvGraphicFramePr>
          <p:nvPr/>
        </p:nvGraphicFramePr>
        <p:xfrm>
          <a:off x="10272509" y="63829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19" name="Table 18">
            <a:extLst>
              <a:ext uri="{FF2B5EF4-FFF2-40B4-BE49-F238E27FC236}">
                <a16:creationId xmlns:a16="http://schemas.microsoft.com/office/drawing/2014/main" id="{18654EF2-9A26-8D51-9AE5-A3121419BF65}"/>
              </a:ext>
            </a:extLst>
          </p:cNvPr>
          <p:cNvGraphicFramePr>
            <a:graphicFrameLocks noGrp="1"/>
          </p:cNvGraphicFramePr>
          <p:nvPr/>
        </p:nvGraphicFramePr>
        <p:xfrm>
          <a:off x="10269394" y="97515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0" name="Table 19">
            <a:extLst>
              <a:ext uri="{FF2B5EF4-FFF2-40B4-BE49-F238E27FC236}">
                <a16:creationId xmlns:a16="http://schemas.microsoft.com/office/drawing/2014/main" id="{2F30CF41-5EFC-3896-CB6A-F98B0B1CA302}"/>
              </a:ext>
            </a:extLst>
          </p:cNvPr>
          <p:cNvGraphicFramePr>
            <a:graphicFrameLocks noGrp="1"/>
          </p:cNvGraphicFramePr>
          <p:nvPr/>
        </p:nvGraphicFramePr>
        <p:xfrm>
          <a:off x="10269393" y="1300313"/>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1" name="Table 20">
            <a:extLst>
              <a:ext uri="{FF2B5EF4-FFF2-40B4-BE49-F238E27FC236}">
                <a16:creationId xmlns:a16="http://schemas.microsoft.com/office/drawing/2014/main" id="{A414EA43-8174-9AD9-E49E-938449CB0F5F}"/>
              </a:ext>
            </a:extLst>
          </p:cNvPr>
          <p:cNvGraphicFramePr>
            <a:graphicFrameLocks noGrp="1"/>
          </p:cNvGraphicFramePr>
          <p:nvPr/>
        </p:nvGraphicFramePr>
        <p:xfrm>
          <a:off x="10272507" y="1645907"/>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3" name="Table 22">
            <a:extLst>
              <a:ext uri="{FF2B5EF4-FFF2-40B4-BE49-F238E27FC236}">
                <a16:creationId xmlns:a16="http://schemas.microsoft.com/office/drawing/2014/main" id="{CF2EF602-230A-0463-0C3C-546FB133CBD8}"/>
              </a:ext>
            </a:extLst>
          </p:cNvPr>
          <p:cNvGraphicFramePr>
            <a:graphicFrameLocks noGrp="1"/>
          </p:cNvGraphicFramePr>
          <p:nvPr/>
        </p:nvGraphicFramePr>
        <p:xfrm>
          <a:off x="10272507" y="198010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4" name="Table 23">
            <a:extLst>
              <a:ext uri="{FF2B5EF4-FFF2-40B4-BE49-F238E27FC236}">
                <a16:creationId xmlns:a16="http://schemas.microsoft.com/office/drawing/2014/main" id="{D69A262F-AD81-1C83-8AF4-D21814639A97}"/>
              </a:ext>
            </a:extLst>
          </p:cNvPr>
          <p:cNvGraphicFramePr>
            <a:graphicFrameLocks noGrp="1"/>
          </p:cNvGraphicFramePr>
          <p:nvPr/>
        </p:nvGraphicFramePr>
        <p:xfrm>
          <a:off x="10269395" y="2308581"/>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graphicFrame>
        <p:nvGraphicFramePr>
          <p:cNvPr id="25" name="Table 24">
            <a:extLst>
              <a:ext uri="{FF2B5EF4-FFF2-40B4-BE49-F238E27FC236}">
                <a16:creationId xmlns:a16="http://schemas.microsoft.com/office/drawing/2014/main" id="{84465CE3-26B7-5E1F-0E67-4355E6B74A93}"/>
              </a:ext>
            </a:extLst>
          </p:cNvPr>
          <p:cNvGraphicFramePr>
            <a:graphicFrameLocks noGrp="1"/>
          </p:cNvGraphicFramePr>
          <p:nvPr>
            <p:extLst>
              <p:ext uri="{D42A27DB-BD31-4B8C-83A1-F6EECF244321}">
                <p14:modId xmlns:p14="http://schemas.microsoft.com/office/powerpoint/2010/main" val="1527351982"/>
              </p:ext>
            </p:extLst>
          </p:nvPr>
        </p:nvGraphicFramePr>
        <p:xfrm>
          <a:off x="8436265" y="2650631"/>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26" name="Rectangle 25">
            <a:extLst>
              <a:ext uri="{FF2B5EF4-FFF2-40B4-BE49-F238E27FC236}">
                <a16:creationId xmlns:a16="http://schemas.microsoft.com/office/drawing/2014/main" id="{6307020F-EB2C-C505-3636-4A5DB3EBD9D5}"/>
              </a:ext>
            </a:extLst>
          </p:cNvPr>
          <p:cNvSpPr/>
          <p:nvPr/>
        </p:nvSpPr>
        <p:spPr>
          <a:xfrm>
            <a:off x="6361648" y="2673596"/>
            <a:ext cx="2035603" cy="283464"/>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i="1" err="1">
                <a:solidFill>
                  <a:schemeClr val="bg1">
                    <a:lumMod val="50000"/>
                  </a:schemeClr>
                </a:solidFill>
              </a:rPr>
              <a:t>Entity</a:t>
            </a:r>
            <a:r>
              <a:rPr lang="sv-SE" sz="700" b="1" i="1">
                <a:solidFill>
                  <a:schemeClr val="bg1">
                    <a:lumMod val="50000"/>
                  </a:schemeClr>
                </a:solidFill>
              </a:rPr>
              <a:t> </a:t>
            </a:r>
            <a:r>
              <a:rPr lang="sv-SE" sz="700" b="1" i="1" err="1">
                <a:solidFill>
                  <a:schemeClr val="bg1">
                    <a:lumMod val="50000"/>
                  </a:schemeClr>
                </a:solidFill>
              </a:rPr>
              <a:t>specific</a:t>
            </a:r>
            <a:r>
              <a:rPr lang="sv-SE" sz="700" b="1" i="1">
                <a:solidFill>
                  <a:schemeClr val="bg1">
                    <a:lumMod val="50000"/>
                  </a:schemeClr>
                </a:solidFill>
              </a:rPr>
              <a:t>: </a:t>
            </a:r>
            <a:r>
              <a:rPr lang="sv-SE" sz="700" i="1">
                <a:solidFill>
                  <a:schemeClr val="bg1">
                    <a:lumMod val="50000"/>
                  </a:schemeClr>
                </a:solidFill>
              </a:rPr>
              <a:t>Ansvarsfullt företagande</a:t>
            </a:r>
            <a:r>
              <a:rPr lang="sv-SE" sz="700" b="1" i="1">
                <a:solidFill>
                  <a:schemeClr val="bg1">
                    <a:lumMod val="50000"/>
                  </a:schemeClr>
                </a:solidFill>
              </a:rPr>
              <a:t> </a:t>
            </a:r>
            <a:endParaRPr lang="sv-SE" sz="700" i="1">
              <a:solidFill>
                <a:schemeClr val="bg1">
                  <a:lumMod val="50000"/>
                </a:schemeClr>
              </a:solidFill>
            </a:endParaRPr>
          </a:p>
        </p:txBody>
      </p:sp>
      <p:graphicFrame>
        <p:nvGraphicFramePr>
          <p:cNvPr id="27" name="Table 26">
            <a:extLst>
              <a:ext uri="{FF2B5EF4-FFF2-40B4-BE49-F238E27FC236}">
                <a16:creationId xmlns:a16="http://schemas.microsoft.com/office/drawing/2014/main" id="{D6EC889D-5935-34C8-E374-07BE62226A91}"/>
              </a:ext>
            </a:extLst>
          </p:cNvPr>
          <p:cNvGraphicFramePr>
            <a:graphicFrameLocks noGrp="1"/>
          </p:cNvGraphicFramePr>
          <p:nvPr>
            <p:extLst>
              <p:ext uri="{D42A27DB-BD31-4B8C-83A1-F6EECF244321}">
                <p14:modId xmlns:p14="http://schemas.microsoft.com/office/powerpoint/2010/main" val="3835559683"/>
              </p:ext>
            </p:extLst>
          </p:nvPr>
        </p:nvGraphicFramePr>
        <p:xfrm>
          <a:off x="10269391" y="2650644"/>
          <a:ext cx="57581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5694577"/>
                  </a:ext>
                </a:extLst>
              </a:tr>
            </a:tbl>
          </a:graphicData>
        </a:graphic>
      </p:graphicFrame>
      <p:sp>
        <p:nvSpPr>
          <p:cNvPr id="28" name="Oval 27">
            <a:extLst>
              <a:ext uri="{FF2B5EF4-FFF2-40B4-BE49-F238E27FC236}">
                <a16:creationId xmlns:a16="http://schemas.microsoft.com/office/drawing/2014/main" id="{81C8358F-B374-F9E7-75A0-F15ADB989D9B}"/>
              </a:ext>
            </a:extLst>
          </p:cNvPr>
          <p:cNvSpPr/>
          <p:nvPr/>
        </p:nvSpPr>
        <p:spPr>
          <a:xfrm>
            <a:off x="9210026" y="71629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29" name="Oval 28">
            <a:extLst>
              <a:ext uri="{FF2B5EF4-FFF2-40B4-BE49-F238E27FC236}">
                <a16:creationId xmlns:a16="http://schemas.microsoft.com/office/drawing/2014/main" id="{912E96E5-E1E3-DFA3-E08B-15E90E184AA1}"/>
              </a:ext>
            </a:extLst>
          </p:cNvPr>
          <p:cNvSpPr/>
          <p:nvPr/>
        </p:nvSpPr>
        <p:spPr>
          <a:xfrm>
            <a:off x="9210173" y="1038884"/>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1" name="Oval 30">
            <a:extLst>
              <a:ext uri="{FF2B5EF4-FFF2-40B4-BE49-F238E27FC236}">
                <a16:creationId xmlns:a16="http://schemas.microsoft.com/office/drawing/2014/main" id="{4EEB42CA-9AA1-AB37-F3A5-EA9DE1C88C00}"/>
              </a:ext>
            </a:extLst>
          </p:cNvPr>
          <p:cNvSpPr/>
          <p:nvPr/>
        </p:nvSpPr>
        <p:spPr>
          <a:xfrm>
            <a:off x="9210026" y="1703987"/>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2" name="Oval 31">
            <a:extLst>
              <a:ext uri="{FF2B5EF4-FFF2-40B4-BE49-F238E27FC236}">
                <a16:creationId xmlns:a16="http://schemas.microsoft.com/office/drawing/2014/main" id="{EA33A57E-FE76-2F43-C32B-C9E348F851C5}"/>
              </a:ext>
            </a:extLst>
          </p:cNvPr>
          <p:cNvSpPr/>
          <p:nvPr/>
        </p:nvSpPr>
        <p:spPr>
          <a:xfrm>
            <a:off x="8619619" y="2039509"/>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59" name="Oval 58">
            <a:extLst>
              <a:ext uri="{FF2B5EF4-FFF2-40B4-BE49-F238E27FC236}">
                <a16:creationId xmlns:a16="http://schemas.microsoft.com/office/drawing/2014/main" id="{79DB27A0-F4D0-36FA-D49A-077ADDA23C3B}"/>
              </a:ext>
            </a:extLst>
          </p:cNvPr>
          <p:cNvSpPr/>
          <p:nvPr/>
        </p:nvSpPr>
        <p:spPr>
          <a:xfrm>
            <a:off x="9204634" y="2369022"/>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graphicFrame>
        <p:nvGraphicFramePr>
          <p:cNvPr id="61" name="Table 60">
            <a:extLst>
              <a:ext uri="{FF2B5EF4-FFF2-40B4-BE49-F238E27FC236}">
                <a16:creationId xmlns:a16="http://schemas.microsoft.com/office/drawing/2014/main" id="{3E370814-8081-621A-1212-5029FB64DAB6}"/>
              </a:ext>
            </a:extLst>
          </p:cNvPr>
          <p:cNvGraphicFramePr>
            <a:graphicFrameLocks noGrp="1"/>
          </p:cNvGraphicFramePr>
          <p:nvPr/>
        </p:nvGraphicFramePr>
        <p:xfrm>
          <a:off x="8422630" y="1300313"/>
          <a:ext cx="1727445" cy="283616"/>
        </p:xfrm>
        <a:graphic>
          <a:graphicData uri="http://schemas.openxmlformats.org/drawingml/2006/table">
            <a:tbl>
              <a:tblPr firstRow="1" bandRow="1">
                <a:tableStyleId>{5C22544A-7EE6-4342-B048-85BDC9FD1C3A}</a:tableStyleId>
              </a:tblPr>
              <a:tblGrid>
                <a:gridCol w="575815">
                  <a:extLst>
                    <a:ext uri="{9D8B030D-6E8A-4147-A177-3AD203B41FA5}">
                      <a16:colId xmlns:a16="http://schemas.microsoft.com/office/drawing/2014/main" val="667018431"/>
                    </a:ext>
                  </a:extLst>
                </a:gridCol>
                <a:gridCol w="575815">
                  <a:extLst>
                    <a:ext uri="{9D8B030D-6E8A-4147-A177-3AD203B41FA5}">
                      <a16:colId xmlns:a16="http://schemas.microsoft.com/office/drawing/2014/main" val="262623893"/>
                    </a:ext>
                  </a:extLst>
                </a:gridCol>
                <a:gridCol w="575815">
                  <a:extLst>
                    <a:ext uri="{9D8B030D-6E8A-4147-A177-3AD203B41FA5}">
                      <a16:colId xmlns:a16="http://schemas.microsoft.com/office/drawing/2014/main" val="2310087180"/>
                    </a:ext>
                  </a:extLst>
                </a:gridCol>
              </a:tblGrid>
              <a:tr h="283616">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sv-SE" sz="7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694577"/>
                  </a:ext>
                </a:extLst>
              </a:tr>
            </a:tbl>
          </a:graphicData>
        </a:graphic>
      </p:graphicFrame>
      <p:sp>
        <p:nvSpPr>
          <p:cNvPr id="62" name="Rectangle 61">
            <a:extLst>
              <a:ext uri="{FF2B5EF4-FFF2-40B4-BE49-F238E27FC236}">
                <a16:creationId xmlns:a16="http://schemas.microsoft.com/office/drawing/2014/main" id="{5820CFE0-2BBE-612C-6B6A-7472142E1AC3}"/>
              </a:ext>
            </a:extLst>
          </p:cNvPr>
          <p:cNvSpPr/>
          <p:nvPr/>
        </p:nvSpPr>
        <p:spPr>
          <a:xfrm>
            <a:off x="6346014" y="1300389"/>
            <a:ext cx="2035603" cy="283464"/>
          </a:xfrm>
          <a:prstGeom prst="rect">
            <a:avLst/>
          </a:prstGeom>
          <a:solidFill>
            <a:srgbClr val="CED6E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sv-SE" sz="700" b="1">
                <a:solidFill>
                  <a:schemeClr val="tx1"/>
                </a:solidFill>
              </a:rPr>
              <a:t>G1.3</a:t>
            </a:r>
            <a:r>
              <a:rPr lang="sv-SE" sz="700">
                <a:solidFill>
                  <a:schemeClr val="tx1"/>
                </a:solidFill>
              </a:rPr>
              <a:t> Djurskydd</a:t>
            </a:r>
          </a:p>
        </p:txBody>
      </p:sp>
      <p:sp>
        <p:nvSpPr>
          <p:cNvPr id="33" name="Oval 32">
            <a:extLst>
              <a:ext uri="{FF2B5EF4-FFF2-40B4-BE49-F238E27FC236}">
                <a16:creationId xmlns:a16="http://schemas.microsoft.com/office/drawing/2014/main" id="{8E095C73-B962-FE67-D0DF-FAEED0F0DE8A}"/>
              </a:ext>
            </a:extLst>
          </p:cNvPr>
          <p:cNvSpPr/>
          <p:nvPr/>
        </p:nvSpPr>
        <p:spPr>
          <a:xfrm>
            <a:off x="8619619" y="2375134"/>
            <a:ext cx="152354" cy="164806"/>
          </a:xfrm>
          <a:prstGeom prst="ellipse">
            <a:avLst/>
          </a:prstGeom>
          <a:gradFill>
            <a:gsLst>
              <a:gs pos="50000">
                <a:srgbClr val="F89D73"/>
              </a:gs>
              <a:gs pos="54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34" name="Oval 33">
            <a:extLst>
              <a:ext uri="{FF2B5EF4-FFF2-40B4-BE49-F238E27FC236}">
                <a16:creationId xmlns:a16="http://schemas.microsoft.com/office/drawing/2014/main" id="{D959CE7B-02CA-6019-BCFB-271DC2D4AA4A}"/>
              </a:ext>
            </a:extLst>
          </p:cNvPr>
          <p:cNvSpPr/>
          <p:nvPr/>
        </p:nvSpPr>
        <p:spPr>
          <a:xfrm>
            <a:off x="9204634" y="1347296"/>
            <a:ext cx="152354" cy="164806"/>
          </a:xfrm>
          <a:prstGeom prst="ellipse">
            <a:avLst/>
          </a:prstGeom>
          <a:solidFill>
            <a:srgbClr val="ADD09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Tree>
    <p:extLst>
      <p:ext uri="{BB962C8B-B14F-4D97-AF65-F5344CB8AC3E}">
        <p14:creationId xmlns:p14="http://schemas.microsoft.com/office/powerpoint/2010/main" val="324996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9A5087-C85F-D075-1404-D12854952968}"/>
              </a:ext>
            </a:extLst>
          </p:cNvPr>
          <p:cNvSpPr>
            <a:spLocks noGrp="1"/>
          </p:cNvSpPr>
          <p:nvPr>
            <p:ph type="sldNum" sz="quarter" idx="4"/>
          </p:nvPr>
        </p:nvSpPr>
        <p:spPr/>
        <p:txBody>
          <a:bodyPr/>
          <a:lstStyle/>
          <a:p>
            <a:fld id="{23AA811B-2EBD-4900-905E-5BE206449611}" type="slidenum">
              <a:rPr lang="en-GB" smtClean="0"/>
              <a:pPr/>
              <a:t>45</a:t>
            </a:fld>
            <a:endParaRPr lang="en-GB"/>
          </a:p>
        </p:txBody>
      </p:sp>
    </p:spTree>
    <p:extLst>
      <p:ext uri="{BB962C8B-B14F-4D97-AF65-F5344CB8AC3E}">
        <p14:creationId xmlns:p14="http://schemas.microsoft.com/office/powerpoint/2010/main" val="51706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3A7144FA-1DDE-0D0A-EA97-507EA4FFFD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think-cell data - do not delete" hidden="1">
                        <a:extLst>
                          <a:ext uri="{FF2B5EF4-FFF2-40B4-BE49-F238E27FC236}">
                            <a16:creationId xmlns:a16="http://schemas.microsoft.com/office/drawing/2014/main" id="{3A7144FA-1DDE-0D0A-EA97-507EA4FFFD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49FCA35-1AC3-D32B-E558-D47979ED1ECF}"/>
              </a:ext>
            </a:extLst>
          </p:cNvPr>
          <p:cNvSpPr>
            <a:spLocks noGrp="1"/>
          </p:cNvSpPr>
          <p:nvPr>
            <p:ph type="sldNum" sz="quarter" idx="12"/>
          </p:nvPr>
        </p:nvSpPr>
        <p:spPr/>
        <p:txBody>
          <a:bodyPr/>
          <a:lstStyle/>
          <a:p>
            <a:fld id="{23AA811B-2EBD-4900-905E-5BE206449611}" type="slidenum">
              <a:rPr lang="sv-SE" smtClean="0"/>
              <a:t>5</a:t>
            </a:fld>
            <a:endParaRPr lang="sv-SE"/>
          </a:p>
        </p:txBody>
      </p:sp>
      <p:sp>
        <p:nvSpPr>
          <p:cNvPr id="9" name="Rectangle 8">
            <a:extLst>
              <a:ext uri="{FF2B5EF4-FFF2-40B4-BE49-F238E27FC236}">
                <a16:creationId xmlns:a16="http://schemas.microsoft.com/office/drawing/2014/main" id="{2E87F80C-4713-D61A-AD73-95C01E6CB739}"/>
              </a:ext>
            </a:extLst>
          </p:cNvPr>
          <p:cNvSpPr/>
          <p:nvPr/>
        </p:nvSpPr>
        <p:spPr>
          <a:xfrm>
            <a:off x="685611" y="1872654"/>
            <a:ext cx="2238612" cy="35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sv-SE" sz="1400" b="1" noProof="0">
                <a:solidFill>
                  <a:schemeClr val="accent4"/>
                </a:solidFill>
              </a:rPr>
              <a:t>Sociala standarder</a:t>
            </a:r>
          </a:p>
        </p:txBody>
      </p:sp>
      <p:sp>
        <p:nvSpPr>
          <p:cNvPr id="12" name="Rectangle 11">
            <a:extLst>
              <a:ext uri="{FF2B5EF4-FFF2-40B4-BE49-F238E27FC236}">
                <a16:creationId xmlns:a16="http://schemas.microsoft.com/office/drawing/2014/main" id="{B4FDDBCA-1FA7-52FA-C7A2-1385797AEA47}"/>
              </a:ext>
            </a:extLst>
          </p:cNvPr>
          <p:cNvSpPr/>
          <p:nvPr/>
        </p:nvSpPr>
        <p:spPr>
          <a:xfrm>
            <a:off x="685611" y="2190769"/>
            <a:ext cx="2628000" cy="508629"/>
          </a:xfrm>
          <a:prstGeom prst="rect">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S1</a:t>
            </a:r>
          </a:p>
          <a:p>
            <a:pPr marL="0" marR="0" lvl="0" indent="0" algn="ctr" defTabSz="914400" eaLnBrk="1" fontAlgn="auto" latinLnBrk="0" hangingPunct="1">
              <a:lnSpc>
                <a:spcPct val="100000"/>
              </a:lnSpc>
              <a:spcBef>
                <a:spcPts val="0"/>
              </a:spcBef>
              <a:spcAft>
                <a:spcPts val="0"/>
              </a:spcAft>
              <a:buClrTx/>
              <a:buSzTx/>
              <a:buFontTx/>
              <a:buNone/>
              <a:tabLst/>
              <a:defRPr/>
            </a:pPr>
            <a:r>
              <a:rPr lang="sv-SE" sz="1400">
                <a:solidFill>
                  <a:schemeClr val="bg1"/>
                </a:solidFill>
                <a:latin typeface="Verdana"/>
              </a:rPr>
              <a:t>Den egna arbetskraften</a:t>
            </a:r>
            <a:endParaRPr kumimoji="0" lang="sv-SE" sz="1400" b="0" i="0" u="none" strike="noStrike" kern="1200" cap="none" spc="0" normalizeH="0" baseline="0" noProof="0">
              <a:ln>
                <a:noFill/>
              </a:ln>
              <a:solidFill>
                <a:schemeClr val="bg1"/>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5E5E4C94-3A67-1B86-7E01-78AC3A07D14F}"/>
              </a:ext>
            </a:extLst>
          </p:cNvPr>
          <p:cNvSpPr/>
          <p:nvPr/>
        </p:nvSpPr>
        <p:spPr>
          <a:xfrm>
            <a:off x="685611" y="2699398"/>
            <a:ext cx="2628000" cy="3397588"/>
          </a:xfrm>
          <a:prstGeom prst="rect">
            <a:avLst/>
          </a:prstGeom>
          <a:solidFill>
            <a:srgbClr val="CCEB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4"/>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4"/>
                </a:solidFill>
                <a:effectLst/>
                <a:uLnTx/>
                <a:uFillTx/>
                <a:latin typeface="Verdana"/>
                <a:ea typeface="+mn-ea"/>
                <a:cs typeface="+mn-cs"/>
              </a:rPr>
              <a:t>Arbetsvillkor</a:t>
            </a:r>
            <a:endParaRPr kumimoji="0" lang="sv-SE" sz="1000" b="0" i="0" u="none" strike="noStrike" kern="1200" cap="none" spc="0" normalizeH="0" baseline="0" noProof="0">
              <a:ln>
                <a:noFill/>
              </a:ln>
              <a:solidFill>
                <a:schemeClr val="accent4"/>
              </a:solidFill>
              <a:effectLst/>
              <a:uLnTx/>
              <a:uFillTx/>
              <a:latin typeface="Verdana"/>
              <a:ea typeface="+mn-ea"/>
              <a:cs typeface="+mn-cs"/>
            </a:endParaRP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4"/>
                </a:solidFill>
                <a:effectLst/>
                <a:uLnTx/>
                <a:uFillTx/>
                <a:latin typeface="Verdana"/>
                <a:ea typeface="+mn-ea"/>
                <a:cs typeface="+mn-cs"/>
              </a:rPr>
              <a:t>Trygg anställning</a:t>
            </a: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4"/>
                </a:solidFill>
                <a:effectLst/>
                <a:uLnTx/>
                <a:uFillTx/>
                <a:latin typeface="Verdana"/>
                <a:ea typeface="+mn-ea"/>
                <a:cs typeface="+mn-cs"/>
              </a:rPr>
              <a:t>Arbetstid</a:t>
            </a:r>
          </a:p>
          <a:p>
            <a:pPr marL="536575" lvl="1" indent="-206375">
              <a:buFont typeface="Courier New" panose="02070309020205020404" pitchFamily="49" charset="0"/>
              <a:buChar char="o"/>
              <a:defRPr/>
            </a:pPr>
            <a:r>
              <a:rPr lang="sv-SE" sz="1000">
                <a:solidFill>
                  <a:schemeClr val="accent4"/>
                </a:solidFill>
                <a:latin typeface="Verdana"/>
              </a:rPr>
              <a:t>Rimliga</a:t>
            </a:r>
            <a:r>
              <a:rPr kumimoji="0" lang="sv-SE" sz="1000" b="0" i="0" u="none" strike="noStrike" kern="1200" cap="none" spc="0" normalizeH="0" baseline="0" noProof="0">
                <a:ln>
                  <a:noFill/>
                </a:ln>
                <a:solidFill>
                  <a:schemeClr val="accent4"/>
                </a:solidFill>
                <a:effectLst/>
                <a:uLnTx/>
                <a:uFillTx/>
                <a:latin typeface="Verdana"/>
                <a:ea typeface="+mn-ea"/>
                <a:cs typeface="+mn-cs"/>
              </a:rPr>
              <a:t> löner</a:t>
            </a:r>
          </a:p>
          <a:p>
            <a:pPr marL="536575" lvl="1" indent="-206375">
              <a:buFont typeface="Courier New" panose="02070309020205020404" pitchFamily="49" charset="0"/>
              <a:buChar char="o"/>
              <a:defRPr/>
            </a:pPr>
            <a:r>
              <a:rPr kumimoji="0" lang="sv-SE" sz="1000" b="0" i="0" u="none" strike="noStrike" kern="1200" cap="none" spc="0" normalizeH="0" baseline="0" noProof="0">
                <a:ln>
                  <a:noFill/>
                </a:ln>
                <a:solidFill>
                  <a:schemeClr val="accent4"/>
                </a:solidFill>
                <a:effectLst/>
                <a:uLnTx/>
                <a:uFillTx/>
                <a:latin typeface="Verdana"/>
                <a:ea typeface="+mn-ea"/>
                <a:cs typeface="+mn-cs"/>
              </a:rPr>
              <a:t>Social dialog</a:t>
            </a:r>
          </a:p>
          <a:p>
            <a:pPr marL="536575" lvl="1" indent="-206375">
              <a:buFont typeface="Courier New" panose="02070309020205020404" pitchFamily="49" charset="0"/>
              <a:buChar char="o"/>
              <a:defRPr/>
            </a:pPr>
            <a:r>
              <a:rPr lang="sv-SE" sz="1000">
                <a:solidFill>
                  <a:schemeClr val="accent4"/>
                </a:solidFill>
                <a:latin typeface="Verdana"/>
              </a:rPr>
              <a:t>Föreningsfrihet, förekomst av bolagsråd och arbetstagarnas rätt till information, samråd och deltagande </a:t>
            </a:r>
          </a:p>
          <a:p>
            <a:pPr marL="536575" lvl="1" indent="-206375">
              <a:buFont typeface="Courier New" panose="02070309020205020404" pitchFamily="49" charset="0"/>
              <a:buChar char="o"/>
              <a:defRPr/>
            </a:pPr>
            <a:r>
              <a:rPr lang="sv-SE" sz="1000">
                <a:solidFill>
                  <a:schemeClr val="accent4"/>
                </a:solidFill>
                <a:latin typeface="Verdana"/>
              </a:rPr>
              <a:t>Kollektivförhandlingar, inbegripet andelen arbetstagare som omfattas av kollektivavtal</a:t>
            </a:r>
          </a:p>
          <a:p>
            <a:pPr marL="536575" lvl="1" indent="-206375">
              <a:buFont typeface="Courier New" panose="02070309020205020404" pitchFamily="49" charset="0"/>
              <a:buChar char="o"/>
              <a:defRPr/>
            </a:pPr>
            <a:r>
              <a:rPr lang="sv-SE" sz="1000">
                <a:solidFill>
                  <a:schemeClr val="accent4"/>
                </a:solidFill>
                <a:latin typeface="Verdana"/>
              </a:rPr>
              <a:t>Balans mellan arbete och privatliv</a:t>
            </a:r>
          </a:p>
          <a:p>
            <a:pPr marL="536575" lvl="1" indent="-206375">
              <a:buFont typeface="Courier New" panose="02070309020205020404" pitchFamily="49" charset="0"/>
              <a:buChar char="o"/>
              <a:defRPr/>
            </a:pPr>
            <a:r>
              <a:rPr lang="sv-SE" sz="1000">
                <a:solidFill>
                  <a:schemeClr val="accent4"/>
                </a:solidFill>
                <a:latin typeface="Verdana"/>
              </a:rPr>
              <a:t>Hälsa och säkerhet</a:t>
            </a:r>
            <a:endParaRPr kumimoji="0" lang="sv-SE" sz="1000" b="0" i="0" u="none" strike="noStrike" kern="1200" cap="none" spc="0" normalizeH="0" baseline="0" noProof="0">
              <a:ln>
                <a:noFill/>
              </a:ln>
              <a:solidFill>
                <a:schemeClr val="accent4"/>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000" b="0" i="0" u="none" strike="noStrike" kern="1200" cap="none" spc="0" normalizeH="0" baseline="0" noProof="0">
              <a:ln>
                <a:noFill/>
              </a:ln>
              <a:solidFill>
                <a:schemeClr val="accent4"/>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75026755-59ED-37C0-E89F-A13B96D022A6}"/>
              </a:ext>
            </a:extLst>
          </p:cNvPr>
          <p:cNvSpPr/>
          <p:nvPr/>
        </p:nvSpPr>
        <p:spPr>
          <a:xfrm>
            <a:off x="3319043" y="2190769"/>
            <a:ext cx="2628000" cy="3091805"/>
          </a:xfrm>
          <a:prstGeom prst="rect">
            <a:avLst/>
          </a:prstGeom>
          <a:solidFill>
            <a:srgbClr val="CCEB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4"/>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accent4"/>
                </a:solidFill>
                <a:effectLst/>
                <a:uLnTx/>
                <a:uFillTx/>
                <a:latin typeface="Verdana"/>
                <a:ea typeface="+mn-ea"/>
                <a:cs typeface="+mn-cs"/>
              </a:rPr>
              <a:t>Likabehandling och möjligheter för alla</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Jämställdhet och lika lön för likvärdigt arbete</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Utbildning och kompetensutveckling</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Sysselsättning och social delaktighet för personer med funktionsnedsättning</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Åtgärder mot våld och trakasserier på arbetsplatsen</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Mångfald</a:t>
            </a:r>
            <a:endParaRPr lang="sv-SE" sz="900">
              <a:solidFill>
                <a:schemeClr val="accent4"/>
              </a:solidFill>
              <a:latin typeface="Verdana"/>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accent4"/>
                </a:solidFill>
                <a:effectLst/>
                <a:uLnTx/>
                <a:uFillTx/>
                <a:latin typeface="Verdana"/>
                <a:ea typeface="+mn-ea"/>
                <a:cs typeface="+mn-cs"/>
              </a:rPr>
              <a:t>Andra arbetsrelaterade rättigheter</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Barnarbete</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Tvångsarbete</a:t>
            </a:r>
          </a:p>
          <a:p>
            <a:pPr marL="536575" lvl="1" indent="-206375">
              <a:buFont typeface="Courier New" panose="02070309020205020404" pitchFamily="49" charset="0"/>
              <a:buChar char="o"/>
              <a:tabLst>
                <a:tab pos="536575" algn="l"/>
              </a:tabLst>
              <a:defRPr/>
            </a:pPr>
            <a:r>
              <a:rPr lang="sv-SE" sz="900">
                <a:solidFill>
                  <a:schemeClr val="accent4"/>
                </a:solidFill>
                <a:latin typeface="Verdana"/>
              </a:rPr>
              <a:t>Tillräckliga</a:t>
            </a:r>
            <a:r>
              <a:rPr kumimoji="0" lang="sv-SE" sz="900" b="0" i="0" u="none" strike="noStrike" kern="1200" cap="none" spc="0" normalizeH="0" baseline="0" noProof="0">
                <a:ln>
                  <a:noFill/>
                </a:ln>
                <a:solidFill>
                  <a:schemeClr val="accent4"/>
                </a:solidFill>
                <a:effectLst/>
                <a:uLnTx/>
                <a:uFillTx/>
                <a:latin typeface="Verdana"/>
                <a:ea typeface="+mn-ea"/>
                <a:cs typeface="+mn-cs"/>
              </a:rPr>
              <a:t> bostäder</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Personlig integritet</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Vatten och sanitet</a:t>
            </a:r>
          </a:p>
        </p:txBody>
      </p:sp>
      <p:sp>
        <p:nvSpPr>
          <p:cNvPr id="24" name="Rectangle 23">
            <a:extLst>
              <a:ext uri="{FF2B5EF4-FFF2-40B4-BE49-F238E27FC236}">
                <a16:creationId xmlns:a16="http://schemas.microsoft.com/office/drawing/2014/main" id="{C18CF7D5-27C2-D255-25A0-5F18F4421172}"/>
              </a:ext>
            </a:extLst>
          </p:cNvPr>
          <p:cNvSpPr/>
          <p:nvPr/>
        </p:nvSpPr>
        <p:spPr>
          <a:xfrm>
            <a:off x="3319043" y="5281400"/>
            <a:ext cx="2628000" cy="508629"/>
          </a:xfrm>
          <a:prstGeom prst="rect">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S2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Arbetstagare i värdekedjan</a:t>
            </a:r>
          </a:p>
        </p:txBody>
      </p:sp>
      <p:sp>
        <p:nvSpPr>
          <p:cNvPr id="25" name="Rectangle 24">
            <a:extLst>
              <a:ext uri="{FF2B5EF4-FFF2-40B4-BE49-F238E27FC236}">
                <a16:creationId xmlns:a16="http://schemas.microsoft.com/office/drawing/2014/main" id="{65B37B86-850C-37B0-9F58-46505704D106}"/>
              </a:ext>
            </a:extLst>
          </p:cNvPr>
          <p:cNvSpPr/>
          <p:nvPr/>
        </p:nvSpPr>
        <p:spPr>
          <a:xfrm>
            <a:off x="3319043" y="5785853"/>
            <a:ext cx="2628000" cy="321179"/>
          </a:xfrm>
          <a:prstGeom prst="rect">
            <a:avLst/>
          </a:prstGeom>
          <a:solidFill>
            <a:srgbClr val="CCEB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4"/>
                </a:solidFill>
                <a:effectLst/>
                <a:uLnTx/>
                <a:uFillTx/>
                <a:latin typeface="Verdana"/>
                <a:ea typeface="+mn-ea"/>
                <a:cs typeface="+mn-cs"/>
              </a:rPr>
              <a:t>Samma som ESRS S1</a:t>
            </a:r>
            <a:endParaRPr lang="sv-SE" sz="1000">
              <a:solidFill>
                <a:schemeClr val="accent4"/>
              </a:solidFill>
              <a:latin typeface="Verdana"/>
            </a:endParaRPr>
          </a:p>
          <a:p>
            <a:pPr marL="536575" lvl="1" indent="-206375">
              <a:buFont typeface="Courier New" panose="02070309020205020404" pitchFamily="49" charset="0"/>
              <a:buChar char="o"/>
              <a:defRPr/>
            </a:pPr>
            <a:endParaRPr kumimoji="0" lang="sv-SE" sz="1000" b="0" i="0" u="none" strike="noStrike" kern="1200" cap="none" spc="0" normalizeH="0" baseline="0" noProof="0">
              <a:ln>
                <a:noFill/>
              </a:ln>
              <a:solidFill>
                <a:schemeClr val="accent4"/>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id="{FDFC0063-155C-EF03-9F91-E27EB7089584}"/>
              </a:ext>
            </a:extLst>
          </p:cNvPr>
          <p:cNvSpPr/>
          <p:nvPr/>
        </p:nvSpPr>
        <p:spPr>
          <a:xfrm>
            <a:off x="5955334" y="2190769"/>
            <a:ext cx="2628000" cy="508629"/>
          </a:xfrm>
          <a:prstGeom prst="rect">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S3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Verdana"/>
                <a:ea typeface="+mn-ea"/>
                <a:cs typeface="+mn-cs"/>
              </a:rPr>
              <a:t>Berörda samhällen</a:t>
            </a:r>
          </a:p>
        </p:txBody>
      </p:sp>
      <p:sp>
        <p:nvSpPr>
          <p:cNvPr id="20" name="Rectangle 19">
            <a:extLst>
              <a:ext uri="{FF2B5EF4-FFF2-40B4-BE49-F238E27FC236}">
                <a16:creationId xmlns:a16="http://schemas.microsoft.com/office/drawing/2014/main" id="{B43A6B39-7531-2658-40A0-D65242CCC346}"/>
              </a:ext>
            </a:extLst>
          </p:cNvPr>
          <p:cNvSpPr/>
          <p:nvPr/>
        </p:nvSpPr>
        <p:spPr>
          <a:xfrm>
            <a:off x="5954736" y="2709443"/>
            <a:ext cx="2628000" cy="3397589"/>
          </a:xfrm>
          <a:prstGeom prst="rect">
            <a:avLst/>
          </a:prstGeom>
          <a:solidFill>
            <a:srgbClr val="CCEB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4"/>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accent4"/>
                </a:solidFill>
                <a:effectLst/>
                <a:uLnTx/>
                <a:uFillTx/>
                <a:latin typeface="Verdana"/>
                <a:ea typeface="+mn-ea"/>
                <a:cs typeface="+mn-cs"/>
              </a:rPr>
              <a:t>Samhällens </a:t>
            </a:r>
            <a:r>
              <a:rPr lang="sv-SE" sz="1100">
                <a:solidFill>
                  <a:schemeClr val="accent4"/>
                </a:solidFill>
                <a:latin typeface="Verdana"/>
              </a:rPr>
              <a:t>ekonomiska, sociala och kulturella </a:t>
            </a:r>
            <a:r>
              <a:rPr kumimoji="0" lang="sv-SE" sz="1100" b="0" i="0" u="none" strike="noStrike" kern="1200" cap="none" spc="0" normalizeH="0" baseline="0" noProof="0">
                <a:ln>
                  <a:noFill/>
                </a:ln>
                <a:solidFill>
                  <a:schemeClr val="accent4"/>
                </a:solidFill>
                <a:effectLst/>
                <a:uLnTx/>
                <a:uFillTx/>
                <a:latin typeface="Verdana"/>
                <a:ea typeface="+mn-ea"/>
                <a:cs typeface="+mn-cs"/>
              </a:rPr>
              <a:t>rättigheter</a:t>
            </a:r>
          </a:p>
          <a:p>
            <a:pPr marL="536575" lvl="1" indent="-206375">
              <a:buFont typeface="Courier New" panose="02070309020205020404" pitchFamily="49" charset="0"/>
              <a:buChar char="o"/>
              <a:tabLst>
                <a:tab pos="536575" algn="l"/>
              </a:tabLst>
              <a:defRPr/>
            </a:pPr>
            <a:r>
              <a:rPr lang="sv-SE" sz="900">
                <a:solidFill>
                  <a:schemeClr val="accent4"/>
                </a:solidFill>
                <a:latin typeface="Verdana"/>
              </a:rPr>
              <a:t>Tillräckliga</a:t>
            </a:r>
            <a:r>
              <a:rPr kumimoji="0" lang="sv-SE" sz="900" b="0" i="0" u="none" strike="noStrike" kern="1200" cap="none" spc="0" normalizeH="0" baseline="0" noProof="0">
                <a:ln>
                  <a:noFill/>
                </a:ln>
                <a:solidFill>
                  <a:schemeClr val="accent4"/>
                </a:solidFill>
                <a:effectLst/>
                <a:uLnTx/>
                <a:uFillTx/>
                <a:latin typeface="Verdana"/>
                <a:ea typeface="+mn-ea"/>
                <a:cs typeface="+mn-cs"/>
              </a:rPr>
              <a:t> bostäder</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Tillräckliga livsmedel</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Vatten och sanitet</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Markrelaterade </a:t>
            </a:r>
            <a:r>
              <a:rPr lang="sv-SE" sz="900">
                <a:solidFill>
                  <a:schemeClr val="accent4"/>
                </a:solidFill>
                <a:latin typeface="Verdana"/>
              </a:rPr>
              <a:t>konsekvenser</a:t>
            </a:r>
            <a:endParaRPr kumimoji="0" lang="sv-SE" sz="900" b="0" i="0" u="none" strike="noStrike" kern="1200" cap="none" spc="0" normalizeH="0" baseline="0" noProof="0">
              <a:ln>
                <a:noFill/>
              </a:ln>
              <a:solidFill>
                <a:schemeClr val="accent4"/>
              </a:solidFill>
              <a:effectLst/>
              <a:uLnTx/>
              <a:uFillTx/>
              <a:latin typeface="Verdana"/>
              <a:ea typeface="+mn-ea"/>
              <a:cs typeface="+mn-cs"/>
            </a:endParaRP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Säkerhetsrelaterade </a:t>
            </a:r>
            <a:r>
              <a:rPr lang="sv-SE" sz="900">
                <a:solidFill>
                  <a:schemeClr val="accent4"/>
                </a:solidFill>
                <a:latin typeface="Verdana"/>
              </a:rPr>
              <a:t>konsekvenser</a:t>
            </a:r>
            <a:endParaRPr kumimoji="0" lang="sv-SE" sz="900" b="0" i="0" u="none" strike="noStrike" kern="1200" cap="none" spc="0" normalizeH="0" baseline="0" noProof="0">
              <a:ln>
                <a:noFill/>
              </a:ln>
              <a:solidFill>
                <a:schemeClr val="accent4"/>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accent4"/>
                </a:solidFill>
                <a:effectLst/>
                <a:uLnTx/>
                <a:uFillTx/>
                <a:latin typeface="Verdana"/>
                <a:ea typeface="+mn-ea"/>
                <a:cs typeface="+mn-cs"/>
              </a:rPr>
              <a:t>Medborgerliga och politiska rättigheter</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Yttrandefrihet</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Mötesfrihet</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Konsekvenser för människorättsförsvarare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accent4"/>
                </a:solidFill>
                <a:effectLst/>
                <a:uLnTx/>
                <a:uFillTx/>
                <a:latin typeface="Verdana"/>
                <a:ea typeface="+mn-ea"/>
                <a:cs typeface="+mn-cs"/>
              </a:rPr>
              <a:t>Särskilda rättigheter för ursprungsbefolkningar</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Fritt, på förhand och informerad</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samtycke</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Självbestämmande</a:t>
            </a:r>
          </a:p>
          <a:p>
            <a:pPr marL="536575" lvl="1" indent="-206375">
              <a:buFont typeface="Courier New" panose="02070309020205020404" pitchFamily="49" charset="0"/>
              <a:buChar char="o"/>
              <a:tabLst>
                <a:tab pos="536575" algn="l"/>
              </a:tabLst>
              <a:defRPr/>
            </a:pPr>
            <a:r>
              <a:rPr kumimoji="0" lang="sv-SE" sz="900" b="0" i="0" u="none" strike="noStrike" kern="1200" cap="none" spc="0" normalizeH="0" baseline="0" noProof="0">
                <a:ln>
                  <a:noFill/>
                </a:ln>
                <a:solidFill>
                  <a:schemeClr val="accent4"/>
                </a:solidFill>
                <a:effectLst/>
                <a:uLnTx/>
                <a:uFillTx/>
                <a:latin typeface="Verdana"/>
                <a:ea typeface="+mn-ea"/>
                <a:cs typeface="+mn-cs"/>
              </a:rPr>
              <a:t>Kulturella rättigheter</a:t>
            </a:r>
          </a:p>
        </p:txBody>
      </p:sp>
      <p:sp>
        <p:nvSpPr>
          <p:cNvPr id="22" name="Rectangle 21">
            <a:extLst>
              <a:ext uri="{FF2B5EF4-FFF2-40B4-BE49-F238E27FC236}">
                <a16:creationId xmlns:a16="http://schemas.microsoft.com/office/drawing/2014/main" id="{7BBBE778-5E49-909F-33D7-3687C84E6951}"/>
              </a:ext>
            </a:extLst>
          </p:cNvPr>
          <p:cNvSpPr/>
          <p:nvPr/>
        </p:nvSpPr>
        <p:spPr>
          <a:xfrm>
            <a:off x="8578800" y="2200815"/>
            <a:ext cx="2628000" cy="508629"/>
          </a:xfrm>
          <a:prstGeom prst="rect">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Verdana"/>
                <a:ea typeface="+mn-ea"/>
                <a:cs typeface="+mn-cs"/>
              </a:rPr>
              <a:t>ESRS S4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bg1"/>
                </a:solidFill>
                <a:effectLst/>
                <a:uLnTx/>
                <a:uFillTx/>
                <a:latin typeface="Verdana"/>
                <a:ea typeface="+mn-ea"/>
                <a:cs typeface="+mn-cs"/>
              </a:rPr>
              <a:t>Konsumenter och slutanvändare</a:t>
            </a:r>
          </a:p>
        </p:txBody>
      </p:sp>
      <p:sp>
        <p:nvSpPr>
          <p:cNvPr id="26" name="Rectangle 25">
            <a:extLst>
              <a:ext uri="{FF2B5EF4-FFF2-40B4-BE49-F238E27FC236}">
                <a16:creationId xmlns:a16="http://schemas.microsoft.com/office/drawing/2014/main" id="{F3B5BF39-CBDC-6AA8-DE10-027D09E8735E}"/>
              </a:ext>
            </a:extLst>
          </p:cNvPr>
          <p:cNvSpPr/>
          <p:nvPr/>
        </p:nvSpPr>
        <p:spPr>
          <a:xfrm>
            <a:off x="8578202" y="2709444"/>
            <a:ext cx="2628000" cy="3387542"/>
          </a:xfrm>
          <a:prstGeom prst="rect">
            <a:avLst/>
          </a:prstGeom>
          <a:solidFill>
            <a:srgbClr val="CCEBF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chemeClr val="accent4"/>
                </a:solidFill>
                <a:effectLst/>
                <a:uLnTx/>
                <a:uFillTx/>
                <a:latin typeface="Verdana"/>
                <a:ea typeface="+mn-ea"/>
                <a:cs typeface="+mn-cs"/>
              </a:rPr>
              <a:t>Underämnen: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4"/>
                </a:solidFill>
                <a:effectLst/>
                <a:uLnTx/>
                <a:uFillTx/>
                <a:latin typeface="Verdana"/>
                <a:ea typeface="+mn-ea"/>
                <a:cs typeface="+mn-cs"/>
              </a:rPr>
              <a:t>Informationsrelaterade </a:t>
            </a:r>
            <a:r>
              <a:rPr lang="sv-SE" sz="1200">
                <a:solidFill>
                  <a:schemeClr val="accent4"/>
                </a:solidFill>
                <a:latin typeface="Verdana"/>
              </a:rPr>
              <a:t>konsekvenser för konsumenter och /eller slutanvändare</a:t>
            </a:r>
            <a:endParaRPr kumimoji="0" lang="sv-SE" sz="1000" b="0" i="0" u="none" strike="noStrike" kern="1200" cap="none" spc="0" normalizeH="0" baseline="0" noProof="0">
              <a:ln>
                <a:noFill/>
              </a:ln>
              <a:solidFill>
                <a:schemeClr val="accent4"/>
              </a:solidFill>
              <a:effectLst/>
              <a:uLnTx/>
              <a:uFillTx/>
              <a:latin typeface="Verdana"/>
              <a:ea typeface="+mn-ea"/>
              <a:cs typeface="+mn-cs"/>
            </a:endParaRP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Personlig integritet</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Yttrandefrihet</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Tillgång till (kvalitativ) information</a:t>
            </a:r>
            <a:endParaRPr kumimoji="0" lang="sv-SE" sz="1200" b="0" i="0" u="none" strike="noStrike" kern="1200" cap="none" spc="0" normalizeH="0" baseline="0" noProof="0">
              <a:ln>
                <a:noFill/>
              </a:ln>
              <a:solidFill>
                <a:schemeClr val="accent4"/>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4"/>
                </a:solidFill>
                <a:effectLst/>
                <a:uLnTx/>
                <a:uFillTx/>
                <a:latin typeface="Verdana"/>
                <a:ea typeface="+mn-ea"/>
                <a:cs typeface="+mn-cs"/>
              </a:rPr>
              <a:t>Personlig säkerhet</a:t>
            </a:r>
            <a:endParaRPr kumimoji="0" lang="sv-SE" sz="1000" b="0" i="0" u="none" strike="noStrike" kern="1200" cap="none" spc="0" normalizeH="0" baseline="0" noProof="0">
              <a:ln>
                <a:noFill/>
              </a:ln>
              <a:solidFill>
                <a:schemeClr val="accent4"/>
              </a:solidFill>
              <a:effectLst/>
              <a:uLnTx/>
              <a:uFillTx/>
              <a:latin typeface="Verdana"/>
              <a:ea typeface="+mn-ea"/>
              <a:cs typeface="+mn-cs"/>
            </a:endParaRP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Hälsa och säkerhet</a:t>
            </a:r>
          </a:p>
          <a:p>
            <a:pPr marL="536575" lvl="1" indent="-206375">
              <a:buFont typeface="Courier New" panose="02070309020205020404" pitchFamily="49" charset="0"/>
              <a:buChar char="o"/>
              <a:tabLst>
                <a:tab pos="536575" algn="l"/>
              </a:tabLst>
              <a:defRPr/>
            </a:pPr>
            <a:r>
              <a:rPr lang="sv-SE" sz="1000">
                <a:solidFill>
                  <a:schemeClr val="accent4"/>
                </a:solidFill>
                <a:latin typeface="Verdana"/>
              </a:rPr>
              <a:t>E</a:t>
            </a:r>
            <a:r>
              <a:rPr kumimoji="0" lang="sv-SE" sz="1000" b="0" i="0" u="none" strike="noStrike" kern="1200" cap="none" spc="0" normalizeH="0" baseline="0" noProof="0">
                <a:ln>
                  <a:noFill/>
                </a:ln>
                <a:solidFill>
                  <a:schemeClr val="accent4"/>
                </a:solidFill>
                <a:effectLst/>
                <a:uLnTx/>
                <a:uFillTx/>
                <a:latin typeface="Verdana"/>
                <a:ea typeface="+mn-ea"/>
                <a:cs typeface="+mn-cs"/>
              </a:rPr>
              <a:t>n persons säkerhet</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Skydd av barn</a:t>
            </a:r>
            <a:endParaRPr kumimoji="0" lang="sv-SE" sz="1200" b="0" i="0" u="none" strike="noStrike" kern="1200" cap="none" spc="0" normalizeH="0" baseline="0" noProof="0">
              <a:ln>
                <a:noFill/>
              </a:ln>
              <a:solidFill>
                <a:schemeClr val="accent4"/>
              </a:solidFill>
              <a:effectLst/>
              <a:uLnTx/>
              <a:uFillTx/>
              <a:latin typeface="Verdana"/>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4"/>
                </a:solidFill>
                <a:effectLst/>
                <a:uLnTx/>
                <a:uFillTx/>
                <a:latin typeface="Verdana"/>
                <a:ea typeface="+mn-ea"/>
                <a:cs typeface="+mn-cs"/>
              </a:rPr>
              <a:t>Social integrering</a:t>
            </a:r>
            <a:endParaRPr kumimoji="0" lang="sv-SE" sz="1000" b="0" i="0" u="none" strike="noStrike" kern="1200" cap="none" spc="0" normalizeH="0" baseline="0" noProof="0">
              <a:ln>
                <a:noFill/>
              </a:ln>
              <a:solidFill>
                <a:schemeClr val="accent4"/>
              </a:solidFill>
              <a:effectLst/>
              <a:uLnTx/>
              <a:uFillTx/>
              <a:latin typeface="Verdana"/>
              <a:ea typeface="+mn-ea"/>
              <a:cs typeface="+mn-cs"/>
            </a:endParaRP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Icke-diskriminering</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Tillgång till </a:t>
            </a:r>
            <a:r>
              <a:rPr lang="sv-SE" sz="1000">
                <a:solidFill>
                  <a:schemeClr val="accent4"/>
                </a:solidFill>
                <a:latin typeface="Verdana"/>
              </a:rPr>
              <a:t>varor</a:t>
            </a:r>
            <a:r>
              <a:rPr kumimoji="0" lang="sv-SE" sz="1000" b="0" i="0" u="none" strike="noStrike" kern="1200" cap="none" spc="0" normalizeH="0" baseline="0" noProof="0">
                <a:ln>
                  <a:noFill/>
                </a:ln>
                <a:solidFill>
                  <a:schemeClr val="accent4"/>
                </a:solidFill>
                <a:effectLst/>
                <a:uLnTx/>
                <a:uFillTx/>
                <a:latin typeface="Verdana"/>
                <a:ea typeface="+mn-ea"/>
                <a:cs typeface="+mn-cs"/>
              </a:rPr>
              <a:t> och tjänster</a:t>
            </a:r>
          </a:p>
          <a:p>
            <a:pPr marL="536575" lvl="1" indent="-206375">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4"/>
                </a:solidFill>
                <a:effectLst/>
                <a:uLnTx/>
                <a:uFillTx/>
                <a:latin typeface="Verdana"/>
                <a:ea typeface="+mn-ea"/>
                <a:cs typeface="+mn-cs"/>
              </a:rPr>
              <a:t>Ansvarsfulla marknadsföringsmetoder</a:t>
            </a:r>
            <a:endParaRPr lang="sv-SE" sz="1200" b="1">
              <a:solidFill>
                <a:schemeClr val="accent4"/>
              </a:solidFill>
              <a:latin typeface="Verdana"/>
            </a:endParaRPr>
          </a:p>
        </p:txBody>
      </p:sp>
      <p:sp>
        <p:nvSpPr>
          <p:cNvPr id="5" name="Rectangle 4">
            <a:extLst>
              <a:ext uri="{FF2B5EF4-FFF2-40B4-BE49-F238E27FC236}">
                <a16:creationId xmlns:a16="http://schemas.microsoft.com/office/drawing/2014/main" id="{AB628A83-ED96-8CA4-4FB4-09B20A6F4950}"/>
              </a:ext>
            </a:extLst>
          </p:cNvPr>
          <p:cNvSpPr/>
          <p:nvPr/>
        </p:nvSpPr>
        <p:spPr>
          <a:xfrm>
            <a:off x="232611" y="6424863"/>
            <a:ext cx="643804" cy="21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err="1">
              <a:ln>
                <a:noFill/>
              </a:ln>
              <a:solidFill>
                <a:srgbClr val="FFFFFF"/>
              </a:solidFill>
              <a:effectLst/>
              <a:uLnTx/>
              <a:uFillTx/>
              <a:latin typeface="Verdana"/>
              <a:ea typeface="+mn-ea"/>
              <a:cs typeface="+mn-cs"/>
            </a:endParaRPr>
          </a:p>
        </p:txBody>
      </p:sp>
      <p:sp>
        <p:nvSpPr>
          <p:cNvPr id="14" name="Title 1">
            <a:extLst>
              <a:ext uri="{FF2B5EF4-FFF2-40B4-BE49-F238E27FC236}">
                <a16:creationId xmlns:a16="http://schemas.microsoft.com/office/drawing/2014/main" id="{245F88DF-DE51-187F-8FCE-D2AA57DD4847}"/>
              </a:ext>
            </a:extLst>
          </p:cNvPr>
          <p:cNvSpPr>
            <a:spLocks noGrp="1"/>
          </p:cNvSpPr>
          <p:nvPr>
            <p:ph type="title"/>
          </p:nvPr>
        </p:nvSpPr>
        <p:spPr>
          <a:xfrm>
            <a:off x="252000" y="655200"/>
            <a:ext cx="11471639" cy="936000"/>
          </a:xfrm>
        </p:spPr>
        <p:txBody>
          <a:bodyPr vert="horz"/>
          <a:lstStyle/>
          <a:p>
            <a:r>
              <a:rPr lang="sv-SE">
                <a:latin typeface="+mn-lt"/>
              </a:rPr>
              <a:t>Identifiering av inverkan, risker och möjligheter har tagit hela listan av hållbarhetsfrågor i relation till ESRS</a:t>
            </a:r>
            <a:r>
              <a:rPr lang="sv-SE" baseline="30000">
                <a:latin typeface="+mn-lt"/>
              </a:rPr>
              <a:t>1</a:t>
            </a:r>
            <a:r>
              <a:rPr lang="sv-SE">
                <a:latin typeface="+mn-lt"/>
              </a:rPr>
              <a:t> i beaktning  </a:t>
            </a:r>
            <a:endParaRPr lang="sv-SE" baseline="30000">
              <a:latin typeface="+mn-lt"/>
            </a:endParaRPr>
          </a:p>
        </p:txBody>
      </p:sp>
      <p:sp>
        <p:nvSpPr>
          <p:cNvPr id="2" name="Footer Placeholder 1">
            <a:extLst>
              <a:ext uri="{FF2B5EF4-FFF2-40B4-BE49-F238E27FC236}">
                <a16:creationId xmlns:a16="http://schemas.microsoft.com/office/drawing/2014/main" id="{A3E2FC22-2C17-C02F-87E7-5460D2602E5D}"/>
              </a:ext>
            </a:extLst>
          </p:cNvPr>
          <p:cNvSpPr>
            <a:spLocks noGrp="1"/>
          </p:cNvSpPr>
          <p:nvPr>
            <p:ph type="ftr" sz="quarter" idx="11"/>
          </p:nvPr>
        </p:nvSpPr>
        <p:spPr/>
        <p:txBody>
          <a:bodyPr/>
          <a:lstStyle/>
          <a:p>
            <a:r>
              <a:rPr lang="en-GB"/>
              <a:t>1. European Sustainability Reporting Standards</a:t>
            </a:r>
          </a:p>
        </p:txBody>
      </p:sp>
      <p:sp>
        <p:nvSpPr>
          <p:cNvPr id="3" name="TextBox 2">
            <a:extLst>
              <a:ext uri="{FF2B5EF4-FFF2-40B4-BE49-F238E27FC236}">
                <a16:creationId xmlns:a16="http://schemas.microsoft.com/office/drawing/2014/main" id="{EA45DE79-B038-DF53-6F31-369225D205B6}"/>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i="0" u="none" strike="noStrike" kern="1200" cap="none" spc="0" normalizeH="0" baseline="0">
                <a:ln>
                  <a:noFill/>
                </a:ln>
                <a:solidFill>
                  <a:srgbClr val="273943"/>
                </a:solidFill>
                <a:effectLst/>
                <a:uLnTx/>
                <a:uFillTx/>
                <a:latin typeface="Verdana"/>
                <a:ea typeface="+mn-ea"/>
                <a:cs typeface="+mn-cs"/>
              </a:rPr>
              <a:t>Introduktion till CSRD</a:t>
            </a:r>
          </a:p>
        </p:txBody>
      </p:sp>
    </p:spTree>
    <p:extLst>
      <p:ext uri="{BB962C8B-B14F-4D97-AF65-F5344CB8AC3E}">
        <p14:creationId xmlns:p14="http://schemas.microsoft.com/office/powerpoint/2010/main" val="13927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9FCA35-1AC3-D32B-E558-D47979ED1E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sv-SE" sz="700" b="0" i="0" u="none" strike="noStrike" kern="1200" cap="none" spc="0" normalizeH="0" baseline="0" noProof="0" smtClean="0">
                <a:ln>
                  <a:noFill/>
                </a:ln>
                <a:solidFill>
                  <a:srgbClr val="009DF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700" b="0" i="0" u="none" strike="noStrike" kern="1200" cap="none" spc="0" normalizeH="0" baseline="0" noProof="0">
              <a:ln>
                <a:noFill/>
              </a:ln>
              <a:solidFill>
                <a:srgbClr val="009DF0"/>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EFB4171E-6209-10D4-56B2-32CBC5BAD8D5}"/>
              </a:ext>
            </a:extLst>
          </p:cNvPr>
          <p:cNvSpPr/>
          <p:nvPr/>
        </p:nvSpPr>
        <p:spPr>
          <a:xfrm>
            <a:off x="673906" y="2217762"/>
            <a:ext cx="2594403" cy="508629"/>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Verdana"/>
                <a:ea typeface="+mn-ea"/>
                <a:cs typeface="+mn-cs"/>
              </a:rPr>
              <a:t>ESRS G1</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a:solidFill>
                  <a:srgbClr val="FFFFFF"/>
                </a:solidFill>
                <a:latin typeface="Verdana"/>
              </a:rPr>
              <a:t>Ansvarsfullt företagande</a:t>
            </a:r>
            <a:endParaRPr kumimoji="0" lang="sv-SE" sz="1400" b="0" i="0" u="none" strike="noStrike" kern="1200" cap="none" spc="0" normalizeH="0" baseline="0" noProof="0">
              <a:ln>
                <a:noFill/>
              </a:ln>
              <a:solidFill>
                <a:srgbClr val="FFFFFF"/>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15126370-BBA3-714F-CDD7-438C36E2C665}"/>
              </a:ext>
            </a:extLst>
          </p:cNvPr>
          <p:cNvSpPr/>
          <p:nvPr/>
        </p:nvSpPr>
        <p:spPr>
          <a:xfrm>
            <a:off x="672709" y="2726391"/>
            <a:ext cx="2595600" cy="3267404"/>
          </a:xfrm>
          <a:prstGeom prst="rect">
            <a:avLst/>
          </a:prstGeom>
          <a:solidFill>
            <a:srgbClr val="CED6E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solidFill>
                  <a:schemeClr val="accent6">
                    <a:lumMod val="25000"/>
                  </a:schemeClr>
                </a:solidFill>
                <a:latin typeface="Verdana"/>
              </a:rPr>
              <a:t>Underämnen</a:t>
            </a:r>
            <a:r>
              <a:rPr kumimoji="0" lang="sv-SE" sz="1200" b="1" i="0" u="none" strike="noStrike" kern="1200" cap="none" spc="0" normalizeH="0" baseline="0" noProof="0">
                <a:ln>
                  <a:noFill/>
                </a:ln>
                <a:solidFill>
                  <a:schemeClr val="accent6">
                    <a:lumMod val="25000"/>
                  </a:schemeClr>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rPr>
              <a:t>Företagskultur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rPr>
              <a:t>Skydd för visselblåsare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solidFill>
                  <a:schemeClr val="accent6">
                    <a:lumMod val="25000"/>
                  </a:schemeClr>
                </a:solidFill>
                <a:latin typeface="Verdana"/>
              </a:rPr>
              <a:t>Djurskydd</a:t>
            </a:r>
            <a:endPar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rPr>
              <a:t>Politiskt engagemang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rPr>
              <a:t>Förvaltning av förbindelser med leverantörer, inbegripet betalningsrutiner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chemeClr val="accent6">
                    <a:lumMod val="25000"/>
                  </a:schemeClr>
                </a:solidFill>
                <a:effectLst/>
                <a:uLnTx/>
                <a:uFillTx/>
                <a:latin typeface="Verdana"/>
                <a:ea typeface="+mn-ea"/>
                <a:cs typeface="+mn-cs"/>
              </a:rPr>
              <a:t>Korruption och mutor</a:t>
            </a:r>
            <a:endParaRPr kumimoji="0" lang="sv-SE" sz="1000" b="0" i="0" u="none" strike="noStrike" kern="1200" cap="none" spc="0" normalizeH="0" baseline="0" noProof="0">
              <a:ln>
                <a:noFill/>
              </a:ln>
              <a:solidFill>
                <a:schemeClr val="accent6">
                  <a:lumMod val="25000"/>
                </a:schemeClr>
              </a:solidFill>
              <a:effectLst/>
              <a:uLnTx/>
              <a:uFillTx/>
              <a:latin typeface="Verdana"/>
              <a:ea typeface="+mn-ea"/>
              <a:cs typeface="+mn-cs"/>
            </a:endParaRPr>
          </a:p>
          <a:p>
            <a:pPr marL="536575" marR="0" lvl="1" indent="-20637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536575" algn="l"/>
              </a:tabLst>
              <a:defRPr/>
            </a:pPr>
            <a:r>
              <a:rPr kumimoji="0" lang="sv-SE" sz="1000" b="0" i="0" u="none" strike="noStrike" kern="1200" cap="none" spc="0" normalizeH="0" baseline="0" noProof="0">
                <a:ln>
                  <a:noFill/>
                </a:ln>
                <a:solidFill>
                  <a:schemeClr val="accent6">
                    <a:lumMod val="25000"/>
                  </a:schemeClr>
                </a:solidFill>
                <a:effectLst/>
                <a:uLnTx/>
                <a:uFillTx/>
                <a:latin typeface="Verdana"/>
                <a:ea typeface="+mn-ea"/>
                <a:cs typeface="+mn-cs"/>
              </a:rPr>
              <a:t>Förebyggande och upptäckt inbegripet utbildning</a:t>
            </a:r>
          </a:p>
          <a:p>
            <a:pPr marL="536575" marR="0" lvl="1" indent="-20637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536575" algn="l"/>
              </a:tabLst>
              <a:defRPr/>
            </a:pPr>
            <a:r>
              <a:rPr lang="sv-SE" sz="1000">
                <a:solidFill>
                  <a:schemeClr val="accent6">
                    <a:lumMod val="25000"/>
                  </a:schemeClr>
                </a:solidFill>
                <a:latin typeface="Verdana"/>
              </a:rPr>
              <a:t>Tillbud</a:t>
            </a:r>
            <a:endParaRPr kumimoji="0" lang="sv-SE" sz="1400" b="0" i="0" u="none" strike="noStrike" kern="1200" cap="none" spc="0" normalizeH="0" baseline="0" noProof="0">
              <a:ln>
                <a:noFill/>
              </a:ln>
              <a:solidFill>
                <a:schemeClr val="accent6">
                  <a:lumMod val="25000"/>
                </a:schemeClr>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id="{91B4BC53-3C62-D297-7A42-A4FB19EF3406}"/>
              </a:ext>
            </a:extLst>
          </p:cNvPr>
          <p:cNvSpPr/>
          <p:nvPr/>
        </p:nvSpPr>
        <p:spPr>
          <a:xfrm>
            <a:off x="631298" y="1806336"/>
            <a:ext cx="2678421" cy="35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a:solidFill>
                  <a:schemeClr val="accent6">
                    <a:lumMod val="25000"/>
                  </a:schemeClr>
                </a:solidFill>
                <a:latin typeface="Verdana"/>
              </a:rPr>
              <a:t>Styrningsrelaterade </a:t>
            </a:r>
            <a:r>
              <a:rPr kumimoji="0" lang="sv-SE" sz="1400" b="1" i="0" u="none" strike="noStrike" kern="1200" cap="none" spc="0" normalizeH="0" baseline="0" noProof="0">
                <a:ln>
                  <a:noFill/>
                </a:ln>
                <a:solidFill>
                  <a:schemeClr val="accent6">
                    <a:lumMod val="25000"/>
                  </a:schemeClr>
                </a:solidFill>
                <a:effectLst/>
                <a:uLnTx/>
                <a:uFillTx/>
                <a:latin typeface="Verdana"/>
                <a:ea typeface="+mn-ea"/>
                <a:cs typeface="+mn-cs"/>
              </a:rPr>
              <a:t>standarder</a:t>
            </a:r>
          </a:p>
        </p:txBody>
      </p:sp>
      <p:sp>
        <p:nvSpPr>
          <p:cNvPr id="2" name="Title 1">
            <a:extLst>
              <a:ext uri="{FF2B5EF4-FFF2-40B4-BE49-F238E27FC236}">
                <a16:creationId xmlns:a16="http://schemas.microsoft.com/office/drawing/2014/main" id="{42A8A691-02E5-A57D-EA81-0454B364E591}"/>
              </a:ext>
            </a:extLst>
          </p:cNvPr>
          <p:cNvSpPr>
            <a:spLocks noGrp="1"/>
          </p:cNvSpPr>
          <p:nvPr>
            <p:ph type="title"/>
          </p:nvPr>
        </p:nvSpPr>
        <p:spPr>
          <a:xfrm>
            <a:off x="252000" y="655200"/>
            <a:ext cx="11471639" cy="936000"/>
          </a:xfrm>
        </p:spPr>
        <p:txBody>
          <a:bodyPr vert="horz"/>
          <a:lstStyle/>
          <a:p>
            <a:r>
              <a:rPr lang="sv-SE">
                <a:latin typeface="+mn-lt"/>
              </a:rPr>
              <a:t>Identifiering av inverkan, risker och möjligheter har tagit hela listan av hållbarhetsfrågor i relation till ESRS</a:t>
            </a:r>
            <a:r>
              <a:rPr lang="sv-SE" baseline="30000">
                <a:latin typeface="+mn-lt"/>
              </a:rPr>
              <a:t>1</a:t>
            </a:r>
            <a:r>
              <a:rPr lang="sv-SE">
                <a:latin typeface="+mn-lt"/>
              </a:rPr>
              <a:t> i beaktning  </a:t>
            </a:r>
            <a:endParaRPr lang="sv-SE" baseline="30000">
              <a:latin typeface="+mn-lt"/>
            </a:endParaRPr>
          </a:p>
        </p:txBody>
      </p:sp>
      <p:sp>
        <p:nvSpPr>
          <p:cNvPr id="5" name="Footer Placeholder 4">
            <a:extLst>
              <a:ext uri="{FF2B5EF4-FFF2-40B4-BE49-F238E27FC236}">
                <a16:creationId xmlns:a16="http://schemas.microsoft.com/office/drawing/2014/main" id="{C545E0DC-7781-3404-2D18-8E4A4A8D268B}"/>
              </a:ext>
            </a:extLst>
          </p:cNvPr>
          <p:cNvSpPr>
            <a:spLocks noGrp="1"/>
          </p:cNvSpPr>
          <p:nvPr>
            <p:ph type="ftr" sz="quarter" idx="11"/>
          </p:nvPr>
        </p:nvSpPr>
        <p:spPr/>
        <p:txBody>
          <a:bodyPr/>
          <a:lstStyle/>
          <a:p>
            <a:r>
              <a:rPr lang="en-GB"/>
              <a:t>1. European Sustainability Reporting Standards</a:t>
            </a:r>
          </a:p>
        </p:txBody>
      </p:sp>
      <p:sp>
        <p:nvSpPr>
          <p:cNvPr id="7" name="TextBox 6">
            <a:extLst>
              <a:ext uri="{FF2B5EF4-FFF2-40B4-BE49-F238E27FC236}">
                <a16:creationId xmlns:a16="http://schemas.microsoft.com/office/drawing/2014/main" id="{B1066311-A593-9267-05BA-C046C40B3863}"/>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i="0" u="none" strike="noStrike" kern="1200" cap="none" spc="0" normalizeH="0" baseline="0">
                <a:ln>
                  <a:noFill/>
                </a:ln>
                <a:solidFill>
                  <a:srgbClr val="273943"/>
                </a:solidFill>
                <a:effectLst/>
                <a:uLnTx/>
                <a:uFillTx/>
                <a:latin typeface="Verdana"/>
                <a:ea typeface="+mn-ea"/>
                <a:cs typeface="+mn-cs"/>
              </a:rPr>
              <a:t>Introduktion till CSRD</a:t>
            </a:r>
          </a:p>
        </p:txBody>
      </p:sp>
    </p:spTree>
    <p:extLst>
      <p:ext uri="{BB962C8B-B14F-4D97-AF65-F5344CB8AC3E}">
        <p14:creationId xmlns:p14="http://schemas.microsoft.com/office/powerpoint/2010/main" val="98410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6961754-DA47-44A9-AF33-16ABEA0B21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96961754-DA47-44A9-AF33-16ABEA0B21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0077F89-2E73-4B04-B2AF-590E7D048C65}"/>
              </a:ext>
            </a:extLst>
          </p:cNvPr>
          <p:cNvSpPr/>
          <p:nvPr/>
        </p:nvSpPr>
        <p:spPr>
          <a:xfrm>
            <a:off x="0" y="-2"/>
            <a:ext cx="12192000" cy="6858001"/>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Verdana"/>
              <a:ea typeface="+mn-ea"/>
              <a:cs typeface="+mn-cs"/>
            </a:endParaRPr>
          </a:p>
        </p:txBody>
      </p:sp>
      <p:sp>
        <p:nvSpPr>
          <p:cNvPr id="3" name="Text Placeholder 2">
            <a:extLst>
              <a:ext uri="{FF2B5EF4-FFF2-40B4-BE49-F238E27FC236}">
                <a16:creationId xmlns:a16="http://schemas.microsoft.com/office/drawing/2014/main" id="{BE36EFFA-24D9-4C1C-98CB-5B3F792B597A}"/>
              </a:ext>
            </a:extLst>
          </p:cNvPr>
          <p:cNvSpPr>
            <a:spLocks noGrp="1"/>
          </p:cNvSpPr>
          <p:nvPr>
            <p:ph type="body" sz="quarter" idx="19"/>
          </p:nvPr>
        </p:nvSpPr>
        <p:spPr/>
        <p:txBody>
          <a:bodyPr/>
          <a:lstStyle/>
          <a:p>
            <a:endParaRPr lang="en-GB"/>
          </a:p>
        </p:txBody>
      </p:sp>
      <p:sp>
        <p:nvSpPr>
          <p:cNvPr id="9" name="Titel 3">
            <a:extLst>
              <a:ext uri="{FF2B5EF4-FFF2-40B4-BE49-F238E27FC236}">
                <a16:creationId xmlns:a16="http://schemas.microsoft.com/office/drawing/2014/main" id="{F2952DFD-C10E-4083-A5F9-C139EBA8F9D9}"/>
              </a:ext>
            </a:extLst>
          </p:cNvPr>
          <p:cNvSpPr txBox="1">
            <a:spLocks/>
          </p:cNvSpPr>
          <p:nvPr/>
        </p:nvSpPr>
        <p:spPr bwMode="auto">
          <a:xfrm>
            <a:off x="798514" y="1042506"/>
            <a:ext cx="10507661" cy="4665057"/>
          </a:xfrm>
          <a:prstGeom prst="rect">
            <a:avLst/>
          </a:prstGeom>
          <a:noFill/>
          <a:ln w="9525">
            <a:noFill/>
            <a:miter lim="800000"/>
            <a:headEnd/>
            <a:tailEnd/>
          </a:ln>
        </p:spPr>
        <p:txBody>
          <a:bodyPr vert="horz" wrap="square" lIns="0" tIns="17998" rIns="0" bIns="0" numCol="1" anchor="t" anchorCtr="0" compatLnSpc="1">
            <a:prstTxWarp prst="textNoShape">
              <a:avLst/>
            </a:prstTxWarp>
            <a:noAutofit/>
          </a:bodyPr>
          <a:lstStyle>
            <a:lvl1pPr algn="l" defTabSz="457098" rtl="0" eaLnBrk="1" fontAlgn="base" hangingPunct="1">
              <a:spcBef>
                <a:spcPct val="0"/>
              </a:spcBef>
              <a:spcAft>
                <a:spcPct val="0"/>
              </a:spcAft>
              <a:defRPr sz="4800" b="1" kern="1200" cap="all" spc="-50" baseline="0">
                <a:solidFill>
                  <a:schemeClr val="bg1"/>
                </a:solidFill>
                <a:latin typeface="Verdana"/>
                <a:ea typeface="Verdana" pitchFamily="34" charset="0"/>
                <a:cs typeface="Verdana" pitchFamily="34" charset="0"/>
              </a:defRPr>
            </a:lvl1pPr>
            <a:lvl2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098"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09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194"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292"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388" algn="l" defTabSz="457098"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a:lstStyle>
          <a:p>
            <a:pPr marL="0" marR="0" lvl="0" indent="0" algn="l" defTabSz="457098" rtl="0" eaLnBrk="1" fontAlgn="base" latinLnBrk="0" hangingPunct="1">
              <a:lnSpc>
                <a:spcPct val="100000"/>
              </a:lnSpc>
              <a:spcBef>
                <a:spcPct val="0"/>
              </a:spcBef>
              <a:spcAft>
                <a:spcPct val="0"/>
              </a:spcAft>
              <a:buClrTx/>
              <a:buSzTx/>
              <a:buFontTx/>
              <a:buNone/>
              <a:tabLst/>
              <a:defRPr/>
            </a:pPr>
            <a:r>
              <a:rPr kumimoji="0" lang="en-GB" sz="4800" b="1" i="0" u="none" strike="noStrike" kern="1200" cap="all" spc="-50" normalizeH="0" baseline="0" noProof="0" err="1">
                <a:ln>
                  <a:noFill/>
                </a:ln>
                <a:solidFill>
                  <a:srgbClr val="FFFFFF"/>
                </a:solidFill>
                <a:effectLst/>
                <a:uLnTx/>
                <a:uFillTx/>
                <a:latin typeface="Verdana"/>
                <a:ea typeface="Verdana" pitchFamily="34" charset="0"/>
              </a:rPr>
              <a:t>Väsentlighet</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av</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r>
              <a:rPr kumimoji="0" lang="en-GB" sz="4800" b="1" i="0" u="none" strike="noStrike" kern="1200" cap="all" spc="-50" normalizeH="0" baseline="0" noProof="0" err="1">
                <a:ln>
                  <a:noFill/>
                </a:ln>
                <a:solidFill>
                  <a:srgbClr val="FFFFFF"/>
                </a:solidFill>
                <a:effectLst/>
                <a:uLnTx/>
                <a:uFillTx/>
                <a:latin typeface="Verdana"/>
                <a:ea typeface="Verdana" pitchFamily="34" charset="0"/>
              </a:rPr>
              <a:t>ämnesstandarder</a:t>
            </a:r>
            <a:r>
              <a:rPr kumimoji="0" lang="en-GB" sz="4800" b="1" i="0" u="none" strike="noStrike" kern="1200" cap="all" spc="-50" normalizeH="0" baseline="0" noProof="0">
                <a:ln>
                  <a:noFill/>
                </a:ln>
                <a:solidFill>
                  <a:srgbClr val="FFFFFF"/>
                </a:solidFill>
                <a:effectLst/>
                <a:uLnTx/>
                <a:uFillTx/>
                <a:latin typeface="Verdana"/>
                <a:ea typeface="Verdana" pitchFamily="34" charset="0"/>
              </a:rPr>
              <a:t> </a:t>
            </a:r>
            <a:endParaRPr kumimoji="0" lang="en-GB" sz="2000" b="1" i="0" u="none" strike="noStrike" kern="1200" cap="all" spc="-50" normalizeH="0" baseline="0" noProof="0">
              <a:ln>
                <a:noFill/>
              </a:ln>
              <a:solidFill>
                <a:srgbClr val="FFFFFF"/>
              </a:solidFill>
              <a:effectLst/>
              <a:uLnTx/>
              <a:uFillTx/>
              <a:latin typeface="Verdana"/>
              <a:ea typeface="Verdana" pitchFamily="34" charset="0"/>
            </a:endParaRPr>
          </a:p>
        </p:txBody>
      </p:sp>
      <p:sp>
        <p:nvSpPr>
          <p:cNvPr id="4" name="Subtitle 2">
            <a:extLst>
              <a:ext uri="{FF2B5EF4-FFF2-40B4-BE49-F238E27FC236}">
                <a16:creationId xmlns:a16="http://schemas.microsoft.com/office/drawing/2014/main" id="{FBA21938-5485-3B26-1901-76337C4394D5}"/>
              </a:ext>
            </a:extLst>
          </p:cNvPr>
          <p:cNvSpPr>
            <a:spLocks noGrp="1"/>
          </p:cNvSpPr>
          <p:nvPr>
            <p:ph type="subTitle" idx="1"/>
          </p:nvPr>
        </p:nvSpPr>
        <p:spPr>
          <a:xfrm>
            <a:off x="798514" y="3589443"/>
            <a:ext cx="8984847" cy="1152000"/>
          </a:xfrm>
        </p:spPr>
        <p:txBody>
          <a:bodyPr/>
          <a:lstStyle/>
          <a:p>
            <a:pPr marL="0" marR="0" lvl="0" indent="0" algn="l" defTabSz="914400" rtl="0" eaLnBrk="1" fontAlgn="auto" latinLnBrk="0" hangingPunct="1">
              <a:lnSpc>
                <a:spcPct val="100000"/>
              </a:lnSpc>
              <a:spcBef>
                <a:spcPts val="0"/>
              </a:spcBef>
              <a:spcAft>
                <a:spcPts val="600"/>
              </a:spcAft>
              <a:buClrTx/>
              <a:buSzTx/>
              <a:buFont typeface="Verdana" panose="020B0604030504040204" pitchFamily="34" charset="0"/>
              <a:buChar char="​"/>
              <a:tabLst/>
              <a:defRPr/>
            </a:pPr>
            <a:r>
              <a:rPr kumimoji="0" lang="en-US" sz="1600" b="0" i="0" u="none" strike="noStrike" kern="1200" cap="none" spc="0" normalizeH="0" baseline="0" noProof="0">
                <a:ln>
                  <a:noFill/>
                </a:ln>
                <a:solidFill>
                  <a:srgbClr val="FFFFFF"/>
                </a:solidFill>
                <a:effectLst/>
                <a:uLnTx/>
                <a:uFillTx/>
                <a:latin typeface="Verdana"/>
                <a:ea typeface="+mn-ea"/>
                <a:cs typeface="+mn-cs"/>
              </a:rPr>
              <a:t>På </a:t>
            </a:r>
            <a:r>
              <a:rPr kumimoji="0" lang="en-US" sz="1600" b="0" i="0" u="none" strike="noStrike" kern="1200" cap="none" spc="0" normalizeH="0" baseline="0" noProof="0" err="1">
                <a:ln>
                  <a:noFill/>
                </a:ln>
                <a:solidFill>
                  <a:srgbClr val="FFFFFF"/>
                </a:solidFill>
                <a:effectLst/>
                <a:uLnTx/>
                <a:uFillTx/>
                <a:latin typeface="Verdana"/>
                <a:ea typeface="+mn-ea"/>
                <a:cs typeface="+mn-cs"/>
              </a:rPr>
              <a:t>följande</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sidor</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presenteras</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resultatet</a:t>
            </a:r>
            <a:r>
              <a:rPr kumimoji="0" lang="en-US" sz="1600" b="0" i="0" u="none" strike="noStrike" kern="1200" cap="none" spc="0" normalizeH="0" baseline="0" noProof="0">
                <a:ln>
                  <a:noFill/>
                </a:ln>
                <a:solidFill>
                  <a:srgbClr val="FFFFFF"/>
                </a:solidFill>
                <a:effectLst/>
                <a:uLnTx/>
                <a:uFillTx/>
                <a:latin typeface="Verdana"/>
                <a:ea typeface="+mn-ea"/>
                <a:cs typeface="+mn-cs"/>
              </a:rPr>
              <a:t> för </a:t>
            </a:r>
            <a:r>
              <a:rPr kumimoji="0" lang="en-US" sz="1600" b="0" i="0" u="none" strike="noStrike" kern="1200" cap="none" spc="0" normalizeH="0" baseline="0" noProof="0" err="1">
                <a:ln>
                  <a:noFill/>
                </a:ln>
                <a:solidFill>
                  <a:srgbClr val="FFFFFF"/>
                </a:solidFill>
                <a:effectLst/>
                <a:uLnTx/>
                <a:uFillTx/>
                <a:latin typeface="Verdana"/>
                <a:ea typeface="+mn-ea"/>
                <a:cs typeface="+mn-cs"/>
              </a:rPr>
              <a:t>revideringen</a:t>
            </a:r>
            <a:r>
              <a:rPr kumimoji="0" lang="en-US" sz="1600" b="0" i="0" u="none" strike="noStrike" kern="1200" cap="none" spc="0" normalizeH="0" baseline="0" noProof="0">
                <a:ln>
                  <a:noFill/>
                </a:ln>
                <a:solidFill>
                  <a:srgbClr val="FFFFFF"/>
                </a:solidFill>
                <a:effectLst/>
                <a:uLnTx/>
                <a:uFillTx/>
                <a:latin typeface="Verdana"/>
                <a:ea typeface="+mn-ea"/>
                <a:cs typeface="+mn-cs"/>
              </a:rPr>
              <a:t> av Göteborgs </a:t>
            </a:r>
            <a:r>
              <a:rPr kumimoji="0" lang="en-US" sz="1600" b="0" i="0" u="none" strike="noStrike" kern="1200" cap="none" spc="0" normalizeH="0" baseline="0" noProof="0" err="1">
                <a:ln>
                  <a:noFill/>
                </a:ln>
                <a:solidFill>
                  <a:srgbClr val="FFFFFF"/>
                </a:solidFill>
                <a:effectLst/>
                <a:uLnTx/>
                <a:uFillTx/>
                <a:latin typeface="Verdana"/>
                <a:ea typeface="+mn-ea"/>
                <a:cs typeface="+mn-cs"/>
              </a:rPr>
              <a:t>Stadshuskoncerns</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dubbla</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väsentlighet</a:t>
            </a:r>
            <a:r>
              <a:rPr kumimoji="0" lang="en-US" sz="1600" b="0" i="0" u="none" strike="noStrike" kern="1200" cap="none" spc="0" normalizeH="0" baseline="0" noProof="0">
                <a:ln>
                  <a:noFill/>
                </a:ln>
                <a:solidFill>
                  <a:srgbClr val="FFFFFF"/>
                </a:solidFill>
                <a:effectLst/>
                <a:uLnTx/>
                <a:uFillTx/>
                <a:latin typeface="Verdana"/>
                <a:ea typeface="+mn-ea"/>
                <a:cs typeface="+mn-cs"/>
              </a:rPr>
              <a:t> för 2025 på </a:t>
            </a:r>
            <a:r>
              <a:rPr kumimoji="0" lang="en-US" sz="1600" b="0" i="0" u="none" strike="noStrike" kern="1200" cap="none" spc="0" normalizeH="0" baseline="0" noProof="0" err="1">
                <a:ln>
                  <a:noFill/>
                </a:ln>
                <a:solidFill>
                  <a:srgbClr val="FFFFFF"/>
                </a:solidFill>
                <a:effectLst/>
                <a:uLnTx/>
                <a:uFillTx/>
                <a:latin typeface="Verdana"/>
                <a:ea typeface="+mn-ea"/>
                <a:cs typeface="+mn-cs"/>
              </a:rPr>
              <a:t>underämnesnivå</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utifrån</a:t>
            </a:r>
            <a:r>
              <a:rPr kumimoji="0" lang="en-US" sz="1600" b="0" i="0" u="none" strike="noStrike" kern="1200" cap="none" spc="0" normalizeH="0" baseline="0" noProof="0">
                <a:ln>
                  <a:noFill/>
                </a:ln>
                <a:solidFill>
                  <a:srgbClr val="FFFFFF"/>
                </a:solidFill>
                <a:effectLst/>
                <a:uLnTx/>
                <a:uFillTx/>
                <a:latin typeface="Verdana"/>
                <a:ea typeface="+mn-ea"/>
                <a:cs typeface="+mn-cs"/>
              </a:rPr>
              <a:t> de </a:t>
            </a:r>
            <a:r>
              <a:rPr kumimoji="0" lang="en-US" sz="1600" b="0" i="0" u="none" strike="noStrike" kern="1200" cap="none" spc="0" normalizeH="0" baseline="0" noProof="0" err="1">
                <a:ln>
                  <a:noFill/>
                </a:ln>
                <a:solidFill>
                  <a:srgbClr val="FFFFFF"/>
                </a:solidFill>
                <a:effectLst/>
                <a:uLnTx/>
                <a:uFillTx/>
                <a:latin typeface="Verdana"/>
                <a:ea typeface="+mn-ea"/>
                <a:cs typeface="+mn-cs"/>
              </a:rPr>
              <a:t>tre</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perspektiven</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miljö</a:t>
            </a:r>
            <a:r>
              <a:rPr kumimoji="0" lang="en-US" sz="1600" b="0" i="0" u="none" strike="noStrike" kern="1200" cap="none" spc="0" normalizeH="0" baseline="0" noProof="0">
                <a:ln>
                  <a:noFill/>
                </a:ln>
                <a:solidFill>
                  <a:srgbClr val="FFFFFF"/>
                </a:solidFill>
                <a:effectLst/>
                <a:uLnTx/>
                <a:uFillTx/>
                <a:latin typeface="Verdana"/>
                <a:ea typeface="+mn-ea"/>
                <a:cs typeface="+mn-cs"/>
              </a:rPr>
              <a:t>-, social- och </a:t>
            </a:r>
            <a:r>
              <a:rPr kumimoji="0" lang="en-US" sz="1600" b="0" i="0" u="none" strike="noStrike" kern="1200" cap="none" spc="0" normalizeH="0" baseline="0" noProof="0" err="1">
                <a:ln>
                  <a:noFill/>
                </a:ln>
                <a:solidFill>
                  <a:srgbClr val="FFFFFF"/>
                </a:solidFill>
                <a:effectLst/>
                <a:uLnTx/>
                <a:uFillTx/>
                <a:latin typeface="Verdana"/>
                <a:ea typeface="+mn-ea"/>
                <a:cs typeface="+mn-cs"/>
              </a:rPr>
              <a:t>styrningsämnen</a:t>
            </a:r>
            <a:r>
              <a:rPr kumimoji="0" lang="en-US" sz="1600" b="0" i="0" u="none" strike="noStrike" kern="1200" cap="none" spc="0" normalizeH="0" baseline="0" noProof="0">
                <a:ln>
                  <a:noFill/>
                </a:ln>
                <a:solidFill>
                  <a:srgbClr val="FFFFFF"/>
                </a:solidFill>
                <a:effectLst/>
                <a:uLnTx/>
                <a:uFillTx/>
                <a:latin typeface="Verdana"/>
                <a:ea typeface="+mn-ea"/>
                <a:cs typeface="+mn-cs"/>
              </a:rPr>
              <a:t>. </a:t>
            </a:r>
            <a:r>
              <a:rPr kumimoji="0" lang="en-US" sz="1600" b="0" i="0" u="none" strike="noStrike" kern="1200" cap="none" spc="0" normalizeH="0" baseline="0" noProof="0" err="1">
                <a:ln>
                  <a:noFill/>
                </a:ln>
                <a:solidFill>
                  <a:srgbClr val="FFFFFF"/>
                </a:solidFill>
                <a:effectLst/>
                <a:uLnTx/>
                <a:uFillTx/>
                <a:latin typeface="Verdana"/>
                <a:ea typeface="+mn-ea"/>
                <a:cs typeface="+mn-cs"/>
              </a:rPr>
              <a:t>Resultatet</a:t>
            </a:r>
            <a:r>
              <a:rPr lang="en-US" sz="1600">
                <a:solidFill>
                  <a:srgbClr val="FFFFFF"/>
                </a:solidFill>
                <a:latin typeface="Verdana"/>
              </a:rPr>
              <a:t> </a:t>
            </a:r>
            <a:r>
              <a:rPr lang="en-US" sz="1600" err="1">
                <a:solidFill>
                  <a:srgbClr val="FFFFFF"/>
                </a:solidFill>
                <a:latin typeface="Verdana"/>
              </a:rPr>
              <a:t>illustrerar</a:t>
            </a:r>
            <a:r>
              <a:rPr lang="en-US" sz="1600">
                <a:solidFill>
                  <a:srgbClr val="FFFFFF"/>
                </a:solidFill>
                <a:latin typeface="Verdana"/>
              </a:rPr>
              <a:t> den </a:t>
            </a:r>
            <a:r>
              <a:rPr lang="en-US" sz="1600" err="1">
                <a:solidFill>
                  <a:srgbClr val="FFFFFF"/>
                </a:solidFill>
                <a:latin typeface="Verdana"/>
              </a:rPr>
              <a:t>aggregerade</a:t>
            </a:r>
            <a:r>
              <a:rPr lang="en-US" sz="1600">
                <a:solidFill>
                  <a:srgbClr val="FFFFFF"/>
                </a:solidFill>
                <a:latin typeface="Verdana"/>
              </a:rPr>
              <a:t> </a:t>
            </a:r>
            <a:r>
              <a:rPr lang="en-US" sz="1600" err="1">
                <a:solidFill>
                  <a:srgbClr val="FFFFFF"/>
                </a:solidFill>
                <a:latin typeface="Verdana"/>
              </a:rPr>
              <a:t>dubbla</a:t>
            </a:r>
            <a:r>
              <a:rPr lang="en-US" sz="1600">
                <a:solidFill>
                  <a:srgbClr val="FFFFFF"/>
                </a:solidFill>
                <a:latin typeface="Verdana"/>
              </a:rPr>
              <a:t> </a:t>
            </a:r>
            <a:r>
              <a:rPr lang="en-US" sz="1600" err="1">
                <a:solidFill>
                  <a:srgbClr val="FFFFFF"/>
                </a:solidFill>
                <a:latin typeface="Verdana"/>
              </a:rPr>
              <a:t>väsentlighetsanalysen</a:t>
            </a:r>
            <a:r>
              <a:rPr lang="en-US" sz="1600">
                <a:solidFill>
                  <a:srgbClr val="FFFFFF"/>
                </a:solidFill>
                <a:latin typeface="Verdana"/>
              </a:rPr>
              <a:t> för </a:t>
            </a:r>
            <a:r>
              <a:rPr lang="en-US" sz="1600" err="1">
                <a:solidFill>
                  <a:srgbClr val="FFFFFF"/>
                </a:solidFill>
                <a:latin typeface="Verdana"/>
              </a:rPr>
              <a:t>koncernen</a:t>
            </a:r>
            <a:r>
              <a:rPr lang="en-US" sz="1600">
                <a:solidFill>
                  <a:srgbClr val="FFFFFF"/>
                </a:solidFill>
                <a:latin typeface="Verdana"/>
              </a:rPr>
              <a:t> </a:t>
            </a:r>
            <a:r>
              <a:rPr lang="en-US" sz="1600" err="1">
                <a:solidFill>
                  <a:srgbClr val="FFFFFF"/>
                </a:solidFill>
                <a:latin typeface="Verdana"/>
              </a:rPr>
              <a:t>som</a:t>
            </a:r>
            <a:r>
              <a:rPr lang="en-US" sz="1600">
                <a:solidFill>
                  <a:srgbClr val="FFFFFF"/>
                </a:solidFill>
                <a:latin typeface="Verdana"/>
              </a:rPr>
              <a:t> </a:t>
            </a:r>
            <a:r>
              <a:rPr lang="en-US" sz="1600" err="1">
                <a:solidFill>
                  <a:srgbClr val="FFFFFF"/>
                </a:solidFill>
                <a:latin typeface="Verdana"/>
              </a:rPr>
              <a:t>bygger</a:t>
            </a:r>
            <a:r>
              <a:rPr lang="en-US" sz="1600">
                <a:solidFill>
                  <a:srgbClr val="FFFFFF"/>
                </a:solidFill>
                <a:latin typeface="Verdana"/>
              </a:rPr>
              <a:t> på </a:t>
            </a:r>
            <a:r>
              <a:rPr lang="en-US" sz="1600" err="1">
                <a:solidFill>
                  <a:srgbClr val="FFFFFF"/>
                </a:solidFill>
                <a:latin typeface="Verdana"/>
              </a:rPr>
              <a:t>analyserna</a:t>
            </a:r>
            <a:r>
              <a:rPr lang="en-US" sz="1600">
                <a:solidFill>
                  <a:srgbClr val="FFFFFF"/>
                </a:solidFill>
                <a:latin typeface="Verdana"/>
              </a:rPr>
              <a:t> av de </a:t>
            </a:r>
            <a:r>
              <a:rPr lang="en-US" sz="1600" err="1">
                <a:solidFill>
                  <a:srgbClr val="FFFFFF"/>
                </a:solidFill>
                <a:latin typeface="Verdana"/>
              </a:rPr>
              <a:t>olika</a:t>
            </a:r>
            <a:r>
              <a:rPr lang="en-US" sz="1600">
                <a:solidFill>
                  <a:srgbClr val="FFFFFF"/>
                </a:solidFill>
                <a:latin typeface="Verdana"/>
              </a:rPr>
              <a:t> </a:t>
            </a:r>
            <a:r>
              <a:rPr lang="en-US" sz="1600" err="1">
                <a:solidFill>
                  <a:srgbClr val="FFFFFF"/>
                </a:solidFill>
                <a:latin typeface="Verdana"/>
              </a:rPr>
              <a:t>tematiska</a:t>
            </a:r>
            <a:r>
              <a:rPr lang="en-US" sz="1600">
                <a:solidFill>
                  <a:srgbClr val="FFFFFF"/>
                </a:solidFill>
                <a:latin typeface="Verdana"/>
              </a:rPr>
              <a:t> </a:t>
            </a:r>
            <a:r>
              <a:rPr lang="en-US" sz="1600" err="1">
                <a:solidFill>
                  <a:srgbClr val="FFFFFF"/>
                </a:solidFill>
                <a:latin typeface="Verdana"/>
              </a:rPr>
              <a:t>grupperna</a:t>
            </a:r>
            <a:r>
              <a:rPr lang="en-US" sz="1600">
                <a:solidFill>
                  <a:srgbClr val="FFFFFF"/>
                </a:solidFill>
                <a:latin typeface="Verdana"/>
              </a:rPr>
              <a:t>.</a:t>
            </a:r>
            <a:endParaRPr kumimoji="0" lang="en-US" sz="16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38165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5C51F663-464B-D03F-9636-F572DEFF1427}"/>
              </a:ext>
            </a:extLst>
          </p:cNvPr>
          <p:cNvSpPr>
            <a:spLocks noGrp="1"/>
          </p:cNvSpPr>
          <p:nvPr>
            <p:ph sz="half" idx="2"/>
          </p:nvPr>
        </p:nvSpPr>
        <p:spPr>
          <a:xfrm>
            <a:off x="8620504" y="654050"/>
            <a:ext cx="3211693" cy="5470246"/>
          </a:xfrm>
        </p:spPr>
        <p:txBody>
          <a:bodyPr/>
          <a:lstStyle/>
          <a:p>
            <a:endParaRPr lang="sv-SE"/>
          </a:p>
        </p:txBody>
      </p:sp>
      <p:sp>
        <p:nvSpPr>
          <p:cNvPr id="2" name="Slide Number Placeholder 1">
            <a:extLst>
              <a:ext uri="{FF2B5EF4-FFF2-40B4-BE49-F238E27FC236}">
                <a16:creationId xmlns:a16="http://schemas.microsoft.com/office/drawing/2014/main" id="{21B498A1-362F-2C90-AD86-A9A524551988}"/>
              </a:ext>
            </a:extLst>
          </p:cNvPr>
          <p:cNvSpPr>
            <a:spLocks noGrp="1"/>
          </p:cNvSpPr>
          <p:nvPr>
            <p:ph type="sldNum" sz="quarter" idx="12"/>
          </p:nvPr>
        </p:nvSpPr>
        <p:spPr/>
        <p:txBody>
          <a:bodyPr/>
          <a:lstStyle/>
          <a:p>
            <a:fld id="{23AA811B-2EBD-4900-905E-5BE206449611}" type="slidenum">
              <a:rPr lang="en-GB" smtClean="0"/>
              <a:pPr/>
              <a:t>8</a:t>
            </a:fld>
            <a:endParaRPr lang="en-GB"/>
          </a:p>
        </p:txBody>
      </p:sp>
      <p:sp>
        <p:nvSpPr>
          <p:cNvPr id="6" name="Title 5">
            <a:extLst>
              <a:ext uri="{FF2B5EF4-FFF2-40B4-BE49-F238E27FC236}">
                <a16:creationId xmlns:a16="http://schemas.microsoft.com/office/drawing/2014/main" id="{DEDA5723-AD8A-6033-A8D9-8D4035246F18}"/>
              </a:ext>
            </a:extLst>
          </p:cNvPr>
          <p:cNvSpPr>
            <a:spLocks noGrp="1"/>
          </p:cNvSpPr>
          <p:nvPr>
            <p:ph type="title"/>
          </p:nvPr>
        </p:nvSpPr>
        <p:spPr/>
        <p:txBody>
          <a:bodyPr/>
          <a:lstStyle/>
          <a:p>
            <a:r>
              <a:rPr lang="sv-SE"/>
              <a:t>Revideringen resulterade i viss förändring av koncernens DMA-analys. </a:t>
            </a:r>
            <a:endParaRPr lang="sv-SE" b="1"/>
          </a:p>
        </p:txBody>
      </p:sp>
      <p:pic>
        <p:nvPicPr>
          <p:cNvPr id="12" name="Picture 11">
            <a:extLst>
              <a:ext uri="{FF2B5EF4-FFF2-40B4-BE49-F238E27FC236}">
                <a16:creationId xmlns:a16="http://schemas.microsoft.com/office/drawing/2014/main" id="{FDA05884-A4A5-6BDB-9AB1-920520D9E1C5}"/>
              </a:ext>
            </a:extLst>
          </p:cNvPr>
          <p:cNvPicPr>
            <a:picLocks noGrp="1" noRot="1" noChangeAspect="1" noMove="1" noResize="1" noEditPoints="1" noAdjustHandles="1" noChangeArrowheads="1" noChangeShapeType="1" noCrop="1"/>
          </p:cNvPicPr>
          <p:nvPr>
            <p:custDataLst>
              <p:tags r:id="rId1"/>
            </p:custDataLst>
          </p:nvPr>
        </p:nvPicPr>
        <p:blipFill rotWithShape="1">
          <a:blip r:embed="rId3">
            <a:extLst>
              <a:ext uri="{28A0092B-C50C-407E-A947-70E740481C1C}">
                <a14:useLocalDpi xmlns:a14="http://schemas.microsoft.com/office/drawing/2010/main" val="0"/>
              </a:ext>
            </a:extLst>
          </a:blip>
          <a:srcRect l="54513" r="9909"/>
          <a:stretch/>
        </p:blipFill>
        <p:spPr>
          <a:xfrm>
            <a:off x="8009216" y="0"/>
            <a:ext cx="4182784" cy="6858000"/>
          </a:xfrm>
          <a:prstGeom prst="rect">
            <a:avLst/>
          </a:prstGeom>
        </p:spPr>
      </p:pic>
      <p:cxnSp>
        <p:nvCxnSpPr>
          <p:cNvPr id="17" name="Straight Connector 16">
            <a:extLst>
              <a:ext uri="{FF2B5EF4-FFF2-40B4-BE49-F238E27FC236}">
                <a16:creationId xmlns:a16="http://schemas.microsoft.com/office/drawing/2014/main" id="{8E25E9EE-7292-9102-1945-23DB41F4D0EE}"/>
              </a:ext>
            </a:extLst>
          </p:cNvPr>
          <p:cNvCxnSpPr/>
          <p:nvPr/>
        </p:nvCxnSpPr>
        <p:spPr>
          <a:xfrm>
            <a:off x="12390006" y="747537"/>
            <a:ext cx="0" cy="48852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AA0CF2F-5B5C-A5B4-9800-BE64840EF5B6}"/>
              </a:ext>
            </a:extLst>
          </p:cNvPr>
          <p:cNvSpPr>
            <a:spLocks noGrp="1"/>
          </p:cNvSpPr>
          <p:nvPr>
            <p:ph idx="1"/>
          </p:nvPr>
        </p:nvSpPr>
        <p:spPr>
          <a:xfrm>
            <a:off x="409708" y="1695268"/>
            <a:ext cx="7239705" cy="1413691"/>
          </a:xfrm>
        </p:spPr>
        <p:txBody>
          <a:bodyPr/>
          <a:lstStyle/>
          <a:p>
            <a:pPr marL="0" indent="0">
              <a:buFont typeface="Arial" panose="020B0604020202020204" pitchFamily="34" charset="0"/>
              <a:buNone/>
            </a:pPr>
            <a:endParaRPr lang="sv-SE" b="1">
              <a:solidFill>
                <a:schemeClr val="tx2"/>
              </a:solidFill>
            </a:endParaRPr>
          </a:p>
          <a:p>
            <a:pPr marL="0" indent="0">
              <a:buNone/>
            </a:pPr>
            <a:endParaRPr lang="sv-SE" sz="1200"/>
          </a:p>
        </p:txBody>
      </p:sp>
      <p:sp>
        <p:nvSpPr>
          <p:cNvPr id="24" name="Rectangle 23">
            <a:extLst>
              <a:ext uri="{FF2B5EF4-FFF2-40B4-BE49-F238E27FC236}">
                <a16:creationId xmlns:a16="http://schemas.microsoft.com/office/drawing/2014/main" id="{EA547406-7A7C-D7CB-9026-046665B2CF83}"/>
              </a:ext>
            </a:extLst>
          </p:cNvPr>
          <p:cNvSpPr/>
          <p:nvPr/>
        </p:nvSpPr>
        <p:spPr>
          <a:xfrm>
            <a:off x="400509" y="3238501"/>
            <a:ext cx="7260654" cy="249554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72000" tIns="36000" rIns="72000" bIns="36000" rtlCol="0" anchor="ctr"/>
          <a:lstStyle/>
          <a:p>
            <a:pPr algn="ctr"/>
            <a:endParaRPr lang="sv-SE" sz="2000" err="1"/>
          </a:p>
        </p:txBody>
      </p:sp>
      <p:sp>
        <p:nvSpPr>
          <p:cNvPr id="23" name="Content Placeholder 5">
            <a:extLst>
              <a:ext uri="{FF2B5EF4-FFF2-40B4-BE49-F238E27FC236}">
                <a16:creationId xmlns:a16="http://schemas.microsoft.com/office/drawing/2014/main" id="{4AECEF09-B504-87AC-41C2-407BCA699F88}"/>
              </a:ext>
            </a:extLst>
          </p:cNvPr>
          <p:cNvSpPr txBox="1">
            <a:spLocks/>
          </p:cNvSpPr>
          <p:nvPr/>
        </p:nvSpPr>
        <p:spPr>
          <a:xfrm>
            <a:off x="564076" y="3314692"/>
            <a:ext cx="6910016" cy="1643071"/>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buNone/>
            </a:pPr>
            <a:endParaRPr lang="sv-SE" sz="1200">
              <a:solidFill>
                <a:srgbClr val="FF0000"/>
              </a:solidFill>
              <a:highlight>
                <a:srgbClr val="FFFF00"/>
              </a:highlight>
            </a:endParaRPr>
          </a:p>
          <a:p>
            <a:pPr marL="0" indent="0">
              <a:buFont typeface="Arial" panose="020B0604020202020204" pitchFamily="34" charset="0"/>
              <a:buNone/>
            </a:pPr>
            <a:r>
              <a:rPr lang="sv-SE" sz="1100" b="1">
                <a:solidFill>
                  <a:schemeClr val="tx2"/>
                </a:solidFill>
              </a:rPr>
              <a:t>Varför behöver DMA-analysen revideras?</a:t>
            </a:r>
          </a:p>
          <a:p>
            <a:pPr marL="0" indent="0">
              <a:buFont typeface="Arial" panose="020B0604020202020204" pitchFamily="34" charset="0"/>
              <a:buNone/>
            </a:pPr>
            <a:r>
              <a:rPr lang="sv-SE" sz="1100"/>
              <a:t>Förutom kraven i ESRS finns flera anledningar till varför DMA-analysen behöver revideras: </a:t>
            </a:r>
          </a:p>
          <a:p>
            <a:r>
              <a:rPr lang="sv-SE" sz="1100"/>
              <a:t>Bolaget kan ha lärt sig mer och fått ytterligare insikter om sin affärsmodell, värdekedja, och/eller inverkan, risker och möjligheter jämfört med förra årets DMA-analys</a:t>
            </a:r>
          </a:p>
          <a:p>
            <a:r>
              <a:rPr lang="sv-SE" sz="1100"/>
              <a:t>Det kan ha skett förändringar bolagets affär, exv. utveckling av nya tjänster, eller dess värdeerbjudande</a:t>
            </a:r>
          </a:p>
          <a:p>
            <a:r>
              <a:rPr lang="sv-SE" sz="1100"/>
              <a:t>Bolaget kan ha skaffat sig nya, viktiga affärs- eller samarbetspartners</a:t>
            </a:r>
          </a:p>
          <a:p>
            <a:r>
              <a:rPr lang="sv-SE" sz="1100"/>
              <a:t>Det kan ha kommit ytterligare guidning från EFRAG</a:t>
            </a:r>
            <a:r>
              <a:rPr lang="sv-SE" sz="1100" baseline="30000"/>
              <a:t>1</a:t>
            </a:r>
          </a:p>
        </p:txBody>
      </p:sp>
      <p:sp>
        <p:nvSpPr>
          <p:cNvPr id="4" name="Content Placeholder 6">
            <a:extLst>
              <a:ext uri="{FF2B5EF4-FFF2-40B4-BE49-F238E27FC236}">
                <a16:creationId xmlns:a16="http://schemas.microsoft.com/office/drawing/2014/main" id="{25ED9020-0850-DF68-ECB8-08D414C61992}"/>
              </a:ext>
            </a:extLst>
          </p:cNvPr>
          <p:cNvSpPr txBox="1">
            <a:spLocks/>
          </p:cNvSpPr>
          <p:nvPr/>
        </p:nvSpPr>
        <p:spPr>
          <a:xfrm>
            <a:off x="388757" y="1953928"/>
            <a:ext cx="7260655" cy="4342097"/>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buFont typeface="Arial" panose="020B0604020202020204" pitchFamily="34" charset="0"/>
              <a:buNone/>
            </a:pPr>
            <a:r>
              <a:rPr lang="sv-SE" sz="1100">
                <a:solidFill>
                  <a:srgbClr val="000000"/>
                </a:solidFill>
              </a:rPr>
              <a:t>Resultatet av den genomförda revideringar visar på viss ändring av Stadshuskoncernens DMA-analyser, både på tematisk grupp- och koncernnivå. Generellt har revideringen fokuserat på att utöka och förfina arbetet från tidigare år genom att förfina bedömningar av eller addera och eller ta bort inverkan, risker eller möjligheter. Bolagen ombads specifikt att utveckla arbetet med att kartlägga risker och möjligheter. </a:t>
            </a:r>
          </a:p>
          <a:p>
            <a:pPr marL="0" indent="0">
              <a:buFont typeface="Arial" panose="020B0604020202020204" pitchFamily="34" charset="0"/>
              <a:buNone/>
            </a:pPr>
            <a:endParaRPr lang="sv-SE" sz="1200"/>
          </a:p>
        </p:txBody>
      </p:sp>
      <p:sp>
        <p:nvSpPr>
          <p:cNvPr id="8" name="Footer Placeholder 10">
            <a:extLst>
              <a:ext uri="{FF2B5EF4-FFF2-40B4-BE49-F238E27FC236}">
                <a16:creationId xmlns:a16="http://schemas.microsoft.com/office/drawing/2014/main" id="{7794D045-F245-9D36-9077-B5604BC4D339}"/>
              </a:ext>
            </a:extLst>
          </p:cNvPr>
          <p:cNvSpPr txBox="1">
            <a:spLocks/>
          </p:cNvSpPr>
          <p:nvPr/>
        </p:nvSpPr>
        <p:spPr>
          <a:xfrm>
            <a:off x="359998" y="6218396"/>
            <a:ext cx="8877600" cy="144000"/>
          </a:xfrm>
          <a:prstGeom prst="rect">
            <a:avLst/>
          </a:prstGeom>
        </p:spPr>
        <p:txBody>
          <a:bodyPr vert="horz" lIns="0" tIns="0" rIns="0" bIns="0" rtlCol="0" anchor="b" anchorCtr="0"/>
          <a:lstStyle>
            <a:defPPr>
              <a:defRPr lang="en-US"/>
            </a:defPPr>
            <a:lvl1pPr marL="0" algn="l"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1. EFRAG – European </a:t>
            </a:r>
            <a:r>
              <a:rPr lang="sv-SE" err="1"/>
              <a:t>Financial</a:t>
            </a:r>
            <a:r>
              <a:rPr lang="sv-SE"/>
              <a:t> </a:t>
            </a:r>
            <a:r>
              <a:rPr lang="sv-SE" err="1"/>
              <a:t>Reporting</a:t>
            </a:r>
            <a:r>
              <a:rPr lang="sv-SE"/>
              <a:t> </a:t>
            </a:r>
            <a:r>
              <a:rPr lang="sv-SE" err="1"/>
              <a:t>Advisory</a:t>
            </a:r>
            <a:r>
              <a:rPr lang="sv-SE"/>
              <a:t> Group. Ansvarig för framtagande av ESRS och revideringen av dessa.</a:t>
            </a:r>
          </a:p>
        </p:txBody>
      </p:sp>
    </p:spTree>
    <p:extLst>
      <p:ext uri="{BB962C8B-B14F-4D97-AF65-F5344CB8AC3E}">
        <p14:creationId xmlns:p14="http://schemas.microsoft.com/office/powerpoint/2010/main" val="295057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fade">
                                      <p:cBhvr>
                                        <p:cTn id="11" dur="1000"/>
                                        <p:tgtEl>
                                          <p:spTgt spid="23">
                                            <p:txEl>
                                              <p:pRg st="1" end="1"/>
                                            </p:txEl>
                                          </p:spTgt>
                                        </p:tgtEl>
                                      </p:cBhvr>
                                    </p:animEffect>
                                    <p:anim calcmode="lin" valueType="num">
                                      <p:cBhvr>
                                        <p:cTn id="12"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18E4D-9DDE-4D93-156D-9998E4D1427F}"/>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CEBBB1-D2DF-0E9B-75AD-CF379C92400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50CEBBB1-D2DF-0E9B-75AD-CF379C9240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2" name="Table 21">
            <a:extLst>
              <a:ext uri="{FF2B5EF4-FFF2-40B4-BE49-F238E27FC236}">
                <a16:creationId xmlns:a16="http://schemas.microsoft.com/office/drawing/2014/main" id="{8E451114-5669-10DE-1A45-32EF58FDE023}"/>
              </a:ext>
            </a:extLst>
          </p:cNvPr>
          <p:cNvGraphicFramePr>
            <a:graphicFrameLocks noGrp="1"/>
          </p:cNvGraphicFramePr>
          <p:nvPr/>
        </p:nvGraphicFramePr>
        <p:xfrm>
          <a:off x="6667500" y="-660400"/>
          <a:ext cx="208280" cy="365760"/>
        </p:xfrm>
        <a:graphic>
          <a:graphicData uri="http://schemas.openxmlformats.org/drawingml/2006/table">
            <a:tbl>
              <a:tblPr/>
              <a:tblGrid>
                <a:gridCol w="208280">
                  <a:extLst>
                    <a:ext uri="{9D8B030D-6E8A-4147-A177-3AD203B41FA5}">
                      <a16:colId xmlns:a16="http://schemas.microsoft.com/office/drawing/2014/main" val="3900662918"/>
                    </a:ext>
                  </a:extLst>
                </a:gridCol>
              </a:tblGrid>
              <a:tr h="0">
                <a:tc>
                  <a:txBody>
                    <a:bodyPr/>
                    <a:lstStyle/>
                    <a:p>
                      <a:endParaRPr lang="sv-SE"/>
                    </a:p>
                  </a:txBody>
                  <a:tcPr>
                    <a:lnL w="12700" cmpd="sng">
                      <a:solidFill>
                        <a:schemeClr val="bg1">
                          <a:lumMod val="95000"/>
                        </a:schemeClr>
                      </a:solidFill>
                      <a:prstDash val="sysDash"/>
                    </a:lnL>
                    <a:lnR w="12700" cmpd="sng">
                      <a:solidFill>
                        <a:schemeClr val="bg1">
                          <a:lumMod val="95000"/>
                        </a:schemeClr>
                      </a:solidFill>
                      <a:prstDash val="sysDash"/>
                    </a:lnR>
                    <a:lnT w="12700" cmpd="sng">
                      <a:solidFill>
                        <a:schemeClr val="bg1">
                          <a:lumMod val="95000"/>
                        </a:schemeClr>
                      </a:solidFill>
                      <a:prstDash val="sysDash"/>
                    </a:lnT>
                    <a:lnB w="12700" cmpd="sng">
                      <a:solidFill>
                        <a:schemeClr val="bg1">
                          <a:lumMod val="95000"/>
                        </a:schemeClr>
                      </a:solidFill>
                      <a:prstDash val="sysDash"/>
                    </a:lnB>
                  </a:tcPr>
                </a:tc>
                <a:extLst>
                  <a:ext uri="{0D108BD9-81ED-4DB2-BD59-A6C34878D82A}">
                    <a16:rowId xmlns:a16="http://schemas.microsoft.com/office/drawing/2014/main" val="3849846508"/>
                  </a:ext>
                </a:extLst>
              </a:tr>
            </a:tbl>
          </a:graphicData>
        </a:graphic>
      </p:graphicFrame>
      <p:sp>
        <p:nvSpPr>
          <p:cNvPr id="30" name="Slide Number Placeholder 3">
            <a:extLst>
              <a:ext uri="{FF2B5EF4-FFF2-40B4-BE49-F238E27FC236}">
                <a16:creationId xmlns:a16="http://schemas.microsoft.com/office/drawing/2014/main" id="{2C6AD443-45D3-3DA4-65D0-811A8C481239}"/>
              </a:ext>
            </a:extLst>
          </p:cNvPr>
          <p:cNvSpPr>
            <a:spLocks noGrp="1"/>
          </p:cNvSpPr>
          <p:nvPr>
            <p:ph type="sldNum" sz="quarter" idx="12"/>
          </p:nvPr>
        </p:nvSpPr>
        <p:spPr>
          <a:xfrm>
            <a:off x="11170106" y="6574009"/>
            <a:ext cx="626400" cy="108000"/>
          </a:xfrm>
        </p:spPr>
        <p:txBody>
          <a:bodyPr/>
          <a:lstStyle/>
          <a:p>
            <a:fld id="{23AA811B-2EBD-4900-905E-5BE206449611}" type="slidenum">
              <a:rPr lang="sv-SE" smtClean="0"/>
              <a:pPr/>
              <a:t>9</a:t>
            </a:fld>
            <a:endParaRPr lang="sv-SE"/>
          </a:p>
        </p:txBody>
      </p:sp>
      <p:sp>
        <p:nvSpPr>
          <p:cNvPr id="43" name="TextBox 42">
            <a:extLst>
              <a:ext uri="{FF2B5EF4-FFF2-40B4-BE49-F238E27FC236}">
                <a16:creationId xmlns:a16="http://schemas.microsoft.com/office/drawing/2014/main" id="{245B398E-303A-0347-5205-1E76749E7FBC}"/>
              </a:ext>
            </a:extLst>
          </p:cNvPr>
          <p:cNvSpPr txBox="1"/>
          <p:nvPr/>
        </p:nvSpPr>
        <p:spPr>
          <a:xfrm>
            <a:off x="0" y="0"/>
            <a:ext cx="7415148" cy="230832"/>
          </a:xfrm>
          <a:prstGeom prst="rect">
            <a:avLst/>
          </a:prstGeom>
          <a:noFill/>
        </p:spPr>
        <p:txBody>
          <a:bodyPr wrap="square">
            <a:spAutoFit/>
          </a:bodyPr>
          <a:lstStyle>
            <a:defPPr>
              <a:defRPr lang="en-US"/>
            </a:defPPr>
            <a:lvl1pPr>
              <a:defRPr sz="1400" b="1">
                <a:solidFill>
                  <a:schemeClr val="bg2"/>
                </a:solidFill>
              </a:defRPr>
            </a:lvl1pPr>
          </a:lstStyle>
          <a:p>
            <a:pPr>
              <a:defRPr/>
            </a:pPr>
            <a:r>
              <a:rPr kumimoji="0" lang="sv-SE" sz="900" i="0" u="none" strike="noStrike" kern="1200" cap="none" spc="0" normalizeH="0" baseline="0">
                <a:ln>
                  <a:noFill/>
                </a:ln>
                <a:solidFill>
                  <a:schemeClr val="tx1"/>
                </a:solidFill>
                <a:effectLst/>
                <a:uLnTx/>
                <a:uFillTx/>
                <a:latin typeface="Verdana"/>
                <a:ea typeface="+mn-ea"/>
                <a:cs typeface="+mn-cs"/>
              </a:rPr>
              <a:t>Resultat 2025 </a:t>
            </a:r>
            <a:r>
              <a:rPr kumimoji="0" lang="sv-SE" sz="900" b="0" i="0" u="none" strike="noStrike" kern="1200" cap="none" spc="0" normalizeH="0" baseline="0">
                <a:ln>
                  <a:noFill/>
                </a:ln>
                <a:solidFill>
                  <a:schemeClr val="tx1"/>
                </a:solidFill>
                <a:effectLst/>
                <a:uLnTx/>
                <a:uFillTx/>
                <a:latin typeface="Verdana"/>
                <a:ea typeface="+mn-ea"/>
                <a:cs typeface="+mn-cs"/>
              </a:rPr>
              <a:t>– </a:t>
            </a:r>
            <a:r>
              <a:rPr kumimoji="0" lang="sv-SE" sz="900" i="0" u="none" strike="noStrike" kern="1200" cap="none" spc="0" normalizeH="0" baseline="0">
                <a:ln>
                  <a:noFill/>
                </a:ln>
                <a:solidFill>
                  <a:schemeClr val="tx1"/>
                </a:solidFill>
                <a:effectLst/>
                <a:uLnTx/>
                <a:uFillTx/>
                <a:latin typeface="Verdana"/>
                <a:ea typeface="+mn-ea"/>
                <a:cs typeface="+mn-cs"/>
              </a:rPr>
              <a:t>Inverkans &amp; finansiell väsentlighet </a:t>
            </a:r>
            <a:r>
              <a:rPr kumimoji="0" lang="sv-SE" sz="900" b="0" i="0" u="none" strike="noStrike" kern="1200" cap="none" spc="0" normalizeH="0" baseline="0">
                <a:ln>
                  <a:noFill/>
                </a:ln>
                <a:solidFill>
                  <a:schemeClr val="tx1"/>
                </a:solidFill>
                <a:effectLst/>
                <a:uLnTx/>
                <a:uFillTx/>
                <a:latin typeface="Verdana"/>
                <a:ea typeface="+mn-ea"/>
                <a:cs typeface="+mn-cs"/>
              </a:rPr>
              <a:t>av ämnesstandarder på underämnesnivå</a:t>
            </a:r>
          </a:p>
        </p:txBody>
      </p:sp>
      <p:sp>
        <p:nvSpPr>
          <p:cNvPr id="10" name="TextBox 9">
            <a:extLst>
              <a:ext uri="{FF2B5EF4-FFF2-40B4-BE49-F238E27FC236}">
                <a16:creationId xmlns:a16="http://schemas.microsoft.com/office/drawing/2014/main" id="{6CAB4DA0-7527-5DF6-9CE5-E04054F9F16C}"/>
              </a:ext>
            </a:extLst>
          </p:cNvPr>
          <p:cNvSpPr txBox="1"/>
          <p:nvPr/>
        </p:nvSpPr>
        <p:spPr>
          <a:xfrm>
            <a:off x="10644914" y="6232038"/>
            <a:ext cx="645996" cy="107722"/>
          </a:xfrm>
          <a:prstGeom prst="rect">
            <a:avLst/>
          </a:prstGeom>
          <a:noFill/>
        </p:spPr>
        <p:txBody>
          <a:bodyPr wrap="square" lIns="0" tIns="0" rIns="0" bIns="0" rtlCol="0">
            <a:spAutoFit/>
          </a:bodyPr>
          <a:lstStyle/>
          <a:p>
            <a:r>
              <a:rPr lang="sv-SE" sz="700"/>
              <a:t>Ej väsentlig</a:t>
            </a:r>
          </a:p>
        </p:txBody>
      </p:sp>
      <p:sp>
        <p:nvSpPr>
          <p:cNvPr id="11" name="Rectangle 10">
            <a:extLst>
              <a:ext uri="{FF2B5EF4-FFF2-40B4-BE49-F238E27FC236}">
                <a16:creationId xmlns:a16="http://schemas.microsoft.com/office/drawing/2014/main" id="{2364716D-EA80-B4DF-A0CA-4F325C69836D}"/>
              </a:ext>
            </a:extLst>
          </p:cNvPr>
          <p:cNvSpPr/>
          <p:nvPr/>
        </p:nvSpPr>
        <p:spPr>
          <a:xfrm>
            <a:off x="10338834" y="6203196"/>
            <a:ext cx="163096" cy="136564"/>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sv-SE" sz="700">
              <a:solidFill>
                <a:schemeClr val="bg1">
                  <a:lumMod val="50000"/>
                </a:schemeClr>
              </a:solidFill>
            </a:endParaRPr>
          </a:p>
        </p:txBody>
      </p:sp>
      <p:grpSp>
        <p:nvGrpSpPr>
          <p:cNvPr id="12" name="Group 11">
            <a:extLst>
              <a:ext uri="{FF2B5EF4-FFF2-40B4-BE49-F238E27FC236}">
                <a16:creationId xmlns:a16="http://schemas.microsoft.com/office/drawing/2014/main" id="{CB549B1D-77BB-78CB-D74B-DCFB336C9DFD}"/>
              </a:ext>
            </a:extLst>
          </p:cNvPr>
          <p:cNvGrpSpPr/>
          <p:nvPr/>
        </p:nvGrpSpPr>
        <p:grpSpPr>
          <a:xfrm>
            <a:off x="10293297" y="5590305"/>
            <a:ext cx="1529660" cy="426007"/>
            <a:chOff x="760888" y="6415123"/>
            <a:chExt cx="1529660" cy="426007"/>
          </a:xfrm>
        </p:grpSpPr>
        <p:sp>
          <p:nvSpPr>
            <p:cNvPr id="77" name="Oval 76">
              <a:extLst>
                <a:ext uri="{FF2B5EF4-FFF2-40B4-BE49-F238E27FC236}">
                  <a16:creationId xmlns:a16="http://schemas.microsoft.com/office/drawing/2014/main" id="{2CF3630F-7F47-4340-B1E5-53DEF3BDC559}"/>
                </a:ext>
              </a:extLst>
            </p:cNvPr>
            <p:cNvSpPr/>
            <p:nvPr/>
          </p:nvSpPr>
          <p:spPr>
            <a:xfrm>
              <a:off x="760888" y="6656464"/>
              <a:ext cx="184666" cy="184666"/>
            </a:xfrm>
            <a:prstGeom prst="ellipse">
              <a:avLst/>
            </a:prstGeom>
            <a:gradFill flip="none" rotWithShape="1">
              <a:gsLst>
                <a:gs pos="53000">
                  <a:srgbClr val="C00000"/>
                </a:gs>
                <a:gs pos="56000">
                  <a:schemeClr val="accent2"/>
                </a:gs>
              </a:gsLst>
              <a:lin ang="2700000" scaled="1"/>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98" name="Oval 97">
              <a:extLst>
                <a:ext uri="{FF2B5EF4-FFF2-40B4-BE49-F238E27FC236}">
                  <a16:creationId xmlns:a16="http://schemas.microsoft.com/office/drawing/2014/main" id="{C3FA941B-37BF-61A3-A7AB-5190A330319A}"/>
                </a:ext>
              </a:extLst>
            </p:cNvPr>
            <p:cNvSpPr/>
            <p:nvPr/>
          </p:nvSpPr>
          <p:spPr>
            <a:xfrm>
              <a:off x="1503285" y="6457225"/>
              <a:ext cx="127175" cy="127175"/>
            </a:xfrm>
            <a:prstGeom prst="ellipse">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2" name="TextBox 101">
              <a:extLst>
                <a:ext uri="{FF2B5EF4-FFF2-40B4-BE49-F238E27FC236}">
                  <a16:creationId xmlns:a16="http://schemas.microsoft.com/office/drawing/2014/main" id="{4490A4F8-B270-7C2B-4486-DE8C9339E2A6}"/>
                </a:ext>
              </a:extLst>
            </p:cNvPr>
            <p:cNvSpPr txBox="1"/>
            <p:nvPr/>
          </p:nvSpPr>
          <p:spPr>
            <a:xfrm>
              <a:off x="992333" y="6415123"/>
              <a:ext cx="488837" cy="184666"/>
            </a:xfrm>
            <a:prstGeom prst="rect">
              <a:avLst/>
            </a:prstGeom>
            <a:noFill/>
          </p:spPr>
          <p:txBody>
            <a:bodyPr wrap="square" lIns="0" tIns="0" rIns="0" bIns="0" rtlCol="0">
              <a:spAutoFit/>
            </a:bodyPr>
            <a:lstStyle/>
            <a:p>
              <a:r>
                <a:rPr lang="sv-SE" sz="600"/>
                <a:t>Finansiell</a:t>
              </a:r>
              <a:r>
                <a:rPr lang="sv-SE" sz="600" b="1"/>
                <a:t> risk</a:t>
              </a:r>
              <a:endParaRPr lang="sv-SE" sz="600">
                <a:solidFill>
                  <a:schemeClr val="bg1">
                    <a:lumMod val="50000"/>
                  </a:schemeClr>
                </a:solidFill>
              </a:endParaRPr>
            </a:p>
          </p:txBody>
        </p:sp>
        <p:sp>
          <p:nvSpPr>
            <p:cNvPr id="103" name="TextBox 102">
              <a:extLst>
                <a:ext uri="{FF2B5EF4-FFF2-40B4-BE49-F238E27FC236}">
                  <a16:creationId xmlns:a16="http://schemas.microsoft.com/office/drawing/2014/main" id="{CE2D7E68-ACD7-23C3-3D0D-FB74CFF50C51}"/>
                </a:ext>
              </a:extLst>
            </p:cNvPr>
            <p:cNvSpPr txBox="1"/>
            <p:nvPr/>
          </p:nvSpPr>
          <p:spPr>
            <a:xfrm>
              <a:off x="1701188" y="6415123"/>
              <a:ext cx="589360" cy="184666"/>
            </a:xfrm>
            <a:prstGeom prst="rect">
              <a:avLst/>
            </a:prstGeom>
            <a:noFill/>
          </p:spPr>
          <p:txBody>
            <a:bodyPr wrap="square" lIns="0" tIns="0" rIns="0" bIns="0" rtlCol="0">
              <a:spAutoFit/>
            </a:bodyPr>
            <a:lstStyle/>
            <a:p>
              <a:r>
                <a:rPr lang="en-US" sz="600" err="1"/>
                <a:t>Finansiell</a:t>
              </a:r>
              <a:r>
                <a:rPr lang="en-US" sz="600" b="1"/>
                <a:t> </a:t>
              </a:r>
              <a:r>
                <a:rPr lang="en-US" sz="600" b="1" err="1"/>
                <a:t>möjlighet</a:t>
              </a:r>
              <a:endParaRPr lang="en-US" sz="600" b="1"/>
            </a:p>
          </p:txBody>
        </p:sp>
        <p:sp>
          <p:nvSpPr>
            <p:cNvPr id="104" name="TextBox 103">
              <a:extLst>
                <a:ext uri="{FF2B5EF4-FFF2-40B4-BE49-F238E27FC236}">
                  <a16:creationId xmlns:a16="http://schemas.microsoft.com/office/drawing/2014/main" id="{49FA29BD-A7F2-EA98-785F-0C3A728AA210}"/>
                </a:ext>
              </a:extLst>
            </p:cNvPr>
            <p:cNvSpPr txBox="1"/>
            <p:nvPr/>
          </p:nvSpPr>
          <p:spPr>
            <a:xfrm>
              <a:off x="992333" y="6656464"/>
              <a:ext cx="766168" cy="184666"/>
            </a:xfrm>
            <a:prstGeom prst="rect">
              <a:avLst/>
            </a:prstGeom>
            <a:noFill/>
          </p:spPr>
          <p:txBody>
            <a:bodyPr wrap="square" lIns="0" tIns="0" rIns="0" bIns="0" rtlCol="0">
              <a:spAutoFit/>
            </a:bodyPr>
            <a:lstStyle/>
            <a:p>
              <a:r>
                <a:rPr lang="en-US" sz="600" err="1"/>
                <a:t>Finansiell</a:t>
              </a:r>
              <a:r>
                <a:rPr lang="en-US" sz="600" b="1"/>
                <a:t> </a:t>
              </a:r>
            </a:p>
            <a:p>
              <a:r>
                <a:rPr lang="en-US" sz="600" b="1"/>
                <a:t>risk &amp; </a:t>
              </a:r>
              <a:r>
                <a:rPr lang="en-US" sz="600" b="1" err="1"/>
                <a:t>möjlighet</a:t>
              </a:r>
              <a:endParaRPr lang="en-US" sz="600" b="1"/>
            </a:p>
          </p:txBody>
        </p:sp>
        <p:sp>
          <p:nvSpPr>
            <p:cNvPr id="105" name="Oval 104">
              <a:extLst>
                <a:ext uri="{FF2B5EF4-FFF2-40B4-BE49-F238E27FC236}">
                  <a16:creationId xmlns:a16="http://schemas.microsoft.com/office/drawing/2014/main" id="{009D979F-4227-117B-B707-37B2B47E8437}"/>
                </a:ext>
              </a:extLst>
            </p:cNvPr>
            <p:cNvSpPr/>
            <p:nvPr/>
          </p:nvSpPr>
          <p:spPr>
            <a:xfrm>
              <a:off x="794689" y="6443478"/>
              <a:ext cx="127175" cy="127175"/>
            </a:xfrm>
            <a:prstGeom prst="ellipse">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grpSp>
      <p:grpSp>
        <p:nvGrpSpPr>
          <p:cNvPr id="106" name="Group 105">
            <a:extLst>
              <a:ext uri="{FF2B5EF4-FFF2-40B4-BE49-F238E27FC236}">
                <a16:creationId xmlns:a16="http://schemas.microsoft.com/office/drawing/2014/main" id="{E86F162D-3060-6F3A-0183-080BE2A29FB7}"/>
              </a:ext>
            </a:extLst>
          </p:cNvPr>
          <p:cNvGrpSpPr/>
          <p:nvPr/>
        </p:nvGrpSpPr>
        <p:grpSpPr>
          <a:xfrm>
            <a:off x="10298352" y="4597383"/>
            <a:ext cx="1524605" cy="457038"/>
            <a:chOff x="765943" y="6415123"/>
            <a:chExt cx="1524605" cy="457038"/>
          </a:xfrm>
        </p:grpSpPr>
        <p:sp>
          <p:nvSpPr>
            <p:cNvPr id="107" name="Oval 106">
              <a:extLst>
                <a:ext uri="{FF2B5EF4-FFF2-40B4-BE49-F238E27FC236}">
                  <a16:creationId xmlns:a16="http://schemas.microsoft.com/office/drawing/2014/main" id="{8BD108B5-BEDE-057F-7A5D-ED5A403DD312}"/>
                </a:ext>
              </a:extLst>
            </p:cNvPr>
            <p:cNvSpPr/>
            <p:nvPr/>
          </p:nvSpPr>
          <p:spPr>
            <a:xfrm>
              <a:off x="765943" y="6683315"/>
              <a:ext cx="184666" cy="184666"/>
            </a:xfrm>
            <a:prstGeom prst="ellipse">
              <a:avLst/>
            </a:prstGeom>
            <a:gradFill>
              <a:gsLst>
                <a:gs pos="50000">
                  <a:srgbClr val="F89D73"/>
                </a:gs>
                <a:gs pos="57000">
                  <a:srgbClr val="ADD095"/>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8" name="Oval 107">
              <a:extLst>
                <a:ext uri="{FF2B5EF4-FFF2-40B4-BE49-F238E27FC236}">
                  <a16:creationId xmlns:a16="http://schemas.microsoft.com/office/drawing/2014/main" id="{6F5DCFA8-B774-645E-C7A3-086A0FD93B45}"/>
                </a:ext>
              </a:extLst>
            </p:cNvPr>
            <p:cNvSpPr/>
            <p:nvPr/>
          </p:nvSpPr>
          <p:spPr>
            <a:xfrm>
              <a:off x="1503285" y="6457225"/>
              <a:ext cx="127175" cy="127175"/>
            </a:xfrm>
            <a:prstGeom prst="ellipse">
              <a:avLst/>
            </a:prstGeom>
            <a:solidFill>
              <a:schemeClr val="accent3"/>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sp>
          <p:nvSpPr>
            <p:cNvPr id="109" name="TextBox 108">
              <a:extLst>
                <a:ext uri="{FF2B5EF4-FFF2-40B4-BE49-F238E27FC236}">
                  <a16:creationId xmlns:a16="http://schemas.microsoft.com/office/drawing/2014/main" id="{BBAA3414-9C6D-7CE0-EF2C-69E4453E1696}"/>
                </a:ext>
              </a:extLst>
            </p:cNvPr>
            <p:cNvSpPr txBox="1"/>
            <p:nvPr/>
          </p:nvSpPr>
          <p:spPr>
            <a:xfrm>
              <a:off x="992333" y="6415123"/>
              <a:ext cx="488837" cy="184666"/>
            </a:xfrm>
            <a:prstGeom prst="rect">
              <a:avLst/>
            </a:prstGeom>
            <a:noFill/>
          </p:spPr>
          <p:txBody>
            <a:bodyPr wrap="square" lIns="0" tIns="0" rIns="0" bIns="0" rtlCol="0">
              <a:spAutoFit/>
            </a:bodyPr>
            <a:lstStyle/>
            <a:p>
              <a:r>
                <a:rPr lang="sv-SE" sz="600" b="1"/>
                <a:t>Negativ</a:t>
              </a:r>
              <a:r>
                <a:rPr lang="sv-SE" sz="600">
                  <a:solidFill>
                    <a:schemeClr val="bg1">
                      <a:lumMod val="50000"/>
                    </a:schemeClr>
                  </a:solidFill>
                </a:rPr>
                <a:t> påverkan</a:t>
              </a:r>
            </a:p>
          </p:txBody>
        </p:sp>
        <p:sp>
          <p:nvSpPr>
            <p:cNvPr id="113" name="TextBox 112">
              <a:extLst>
                <a:ext uri="{FF2B5EF4-FFF2-40B4-BE49-F238E27FC236}">
                  <a16:creationId xmlns:a16="http://schemas.microsoft.com/office/drawing/2014/main" id="{C42055B3-7A30-3B1D-7D5D-578B44DE2B81}"/>
                </a:ext>
              </a:extLst>
            </p:cNvPr>
            <p:cNvSpPr txBox="1"/>
            <p:nvPr/>
          </p:nvSpPr>
          <p:spPr>
            <a:xfrm>
              <a:off x="1701188" y="6415123"/>
              <a:ext cx="589360" cy="184666"/>
            </a:xfrm>
            <a:prstGeom prst="rect">
              <a:avLst/>
            </a:prstGeom>
            <a:noFill/>
          </p:spPr>
          <p:txBody>
            <a:bodyPr wrap="square" lIns="0" tIns="0" rIns="0" bIns="0" rtlCol="0">
              <a:spAutoFit/>
            </a:bodyPr>
            <a:lstStyle/>
            <a:p>
              <a:r>
                <a:rPr lang="en-US" sz="600" b="1" err="1"/>
                <a:t>Positiv</a:t>
              </a:r>
              <a:endParaRPr lang="en-US" sz="600" b="1"/>
            </a:p>
            <a:p>
              <a:r>
                <a:rPr lang="en-US" sz="600" err="1"/>
                <a:t>påverkan</a:t>
              </a:r>
              <a:endParaRPr lang="en-US" sz="600"/>
            </a:p>
          </p:txBody>
        </p:sp>
        <p:sp>
          <p:nvSpPr>
            <p:cNvPr id="114" name="TextBox 113">
              <a:extLst>
                <a:ext uri="{FF2B5EF4-FFF2-40B4-BE49-F238E27FC236}">
                  <a16:creationId xmlns:a16="http://schemas.microsoft.com/office/drawing/2014/main" id="{24E1DD50-730F-AA41-9140-013789933E45}"/>
                </a:ext>
              </a:extLst>
            </p:cNvPr>
            <p:cNvSpPr txBox="1"/>
            <p:nvPr/>
          </p:nvSpPr>
          <p:spPr>
            <a:xfrm>
              <a:off x="992333" y="6687495"/>
              <a:ext cx="766168" cy="184666"/>
            </a:xfrm>
            <a:prstGeom prst="rect">
              <a:avLst/>
            </a:prstGeom>
            <a:noFill/>
          </p:spPr>
          <p:txBody>
            <a:bodyPr wrap="square" lIns="0" tIns="0" rIns="0" bIns="0" rtlCol="0">
              <a:spAutoFit/>
            </a:bodyPr>
            <a:lstStyle/>
            <a:p>
              <a:r>
                <a:rPr lang="en-US" sz="600" b="1" err="1"/>
                <a:t>Negativ</a:t>
              </a:r>
              <a:r>
                <a:rPr lang="en-US" sz="600" b="1"/>
                <a:t> &amp; </a:t>
              </a:r>
              <a:r>
                <a:rPr lang="en-US" sz="600" b="1" err="1"/>
                <a:t>positiv</a:t>
              </a:r>
              <a:r>
                <a:rPr lang="en-US" sz="600" b="1"/>
                <a:t> </a:t>
              </a:r>
            </a:p>
            <a:p>
              <a:r>
                <a:rPr lang="en-US" sz="600" err="1"/>
                <a:t>påverkan</a:t>
              </a:r>
              <a:endParaRPr lang="en-US" sz="700"/>
            </a:p>
          </p:txBody>
        </p:sp>
        <p:sp>
          <p:nvSpPr>
            <p:cNvPr id="115" name="Oval 114">
              <a:extLst>
                <a:ext uri="{FF2B5EF4-FFF2-40B4-BE49-F238E27FC236}">
                  <a16:creationId xmlns:a16="http://schemas.microsoft.com/office/drawing/2014/main" id="{E605EF63-1992-081D-F8E8-381B5A6C2FDE}"/>
                </a:ext>
              </a:extLst>
            </p:cNvPr>
            <p:cNvSpPr/>
            <p:nvPr/>
          </p:nvSpPr>
          <p:spPr>
            <a:xfrm>
              <a:off x="794689" y="6443478"/>
              <a:ext cx="127175" cy="127175"/>
            </a:xfrm>
            <a:prstGeom prst="ellipse">
              <a:avLst/>
            </a:prstGeom>
            <a:solidFill>
              <a:srgbClr val="F89D73"/>
            </a:solidFill>
            <a:ln w="57150">
              <a:solidFill>
                <a:srgbClr val="F89D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a:p>
          </p:txBody>
        </p:sp>
      </p:grpSp>
      <p:sp>
        <p:nvSpPr>
          <p:cNvPr id="116" name="TextBox 115">
            <a:extLst>
              <a:ext uri="{FF2B5EF4-FFF2-40B4-BE49-F238E27FC236}">
                <a16:creationId xmlns:a16="http://schemas.microsoft.com/office/drawing/2014/main" id="{18CF2518-7CA4-6134-2C80-8F511BBEA18F}"/>
              </a:ext>
            </a:extLst>
          </p:cNvPr>
          <p:cNvSpPr txBox="1"/>
          <p:nvPr/>
        </p:nvSpPr>
        <p:spPr>
          <a:xfrm>
            <a:off x="10338834" y="4346956"/>
            <a:ext cx="1721038" cy="123111"/>
          </a:xfrm>
          <a:prstGeom prst="rect">
            <a:avLst/>
          </a:prstGeom>
          <a:noFill/>
          <a:ln>
            <a:noFill/>
          </a:ln>
        </p:spPr>
        <p:txBody>
          <a:bodyPr wrap="square" lIns="0" tIns="0" rIns="0" bIns="0" rtlCol="0">
            <a:spAutoFit/>
          </a:bodyPr>
          <a:lstStyle/>
          <a:p>
            <a:r>
              <a:rPr lang="sv-SE" sz="800" b="1"/>
              <a:t>Väsentlig påverkan</a:t>
            </a:r>
          </a:p>
        </p:txBody>
      </p:sp>
      <p:sp>
        <p:nvSpPr>
          <p:cNvPr id="117" name="TextBox 116">
            <a:extLst>
              <a:ext uri="{FF2B5EF4-FFF2-40B4-BE49-F238E27FC236}">
                <a16:creationId xmlns:a16="http://schemas.microsoft.com/office/drawing/2014/main" id="{5EA0151A-3ED8-2E87-8E18-E567E5A6E927}"/>
              </a:ext>
            </a:extLst>
          </p:cNvPr>
          <p:cNvSpPr txBox="1"/>
          <p:nvPr/>
        </p:nvSpPr>
        <p:spPr>
          <a:xfrm>
            <a:off x="10325846" y="5231422"/>
            <a:ext cx="1353989" cy="246221"/>
          </a:xfrm>
          <a:prstGeom prst="rect">
            <a:avLst/>
          </a:prstGeom>
          <a:noFill/>
          <a:ln>
            <a:noFill/>
          </a:ln>
        </p:spPr>
        <p:txBody>
          <a:bodyPr wrap="square" lIns="0" tIns="0" rIns="0" bIns="0" rtlCol="0">
            <a:spAutoFit/>
          </a:bodyPr>
          <a:lstStyle/>
          <a:p>
            <a:r>
              <a:rPr lang="sv-SE" sz="800" b="1"/>
              <a:t>Väsentliga finansiella risker &amp; möjligheter </a:t>
            </a:r>
          </a:p>
        </p:txBody>
      </p:sp>
      <p:sp>
        <p:nvSpPr>
          <p:cNvPr id="258" name="TextBox 257">
            <a:extLst>
              <a:ext uri="{FF2B5EF4-FFF2-40B4-BE49-F238E27FC236}">
                <a16:creationId xmlns:a16="http://schemas.microsoft.com/office/drawing/2014/main" id="{4F73393D-FCAC-7B0F-23DC-C1FF493B76DA}"/>
              </a:ext>
            </a:extLst>
          </p:cNvPr>
          <p:cNvSpPr txBox="1"/>
          <p:nvPr/>
        </p:nvSpPr>
        <p:spPr>
          <a:xfrm>
            <a:off x="332815" y="230832"/>
            <a:ext cx="7731451" cy="646331"/>
          </a:xfrm>
          <a:prstGeom prst="rect">
            <a:avLst/>
          </a:prstGeom>
          <a:noFill/>
        </p:spPr>
        <p:txBody>
          <a:bodyPr wrap="square">
            <a:spAutoFit/>
          </a:bodyPr>
          <a:lstStyle>
            <a:defPPr>
              <a:defRPr lang="en-US"/>
            </a:defPPr>
            <a:lvl1pPr>
              <a:defRPr sz="1400" b="1">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a:ln>
                  <a:noFill/>
                </a:ln>
                <a:solidFill>
                  <a:schemeClr val="tx1"/>
                </a:solidFill>
                <a:effectLst/>
                <a:uLnTx/>
                <a:uFillTx/>
                <a:latin typeface="Verdana"/>
                <a:ea typeface="+mn-ea"/>
                <a:cs typeface="+mn-cs"/>
              </a:rPr>
              <a:t>Miljö- sociala och styrningsrelaterade ämnen </a:t>
            </a:r>
            <a:r>
              <a:rPr lang="sv-SE" sz="1800" b="0">
                <a:solidFill>
                  <a:schemeClr val="tx1"/>
                </a:solidFill>
                <a:latin typeface="Verdana"/>
              </a:rPr>
              <a:t>- underämnes</a:t>
            </a:r>
            <a:r>
              <a:rPr kumimoji="0" lang="sv-SE" sz="1800" b="0" i="0" u="none" strike="noStrike" kern="1200" cap="none" spc="0" normalizeH="0" baseline="0">
                <a:ln>
                  <a:noFill/>
                </a:ln>
                <a:solidFill>
                  <a:schemeClr val="tx1"/>
                </a:solidFill>
                <a:effectLst/>
                <a:uLnTx/>
                <a:uFillTx/>
                <a:latin typeface="Verdana"/>
                <a:ea typeface="+mn-ea"/>
                <a:cs typeface="+mn-cs"/>
              </a:rPr>
              <a:t>nivå</a:t>
            </a:r>
            <a:endParaRPr kumimoji="0" lang="sv-SE" sz="1800" b="0" i="0" u="none" strike="noStrike" kern="1200" cap="none" spc="0" normalizeH="0" baseline="30000">
              <a:ln>
                <a:noFill/>
              </a:ln>
              <a:solidFill>
                <a:schemeClr val="tx1"/>
              </a:solidFill>
              <a:effectLst/>
              <a:uLnTx/>
              <a:uFillTx/>
              <a:latin typeface="Verdana"/>
              <a:ea typeface="+mn-ea"/>
              <a:cs typeface="+mn-cs"/>
            </a:endParaRPr>
          </a:p>
        </p:txBody>
      </p:sp>
      <p:sp>
        <p:nvSpPr>
          <p:cNvPr id="259" name="Rectangle 258">
            <a:extLst>
              <a:ext uri="{FF2B5EF4-FFF2-40B4-BE49-F238E27FC236}">
                <a16:creationId xmlns:a16="http://schemas.microsoft.com/office/drawing/2014/main" id="{902AF689-4B8B-9A24-1426-6DE4AB11E683}"/>
              </a:ext>
            </a:extLst>
          </p:cNvPr>
          <p:cNvSpPr/>
          <p:nvPr/>
        </p:nvSpPr>
        <p:spPr>
          <a:xfrm>
            <a:off x="10164609" y="4254389"/>
            <a:ext cx="1606605" cy="22272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sv-SE" sz="2000" err="1"/>
          </a:p>
        </p:txBody>
      </p:sp>
      <p:sp>
        <p:nvSpPr>
          <p:cNvPr id="4" name="Rectangle 3">
            <a:extLst>
              <a:ext uri="{FF2B5EF4-FFF2-40B4-BE49-F238E27FC236}">
                <a16:creationId xmlns:a16="http://schemas.microsoft.com/office/drawing/2014/main" id="{6EB953BB-9840-8042-7B57-0910D87ACEC8}"/>
              </a:ext>
            </a:extLst>
          </p:cNvPr>
          <p:cNvSpPr/>
          <p:nvPr/>
        </p:nvSpPr>
        <p:spPr>
          <a:xfrm rot="2067285">
            <a:off x="10550785" y="224688"/>
            <a:ext cx="1828581" cy="323273"/>
          </a:xfrm>
          <a:prstGeom prst="rect">
            <a:avLst/>
          </a:prstGeom>
          <a:ln/>
        </p:spPr>
        <p:style>
          <a:lnRef idx="3">
            <a:schemeClr val="lt1"/>
          </a:lnRef>
          <a:fillRef idx="1">
            <a:schemeClr val="accent5"/>
          </a:fillRef>
          <a:effectRef idx="1">
            <a:schemeClr val="accent5"/>
          </a:effectRef>
          <a:fontRef idx="minor">
            <a:schemeClr val="lt1"/>
          </a:fontRef>
        </p:style>
        <p:txBody>
          <a:bodyPr lIns="72000" tIns="36000" rIns="72000" bIns="36000" rtlCol="0" anchor="ctr"/>
          <a:lstStyle/>
          <a:p>
            <a:pPr algn="ctr"/>
            <a:r>
              <a:rPr lang="en-GB" sz="2000"/>
              <a:t>2025</a:t>
            </a:r>
          </a:p>
        </p:txBody>
      </p:sp>
      <p:pic>
        <p:nvPicPr>
          <p:cNvPr id="6" name="Picture 5">
            <a:extLst>
              <a:ext uri="{FF2B5EF4-FFF2-40B4-BE49-F238E27FC236}">
                <a16:creationId xmlns:a16="http://schemas.microsoft.com/office/drawing/2014/main" id="{23AB2B60-9408-1C5E-783A-04C2B65DB0FA}"/>
              </a:ext>
            </a:extLst>
          </p:cNvPr>
          <p:cNvPicPr>
            <a:picLocks noChangeAspect="1"/>
          </p:cNvPicPr>
          <p:nvPr/>
        </p:nvPicPr>
        <p:blipFill>
          <a:blip r:embed="rId6"/>
          <a:stretch>
            <a:fillRect/>
          </a:stretch>
        </p:blipFill>
        <p:spPr>
          <a:xfrm>
            <a:off x="420786" y="739895"/>
            <a:ext cx="4693380" cy="5741729"/>
          </a:xfrm>
          <a:prstGeom prst="rect">
            <a:avLst/>
          </a:prstGeom>
        </p:spPr>
      </p:pic>
      <p:pic>
        <p:nvPicPr>
          <p:cNvPr id="3" name="Picture 2">
            <a:extLst>
              <a:ext uri="{FF2B5EF4-FFF2-40B4-BE49-F238E27FC236}">
                <a16:creationId xmlns:a16="http://schemas.microsoft.com/office/drawing/2014/main" id="{FABD0994-F6EC-D9D1-DE4C-B92033B38CAB}"/>
              </a:ext>
            </a:extLst>
          </p:cNvPr>
          <p:cNvPicPr>
            <a:picLocks noChangeAspect="1"/>
          </p:cNvPicPr>
          <p:nvPr/>
        </p:nvPicPr>
        <p:blipFill>
          <a:blip r:embed="rId7"/>
          <a:stretch>
            <a:fillRect/>
          </a:stretch>
        </p:blipFill>
        <p:spPr>
          <a:xfrm>
            <a:off x="5184636" y="742462"/>
            <a:ext cx="4808060" cy="5739161"/>
          </a:xfrm>
          <a:prstGeom prst="rect">
            <a:avLst/>
          </a:prstGeom>
        </p:spPr>
      </p:pic>
    </p:spTree>
    <p:extLst>
      <p:ext uri="{BB962C8B-B14F-4D97-AF65-F5344CB8AC3E}">
        <p14:creationId xmlns:p14="http://schemas.microsoft.com/office/powerpoint/2010/main" val="603270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1/4 [1]&quot; Source=&quot;Harvey 4&quot; /&gt;"/>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2/4 [2]&quot; Source=&quot;Harvey 4&quot; /&gt;"/>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3/4 [3]&quot; Source=&quot;Harvey 4&quot; /&gt;"/>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4/4 [4]&quot; Source=&quot;Harvey 4&quot; /&g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4&quot; Source=&quot;Harvey 4&quot; /&gt;"/>
</p:tagLst>
</file>

<file path=ppt/tags/tag80.xml><?xml version="1.0" encoding="utf-8"?>
<p:tagLst xmlns:a="http://schemas.openxmlformats.org/drawingml/2006/main" xmlns:r="http://schemas.openxmlformats.org/officeDocument/2006/relationships" xmlns:p="http://schemas.openxmlformats.org/presentationml/2006/main">
  <p:tag name="CONTAINEDIMAGEPATH" val="C:\Users\EAHM\AppData\Local\Templafy\AddIns\PowerPointVsto\95bc4436-8396-4d3a-9622-6e52684cf2c7.jpe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CONTAINEDIMAGEPATH" val="C:\Users\EAHM\AppData\Local\Templafy\AddIns\PowerPointVsto\936d8814-a068-4d6c-bb13-2426cc5345d3.jpe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a349f04f-f576-4cc8-98ad-02fe9c565b27&quot; IsConsolidated=&quot;False&quot; IsTopLevel=&quot;False&quot; Layer=&quot;Harvey 0/4 [0]&quot; Source=&quot;Harvey 4&quot; /&gt;"/>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EMPLAFYSLIDEID" val="637668563278661463"/>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10.xml><?xml version="1.0" encoding="utf-8"?>
<a:theme xmlns:a="http://schemas.openxmlformats.org/drawingml/2006/main" name="4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11.xml><?xml version="1.0" encoding="utf-8"?>
<a:theme xmlns:a="http://schemas.openxmlformats.org/drawingml/2006/main" name="4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12.xml><?xml version="1.0" encoding="utf-8"?>
<a:theme xmlns:a="http://schemas.openxmlformats.org/drawingml/2006/main" name="5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13.xml><?xml version="1.0" encoding="utf-8"?>
<a:theme xmlns:a="http://schemas.openxmlformats.org/drawingml/2006/main" name="6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14.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3.xml><?xml version="1.0" encoding="utf-8"?>
<a:theme xmlns:a="http://schemas.openxmlformats.org/drawingml/2006/main" name="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4.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5.xml><?xml version="1.0" encoding="utf-8"?>
<a:theme xmlns:a="http://schemas.openxmlformats.org/drawingml/2006/main" name="2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6.xml><?xml version="1.0" encoding="utf-8"?>
<a:theme xmlns:a="http://schemas.openxmlformats.org/drawingml/2006/main" name="Pandora 2020">
  <a:themeElements>
    <a:clrScheme name="Pandora 2020">
      <a:dk1>
        <a:srgbClr val="000000"/>
      </a:dk1>
      <a:lt1>
        <a:sysClr val="window" lastClr="FFFFFF"/>
      </a:lt1>
      <a:dk2>
        <a:srgbClr val="FFCAD4"/>
      </a:dk2>
      <a:lt2>
        <a:srgbClr val="B7B8B9"/>
      </a:lt2>
      <a:accent1>
        <a:srgbClr val="FFCAD4"/>
      </a:accent1>
      <a:accent2>
        <a:srgbClr val="000000"/>
      </a:accent2>
      <a:accent3>
        <a:srgbClr val="B7B8B9"/>
      </a:accent3>
      <a:accent4>
        <a:srgbClr val="F97C89"/>
      </a:accent4>
      <a:accent5>
        <a:srgbClr val="FEAD77"/>
      </a:accent5>
      <a:accent6>
        <a:srgbClr val="F5E1A4"/>
      </a:accent6>
      <a:hlink>
        <a:srgbClr val="F97C89"/>
      </a:hlink>
      <a:folHlink>
        <a:srgbClr val="B7B8B9"/>
      </a:folHlink>
    </a:clrScheme>
    <a:fontScheme name="Pandora 2020">
      <a:majorFont>
        <a:latin typeface="Pan Display TT"/>
        <a:ea typeface=""/>
        <a:cs typeface=""/>
      </a:majorFont>
      <a:minorFont>
        <a:latin typeface="Pan Display TT"/>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bevel/>
        </a:ln>
      </a:spPr>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defPPr algn="ctr">
          <a:defRPr sz="11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cmpd="sng" algn="ctr">
          <a:solidFill>
            <a:schemeClr val="accent3"/>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1000"/>
          </a:spcBef>
          <a:defRPr sz="1600" noProof="0" dirty="0" err="1" smtClean="0"/>
        </a:defPPr>
      </a:lstStyle>
    </a:txDef>
  </a:objectDefaults>
  <a:extraClrSchemeLst/>
  <a:custClrLst>
    <a:custClr name="WHITE">
      <a:srgbClr val="FFFFFF"/>
    </a:custClr>
    <a:custClr name="BLACK">
      <a:srgbClr val="000000"/>
    </a:custClr>
    <a:custClr name="LIGHT PINK">
      <a:srgbClr val="FFCAD4"/>
    </a:custClr>
    <a:custClr name="LIGHT GRAY">
      <a:srgbClr val="E2E2E3"/>
    </a:custClr>
    <a:custClr name="PALE ROSE">
      <a:srgbClr val="F97C89"/>
    </a:custClr>
    <a:custClr name="LIGHT CORAL">
      <a:srgbClr val="FEA06B"/>
    </a:custClr>
    <a:custClr name="LIGHT YELLOW">
      <a:srgbClr val="F1DB9D"/>
    </a:custClr>
    <a:custClr name="ARMY">
      <a:srgbClr val="94B362"/>
    </a:custClr>
    <a:custClr name="BLUE TURQUOISE">
      <a:srgbClr val="4CA7B1"/>
    </a:custClr>
    <a:custClr name="PURPLE">
      <a:srgbClr val="635C8A"/>
    </a:custClr>
  </a:custClrLst>
  <a:extLst>
    <a:ext uri="{05A4C25C-085E-4340-85A3-A5531E510DB2}">
      <thm15:themeFamily xmlns:thm15="http://schemas.microsoft.com/office/thememl/2012/main" name="Pandora_template_2020_v8" id="{55627B13-9531-4F07-ADE3-79F516D350F2}" vid="{E4B47491-AE1A-4FAC-9DAC-303BF85B11E1}"/>
    </a:ext>
  </a:extLst>
</a:theme>
</file>

<file path=ppt/theme/theme7.xml><?xml version="1.0" encoding="utf-8"?>
<a:theme xmlns:a="http://schemas.openxmlformats.org/drawingml/2006/main" name="3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8.xml><?xml version="1.0" encoding="utf-8"?>
<a:theme xmlns:a="http://schemas.openxmlformats.org/drawingml/2006/main" name="2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9.xml><?xml version="1.0" encoding="utf-8"?>
<a:theme xmlns:a="http://schemas.openxmlformats.org/drawingml/2006/main" name="3_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b72618e-4a8b-4163-9ebb-8c992af7b07b">
      <Terms xmlns="http://schemas.microsoft.com/office/infopath/2007/PartnerControls"/>
    </lcf76f155ced4ddcb4097134ff3c332f>
  </documentManagement>
</p:properties>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638061056486872471","enableDocumentContentUpdater":false,"version":"2.0"}]]></TemplafySlideTemplateConfiguration>
</file>

<file path=customXml/item12.xml><?xml version="1.0" encoding="utf-8"?>
<TemplafySlideTemplateConfiguration><![CDATA[{"slideVersion":2,"isValidatorEnabled":false,"isLocked":false,"elementsMetadata":[],"slideId":"638061056203674370","enableDocumentContentUpdater":false,"version":"2.0"}]]></TemplafySlideTemplateConfiguration>
</file>

<file path=customXml/item13.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3.xml><?xml version="1.0" encoding="utf-8"?>
<TemplafySlideTemplateConfiguration><![CDATA[{"slideVersion":2,"isValidatorEnabled":false,"isLocked":false,"elementsMetadata":[],"slideId":"638061056203674370","enableDocumentContentUpdater":false,"version":"2.0"}]]></TemplafySlideTemplateConfiguration>
</file>

<file path=customXml/item4.xml><?xml version="1.0" encoding="utf-8"?>
<TemplafyTemplateConfiguration><![CDATA[{"elementsMetadata":[{"type":"shape","id":"3f005b29-1da9-4786-8841-b6a4d2cca312","elementConfiguration":{"binding":"{{UserProfile.Office.BlankSelection}}","visibility":"","type":"text","disableUpdates":false}}],"transformationConfigurations":[{"propertyName":"BlankSelection","propertyValue":"{{UserProfile.Office.BlankSelection}}","disableUpdates":false,"type":"customDocumentProperty"},{"propertyName":"IsNew","propertyValue":"true","disableUpdates":false,"type":"customDocumentProperty"}],"templateName":"Blank","templateDescription":"","enableDocumentContentUpdater":false,"version":"2.0"}]]></TemplafyTemplate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dokument" ma:contentTypeID="0x010100C8E6BD3F09494F4EADBFD349CA138595" ma:contentTypeVersion="11" ma:contentTypeDescription="Skapa ett nytt dokument." ma:contentTypeScope="" ma:versionID="ac568042ddab62d5e3ce74e2faa5ec9e">
  <xsd:schema xmlns:xsd="http://www.w3.org/2001/XMLSchema" xmlns:xs="http://www.w3.org/2001/XMLSchema" xmlns:p="http://schemas.microsoft.com/office/2006/metadata/properties" xmlns:ns2="5b72618e-4a8b-4163-9ebb-8c992af7b07b" targetNamespace="http://schemas.microsoft.com/office/2006/metadata/properties" ma:root="true" ma:fieldsID="6b49e5e4b2fcb8b081ca15a1d8200eb6" ns2:_="">
    <xsd:import namespace="5b72618e-4a8b-4163-9ebb-8c992af7b0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2618e-4a8b-4163-9ebb-8c992af7b0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TemplafySlideFormConfiguration><![CDATA[{"formFields":[],"formDataEntries":[]}]]></TemplafySlideFormConfiguration>
</file>

<file path=customXml/item8.xml><?xml version="1.0" encoding="utf-8"?>
<TemplafySlideTemplateConfiguration><![CDATA[{"slideVersion":2,"isValidatorEnabled":false,"isLocked":false,"elementsMetadata":[],"slideId":"638061056203674370","enableDocumentContentUpdater":false,"version":"2.0"}]]></TemplafySlideTemplateConfiguration>
</file>

<file path=customXml/item9.xml><?xml version="1.0" encoding="utf-8"?>
<TemplafyFormConfiguration><![CDATA[{"formFields":[],"formDataEntries":[]}]]></TemplafyFormConfiguration>
</file>

<file path=customXml/itemProps1.xml><?xml version="1.0" encoding="utf-8"?>
<ds:datastoreItem xmlns:ds="http://schemas.openxmlformats.org/officeDocument/2006/customXml" ds:itemID="{5543EF78-2F65-46A2-8B9B-EEAF70AEB4C8}">
  <ds:schemaRefs>
    <ds:schemaRef ds:uri="0961ad73-f9e7-465d-8464-26166c978c27"/>
    <ds:schemaRef ds:uri="812b0be5-f660-40da-8438-c2e9d66f00f7"/>
    <ds:schemaRef ds:uri="83177842-47d4-4d2e-89e6-3ae6ad1670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10.xml><?xml version="1.0" encoding="utf-8"?>
<ds:datastoreItem xmlns:ds="http://schemas.openxmlformats.org/officeDocument/2006/customXml" ds:itemID="{7C58802E-DF56-44A7-823E-206F224932CE}">
  <ds:schemaRefs/>
</ds:datastoreItem>
</file>

<file path=customXml/itemProps11.xml><?xml version="1.0" encoding="utf-8"?>
<ds:datastoreItem xmlns:ds="http://schemas.openxmlformats.org/officeDocument/2006/customXml" ds:itemID="{2D558ED4-844C-4A4F-84C5-83A2453BF47A}">
  <ds:schemaRefs/>
</ds:datastoreItem>
</file>

<file path=customXml/itemProps12.xml><?xml version="1.0" encoding="utf-8"?>
<ds:datastoreItem xmlns:ds="http://schemas.openxmlformats.org/officeDocument/2006/customXml" ds:itemID="{F473FCD1-84F9-47AB-B738-67058B3253C3}">
  <ds:schemaRefs/>
</ds:datastoreItem>
</file>

<file path=customXml/itemProps13.xml><?xml version="1.0" encoding="utf-8"?>
<ds:datastoreItem xmlns:ds="http://schemas.openxmlformats.org/officeDocument/2006/customXml" ds:itemID="{6B2B22BA-21BB-499D-9A3A-59C1D6E6D83D}">
  <ds:schemaRefs/>
</ds:datastoreItem>
</file>

<file path=customXml/itemProps2.xml><?xml version="1.0" encoding="utf-8"?>
<ds:datastoreItem xmlns:ds="http://schemas.openxmlformats.org/officeDocument/2006/customXml" ds:itemID="{30428501-4534-429A-82F9-6536F0BBA492}">
  <ds:schemaRefs/>
</ds:datastoreItem>
</file>

<file path=customXml/itemProps3.xml><?xml version="1.0" encoding="utf-8"?>
<ds:datastoreItem xmlns:ds="http://schemas.openxmlformats.org/officeDocument/2006/customXml" ds:itemID="{ECACA4D2-3D06-45B3-A349-2C43D8DA2E27}">
  <ds:schemaRefs/>
</ds:datastoreItem>
</file>

<file path=customXml/itemProps4.xml><?xml version="1.0" encoding="utf-8"?>
<ds:datastoreItem xmlns:ds="http://schemas.openxmlformats.org/officeDocument/2006/customXml" ds:itemID="{0D7A3A21-999B-468C-A495-01738D07585D}">
  <ds:schemaRefs/>
</ds:datastoreItem>
</file>

<file path=customXml/itemProps5.xml><?xml version="1.0" encoding="utf-8"?>
<ds:datastoreItem xmlns:ds="http://schemas.openxmlformats.org/officeDocument/2006/customXml" ds:itemID="{6499DD09-346E-4084-AE1D-06BF71408F13}">
  <ds:schemaRefs>
    <ds:schemaRef ds:uri="http://schemas.microsoft.com/sharepoint/v3/contenttype/forms"/>
  </ds:schemaRefs>
</ds:datastoreItem>
</file>

<file path=customXml/itemProps6.xml><?xml version="1.0" encoding="utf-8"?>
<ds:datastoreItem xmlns:ds="http://schemas.openxmlformats.org/officeDocument/2006/customXml" ds:itemID="{4CAE1E00-3AD2-4455-A079-1EEA9A0E8E06}"/>
</file>

<file path=customXml/itemProps7.xml><?xml version="1.0" encoding="utf-8"?>
<ds:datastoreItem xmlns:ds="http://schemas.openxmlformats.org/officeDocument/2006/customXml" ds:itemID="{3FA30F0E-5543-4E05-BAB0-7AE29FCAD5B7}">
  <ds:schemaRefs/>
</ds:datastoreItem>
</file>

<file path=customXml/itemProps8.xml><?xml version="1.0" encoding="utf-8"?>
<ds:datastoreItem xmlns:ds="http://schemas.openxmlformats.org/officeDocument/2006/customXml" ds:itemID="{7DFD8CAE-5F4B-43FE-9C03-D1CE2F029C84}">
  <ds:schemaRefs/>
</ds:datastoreItem>
</file>

<file path=customXml/itemProps9.xml><?xml version="1.0" encoding="utf-8"?>
<ds:datastoreItem xmlns:ds="http://schemas.openxmlformats.org/officeDocument/2006/customXml" ds:itemID="{B13A3067-8B87-4BB8-9074-25CDC43A7AD1}">
  <ds:schemaRefs/>
</ds:datastoreItem>
</file>

<file path=docProps/app.xml><?xml version="1.0" encoding="utf-8"?>
<Properties xmlns="http://schemas.openxmlformats.org/officeDocument/2006/extended-properties" xmlns:vt="http://schemas.openxmlformats.org/officeDocument/2006/docPropsVTypes">
  <Template>BaseTemplate 16-9 UK</Template>
  <TotalTime>0</TotalTime>
  <Words>10611</Words>
  <Application>Microsoft Office PowerPoint</Application>
  <PresentationFormat>Bredbild</PresentationFormat>
  <Paragraphs>1224</Paragraphs>
  <Slides>45</Slides>
  <Notes>31</Notes>
  <HiddenSlides>0</HiddenSlides>
  <MMClips>0</MMClips>
  <ScaleCrop>false</ScaleCrop>
  <HeadingPairs>
    <vt:vector size="8" baseType="variant">
      <vt:variant>
        <vt:lpstr>Använt teckensnitt</vt:lpstr>
      </vt:variant>
      <vt:variant>
        <vt:i4>7</vt:i4>
      </vt:variant>
      <vt:variant>
        <vt:lpstr>Tema</vt:lpstr>
      </vt:variant>
      <vt:variant>
        <vt:i4>13</vt:i4>
      </vt:variant>
      <vt:variant>
        <vt:lpstr>Serverprogram för OLE-inbäddning</vt:lpstr>
      </vt:variant>
      <vt:variant>
        <vt:i4>1</vt:i4>
      </vt:variant>
      <vt:variant>
        <vt:lpstr>Bildrubriker</vt:lpstr>
      </vt:variant>
      <vt:variant>
        <vt:i4>45</vt:i4>
      </vt:variant>
    </vt:vector>
  </HeadingPairs>
  <TitlesOfParts>
    <vt:vector size="66" baseType="lpstr">
      <vt:lpstr>Arial</vt:lpstr>
      <vt:lpstr>Arial Black</vt:lpstr>
      <vt:lpstr>Calibri</vt:lpstr>
      <vt:lpstr>Courier New</vt:lpstr>
      <vt:lpstr>Pan Display TT</vt:lpstr>
      <vt:lpstr>Symbol</vt:lpstr>
      <vt:lpstr>Verdana</vt:lpstr>
      <vt:lpstr>Rambøll</vt:lpstr>
      <vt:lpstr>1_Rambøll</vt:lpstr>
      <vt:lpstr>Blank</vt:lpstr>
      <vt:lpstr>1_Blank</vt:lpstr>
      <vt:lpstr>2_Blank</vt:lpstr>
      <vt:lpstr>Pandora 2020</vt:lpstr>
      <vt:lpstr>3_Blank</vt:lpstr>
      <vt:lpstr>2_Rambøll</vt:lpstr>
      <vt:lpstr>3_Rambøll</vt:lpstr>
      <vt:lpstr>4_Rambøll</vt:lpstr>
      <vt:lpstr>4_Blank</vt:lpstr>
      <vt:lpstr>5_Blank</vt:lpstr>
      <vt:lpstr>6_Blank</vt:lpstr>
      <vt:lpstr>think-cell Slide</vt:lpstr>
      <vt:lpstr>CSRD: Revidering av dubbel väsentlighetsanalys 2025  Göteborgs Stadshuskoncern Stödmaterial  </vt:lpstr>
      <vt:lpstr>CSRD är ett rapporteringsverktyg som kan stötta bolag  med utveckling av det strategiska hållbarhetsarbetet</vt:lpstr>
      <vt:lpstr>Dubbel väsentlighet i ett nötskal</vt:lpstr>
      <vt:lpstr>Identifiering av inverkan, risker och möjligheter har tagit hela listan av hållbarhetsfrågor i relation till ESRS1 i beaktning  </vt:lpstr>
      <vt:lpstr>Identifiering av inverkan, risker och möjligheter har tagit hela listan av hållbarhetsfrågor i relation till ESRS1 i beaktning  </vt:lpstr>
      <vt:lpstr>Identifiering av inverkan, risker och möjligheter har tagit hela listan av hållbarhetsfrågor i relation till ESRS1 i beaktning  </vt:lpstr>
      <vt:lpstr>PowerPoint-presentation</vt:lpstr>
      <vt:lpstr>Revideringen resulterade i viss förändring av koncernens DMA-analys. </vt:lpstr>
      <vt:lpstr>PowerPoint-presentation</vt:lpstr>
      <vt:lpstr>PowerPoint-presentation</vt:lpstr>
      <vt:lpstr>PowerPoint-presentation</vt:lpstr>
      <vt:lpstr>PowerPoint-presentation</vt:lpstr>
      <vt:lpstr>PowerPoint-presentation</vt:lpstr>
      <vt:lpstr>PowerPoint-presentation</vt:lpstr>
      <vt:lpstr>PowerPoint-presentation</vt:lpstr>
      <vt:lpstr>Grundkoncept – ”Train the trainer”</vt:lpstr>
      <vt:lpstr>För den dubbla väsentlighetsanalysen är bolagen uppdelade i tematiska grupper1 utifrån sina primära värdekedjor </vt:lpstr>
      <vt:lpstr>PowerPoint-presentation</vt:lpstr>
      <vt:lpstr>PowerPoint-presentation</vt:lpstr>
      <vt:lpstr>PowerPoint-presentation</vt:lpstr>
      <vt:lpstr>DESTINATIONS-NÄRINGSUTVECKLING, KULTUR &amp; TURISM</vt:lpstr>
      <vt:lpstr>PowerPoint-presentation</vt:lpstr>
      <vt:lpstr>PowerPoint-presentation</vt:lpstr>
      <vt:lpstr>PowerPoint-presentation</vt:lpstr>
      <vt:lpstr>Energi, avfallshantering &amp; vattenrening</vt:lpstr>
      <vt:lpstr>PowerPoint-presentation</vt:lpstr>
      <vt:lpstr>PowerPoint-presentation</vt:lpstr>
      <vt:lpstr>PowerPoint-presentation</vt:lpstr>
      <vt:lpstr>Fastighetsförvaltning &amp; nyproduktion</vt:lpstr>
      <vt:lpstr>PowerPoint-presentation</vt:lpstr>
      <vt:lpstr>PowerPoint-presentation</vt:lpstr>
      <vt:lpstr>PowerPoint-presentation</vt:lpstr>
      <vt:lpstr>Försäkringstjänster</vt:lpstr>
      <vt:lpstr>PowerPoint-presentation</vt:lpstr>
      <vt:lpstr>PowerPoint-presentation</vt:lpstr>
      <vt:lpstr>PowerPoint-presentation</vt:lpstr>
      <vt:lpstr>Leasingtjänster</vt:lpstr>
      <vt:lpstr>PowerPoint-presentation</vt:lpstr>
      <vt:lpstr>PowerPoint-presentation</vt:lpstr>
      <vt:lpstr>PowerPoint-presentation</vt:lpstr>
      <vt:lpstr>Mobiltet &amp; transport</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CSRD: Varberg Energi dubbel väsentlighetsanalys</dc:title>
  <dc:creator/>
  <cp:revision>1</cp:revision>
  <dcterms:created xsi:type="dcterms:W3CDTF">2023-10-17T11:57:18Z</dcterms:created>
  <dcterms:modified xsi:type="dcterms:W3CDTF">2025-09-01T09:17:48Z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2023-05-01T13:29:56</vt:lpwstr>
  </property>
  <property fmtid="{D5CDD505-2E9C-101B-9397-08002B2CF9AE}" pid="3" name="ContentTypeId">
    <vt:lpwstr>0x010100C8E6BD3F09494F4EADBFD349CA138595</vt:lpwstr>
  </property>
  <property fmtid="{D5CDD505-2E9C-101B-9397-08002B2CF9AE}" pid="4" name="TemplafyTenantId">
    <vt:lpwstr>ramboll</vt:lpwstr>
  </property>
  <property fmtid="{D5CDD505-2E9C-101B-9397-08002B2CF9AE}" pid="5" name="TemplafyTemplateId">
    <vt:lpwstr>638185445956538757</vt:lpwstr>
  </property>
  <property fmtid="{D5CDD505-2E9C-101B-9397-08002B2CF9AE}" pid="6" name="TemplafyUserProfileId">
    <vt:lpwstr>637894544384907889</vt:lpwstr>
  </property>
  <property fmtid="{D5CDD505-2E9C-101B-9397-08002B2CF9AE}" pid="7" name="TemplafyLanguageCode">
    <vt:lpwstr>sv-SE</vt:lpwstr>
  </property>
  <property fmtid="{D5CDD505-2E9C-101B-9397-08002B2CF9AE}" pid="8" name="BlankSelection">
    <vt:lpwstr>Ramboll</vt:lpwstr>
  </property>
  <property fmtid="{D5CDD505-2E9C-101B-9397-08002B2CF9AE}" pid="9" name="TemplafyFromBlank">
    <vt:bool>true</vt:bool>
  </property>
  <property fmtid="{D5CDD505-2E9C-101B-9397-08002B2CF9AE}" pid="10" name="Doc_AcceptedBy">
    <vt:lpwstr> </vt:lpwstr>
  </property>
  <property fmtid="{D5CDD505-2E9C-101B-9397-08002B2CF9AE}" pid="11" name="Doc_AcceptedDate">
    <vt:lpwstr> </vt:lpwstr>
  </property>
  <property fmtid="{D5CDD505-2E9C-101B-9397-08002B2CF9AE}" pid="12" name="Doc_ApprovedPublicationBy">
    <vt:lpwstr> </vt:lpwstr>
  </property>
  <property fmtid="{D5CDD505-2E9C-101B-9397-08002B2CF9AE}" pid="13" name="Doc_ApprovedPublicationDate">
    <vt:lpwstr> </vt:lpwstr>
  </property>
  <property fmtid="{D5CDD505-2E9C-101B-9397-08002B2CF9AE}" pid="14" name="Doc_ApprovedSharingBy">
    <vt:lpwstr> </vt:lpwstr>
  </property>
  <property fmtid="{D5CDD505-2E9C-101B-9397-08002B2CF9AE}" pid="15" name="Doc_ApprovedSharingDate">
    <vt:lpwstr> </vt:lpwstr>
  </property>
  <property fmtid="{D5CDD505-2E9C-101B-9397-08002B2CF9AE}" pid="16" name="Doc_CheckedBy">
    <vt:lpwstr> </vt:lpwstr>
  </property>
  <property fmtid="{D5CDD505-2E9C-101B-9397-08002B2CF9AE}" pid="17" name="Doc_CheckedDate">
    <vt:lpwstr> </vt:lpwstr>
  </property>
  <property fmtid="{D5CDD505-2E9C-101B-9397-08002B2CF9AE}" pid="18" name="Doc_Client">
    <vt:lpwstr> </vt:lpwstr>
  </property>
  <property fmtid="{D5CDD505-2E9C-101B-9397-08002B2CF9AE}" pid="19" name="Doc_DesignStatus">
    <vt:lpwstr> </vt:lpwstr>
  </property>
  <property fmtid="{D5CDD505-2E9C-101B-9397-08002B2CF9AE}" pid="20" name="Doc_DocNumber">
    <vt:lpwstr> </vt:lpwstr>
  </property>
  <property fmtid="{D5CDD505-2E9C-101B-9397-08002B2CF9AE}" pid="21" name="Doc_DocTitle1">
    <vt:lpwstr> </vt:lpwstr>
  </property>
  <property fmtid="{D5CDD505-2E9C-101B-9397-08002B2CF9AE}" pid="22" name="Doc_DocTitle2">
    <vt:lpwstr> </vt:lpwstr>
  </property>
  <property fmtid="{D5CDD505-2E9C-101B-9397-08002B2CF9AE}" pid="23" name="Doc_DocTitle3">
    <vt:lpwstr> </vt:lpwstr>
  </property>
  <property fmtid="{D5CDD505-2E9C-101B-9397-08002B2CF9AE}" pid="24" name="Doc_DocTitle4">
    <vt:lpwstr> </vt:lpwstr>
  </property>
  <property fmtid="{D5CDD505-2E9C-101B-9397-08002B2CF9AE}" pid="25" name="Doc_MaconomyID">
    <vt:lpwstr> </vt:lpwstr>
  </property>
  <property fmtid="{D5CDD505-2E9C-101B-9397-08002B2CF9AE}" pid="26" name="Doc_Originator">
    <vt:lpwstr> </vt:lpwstr>
  </property>
  <property fmtid="{D5CDD505-2E9C-101B-9397-08002B2CF9AE}" pid="27" name="Doc_PreparedBy">
    <vt:lpwstr> </vt:lpwstr>
  </property>
  <property fmtid="{D5CDD505-2E9C-101B-9397-08002B2CF9AE}" pid="28" name="Doc_PreparedDate">
    <vt:lpwstr> </vt:lpwstr>
  </property>
  <property fmtid="{D5CDD505-2E9C-101B-9397-08002B2CF9AE}" pid="29" name="Doc_ProjectName">
    <vt:lpwstr> </vt:lpwstr>
  </property>
  <property fmtid="{D5CDD505-2E9C-101B-9397-08002B2CF9AE}" pid="30" name="Doc_Revision">
    <vt:lpwstr> </vt:lpwstr>
  </property>
  <property fmtid="{D5CDD505-2E9C-101B-9397-08002B2CF9AE}" pid="31" name="Doc_Revision1">
    <vt:lpwstr> </vt:lpwstr>
  </property>
  <property fmtid="{D5CDD505-2E9C-101B-9397-08002B2CF9AE}" pid="32" name="Doc_Revision10">
    <vt:lpwstr> </vt:lpwstr>
  </property>
  <property fmtid="{D5CDD505-2E9C-101B-9397-08002B2CF9AE}" pid="33" name="Doc_Revision10ApprovedBy">
    <vt:lpwstr> </vt:lpwstr>
  </property>
  <property fmtid="{D5CDD505-2E9C-101B-9397-08002B2CF9AE}" pid="34" name="Doc_Revision10CheckedBy">
    <vt:lpwstr> </vt:lpwstr>
  </property>
  <property fmtid="{D5CDD505-2E9C-101B-9397-08002B2CF9AE}" pid="35" name="Doc_Revision10Date">
    <vt:lpwstr> </vt:lpwstr>
  </property>
  <property fmtid="{D5CDD505-2E9C-101B-9397-08002B2CF9AE}" pid="36" name="Doc_Revision10DesignedBy">
    <vt:lpwstr> </vt:lpwstr>
  </property>
  <property fmtid="{D5CDD505-2E9C-101B-9397-08002B2CF9AE}" pid="37" name="Doc_Revision10Note">
    <vt:lpwstr> </vt:lpwstr>
  </property>
  <property fmtid="{D5CDD505-2E9C-101B-9397-08002B2CF9AE}" pid="38" name="Doc_Revision10PreparedBy">
    <vt:lpwstr> </vt:lpwstr>
  </property>
  <property fmtid="{D5CDD505-2E9C-101B-9397-08002B2CF9AE}" pid="39" name="Doc_Revision11">
    <vt:lpwstr> </vt:lpwstr>
  </property>
  <property fmtid="{D5CDD505-2E9C-101B-9397-08002B2CF9AE}" pid="40" name="Doc_Revision11ApprovedBy">
    <vt:lpwstr> </vt:lpwstr>
  </property>
  <property fmtid="{D5CDD505-2E9C-101B-9397-08002B2CF9AE}" pid="41" name="Doc_Revision11CheckedBy">
    <vt:lpwstr> </vt:lpwstr>
  </property>
  <property fmtid="{D5CDD505-2E9C-101B-9397-08002B2CF9AE}" pid="42" name="Doc_Revision11Date">
    <vt:lpwstr> </vt:lpwstr>
  </property>
  <property fmtid="{D5CDD505-2E9C-101B-9397-08002B2CF9AE}" pid="43" name="Doc_Revision11DesignedBy">
    <vt:lpwstr> </vt:lpwstr>
  </property>
  <property fmtid="{D5CDD505-2E9C-101B-9397-08002B2CF9AE}" pid="44" name="Doc_Revision11Note">
    <vt:lpwstr> </vt:lpwstr>
  </property>
  <property fmtid="{D5CDD505-2E9C-101B-9397-08002B2CF9AE}" pid="45" name="Doc_Revision11PreparedBy">
    <vt:lpwstr> </vt:lpwstr>
  </property>
  <property fmtid="{D5CDD505-2E9C-101B-9397-08002B2CF9AE}" pid="46" name="Doc_Revision12">
    <vt:lpwstr> </vt:lpwstr>
  </property>
  <property fmtid="{D5CDD505-2E9C-101B-9397-08002B2CF9AE}" pid="47" name="Doc_Revision12ApprovedBy">
    <vt:lpwstr> </vt:lpwstr>
  </property>
  <property fmtid="{D5CDD505-2E9C-101B-9397-08002B2CF9AE}" pid="48" name="Doc_Revision12CheckedBy">
    <vt:lpwstr> </vt:lpwstr>
  </property>
  <property fmtid="{D5CDD505-2E9C-101B-9397-08002B2CF9AE}" pid="49" name="Doc_Revision12Date">
    <vt:lpwstr> </vt:lpwstr>
  </property>
  <property fmtid="{D5CDD505-2E9C-101B-9397-08002B2CF9AE}" pid="50" name="Doc_Revision12DesignedBy">
    <vt:lpwstr> </vt:lpwstr>
  </property>
  <property fmtid="{D5CDD505-2E9C-101B-9397-08002B2CF9AE}" pid="51" name="Doc_Revision12Note">
    <vt:lpwstr> </vt:lpwstr>
  </property>
  <property fmtid="{D5CDD505-2E9C-101B-9397-08002B2CF9AE}" pid="52" name="Doc_Revision12PreparedBy">
    <vt:lpwstr> </vt:lpwstr>
  </property>
  <property fmtid="{D5CDD505-2E9C-101B-9397-08002B2CF9AE}" pid="53" name="Doc_Revision1ApprovedBy">
    <vt:lpwstr> </vt:lpwstr>
  </property>
  <property fmtid="{D5CDD505-2E9C-101B-9397-08002B2CF9AE}" pid="54" name="Doc_Revision1CheckedBy">
    <vt:lpwstr> </vt:lpwstr>
  </property>
  <property fmtid="{D5CDD505-2E9C-101B-9397-08002B2CF9AE}" pid="55" name="Doc_Revision1Date">
    <vt:lpwstr> </vt:lpwstr>
  </property>
  <property fmtid="{D5CDD505-2E9C-101B-9397-08002B2CF9AE}" pid="56" name="Doc_Revision1DesignedBy">
    <vt:lpwstr> </vt:lpwstr>
  </property>
  <property fmtid="{D5CDD505-2E9C-101B-9397-08002B2CF9AE}" pid="57" name="Doc_Revision1Note">
    <vt:lpwstr> </vt:lpwstr>
  </property>
  <property fmtid="{D5CDD505-2E9C-101B-9397-08002B2CF9AE}" pid="58" name="Doc_Revision1PreparedBy">
    <vt:lpwstr> </vt:lpwstr>
  </property>
  <property fmtid="{D5CDD505-2E9C-101B-9397-08002B2CF9AE}" pid="59" name="Doc_Revision2">
    <vt:lpwstr> </vt:lpwstr>
  </property>
  <property fmtid="{D5CDD505-2E9C-101B-9397-08002B2CF9AE}" pid="60" name="Doc_Revision2ApprovedBy">
    <vt:lpwstr> </vt:lpwstr>
  </property>
  <property fmtid="{D5CDD505-2E9C-101B-9397-08002B2CF9AE}" pid="61" name="Doc_Revision2CheckedBy">
    <vt:lpwstr> </vt:lpwstr>
  </property>
  <property fmtid="{D5CDD505-2E9C-101B-9397-08002B2CF9AE}" pid="62" name="Doc_Revision2Date">
    <vt:lpwstr> </vt:lpwstr>
  </property>
  <property fmtid="{D5CDD505-2E9C-101B-9397-08002B2CF9AE}" pid="63" name="Doc_Revision2DesignedBy">
    <vt:lpwstr> </vt:lpwstr>
  </property>
  <property fmtid="{D5CDD505-2E9C-101B-9397-08002B2CF9AE}" pid="64" name="Doc_Revision2Note">
    <vt:lpwstr> </vt:lpwstr>
  </property>
  <property fmtid="{D5CDD505-2E9C-101B-9397-08002B2CF9AE}" pid="65" name="Doc_Revision2PreparedBy">
    <vt:lpwstr> </vt:lpwstr>
  </property>
  <property fmtid="{D5CDD505-2E9C-101B-9397-08002B2CF9AE}" pid="66" name="Doc_Revision3">
    <vt:lpwstr> </vt:lpwstr>
  </property>
  <property fmtid="{D5CDD505-2E9C-101B-9397-08002B2CF9AE}" pid="67" name="Doc_Revision3ApprovedBy">
    <vt:lpwstr> </vt:lpwstr>
  </property>
  <property fmtid="{D5CDD505-2E9C-101B-9397-08002B2CF9AE}" pid="68" name="Doc_Revision3CheckedBy">
    <vt:lpwstr> </vt:lpwstr>
  </property>
  <property fmtid="{D5CDD505-2E9C-101B-9397-08002B2CF9AE}" pid="69" name="Doc_Revision3Date">
    <vt:lpwstr> </vt:lpwstr>
  </property>
  <property fmtid="{D5CDD505-2E9C-101B-9397-08002B2CF9AE}" pid="70" name="Doc_Revision3DesignedBy">
    <vt:lpwstr> </vt:lpwstr>
  </property>
  <property fmtid="{D5CDD505-2E9C-101B-9397-08002B2CF9AE}" pid="71" name="Doc_Revision3Note">
    <vt:lpwstr> </vt:lpwstr>
  </property>
  <property fmtid="{D5CDD505-2E9C-101B-9397-08002B2CF9AE}" pid="72" name="Doc_Revision3PreparedBy">
    <vt:lpwstr> </vt:lpwstr>
  </property>
  <property fmtid="{D5CDD505-2E9C-101B-9397-08002B2CF9AE}" pid="73" name="Doc_Revision4">
    <vt:lpwstr> </vt:lpwstr>
  </property>
  <property fmtid="{D5CDD505-2E9C-101B-9397-08002B2CF9AE}" pid="74" name="Doc_Revision4ApprovedBy">
    <vt:lpwstr> </vt:lpwstr>
  </property>
  <property fmtid="{D5CDD505-2E9C-101B-9397-08002B2CF9AE}" pid="75" name="Doc_Revision4CheckedBy">
    <vt:lpwstr> </vt:lpwstr>
  </property>
  <property fmtid="{D5CDD505-2E9C-101B-9397-08002B2CF9AE}" pid="76" name="Doc_Revision4Date">
    <vt:lpwstr> </vt:lpwstr>
  </property>
  <property fmtid="{D5CDD505-2E9C-101B-9397-08002B2CF9AE}" pid="77" name="Doc_Revision4DesignedBy">
    <vt:lpwstr> </vt:lpwstr>
  </property>
  <property fmtid="{D5CDD505-2E9C-101B-9397-08002B2CF9AE}" pid="78" name="Doc_Revision4Note">
    <vt:lpwstr> </vt:lpwstr>
  </property>
  <property fmtid="{D5CDD505-2E9C-101B-9397-08002B2CF9AE}" pid="79" name="Doc_Revision4PreparedBy">
    <vt:lpwstr> </vt:lpwstr>
  </property>
  <property fmtid="{D5CDD505-2E9C-101B-9397-08002B2CF9AE}" pid="80" name="Doc_Revision5">
    <vt:lpwstr> </vt:lpwstr>
  </property>
  <property fmtid="{D5CDD505-2E9C-101B-9397-08002B2CF9AE}" pid="81" name="Doc_Revision5ApprovedBy">
    <vt:lpwstr> </vt:lpwstr>
  </property>
  <property fmtid="{D5CDD505-2E9C-101B-9397-08002B2CF9AE}" pid="82" name="Doc_Revision5CheckedBy">
    <vt:lpwstr> </vt:lpwstr>
  </property>
  <property fmtid="{D5CDD505-2E9C-101B-9397-08002B2CF9AE}" pid="83" name="Doc_Revision5Date">
    <vt:lpwstr> </vt:lpwstr>
  </property>
  <property fmtid="{D5CDD505-2E9C-101B-9397-08002B2CF9AE}" pid="84" name="Doc_Revision5DesignedBy">
    <vt:lpwstr> </vt:lpwstr>
  </property>
  <property fmtid="{D5CDD505-2E9C-101B-9397-08002B2CF9AE}" pid="85" name="Doc_Revision5Note">
    <vt:lpwstr> </vt:lpwstr>
  </property>
  <property fmtid="{D5CDD505-2E9C-101B-9397-08002B2CF9AE}" pid="86" name="Doc_Revision5PreparedBy">
    <vt:lpwstr> </vt:lpwstr>
  </property>
  <property fmtid="{D5CDD505-2E9C-101B-9397-08002B2CF9AE}" pid="87" name="Doc_Revision6">
    <vt:lpwstr> </vt:lpwstr>
  </property>
  <property fmtid="{D5CDD505-2E9C-101B-9397-08002B2CF9AE}" pid="88" name="Doc_Revision6ApprovedBy">
    <vt:lpwstr> </vt:lpwstr>
  </property>
  <property fmtid="{D5CDD505-2E9C-101B-9397-08002B2CF9AE}" pid="89" name="Doc_Revision6CheckedBy">
    <vt:lpwstr> </vt:lpwstr>
  </property>
  <property fmtid="{D5CDD505-2E9C-101B-9397-08002B2CF9AE}" pid="90" name="Doc_Revision6Date">
    <vt:lpwstr> </vt:lpwstr>
  </property>
  <property fmtid="{D5CDD505-2E9C-101B-9397-08002B2CF9AE}" pid="91" name="Doc_Revision6DesignedBy">
    <vt:lpwstr> </vt:lpwstr>
  </property>
  <property fmtid="{D5CDD505-2E9C-101B-9397-08002B2CF9AE}" pid="92" name="Doc_Revision6Note">
    <vt:lpwstr> </vt:lpwstr>
  </property>
  <property fmtid="{D5CDD505-2E9C-101B-9397-08002B2CF9AE}" pid="93" name="Doc_Revision6PreparedBy">
    <vt:lpwstr> </vt:lpwstr>
  </property>
  <property fmtid="{D5CDD505-2E9C-101B-9397-08002B2CF9AE}" pid="94" name="Doc_Revision7">
    <vt:lpwstr> </vt:lpwstr>
  </property>
  <property fmtid="{D5CDD505-2E9C-101B-9397-08002B2CF9AE}" pid="95" name="Doc_Revision7ApprovedBy">
    <vt:lpwstr> </vt:lpwstr>
  </property>
  <property fmtid="{D5CDD505-2E9C-101B-9397-08002B2CF9AE}" pid="96" name="Doc_Revision7CheckedBy">
    <vt:lpwstr> </vt:lpwstr>
  </property>
  <property fmtid="{D5CDD505-2E9C-101B-9397-08002B2CF9AE}" pid="97" name="Doc_Revision7Date">
    <vt:lpwstr> </vt:lpwstr>
  </property>
  <property fmtid="{D5CDD505-2E9C-101B-9397-08002B2CF9AE}" pid="98" name="Doc_Revision7DesignedBy">
    <vt:lpwstr> </vt:lpwstr>
  </property>
  <property fmtid="{D5CDD505-2E9C-101B-9397-08002B2CF9AE}" pid="99" name="Doc_Revision7Note">
    <vt:lpwstr> </vt:lpwstr>
  </property>
  <property fmtid="{D5CDD505-2E9C-101B-9397-08002B2CF9AE}" pid="100" name="Doc_Revision7PreparedBy">
    <vt:lpwstr> </vt:lpwstr>
  </property>
  <property fmtid="{D5CDD505-2E9C-101B-9397-08002B2CF9AE}" pid="101" name="Doc_Revision8">
    <vt:lpwstr> </vt:lpwstr>
  </property>
  <property fmtid="{D5CDD505-2E9C-101B-9397-08002B2CF9AE}" pid="102" name="Doc_Revision8ApprovedBy">
    <vt:lpwstr> </vt:lpwstr>
  </property>
  <property fmtid="{D5CDD505-2E9C-101B-9397-08002B2CF9AE}" pid="103" name="Doc_Revision8CheckedBy">
    <vt:lpwstr> </vt:lpwstr>
  </property>
  <property fmtid="{D5CDD505-2E9C-101B-9397-08002B2CF9AE}" pid="104" name="Doc_Revision8Date">
    <vt:lpwstr> </vt:lpwstr>
  </property>
  <property fmtid="{D5CDD505-2E9C-101B-9397-08002B2CF9AE}" pid="105" name="Doc_Revision8DesignedBy">
    <vt:lpwstr> </vt:lpwstr>
  </property>
  <property fmtid="{D5CDD505-2E9C-101B-9397-08002B2CF9AE}" pid="106" name="Doc_Revision8Note">
    <vt:lpwstr> </vt:lpwstr>
  </property>
  <property fmtid="{D5CDD505-2E9C-101B-9397-08002B2CF9AE}" pid="107" name="Doc_Revision8PreparedBy">
    <vt:lpwstr> </vt:lpwstr>
  </property>
  <property fmtid="{D5CDD505-2E9C-101B-9397-08002B2CF9AE}" pid="108" name="Doc_Revision9">
    <vt:lpwstr> </vt:lpwstr>
  </property>
  <property fmtid="{D5CDD505-2E9C-101B-9397-08002B2CF9AE}" pid="109" name="Doc_Revision9ApprovedBy">
    <vt:lpwstr> </vt:lpwstr>
  </property>
  <property fmtid="{D5CDD505-2E9C-101B-9397-08002B2CF9AE}" pid="110" name="Doc_Revision9CheckedBy">
    <vt:lpwstr> </vt:lpwstr>
  </property>
  <property fmtid="{D5CDD505-2E9C-101B-9397-08002B2CF9AE}" pid="111" name="Doc_Revision9Date">
    <vt:lpwstr> </vt:lpwstr>
  </property>
  <property fmtid="{D5CDD505-2E9C-101B-9397-08002B2CF9AE}" pid="112" name="Doc_Revision9DesignedBy">
    <vt:lpwstr> </vt:lpwstr>
  </property>
  <property fmtid="{D5CDD505-2E9C-101B-9397-08002B2CF9AE}" pid="113" name="Doc_Revision9Note">
    <vt:lpwstr> </vt:lpwstr>
  </property>
  <property fmtid="{D5CDD505-2E9C-101B-9397-08002B2CF9AE}" pid="114" name="Doc_Revision9PreparedBy">
    <vt:lpwstr> </vt:lpwstr>
  </property>
  <property fmtid="{D5CDD505-2E9C-101B-9397-08002B2CF9AE}" pid="115" name="Doc_RevisionNote">
    <vt:lpwstr> </vt:lpwstr>
  </property>
  <property fmtid="{D5CDD505-2E9C-101B-9397-08002B2CF9AE}" pid="116" name="Doc_SecurityClassification">
    <vt:lpwstr> </vt:lpwstr>
  </property>
  <property fmtid="{D5CDD505-2E9C-101B-9397-08002B2CF9AE}" pid="117" name="Doc_Suitability">
    <vt:lpwstr> </vt:lpwstr>
  </property>
  <property fmtid="{D5CDD505-2E9C-101B-9397-08002B2CF9AE}" pid="118" name="Doc_Unique_ProjectID">
    <vt:lpwstr> </vt:lpwstr>
  </property>
  <property fmtid="{D5CDD505-2E9C-101B-9397-08002B2CF9AE}" pid="119" name="Document_FileName">
    <vt:lpwstr> </vt:lpwstr>
  </property>
  <property fmtid="{D5CDD505-2E9C-101B-9397-08002B2CF9AE}" pid="120" name="Document_Name">
    <vt:lpwstr> </vt:lpwstr>
  </property>
  <property fmtid="{D5CDD505-2E9C-101B-9397-08002B2CF9AE}" pid="121" name="Document_Number">
    <vt:lpwstr> </vt:lpwstr>
  </property>
  <property fmtid="{D5CDD505-2E9C-101B-9397-08002B2CF9AE}" pid="122" name="Document_Version">
    <vt:lpwstr> </vt:lpwstr>
  </property>
  <property fmtid="{D5CDD505-2E9C-101B-9397-08002B2CF9AE}" pid="123" name="Document_VersionSeq">
    <vt:lpwstr> </vt:lpwstr>
  </property>
  <property fmtid="{D5CDD505-2E9C-101B-9397-08002B2CF9AE}" pid="124" name="Folder_Code">
    <vt:lpwstr> </vt:lpwstr>
  </property>
  <property fmtid="{D5CDD505-2E9C-101B-9397-08002B2CF9AE}" pid="125" name="Folder_CreateDate">
    <vt:lpwstr> </vt:lpwstr>
  </property>
  <property fmtid="{D5CDD505-2E9C-101B-9397-08002B2CF9AE}" pid="126" name="Folder_Creator">
    <vt:lpwstr> </vt:lpwstr>
  </property>
  <property fmtid="{D5CDD505-2E9C-101B-9397-08002B2CF9AE}" pid="127" name="Folder_CreatorDesc">
    <vt:lpwstr> </vt:lpwstr>
  </property>
  <property fmtid="{D5CDD505-2E9C-101B-9397-08002B2CF9AE}" pid="128" name="Folder_Description">
    <vt:lpwstr> </vt:lpwstr>
  </property>
  <property fmtid="{D5CDD505-2E9C-101B-9397-08002B2CF9AE}" pid="129" name="Folder_Manager">
    <vt:lpwstr> </vt:lpwstr>
  </property>
  <property fmtid="{D5CDD505-2E9C-101B-9397-08002B2CF9AE}" pid="130" name="Folder_ManagerDesc">
    <vt:lpwstr> </vt:lpwstr>
  </property>
  <property fmtid="{D5CDD505-2E9C-101B-9397-08002B2CF9AE}" pid="131" name="Folder_Name">
    <vt:lpwstr> </vt:lpwstr>
  </property>
  <property fmtid="{D5CDD505-2E9C-101B-9397-08002B2CF9AE}" pid="132" name="Folder_Number">
    <vt:lpwstr> </vt:lpwstr>
  </property>
  <property fmtid="{D5CDD505-2E9C-101B-9397-08002B2CF9AE}" pid="133" name="Folder_Storage">
    <vt:lpwstr> </vt:lpwstr>
  </property>
  <property fmtid="{D5CDD505-2E9C-101B-9397-08002B2CF9AE}" pid="134" name="Folder_StorageDesc">
    <vt:lpwstr> </vt:lpwstr>
  </property>
  <property fmtid="{D5CDD505-2E9C-101B-9397-08002B2CF9AE}" pid="135" name="Folder_UpdateDate">
    <vt:lpwstr> </vt:lpwstr>
  </property>
  <property fmtid="{D5CDD505-2E9C-101B-9397-08002B2CF9AE}" pid="136" name="Folder_UpdateDesc">
    <vt:lpwstr> </vt:lpwstr>
  </property>
  <property fmtid="{D5CDD505-2E9C-101B-9397-08002B2CF9AE}" pid="137" name="Folder_Updater">
    <vt:lpwstr> </vt:lpwstr>
  </property>
  <property fmtid="{D5CDD505-2E9C-101B-9397-08002B2CF9AE}" pid="138" name="Ram_Document_AltName_AltName">
    <vt:lpwstr> </vt:lpwstr>
  </property>
  <property fmtid="{D5CDD505-2E9C-101B-9397-08002B2CF9AE}" pid="139" name="Ram_Document_AltName_DocName">
    <vt:lpwstr> </vt:lpwstr>
  </property>
  <property fmtid="{D5CDD505-2E9C-101B-9397-08002B2CF9AE}" pid="140" name="Ram_Document_AltName_Part1">
    <vt:lpwstr> </vt:lpwstr>
  </property>
  <property fmtid="{D5CDD505-2E9C-101B-9397-08002B2CF9AE}" pid="141" name="Ram_Document_AltName_Part2">
    <vt:lpwstr> </vt:lpwstr>
  </property>
  <property fmtid="{D5CDD505-2E9C-101B-9397-08002B2CF9AE}" pid="142" name="Ram_Document_AltName_Part3">
    <vt:lpwstr> </vt:lpwstr>
  </property>
  <property fmtid="{D5CDD505-2E9C-101B-9397-08002B2CF9AE}" pid="143" name="Ram_Document_AltName_Part4">
    <vt:lpwstr> </vt:lpwstr>
  </property>
  <property fmtid="{D5CDD505-2E9C-101B-9397-08002B2CF9AE}" pid="144" name="Ram_Document_AltName_Part5">
    <vt:lpwstr> </vt:lpwstr>
  </property>
  <property fmtid="{D5CDD505-2E9C-101B-9397-08002B2CF9AE}" pid="145" name="Ram_Document_AltName_Part6">
    <vt:lpwstr> </vt:lpwstr>
  </property>
  <property fmtid="{D5CDD505-2E9C-101B-9397-08002B2CF9AE}" pid="146" name="Ram_Document_AltName_Part7">
    <vt:lpwstr> </vt:lpwstr>
  </property>
  <property fmtid="{D5CDD505-2E9C-101B-9397-08002B2CF9AE}" pid="147" name="Ram_Document_AltName_Part8">
    <vt:lpwstr> </vt:lpwstr>
  </property>
  <property fmtid="{D5CDD505-2E9C-101B-9397-08002B2CF9AE}" pid="148" name="Ram_Document_AltName_Part9">
    <vt:lpwstr> </vt:lpwstr>
  </property>
  <property fmtid="{D5CDD505-2E9C-101B-9397-08002B2CF9AE}" pid="149" name="Ram_Document_CustomerDocName">
    <vt:lpwstr> </vt:lpwstr>
  </property>
  <property fmtid="{D5CDD505-2E9C-101B-9397-08002B2CF9AE}" pid="150" name="Ram_Document_CustomerDocNumber">
    <vt:lpwstr> </vt:lpwstr>
  </property>
  <property fmtid="{D5CDD505-2E9C-101B-9397-08002B2CF9AE}" pid="151" name="Ram_Project_ClientName">
    <vt:lpwstr> </vt:lpwstr>
  </property>
  <property fmtid="{D5CDD505-2E9C-101B-9397-08002B2CF9AE}" pid="152" name="Ram_WorkArea_Client">
    <vt:lpwstr> </vt:lpwstr>
  </property>
  <property fmtid="{D5CDD505-2E9C-101B-9397-08002B2CF9AE}" pid="153" name="Ram_WorkArea_ProjectName">
    <vt:lpwstr> </vt:lpwstr>
  </property>
  <property fmtid="{D5CDD505-2E9C-101B-9397-08002B2CF9AE}" pid="154" name="Ram_Document_ApprovedBy">
    <vt:lpwstr> </vt:lpwstr>
  </property>
  <property fmtid="{D5CDD505-2E9C-101B-9397-08002B2CF9AE}" pid="155" name="Ram_Document_CheckedBy">
    <vt:lpwstr> </vt:lpwstr>
  </property>
  <property fmtid="{D5CDD505-2E9C-101B-9397-08002B2CF9AE}" pid="156" name="Ram_Document_Date">
    <vt:lpwstr> </vt:lpwstr>
  </property>
  <property fmtid="{D5CDD505-2E9C-101B-9397-08002B2CF9AE}" pid="157" name="Ram_Document_DocID">
    <vt:lpwstr> </vt:lpwstr>
  </property>
  <property fmtid="{D5CDD505-2E9C-101B-9397-08002B2CF9AE}" pid="158" name="Ram_Document_DocStructureID">
    <vt:lpwstr> </vt:lpwstr>
  </property>
  <property fmtid="{D5CDD505-2E9C-101B-9397-08002B2CF9AE}" pid="159" name="Ram_Document_PreparedBy">
    <vt:lpwstr> </vt:lpwstr>
  </property>
  <property fmtid="{D5CDD505-2E9C-101B-9397-08002B2CF9AE}" pid="160" name="Ram_Document_Title1">
    <vt:lpwstr> </vt:lpwstr>
  </property>
  <property fmtid="{D5CDD505-2E9C-101B-9397-08002B2CF9AE}" pid="161" name="Ram_Document_Title2">
    <vt:lpwstr> </vt:lpwstr>
  </property>
  <property fmtid="{D5CDD505-2E9C-101B-9397-08002B2CF9AE}" pid="162" name="Ram_Document_Version">
    <vt:lpwstr> </vt:lpwstr>
  </property>
  <property fmtid="{D5CDD505-2E9C-101B-9397-08002B2CF9AE}" pid="163" name="Ram_Document_VersionDescription">
    <vt:lpwstr> </vt:lpwstr>
  </property>
  <property fmtid="{D5CDD505-2E9C-101B-9397-08002B2CF9AE}" pid="164" name="Ram_Project_Name">
    <vt:lpwstr> </vt:lpwstr>
  </property>
  <property fmtid="{D5CDD505-2E9C-101B-9397-08002B2CF9AE}" pid="165" name="Ram_Project_Number">
    <vt:lpwstr> </vt:lpwstr>
  </property>
  <property fmtid="{D5CDD505-2E9C-101B-9397-08002B2CF9AE}" pid="166" name="Ram_Document_Project_Field1">
    <vt:lpwstr> </vt:lpwstr>
  </property>
  <property fmtid="{D5CDD505-2E9C-101B-9397-08002B2CF9AE}" pid="167" name="Ram_Document_Project_Field2">
    <vt:lpwstr> </vt:lpwstr>
  </property>
  <property fmtid="{D5CDD505-2E9C-101B-9397-08002B2CF9AE}" pid="168" name="Ram_Document_Project_Field3">
    <vt:lpwstr> </vt:lpwstr>
  </property>
  <property fmtid="{D5CDD505-2E9C-101B-9397-08002B2CF9AE}" pid="169" name="Ram_Document_PreparedBy_FullName">
    <vt:lpwstr> </vt:lpwstr>
  </property>
  <property fmtid="{D5CDD505-2E9C-101B-9397-08002B2CF9AE}" pid="170" name="Ram_Document_Client_Version">
    <vt:lpwstr> </vt:lpwstr>
  </property>
  <property fmtid="{D5CDD505-2E9C-101B-9397-08002B2CF9AE}" pid="171" name="Ram_Document_Client_Version_Description">
    <vt:lpwstr> </vt:lpwstr>
  </property>
  <property fmtid="{D5CDD505-2E9C-101B-9397-08002B2CF9AE}" pid="172" name="Ram_Document_URN">
    <vt:lpwstr> </vt:lpwstr>
  </property>
  <property fmtid="{D5CDD505-2E9C-101B-9397-08002B2CF9AE}" pid="173" name="Doc_CreatedDate">
    <vt:lpwstr> </vt:lpwstr>
  </property>
  <property fmtid="{D5CDD505-2E9C-101B-9397-08002B2CF9AE}" pid="174" name="MSIP_Label_20ea7001-5c24-4702-a3ac-e436ccb02747_Enabled">
    <vt:lpwstr>true</vt:lpwstr>
  </property>
  <property fmtid="{D5CDD505-2E9C-101B-9397-08002B2CF9AE}" pid="175" name="MSIP_Label_20ea7001-5c24-4702-a3ac-e436ccb02747_SetDate">
    <vt:lpwstr>2023-10-23T12:13:02Z</vt:lpwstr>
  </property>
  <property fmtid="{D5CDD505-2E9C-101B-9397-08002B2CF9AE}" pid="176" name="MSIP_Label_20ea7001-5c24-4702-a3ac-e436ccb02747_Method">
    <vt:lpwstr>Standard</vt:lpwstr>
  </property>
  <property fmtid="{D5CDD505-2E9C-101B-9397-08002B2CF9AE}" pid="177" name="MSIP_Label_20ea7001-5c24-4702-a3ac-e436ccb02747_Name">
    <vt:lpwstr>Confidential</vt:lpwstr>
  </property>
  <property fmtid="{D5CDD505-2E9C-101B-9397-08002B2CF9AE}" pid="178" name="MSIP_Label_20ea7001-5c24-4702-a3ac-e436ccb02747_SiteId">
    <vt:lpwstr>c8823c91-be81-4f89-b024-6c3dd789c106</vt:lpwstr>
  </property>
  <property fmtid="{D5CDD505-2E9C-101B-9397-08002B2CF9AE}" pid="179" name="MSIP_Label_20ea7001-5c24-4702-a3ac-e436ccb02747_ActionId">
    <vt:lpwstr>eb8a7cbb-530a-4fcb-bcc0-a63fc3e0d773</vt:lpwstr>
  </property>
  <property fmtid="{D5CDD505-2E9C-101B-9397-08002B2CF9AE}" pid="180" name="MSIP_Label_20ea7001-5c24-4702-a3ac-e436ccb02747_ContentBits">
    <vt:lpwstr>2</vt:lpwstr>
  </property>
  <property fmtid="{D5CDD505-2E9C-101B-9397-08002B2CF9AE}" pid="181" name="MediaServiceImageTags">
    <vt:lpwstr/>
  </property>
</Properties>
</file>