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6742113" cy="98726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8" autoAdjust="0"/>
  </p:normalViewPr>
  <p:slideViewPr>
    <p:cSldViewPr>
      <p:cViewPr varScale="1">
        <p:scale>
          <a:sx n="84" d="100"/>
          <a:sy n="84" d="100"/>
        </p:scale>
        <p:origin x="883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949" y="4689515"/>
            <a:ext cx="4944216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903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2154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2020-01-31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2020-01-31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789251"/>
              </p:ext>
            </p:extLst>
          </p:nvPr>
        </p:nvGraphicFramePr>
        <p:xfrm>
          <a:off x="25216" y="908720"/>
          <a:ext cx="9083288" cy="6702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21222">
                <a:tc>
                  <a:txBody>
                    <a:bodyPr/>
                    <a:lstStyle/>
                    <a:p>
                      <a:r>
                        <a:rPr lang="sv-SE" sz="1400" dirty="0"/>
                        <a:t>Remiss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891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Nytt regelverk för handel med utsläppsrätter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Stadslednings-</a:t>
                      </a:r>
                    </a:p>
                    <a:p>
                      <a:r>
                        <a:rPr lang="sv-S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kontoret</a:t>
                      </a:r>
                    </a:p>
                    <a:p>
                      <a:endParaRPr lang="sv-S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v-S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urspr. Miljödepartementet</a:t>
                      </a:r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748353"/>
                  </a:ext>
                </a:extLst>
              </a:tr>
              <a:tr h="8648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831553"/>
                  </a:ext>
                </a:extLst>
              </a:tr>
              <a:tr h="143589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181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505355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332656"/>
            <a:ext cx="77724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Aktuella remisser </a:t>
            </a:r>
            <a:r>
              <a:rPr lang="sv-SE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januari</a:t>
            </a:r>
            <a:r>
              <a:rPr kumimoji="0" lang="sv-SE" sz="2800" b="1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2020</a:t>
            </a:r>
            <a:endParaRPr kumimoji="0" lang="sv-SE" sz="2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0811871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711</TotalTime>
  <Words>30</Words>
  <Application>Microsoft Office PowerPoint</Application>
  <PresentationFormat>Bildspel på skärmen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Presentation</vt:lpstr>
      <vt:lpstr>PowerPoint-presentation</vt:lpstr>
    </vt:vector>
  </TitlesOfParts>
  <Company>Renova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Karin Hjärn</dc:creator>
  <cp:lastModifiedBy>Karin Hjärn</cp:lastModifiedBy>
  <cp:revision>44</cp:revision>
  <cp:lastPrinted>2018-10-04T05:41:11Z</cp:lastPrinted>
  <dcterms:created xsi:type="dcterms:W3CDTF">2018-05-02T06:27:24Z</dcterms:created>
  <dcterms:modified xsi:type="dcterms:W3CDTF">2020-01-31T09:46:31Z</dcterms:modified>
</cp:coreProperties>
</file>