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5"/>
  </p:notesMasterIdLst>
  <p:handoutMasterIdLst>
    <p:handoutMasterId r:id="rId6"/>
  </p:handoutMasterIdLst>
  <p:sldIdLst>
    <p:sldId id="264" r:id="rId2"/>
    <p:sldId id="267" r:id="rId3"/>
    <p:sldId id="268" r:id="rId4"/>
  </p:sldIdLst>
  <p:sldSz cx="9144000" cy="6858000" type="screen4x3"/>
  <p:notesSz cx="6669088" cy="99282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>
      <p:cViewPr varScale="1">
        <p:scale>
          <a:sx n="109" d="100"/>
          <a:sy n="109" d="100"/>
        </p:scale>
        <p:origin x="1479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8E4FA6-ECF3-45F1-AE36-F12602AF5CD6}" type="datetimeFigureOut">
              <a:rPr lang="sv-SE" smtClean="0"/>
              <a:pPr/>
              <a:t>2020-01-31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616A0F-72C5-4BFB-80DE-1B217F4AD624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FE7FD-5A65-4F09-BFDE-635E92EA8B59}" type="datetimeFigureOut">
              <a:rPr lang="sv-SE" smtClean="0"/>
              <a:pPr/>
              <a:t>2020-01-31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66750" y="4716463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192A0-79E5-4CE0-8509-F394AFE13E0F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text 7"/>
          <p:cNvSpPr>
            <a:spLocks noGrp="1"/>
          </p:cNvSpPr>
          <p:nvPr>
            <p:ph type="body" sz="quarter" idx="10"/>
          </p:nvPr>
        </p:nvSpPr>
        <p:spPr>
          <a:xfrm>
            <a:off x="488950" y="742713"/>
            <a:ext cx="8101220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5" name="Platshållare för text 13"/>
          <p:cNvSpPr>
            <a:spLocks noGrp="1"/>
          </p:cNvSpPr>
          <p:nvPr>
            <p:ph type="body" sz="quarter" idx="12"/>
          </p:nvPr>
        </p:nvSpPr>
        <p:spPr>
          <a:xfrm>
            <a:off x="488950" y="1992143"/>
            <a:ext cx="6017889" cy="2763834"/>
          </a:xfrm>
          <a:prstGeom prst="rect">
            <a:avLst/>
          </a:prstGeom>
        </p:spPr>
        <p:txBody>
          <a:bodyPr vert="horz">
            <a:spAutoFit/>
          </a:bodyPr>
          <a:lstStyle>
            <a:lvl1pPr marL="285750" marR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Char char="•"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339288245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text 7"/>
          <p:cNvSpPr>
            <a:spLocks noGrp="1"/>
          </p:cNvSpPr>
          <p:nvPr>
            <p:ph type="body" sz="quarter" idx="10"/>
          </p:nvPr>
        </p:nvSpPr>
        <p:spPr>
          <a:xfrm>
            <a:off x="488949" y="741600"/>
            <a:ext cx="8215375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" name="Platshållare för bild 20"/>
          <p:cNvSpPr>
            <a:spLocks noGrp="1"/>
          </p:cNvSpPr>
          <p:nvPr>
            <p:ph type="pic" sz="quarter" idx="13"/>
          </p:nvPr>
        </p:nvSpPr>
        <p:spPr>
          <a:xfrm>
            <a:off x="488950" y="1990800"/>
            <a:ext cx="5632616" cy="3163888"/>
          </a:xfrm>
          <a:prstGeom prst="rect">
            <a:avLst/>
          </a:prstGeom>
          <a:noFill/>
        </p:spPr>
        <p:txBody>
          <a:bodyPr vert="horz"/>
          <a:lstStyle>
            <a:lvl1pPr marL="0" indent="0">
              <a:buNone/>
              <a:defRPr sz="1800">
                <a:latin typeface=""/>
              </a:defRPr>
            </a:lvl1pPr>
          </a:lstStyle>
          <a:p>
            <a:pPr lvl="0"/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259779765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amp;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/>
          </p:nvPr>
        </p:nvSpPr>
        <p:spPr>
          <a:xfrm>
            <a:off x="488950" y="741600"/>
            <a:ext cx="8139422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text 13"/>
          <p:cNvSpPr>
            <a:spLocks noGrp="1"/>
          </p:cNvSpPr>
          <p:nvPr>
            <p:ph type="body" sz="quarter" idx="12"/>
          </p:nvPr>
        </p:nvSpPr>
        <p:spPr>
          <a:xfrm>
            <a:off x="488951" y="1990800"/>
            <a:ext cx="4497046" cy="1797415"/>
          </a:xfrm>
          <a:prstGeom prst="rect">
            <a:avLst/>
          </a:prstGeom>
        </p:spPr>
        <p:txBody>
          <a:bodyPr vert="horz" wrap="square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  <p:sp>
        <p:nvSpPr>
          <p:cNvPr id="6" name="Platshållare för bild 20"/>
          <p:cNvSpPr>
            <a:spLocks noGrp="1"/>
          </p:cNvSpPr>
          <p:nvPr>
            <p:ph type="pic" sz="quarter" idx="13"/>
          </p:nvPr>
        </p:nvSpPr>
        <p:spPr>
          <a:xfrm>
            <a:off x="5243822" y="1990800"/>
            <a:ext cx="3384550" cy="1900263"/>
          </a:xfrm>
          <a:prstGeom prst="rect">
            <a:avLst/>
          </a:prstGeom>
          <a:noFill/>
        </p:spPr>
        <p:txBody>
          <a:bodyPr vert="horz"/>
          <a:lstStyle>
            <a:lvl1pPr marL="0" indent="0">
              <a:buNone/>
              <a:defRPr sz="1800">
                <a:latin typeface=""/>
              </a:defRPr>
            </a:lvl1pPr>
          </a:lstStyle>
          <a:p>
            <a:pPr lvl="0"/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171622564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/>
          </p:nvPr>
        </p:nvSpPr>
        <p:spPr>
          <a:xfrm>
            <a:off x="488950" y="741600"/>
            <a:ext cx="8158297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text 13"/>
          <p:cNvSpPr>
            <a:spLocks noGrp="1"/>
          </p:cNvSpPr>
          <p:nvPr>
            <p:ph type="body" sz="quarter" idx="12"/>
          </p:nvPr>
        </p:nvSpPr>
        <p:spPr>
          <a:xfrm>
            <a:off x="488950" y="1990800"/>
            <a:ext cx="6017889" cy="1797415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57712226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två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/>
          </p:nvPr>
        </p:nvSpPr>
        <p:spPr>
          <a:xfrm>
            <a:off x="488950" y="741600"/>
            <a:ext cx="7680272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text 13"/>
          <p:cNvSpPr>
            <a:spLocks noGrp="1"/>
          </p:cNvSpPr>
          <p:nvPr>
            <p:ph type="body" sz="quarter" idx="12"/>
          </p:nvPr>
        </p:nvSpPr>
        <p:spPr>
          <a:xfrm>
            <a:off x="488949" y="1990800"/>
            <a:ext cx="7680273" cy="1428083"/>
          </a:xfrm>
          <a:prstGeom prst="rect">
            <a:avLst/>
          </a:prstGeom>
        </p:spPr>
        <p:txBody>
          <a:bodyPr vert="horz" wrap="square" numCol="2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97809900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/>
          </p:nvPr>
        </p:nvSpPr>
        <p:spPr>
          <a:xfrm>
            <a:off x="488950" y="741600"/>
            <a:ext cx="7680272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4238638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Bildobjekt 6" descr="blå sidfot.png">
            <a:extLst>
              <a:ext uri="{FF2B5EF4-FFF2-40B4-BE49-F238E27FC236}">
                <a16:creationId xmlns:a16="http://schemas.microsoft.com/office/drawing/2014/main" id="{0EFC6743-444C-43ED-8674-BBD98E85D3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0714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Platshållare för text 2">
            <a:extLst>
              <a:ext uri="{FF2B5EF4-FFF2-40B4-BE49-F238E27FC236}">
                <a16:creationId xmlns:a16="http://schemas.microsoft.com/office/drawing/2014/main" id="{86039B79-8D49-4700-A100-B6D1E252081D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 bwMode="auto">
          <a:xfrm>
            <a:off x="584200" y="1433513"/>
            <a:ext cx="7680325" cy="831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sv-SE" altLang="sv-SE" sz="4800">
                <a:latin typeface="Arial" panose="020B0604020202020204" pitchFamily="34" charset="0"/>
                <a:cs typeface="Arial" panose="020B0604020202020204" pitchFamily="34" charset="0"/>
              </a:rPr>
              <a:t>P1 mot BDG 2020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A44DA934-D40A-4AF0-9208-EF0D15C4C4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363082"/>
              </p:ext>
            </p:extLst>
          </p:nvPr>
        </p:nvGraphicFramePr>
        <p:xfrm>
          <a:off x="1115616" y="44624"/>
          <a:ext cx="6480720" cy="5993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Worksheet" r:id="rId3" imgW="6426157" imgH="8375741" progId="Excel.Sheet.8">
                  <p:embed/>
                </p:oleObj>
              </mc:Choice>
              <mc:Fallback>
                <p:oleObj name="Worksheet" r:id="rId3" imgW="6426157" imgH="8375741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15616" y="44624"/>
                        <a:ext cx="6480720" cy="59930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4978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E5945FA7-906C-489A-9C86-A7DAA3F88707}"/>
              </a:ext>
            </a:extLst>
          </p:cNvPr>
          <p:cNvSpPr/>
          <p:nvPr/>
        </p:nvSpPr>
        <p:spPr>
          <a:xfrm>
            <a:off x="611560" y="980728"/>
            <a:ext cx="7200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altLang="sv-SE" b="1" u="sng" dirty="0">
                <a:solidFill>
                  <a:srgbClr val="1190D7"/>
                </a:solidFill>
              </a:rPr>
              <a:t>Avvikelser Prognos 1 mot BDG 2020</a:t>
            </a:r>
            <a:endParaRPr lang="sv-SE" altLang="en-US" b="1" dirty="0"/>
          </a:p>
          <a:p>
            <a:endParaRPr lang="sv-SE" altLang="en-US" b="1" dirty="0"/>
          </a:p>
          <a:p>
            <a:r>
              <a:rPr lang="sv-SE" altLang="en-US" b="1" dirty="0"/>
              <a:t>EL:  </a:t>
            </a:r>
            <a:r>
              <a:rPr lang="sv-SE" altLang="en-US" dirty="0"/>
              <a:t>Ökade kostnader (ca 3% ökning från 2019)</a:t>
            </a:r>
          </a:p>
          <a:p>
            <a:endParaRPr lang="sv-SE" altLang="en-US" dirty="0"/>
          </a:p>
          <a:p>
            <a:r>
              <a:rPr lang="sv-SE" altLang="en-US" b="1" dirty="0"/>
              <a:t>Nedskrivning: </a:t>
            </a:r>
            <a:r>
              <a:rPr lang="sv-SE" altLang="en-US" dirty="0"/>
              <a:t>Lägre nedskrivning Saffran bostäder enligt prognos.</a:t>
            </a:r>
          </a:p>
        </p:txBody>
      </p:sp>
    </p:spTree>
    <p:extLst>
      <p:ext uri="{BB962C8B-B14F-4D97-AF65-F5344CB8AC3E}">
        <p14:creationId xmlns:p14="http://schemas.microsoft.com/office/powerpoint/2010/main" val="789535669"/>
      </p:ext>
    </p:extLst>
  </p:cSld>
  <p:clrMapOvr>
    <a:masterClrMapping/>
  </p:clrMapOvr>
</p:sld>
</file>

<file path=ppt/theme/theme1.xml><?xml version="1.0" encoding="utf-8"?>
<a:theme xmlns:a="http://schemas.openxmlformats.org/drawingml/2006/main" name="Sidfo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årdsten_2015_blå_mall_20150824 (00000003).pptx [Skrivskyddad]" id="{1EAB6242-AE2D-4BB8-9840-0BED38CB1AC1}" vid="{0029D0E0-3826-4DB4-AA5E-119C41FA7369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21</TotalTime>
  <Words>31</Words>
  <Application>Microsoft Office PowerPoint</Application>
  <PresentationFormat>Bildspel på skärmen (4:3)</PresentationFormat>
  <Paragraphs>6</Paragraphs>
  <Slides>3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Arial</vt:lpstr>
      <vt:lpstr>Calibri</vt:lpstr>
      <vt:lpstr>Sidfot</vt:lpstr>
      <vt:lpstr>Worksheet</vt:lpstr>
      <vt:lpstr>PowerPoint-presentation</vt:lpstr>
      <vt:lpstr>PowerPoint-presentation</vt:lpstr>
      <vt:lpstr>PowerPoint-presentation</vt:lpstr>
    </vt:vector>
  </TitlesOfParts>
  <Company>Förvaltnings AB Göteborgslokaler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Christina Wilhelmsson</dc:creator>
  <cp:lastModifiedBy>Karin Burö</cp:lastModifiedBy>
  <cp:revision>3</cp:revision>
  <dcterms:created xsi:type="dcterms:W3CDTF">2020-01-30T15:11:47Z</dcterms:created>
  <dcterms:modified xsi:type="dcterms:W3CDTF">2020-01-31T07:28:10Z</dcterms:modified>
</cp:coreProperties>
</file>