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</p:sldMasterIdLst>
  <p:notesMasterIdLst>
    <p:notesMasterId r:id="rId11"/>
  </p:notesMasterIdLst>
  <p:handoutMasterIdLst>
    <p:handoutMasterId r:id="rId12"/>
  </p:handoutMasterIdLst>
  <p:sldIdLst>
    <p:sldId id="263" r:id="rId7"/>
    <p:sldId id="261" r:id="rId8"/>
    <p:sldId id="265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851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0C25B-267B-4617-9655-FCFC6E038127}" type="datetime1">
              <a:rPr lang="sv-SE" smtClean="0"/>
              <a:t>2021-11-02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99F7-6EBA-4091-BBE7-8C96FF713A89}" type="datetime1">
              <a:rPr lang="sv-SE" smtClean="0"/>
              <a:t>2021-11-02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59047C-1F2C-485F-8278-C9DE18ABDB65}" type="datetime1">
              <a:rPr lang="sv-SE" smtClean="0"/>
              <a:t>2021-11-02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7.jpg">
            <a:extLst>
              <a:ext uri="{FF2B5EF4-FFF2-40B4-BE49-F238E27FC236}">
                <a16:creationId xmlns:a16="http://schemas.microsoft.com/office/drawing/2014/main" id="{34CF8842-4199-4192-A9E3-0B666A7171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79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1396228-F204-446F-9714-E7DE216F701D}"/>
              </a:ext>
            </a:extLst>
          </p:cNvPr>
          <p:cNvSpPr txBox="1"/>
          <p:nvPr userDrawn="1"/>
        </p:nvSpPr>
        <p:spPr>
          <a:xfrm>
            <a:off x="407987" y="6582824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Vår drivkraft – ett hållbart Göteborg</a:t>
            </a:r>
          </a:p>
        </p:txBody>
      </p:sp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4.jpg">
            <a:extLst>
              <a:ext uri="{FF2B5EF4-FFF2-40B4-BE49-F238E27FC236}">
                <a16:creationId xmlns:a16="http://schemas.microsoft.com/office/drawing/2014/main" id="{8A8402E8-5CC0-4616-8109-FB7201860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4.jpg">
            <a:extLst>
              <a:ext uri="{FF2B5EF4-FFF2-40B4-BE49-F238E27FC236}">
                <a16:creationId xmlns:a16="http://schemas.microsoft.com/office/drawing/2014/main" id="{0F8C9A06-68DF-4300-8171-15F043E5A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404813"/>
            <a:ext cx="1137481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4.jpg">
            <a:extLst>
              <a:ext uri="{FF2B5EF4-FFF2-40B4-BE49-F238E27FC236}">
                <a16:creationId xmlns:a16="http://schemas.microsoft.com/office/drawing/2014/main" id="{B618C81E-9425-41D6-AAE2-4294C3C40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0.jpg">
            <a:extLst>
              <a:ext uri="{FF2B5EF4-FFF2-40B4-BE49-F238E27FC236}">
                <a16:creationId xmlns:a16="http://schemas.microsoft.com/office/drawing/2014/main" id="{695DF6B4-B731-4E22-88F8-127B601D4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989408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528856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969892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0.jpg">
            <a:extLst>
              <a:ext uri="{FF2B5EF4-FFF2-40B4-BE49-F238E27FC236}">
                <a16:creationId xmlns:a16="http://schemas.microsoft.com/office/drawing/2014/main" id="{E120DF45-AD9D-4D24-8B21-D9D0E38B6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079171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>
            <a:extLst>
              <a:ext uri="{FF2B5EF4-FFF2-40B4-BE49-F238E27FC236}">
                <a16:creationId xmlns:a16="http://schemas.microsoft.com/office/drawing/2014/main" id="{45884F9F-FE4D-416B-9F7A-B74C86098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3003440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3429000"/>
            <a:ext cx="6148878" cy="248443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.jpg">
            <a:extLst>
              <a:ext uri="{FF2B5EF4-FFF2-40B4-BE49-F238E27FC236}">
                <a16:creationId xmlns:a16="http://schemas.microsoft.com/office/drawing/2014/main" id="{CE0777CF-B611-49C4-883F-55FE0C27C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.jpg">
            <a:extLst>
              <a:ext uri="{FF2B5EF4-FFF2-40B4-BE49-F238E27FC236}">
                <a16:creationId xmlns:a16="http://schemas.microsoft.com/office/drawing/2014/main" id="{3133D9F3-01A0-4E2D-BD3E-79580AC75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.jpg">
            <a:extLst>
              <a:ext uri="{FF2B5EF4-FFF2-40B4-BE49-F238E27FC236}">
                <a16:creationId xmlns:a16="http://schemas.microsoft.com/office/drawing/2014/main" id="{9BCDACF2-2A95-428F-847F-BD859048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3.jpg">
            <a:extLst>
              <a:ext uri="{FF2B5EF4-FFF2-40B4-BE49-F238E27FC236}">
                <a16:creationId xmlns:a16="http://schemas.microsoft.com/office/drawing/2014/main" id="{9EC642A2-44AF-4C6F-B4F9-2DB8AE0D5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3.jpg">
            <a:extLst>
              <a:ext uri="{FF2B5EF4-FFF2-40B4-BE49-F238E27FC236}">
                <a16:creationId xmlns:a16="http://schemas.microsoft.com/office/drawing/2014/main" id="{24B179A2-5F72-4D3A-8684-CB71EABB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3"/>
            <a:ext cx="1136650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13.jpg">
            <a:extLst>
              <a:ext uri="{FF2B5EF4-FFF2-40B4-BE49-F238E27FC236}">
                <a16:creationId xmlns:a16="http://schemas.microsoft.com/office/drawing/2014/main" id="{BE2A263F-C333-4187-90D7-85869EB80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106B021-60D9-46EE-BD3E-F0D906A36E91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FBA173-21CD-44A1-BF17-0ED296047F04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B885928-4729-4C8A-B8F5-B8E492596036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RAPHIC_small7.jpg">
            <a:extLst>
              <a:ext uri="{FF2B5EF4-FFF2-40B4-BE49-F238E27FC236}">
                <a16:creationId xmlns:a16="http://schemas.microsoft.com/office/drawing/2014/main" id="{9E2FCF00-2835-4346-9796-B565923CC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B771685-1CB2-4481-825F-054E634124A3}"/>
              </a:ext>
            </a:extLst>
          </p:cNvPr>
          <p:cNvSpPr txBox="1"/>
          <p:nvPr userDrawn="1"/>
        </p:nvSpPr>
        <p:spPr>
          <a:xfrm>
            <a:off x="407987" y="579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6297638-3118-4582-90E7-58EDE27F9CE7}"/>
              </a:ext>
            </a:extLst>
          </p:cNvPr>
          <p:cNvSpPr/>
          <p:nvPr userDrawn="1"/>
        </p:nvSpPr>
        <p:spPr>
          <a:xfrm>
            <a:off x="319849" y="6488668"/>
            <a:ext cx="2380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Vår drivkraft – ett hållbart Göteborg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865816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Vår drivkraft – ett hållbart Göteborg</a:t>
            </a:r>
          </a:p>
          <a:p>
            <a:endParaRPr lang="sv-S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88BC4C4-8E21-49C8-9B4B-0B4B28F6D8B8}"/>
              </a:ext>
            </a:extLst>
          </p:cNvPr>
          <p:cNvSpPr txBox="1"/>
          <p:nvPr userDrawn="1"/>
        </p:nvSpPr>
        <p:spPr>
          <a:xfrm>
            <a:off x="407987" y="579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409" r:id="rId9"/>
    <p:sldLayoutId id="2147484043" r:id="rId10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Lägesrapport revidering affärsplan 2022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513F75-9F8A-47C3-B2A4-BDAE0EEE2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357">
            <a:off x="5980867" y="4200233"/>
            <a:ext cx="4954993" cy="10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Affärsplan tom 2023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7C5D2AE-67CE-4F0F-B005-7C826B35AAE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Den nuvarande blir reviderad för 2022 och beslut tas av styrelsen i februari.</a:t>
            </a:r>
          </a:p>
          <a:p>
            <a:r>
              <a:rPr lang="sv-SE" dirty="0"/>
              <a:t>En utvecklingsenhet har tillkommit.</a:t>
            </a:r>
          </a:p>
          <a:p>
            <a:r>
              <a:rPr lang="sv-SE" dirty="0"/>
              <a:t>Vi inväntar budgeten från fullmäktige.</a:t>
            </a:r>
          </a:p>
          <a:p>
            <a:r>
              <a:rPr lang="sv-SE" dirty="0"/>
              <a:t>Klimat- och miljöprogrammet har tillkommit där vi är engagerade i flera mål,</a:t>
            </a:r>
          </a:p>
          <a:p>
            <a:pPr lvl="1"/>
            <a:r>
              <a:rPr lang="sv-SE" dirty="0"/>
              <a:t>Cirkulär ekonomi som huvudansvarsområde</a:t>
            </a:r>
          </a:p>
          <a:p>
            <a:r>
              <a:rPr lang="sv-SE" dirty="0"/>
              <a:t>Elektrifieringsplanen har tillkommit men den kan vi inte se orsakar några större justeringar.</a:t>
            </a:r>
          </a:p>
          <a:p>
            <a:r>
              <a:rPr lang="sv-SE" dirty="0"/>
              <a:t>Vi planerar inga stora förändringar men däremot en förändring av nyckeltal för att löpande kunna följa upp verksamheten – och kunna fira segrar.</a:t>
            </a:r>
          </a:p>
          <a:p>
            <a:pPr lvl="1"/>
            <a:r>
              <a:rPr lang="sv-SE" dirty="0"/>
              <a:t>Ekonomichef och controller kommer att arbeta närmare enhetscheferna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82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0E2F467-722E-4718-893F-44614D3842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96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D6B2DB71-ECF1-4816-9D5D-86D4B582C8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138" y="1736728"/>
            <a:ext cx="5278437" cy="3039278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8C7F8EE-33EF-4D65-AC6A-A103F47D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Kort instruktion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4377B53-C402-47F8-91E7-96DE64C04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350092" cy="2587622"/>
          </a:xfrm>
        </p:spPr>
        <p:txBody>
          <a:bodyPr/>
          <a:lstStyle/>
          <a:p>
            <a:r>
              <a:rPr lang="sv-SE" dirty="0"/>
              <a:t>Mallen innehåller åtta stycken layoutmallar med tillhörande layouter i olika dekorfärger</a:t>
            </a:r>
          </a:p>
          <a:p>
            <a:r>
              <a:rPr lang="sv-SE" dirty="0"/>
              <a:t>Vill du byta layout väljer du </a:t>
            </a:r>
            <a:r>
              <a:rPr lang="sv-SE" b="1" dirty="0"/>
              <a:t>Layout</a:t>
            </a:r>
            <a:r>
              <a:rPr lang="sv-SE" dirty="0"/>
              <a:t> under fliken </a:t>
            </a:r>
            <a:r>
              <a:rPr lang="sv-SE" b="1" dirty="0"/>
              <a:t>Start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91EFB9FB-B887-47A1-9F09-2D30C7809E94}"/>
              </a:ext>
            </a:extLst>
          </p:cNvPr>
          <p:cNvSpPr/>
          <p:nvPr/>
        </p:nvSpPr>
        <p:spPr>
          <a:xfrm>
            <a:off x="7224670" y="1973654"/>
            <a:ext cx="362139" cy="17201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31E15E-E078-4AC8-A72A-AA27DE610FF7}"/>
              </a:ext>
            </a:extLst>
          </p:cNvPr>
          <p:cNvSpPr/>
          <p:nvPr/>
        </p:nvSpPr>
        <p:spPr>
          <a:xfrm>
            <a:off x="5640307" y="2598345"/>
            <a:ext cx="99589" cy="181069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1" name="Koppling: vinklad 10">
            <a:extLst>
              <a:ext uri="{FF2B5EF4-FFF2-40B4-BE49-F238E27FC236}">
                <a16:creationId xmlns:a16="http://schemas.microsoft.com/office/drawing/2014/main" id="{0B0CA1AB-6558-49A1-99FB-F3821499CAFD}"/>
              </a:ext>
            </a:extLst>
          </p:cNvPr>
          <p:cNvCxnSpPr>
            <a:stCxn id="9" idx="3"/>
            <a:endCxn id="7" idx="1"/>
          </p:cNvCxnSpPr>
          <p:nvPr/>
        </p:nvCxnSpPr>
        <p:spPr>
          <a:xfrm flipV="1">
            <a:off x="5739896" y="2059662"/>
            <a:ext cx="1484774" cy="629218"/>
          </a:xfrm>
          <a:prstGeom prst="bentConnector3">
            <a:avLst>
              <a:gd name="adj1" fmla="val 34756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57166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DF6E1662-D757-4491-A730-96231D63F13A}"/>
    </a:ext>
  </a:extLst>
</a:theme>
</file>

<file path=ppt/theme/theme2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EE2A4D9C-AAD2-474A-9F50-E210451A38EF}"/>
    </a:ext>
  </a:extLst>
</a:theme>
</file>

<file path=ppt/theme/theme3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25BB4BDA-2E09-4FC3-A5BC-3D238FD25280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819EE5FF-161C-4DEC-B52F-281E3057CA84}"/>
    </a:ext>
  </a:extLst>
</a:theme>
</file>

<file path=ppt/theme/theme5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3F5FB16A-9CF0-49A8-974C-C3CA50FBE944}"/>
    </a:ext>
  </a:extLst>
</a:theme>
</file>

<file path=ppt/theme/theme6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A67B6AB9-DAF5-4E68-A6B3-208DDBCA4300}"/>
    </a:ext>
  </a:extLst>
</a:theme>
</file>

<file path=ppt/theme/theme7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PowerPoint_GSL_tagline</Template>
  <TotalTime>0</TotalTime>
  <Words>120</Words>
  <Application>Microsoft Office PowerPoint</Application>
  <PresentationFormat>Bredbild</PresentationFormat>
  <Paragraphs>15</Paragraphs>
  <Slides>4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Göteborgs Stad – Grön dekor</vt:lpstr>
      <vt:lpstr>Göteborgs Stad – Röd dekor</vt:lpstr>
      <vt:lpstr>Göteborgs Stad – Prickar dekor</vt:lpstr>
      <vt:lpstr>Göteborgs Stad – Turkos dekor</vt:lpstr>
      <vt:lpstr>Göteborgs Stad – Lila dekor</vt:lpstr>
      <vt:lpstr>Göteborgs Stad – Gul dekor</vt:lpstr>
      <vt:lpstr>Lägesrapport revidering affärsplan 2022</vt:lpstr>
      <vt:lpstr>Affärsplan tom 2023</vt:lpstr>
      <vt:lpstr>PowerPoint-presentation</vt:lpstr>
      <vt:lpstr>Kort instruktion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Lägesrapport revidering affärsplan 2022</dc:title>
  <dc:creator>Johan Sävhage</dc:creator>
  <cp:lastModifiedBy>Therese Berglund</cp:lastModifiedBy>
  <cp:revision>2</cp:revision>
  <dcterms:created xsi:type="dcterms:W3CDTF">2021-11-01T18:16:06Z</dcterms:created>
  <dcterms:modified xsi:type="dcterms:W3CDTF">2021-11-02T07:35:19Z</dcterms:modified>
</cp:coreProperties>
</file>