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0.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1.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2.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3.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tags/tag10.xml" ContentType="application/vnd.openxmlformats-officedocument.presentationml.tags+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7" r:id="rId6"/>
    <p:sldMasterId id="2147483659" r:id="rId7"/>
    <p:sldMasterId id="2147483654" r:id="rId8"/>
    <p:sldMasterId id="2147483699" r:id="rId9"/>
    <p:sldMasterId id="2147483724" r:id="rId10"/>
    <p:sldMasterId id="2147483753" r:id="rId11"/>
    <p:sldMasterId id="2147483778" r:id="rId12"/>
    <p:sldMasterId id="2147483825" r:id="rId13"/>
    <p:sldMasterId id="2147483831" r:id="rId14"/>
    <p:sldMasterId id="2147483863" r:id="rId15"/>
    <p:sldMasterId id="2147483883" r:id="rId16"/>
    <p:sldMasterId id="2147483900" r:id="rId17"/>
    <p:sldMasterId id="2147483909" r:id="rId18"/>
  </p:sldMasterIdLst>
  <p:notesMasterIdLst>
    <p:notesMasterId r:id="rId33"/>
  </p:notesMasterIdLst>
  <p:sldIdLst>
    <p:sldId id="2147472480" r:id="rId19"/>
    <p:sldId id="2147472239" r:id="rId20"/>
    <p:sldId id="2147472491" r:id="rId21"/>
    <p:sldId id="2147472481" r:id="rId22"/>
    <p:sldId id="2147472483" r:id="rId23"/>
    <p:sldId id="2147472495" r:id="rId24"/>
    <p:sldId id="2147472500" r:id="rId25"/>
    <p:sldId id="2147472246" r:id="rId26"/>
    <p:sldId id="2147472502" r:id="rId27"/>
    <p:sldId id="2147472503" r:id="rId28"/>
    <p:sldId id="2147472477" r:id="rId29"/>
    <p:sldId id="2147377131" r:id="rId30"/>
    <p:sldId id="2147377137" r:id="rId31"/>
    <p:sldId id="2147472473" r:id="rId32"/>
  </p:sldIdLst>
  <p:sldSz cx="12192000" cy="6858000"/>
  <p:notesSz cx="6792913" cy="99250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C7A"/>
    <a:srgbClr val="3B5676"/>
    <a:srgbClr val="9FB481"/>
    <a:srgbClr val="465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59574" autoAdjust="0"/>
  </p:normalViewPr>
  <p:slideViewPr>
    <p:cSldViewPr snapToGrid="0">
      <p:cViewPr varScale="1">
        <p:scale>
          <a:sx n="79" d="100"/>
          <a:sy n="79" d="100"/>
        </p:scale>
        <p:origin x="163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7.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64657C34-7BC8-4761-A6A6-20D2FABF99B1}" type="datetimeFigureOut">
              <a:rPr lang="sv-SE" smtClean="0"/>
              <a:t>2025-09-12</a:t>
            </a:fld>
            <a:endParaRPr lang="sv-SE"/>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8C5C54F6-E757-48C7-8298-7BC4A6DCD901}" type="slidenum">
              <a:rPr lang="sv-SE" smtClean="0"/>
              <a:t>‹#›</a:t>
            </a:fld>
            <a:endParaRPr lang="sv-SE"/>
          </a:p>
        </p:txBody>
      </p:sp>
    </p:spTree>
    <p:extLst>
      <p:ext uri="{BB962C8B-B14F-4D97-AF65-F5344CB8AC3E}">
        <p14:creationId xmlns:p14="http://schemas.microsoft.com/office/powerpoint/2010/main" val="351621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C5C54F6-E757-48C7-8298-7BC4A6DCD901}" type="slidenum">
              <a:rPr lang="sv-SE" smtClean="0"/>
              <a:t>1</a:t>
            </a:fld>
            <a:endParaRPr lang="sv-SE"/>
          </a:p>
        </p:txBody>
      </p:sp>
    </p:spTree>
    <p:extLst>
      <p:ext uri="{BB962C8B-B14F-4D97-AF65-F5344CB8AC3E}">
        <p14:creationId xmlns:p14="http://schemas.microsoft.com/office/powerpoint/2010/main" val="3334331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13F56-969A-A918-A8AF-833ABCAA03E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3350F3B-ADD2-B250-3CA8-C7F2FD63969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F4CF2F0-CB34-89CC-E912-A99C80B1EE9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B3ED48A-C313-8514-A7E3-FB5939834730}"/>
              </a:ext>
            </a:extLst>
          </p:cNvPr>
          <p:cNvSpPr>
            <a:spLocks noGrp="1"/>
          </p:cNvSpPr>
          <p:nvPr>
            <p:ph type="sldNum" sz="quarter" idx="5"/>
          </p:nvPr>
        </p:nvSpPr>
        <p:spPr/>
        <p:txBody>
          <a:bodyPr/>
          <a:lstStyle/>
          <a:p>
            <a:pPr marL="0" marR="0" lvl="0" indent="0" algn="r" defTabSz="907999" rtl="0" eaLnBrk="1" fontAlgn="auto" latinLnBrk="0" hangingPunct="1">
              <a:lnSpc>
                <a:spcPct val="100000"/>
              </a:lnSpc>
              <a:spcBef>
                <a:spcPts val="0"/>
              </a:spcBef>
              <a:spcAft>
                <a:spcPts val="0"/>
              </a:spcAft>
              <a:buClrTx/>
              <a:buSzTx/>
              <a:buFontTx/>
              <a:buNone/>
              <a:tabLst/>
              <a:defRPr/>
            </a:pPr>
            <a:fld id="{8C5C54F6-E757-48C7-8298-7BC4A6DCD901}" type="slidenum">
              <a:rPr kumimoji="0" lang="sv-SE" sz="1200" b="0" i="0" u="none" strike="noStrike" kern="1200" cap="none" spc="0" normalizeH="0" baseline="0" noProof="0">
                <a:ln>
                  <a:noFill/>
                </a:ln>
                <a:solidFill>
                  <a:prstClr val="black"/>
                </a:solidFill>
                <a:effectLst/>
                <a:uLnTx/>
                <a:uFillTx/>
                <a:latin typeface="Calibri"/>
                <a:ea typeface="+mn-ea"/>
                <a:cs typeface="+mn-cs"/>
              </a:rPr>
              <a:pPr marL="0" marR="0" lvl="0" indent="0" algn="r" defTabSz="907999"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75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i="0" dirty="0">
                <a:solidFill>
                  <a:srgbClr val="000000"/>
                </a:solidFill>
                <a:effectLst/>
                <a:latin typeface="var(--font-preamble)"/>
              </a:rPr>
              <a:t>2020 Göteborgs Stads budget – Inga särskilt utsatta områden 2025</a:t>
            </a:r>
          </a:p>
          <a:p>
            <a:pPr algn="l"/>
            <a:r>
              <a:rPr lang="sv-SE" sz="1200" dirty="0">
                <a:effectLst/>
                <a:latin typeface="Aptos" panose="020B0004020202020204" pitchFamily="34" charset="0"/>
                <a:ea typeface="Aptos" panose="020B0004020202020204" pitchFamily="34" charset="0"/>
                <a:cs typeface="Times New Roman" panose="02020603050405020304" pitchFamily="18" charset="0"/>
              </a:rPr>
              <a:t>Framtidenkoncernen gavs en viktig roll att fylla för att staden ska nå målet. </a:t>
            </a:r>
          </a:p>
          <a:p>
            <a:pPr algn="l"/>
            <a:endParaRPr lang="sv-SE" sz="1200" b="0" i="0" dirty="0">
              <a:solidFill>
                <a:srgbClr val="000000"/>
              </a:solidFill>
              <a:effectLst/>
              <a:latin typeface="Aptos" panose="020B0004020202020204" pitchFamily="34" charset="0"/>
              <a:cs typeface="Times New Roman" panose="02020603050405020304" pitchFamily="18" charset="0"/>
            </a:endParaRPr>
          </a:p>
          <a:p>
            <a:r>
              <a:rPr lang="sv-SE" sz="1200" b="1" dirty="0"/>
              <a:t>Dialog med Näringslivet – </a:t>
            </a:r>
            <a:r>
              <a:rPr lang="sv-SE" sz="1200" b="0" dirty="0"/>
              <a:t>Volvo Cars Håkan Samuelsson i dialog med BRG kring </a:t>
            </a:r>
          </a:p>
          <a:p>
            <a:r>
              <a:rPr lang="sv-SE" sz="1200" b="0" dirty="0"/>
              <a:t>utvecklingen i staden och oro för den</a:t>
            </a:r>
          </a:p>
          <a:p>
            <a:endParaRPr lang="sv-SE" sz="1200" b="1" dirty="0"/>
          </a:p>
          <a:p>
            <a:r>
              <a:rPr lang="sv-SE" sz="1200" b="1" dirty="0"/>
              <a:t>Framtiden Strategi för utvecklingsområden – 2020-2030</a:t>
            </a:r>
          </a:p>
          <a:p>
            <a:r>
              <a:rPr lang="sv-SE" sz="1200" dirty="0">
                <a:effectLst/>
                <a:latin typeface="Aptos" panose="020B0004020202020204" pitchFamily="34" charset="0"/>
                <a:ea typeface="Aptos" panose="020B0004020202020204" pitchFamily="34" charset="0"/>
                <a:cs typeface="Times New Roman" panose="02020603050405020304" pitchFamily="18" charset="0"/>
              </a:rPr>
              <a:t>för beskriva vad de ska göra för att bidra till Göteborgs Stads målsättning</a:t>
            </a:r>
            <a:endParaRPr lang="sv-SE" sz="1200" b="1" dirty="0"/>
          </a:p>
          <a:p>
            <a:endParaRPr lang="sv-SE" sz="1200" b="1" dirty="0"/>
          </a:p>
          <a:p>
            <a:r>
              <a:rPr lang="sv-SE" sz="1200" b="1" dirty="0"/>
              <a:t>Destination Tynnered 2021- </a:t>
            </a:r>
            <a:r>
              <a:rPr lang="sv-SE" sz="1200" dirty="0"/>
              <a:t>Pressmeddelande 29 mars 2021</a:t>
            </a:r>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Modell för områdesutveckling</a:t>
            </a:r>
            <a:r>
              <a:rPr lang="sv-SE" sz="1200" b="0" dirty="0"/>
              <a:t>– handslag mellan starka göteborgsaktörer,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lokalnärvaro och områdesspecifika insatser, konkreta åtaganden som följs upp</a:t>
            </a:r>
          </a:p>
          <a:p>
            <a:endParaRPr lang="sv-SE" sz="1200" dirty="0"/>
          </a:p>
          <a:p>
            <a:r>
              <a:rPr lang="sv-SE" sz="1200" b="1" dirty="0"/>
              <a:t>Handslag Biskopsgården 2022 - </a:t>
            </a:r>
            <a:r>
              <a:rPr lang="sv-SE" sz="1200" dirty="0"/>
              <a:t>Pressmeddelande 6 september 2022</a:t>
            </a:r>
          </a:p>
          <a:p>
            <a:r>
              <a:rPr lang="sv-SE" sz="1200" b="1" dirty="0"/>
              <a:t>Handslag Bergsjön 2022 - </a:t>
            </a:r>
            <a:r>
              <a:rPr lang="sv-SE" sz="1200" dirty="0"/>
              <a:t>Pressmeddelande 6 december 2022</a:t>
            </a:r>
          </a:p>
          <a:p>
            <a:r>
              <a:rPr lang="sv-SE" sz="1200" b="1" dirty="0"/>
              <a:t>Handslag Biskopsgården 2024 – </a:t>
            </a:r>
            <a:r>
              <a:rPr lang="sv-SE" sz="1200" b="0" dirty="0"/>
              <a:t>fler parter ansluter </a:t>
            </a:r>
          </a:p>
          <a:p>
            <a:endParaRPr lang="sv-SE" sz="1200" dirty="0"/>
          </a:p>
          <a:p>
            <a:r>
              <a:rPr lang="sv-SE" sz="1200" b="1" dirty="0"/>
              <a:t>2025 </a:t>
            </a:r>
            <a:r>
              <a:rPr lang="sv-SE" sz="1200" dirty="0"/>
              <a:t>– förlängt till 2030 i stadens målsättning</a:t>
            </a:r>
          </a:p>
          <a:p>
            <a:endParaRPr lang="sv-SE" sz="1200" dirty="0"/>
          </a:p>
          <a:p>
            <a:r>
              <a:rPr lang="sv-SE" sz="1200" dirty="0"/>
              <a:t>Framåt:</a:t>
            </a:r>
          </a:p>
          <a:p>
            <a:endParaRPr lang="sv-SE" sz="1200" dirty="0"/>
          </a:p>
          <a:p>
            <a:r>
              <a:rPr lang="sv-SE" sz="1200" b="1" dirty="0"/>
              <a:t>2025 </a:t>
            </a:r>
            <a:r>
              <a:rPr lang="sv-SE" sz="1200" dirty="0"/>
              <a:t>politiskt beslut – handslag Angered</a:t>
            </a:r>
          </a:p>
          <a:p>
            <a:endParaRPr lang="sv-SE" dirty="0"/>
          </a:p>
        </p:txBody>
      </p:sp>
      <p:sp>
        <p:nvSpPr>
          <p:cNvPr id="4" name="Platshållare för bildnummer 3"/>
          <p:cNvSpPr>
            <a:spLocks noGrp="1"/>
          </p:cNvSpPr>
          <p:nvPr>
            <p:ph type="sldNum" sz="quarter" idx="5"/>
          </p:nvPr>
        </p:nvSpPr>
        <p:spPr/>
        <p:txBody>
          <a:bodyPr/>
          <a:lstStyle/>
          <a:p>
            <a:fld id="{8C5C54F6-E757-48C7-8298-7BC4A6DCD901}" type="slidenum">
              <a:rPr lang="sv-SE" smtClean="0"/>
              <a:t>2</a:t>
            </a:fld>
            <a:endParaRPr lang="sv-SE"/>
          </a:p>
        </p:txBody>
      </p:sp>
    </p:spTree>
    <p:extLst>
      <p:ext uri="{BB962C8B-B14F-4D97-AF65-F5344CB8AC3E}">
        <p14:creationId xmlns:p14="http://schemas.microsoft.com/office/powerpoint/2010/main" val="325530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72E89-B81C-105B-C012-C58EC702320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2EE6CD6-3A09-E8E9-66FF-0279B63632CD}"/>
              </a:ext>
            </a:extLst>
          </p:cNvPr>
          <p:cNvSpPr>
            <a:spLocks noGrp="1" noRot="1" noChangeAspect="1"/>
          </p:cNvSpPr>
          <p:nvPr>
            <p:ph type="sldImg"/>
          </p:nvPr>
        </p:nvSpPr>
        <p:spPr>
          <a:xfrm>
            <a:off x="552450" y="1241425"/>
            <a:ext cx="5438775" cy="3060700"/>
          </a:xfrm>
        </p:spPr>
      </p:sp>
      <p:sp>
        <p:nvSpPr>
          <p:cNvPr id="3" name="Platshållare för anteckningar 2">
            <a:extLst>
              <a:ext uri="{FF2B5EF4-FFF2-40B4-BE49-F238E27FC236}">
                <a16:creationId xmlns:a16="http://schemas.microsoft.com/office/drawing/2014/main" id="{62DD343F-B159-188F-0F31-2CE2661156C7}"/>
              </a:ext>
            </a:extLst>
          </p:cNvPr>
          <p:cNvSpPr>
            <a:spLocks noGrp="1"/>
          </p:cNvSpPr>
          <p:nvPr>
            <p:ph type="body" idx="1"/>
          </p:nvPr>
        </p:nvSpPr>
        <p:spPr/>
        <p:txBody>
          <a:bodyPr/>
          <a:lstStyle/>
          <a:p>
            <a:r>
              <a:rPr lang="sv-SE" dirty="0"/>
              <a:t>Målsättningarna baserade på uppskattade behov utifrån vad krävs för att utjämna skillnaderna mellan Göteborgssnittet och de prioriterade områdena under en den givna perioden (utifrån antagandet om ”allt annat konstant”). Siffrorna är alltså den ansträngning/skillnad som krävs jämfört med 2022 som var ”</a:t>
            </a:r>
            <a:r>
              <a:rPr lang="sv-SE" dirty="0" err="1"/>
              <a:t>nollåret</a:t>
            </a:r>
            <a:r>
              <a:rPr lang="sv-SE" dirty="0"/>
              <a:t>”. Räkneexemplen syftet är att visa på att det är möjligt att skapa förändring, men är såklart något ”fyrkantigt. </a:t>
            </a:r>
          </a:p>
          <a:p>
            <a:endParaRPr lang="sv-SE" dirty="0"/>
          </a:p>
          <a:p>
            <a:r>
              <a:rPr lang="sv-SE" dirty="0"/>
              <a:t> 2 600 fler i jobb </a:t>
            </a:r>
            <a:r>
              <a:rPr lang="sv-SE" sz="1050" dirty="0"/>
              <a:t>(t o m 2030 krävs 5800 jobb)</a:t>
            </a:r>
          </a:p>
          <a:p>
            <a:r>
              <a:rPr lang="sv-SE" dirty="0"/>
              <a:t> 5 500 feriejobb</a:t>
            </a:r>
          </a:p>
          <a:p>
            <a:r>
              <a:rPr lang="sv-SE" dirty="0"/>
              <a:t> 400 nya företag</a:t>
            </a:r>
          </a:p>
          <a:p>
            <a:r>
              <a:rPr lang="sv-SE" dirty="0"/>
              <a:t> 450 fler med betyg som ger behörighet för gymnasiet </a:t>
            </a:r>
            <a:r>
              <a:rPr lang="sv-SE" sz="1050" dirty="0"/>
              <a:t>(t o m 2030 krävs 1000 fler med behörighet) </a:t>
            </a:r>
          </a:p>
          <a:p>
            <a:endParaRPr lang="sv-SE" dirty="0"/>
          </a:p>
          <a:p>
            <a:pPr marL="0" indent="0">
              <a:buNone/>
            </a:pPr>
            <a:r>
              <a:rPr lang="sv-SE" dirty="0"/>
              <a:t>Därutöver genomför fastighetsägare och polis trygghetsstärkande insatser.</a:t>
            </a:r>
          </a:p>
          <a:p>
            <a:pPr marL="0" indent="0">
              <a:buNone/>
            </a:pPr>
            <a:endParaRPr lang="sv-SE" dirty="0"/>
          </a:p>
        </p:txBody>
      </p:sp>
      <p:sp>
        <p:nvSpPr>
          <p:cNvPr id="4" name="Platshållare för sidhuvud 3">
            <a:extLst>
              <a:ext uri="{FF2B5EF4-FFF2-40B4-BE49-F238E27FC236}">
                <a16:creationId xmlns:a16="http://schemas.microsoft.com/office/drawing/2014/main" id="{54C19294-13C0-31F6-8976-9592EAD10259}"/>
              </a:ext>
            </a:extLst>
          </p:cNvPr>
          <p:cNvSpPr>
            <a:spLocks noGrp="1"/>
          </p:cNvSpPr>
          <p:nvPr>
            <p:ph type="hdr" sz="quarter"/>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Presentation för enbart de smartase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tshållare för bildnummer 4">
            <a:extLst>
              <a:ext uri="{FF2B5EF4-FFF2-40B4-BE49-F238E27FC236}">
                <a16:creationId xmlns:a16="http://schemas.microsoft.com/office/drawing/2014/main" id="{98150927-0C45-0309-360B-5BBC1FC8F8B5}"/>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497CE8-006A-4D39-B790-B2C157C251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80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53FA8-ACFD-2E81-D88E-48E28A068BB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DAE7F54-E207-08E0-922F-7793F23052F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A354B5A-C22E-2F18-0E39-13D2EDEF97D8}"/>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3BC0CCF-91FE-1CE4-9CB7-EADD83A3F33E}"/>
              </a:ext>
            </a:extLst>
          </p:cNvPr>
          <p:cNvSpPr>
            <a:spLocks noGrp="1"/>
          </p:cNvSpPr>
          <p:nvPr>
            <p:ph type="sldNum" sz="quarter" idx="5"/>
          </p:nvPr>
        </p:nvSpPr>
        <p:spPr/>
        <p:txBody>
          <a:bodyPr/>
          <a:lstStyle/>
          <a:p>
            <a:fld id="{8C5C54F6-E757-48C7-8298-7BC4A6DCD901}" type="slidenum">
              <a:rPr lang="sv-SE" smtClean="0"/>
              <a:t>4</a:t>
            </a:fld>
            <a:endParaRPr lang="sv-SE"/>
          </a:p>
        </p:txBody>
      </p:sp>
    </p:spTree>
    <p:extLst>
      <p:ext uri="{BB962C8B-B14F-4D97-AF65-F5344CB8AC3E}">
        <p14:creationId xmlns:p14="http://schemas.microsoft.com/office/powerpoint/2010/main" val="198915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D6641-4DC4-3608-7B3C-B7CA8713CA6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B60F436-6598-823F-FA8C-E03B06C0378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0EDEFD4-8F91-6247-CA5C-48DB9109BBA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93C42A1E-C2FB-5EF9-F007-E5CD65FBD6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C54F6-E757-48C7-8298-7BC4A6DCD90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413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06B17-5B15-E2C9-6DF8-C2798C8E74B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662D74D-9BCB-685E-5322-61CB6305C5C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B22A419-93E0-094B-3432-C875D050C4D2}"/>
              </a:ext>
            </a:extLst>
          </p:cNvPr>
          <p:cNvSpPr>
            <a:spLocks noGrp="1"/>
          </p:cNvSpPr>
          <p:nvPr>
            <p:ph type="body" idx="1"/>
          </p:nvPr>
        </p:nvSpPr>
        <p:spPr/>
        <p:txBody>
          <a:bodyPr/>
          <a:lstStyle/>
          <a:p>
            <a:r>
              <a:rPr lang="sv-SE" sz="1100" b="1" i="0" u="sng" dirty="0">
                <a:latin typeface="+mn-lt"/>
              </a:rPr>
              <a:t>Modell för områdesutveckling</a:t>
            </a:r>
          </a:p>
          <a:p>
            <a:r>
              <a:rPr lang="sv-SE" sz="1100" b="1" dirty="0">
                <a:latin typeface="+mn-lt"/>
              </a:rPr>
              <a:t>Handslag mellan starka göteborgsaktörer - Lokal närvaro och områdesspecifika insatser  -  </a:t>
            </a:r>
          </a:p>
          <a:p>
            <a:r>
              <a:rPr lang="sv-SE" sz="1100" b="1" dirty="0">
                <a:latin typeface="+mn-lt"/>
              </a:rPr>
              <a:t>Konkreta åtaganden som följs upp - Går in med tid och resurser</a:t>
            </a:r>
          </a:p>
          <a:p>
            <a:endParaRPr lang="sv-SE" sz="1100" b="1" dirty="0">
              <a:latin typeface="+mn-lt"/>
            </a:endParaRPr>
          </a:p>
          <a:p>
            <a:r>
              <a:rPr lang="sv-SE" sz="1100" b="1" dirty="0"/>
              <a:t>Tynnered 2021</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t>Pressmeddelande 29 mars 2021</a:t>
            </a:r>
          </a:p>
          <a:p>
            <a:endParaRPr lang="sv-SE" sz="1100" dirty="0"/>
          </a:p>
          <a:p>
            <a:r>
              <a:rPr lang="sv-SE" sz="1100" b="1" dirty="0"/>
              <a:t>Biskopsgården 2022</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t>Pressmeddelande 6 september 2022</a:t>
            </a:r>
          </a:p>
          <a:p>
            <a:endParaRPr lang="sv-SE" sz="1100" dirty="0"/>
          </a:p>
          <a:p>
            <a:r>
              <a:rPr lang="sv-SE" sz="1100" b="1" dirty="0"/>
              <a:t>Bergsjön 2022</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t>Pressmeddelande 6 december 2022</a:t>
            </a:r>
          </a:p>
        </p:txBody>
      </p:sp>
      <p:sp>
        <p:nvSpPr>
          <p:cNvPr id="4" name="Platshållare för bildnummer 3">
            <a:extLst>
              <a:ext uri="{FF2B5EF4-FFF2-40B4-BE49-F238E27FC236}">
                <a16:creationId xmlns:a16="http://schemas.microsoft.com/office/drawing/2014/main" id="{38F8CFDB-DBE1-4F0B-2A71-4466727427F5}"/>
              </a:ext>
            </a:extLst>
          </p:cNvPr>
          <p:cNvSpPr>
            <a:spLocks noGrp="1"/>
          </p:cNvSpPr>
          <p:nvPr>
            <p:ph type="sldNum" sz="quarter" idx="5"/>
          </p:nvPr>
        </p:nvSpPr>
        <p:spPr/>
        <p:txBody>
          <a:bodyPr/>
          <a:lstStyle/>
          <a:p>
            <a:fld id="{8C5C54F6-E757-48C7-8298-7BC4A6DCD901}" type="slidenum">
              <a:rPr lang="sv-SE" smtClean="0"/>
              <a:t>6</a:t>
            </a:fld>
            <a:endParaRPr lang="sv-SE"/>
          </a:p>
        </p:txBody>
      </p:sp>
    </p:spTree>
    <p:extLst>
      <p:ext uri="{BB962C8B-B14F-4D97-AF65-F5344CB8AC3E}">
        <p14:creationId xmlns:p14="http://schemas.microsoft.com/office/powerpoint/2010/main" val="2030601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C5C54F6-E757-48C7-8298-7BC4A6DCD901}" type="slidenum">
              <a:rPr lang="sv-SE" smtClean="0"/>
              <a:t>7</a:t>
            </a:fld>
            <a:endParaRPr lang="sv-SE"/>
          </a:p>
        </p:txBody>
      </p:sp>
    </p:spTree>
    <p:extLst>
      <p:ext uri="{BB962C8B-B14F-4D97-AF65-F5344CB8AC3E}">
        <p14:creationId xmlns:p14="http://schemas.microsoft.com/office/powerpoint/2010/main" val="4728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C5C54F6-E757-48C7-8298-7BC4A6DCD901}" type="slidenum">
              <a:rPr lang="sv-SE" smtClean="0"/>
              <a:t>8</a:t>
            </a:fld>
            <a:endParaRPr lang="sv-SE"/>
          </a:p>
        </p:txBody>
      </p:sp>
    </p:spTree>
    <p:extLst>
      <p:ext uri="{BB962C8B-B14F-4D97-AF65-F5344CB8AC3E}">
        <p14:creationId xmlns:p14="http://schemas.microsoft.com/office/powerpoint/2010/main" val="30828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CF831-CDA2-0ABB-2039-7024DD6FA9B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633D0F-0AE3-566D-4B38-9E00A1A8932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50C0D6B-5440-0628-D5A4-D9DC8800DAF0}"/>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F4B02DAB-B385-5650-BC5E-ADBB541C043F}"/>
              </a:ext>
            </a:extLst>
          </p:cNvPr>
          <p:cNvSpPr>
            <a:spLocks noGrp="1"/>
          </p:cNvSpPr>
          <p:nvPr>
            <p:ph type="sldNum" sz="quarter" idx="5"/>
          </p:nvPr>
        </p:nvSpPr>
        <p:spPr/>
        <p:txBody>
          <a:bodyPr/>
          <a:lstStyle/>
          <a:p>
            <a:pPr marL="0" marR="0" lvl="0" indent="0" algn="r" defTabSz="907999" rtl="0" eaLnBrk="1" fontAlgn="auto" latinLnBrk="0" hangingPunct="1">
              <a:lnSpc>
                <a:spcPct val="100000"/>
              </a:lnSpc>
              <a:spcBef>
                <a:spcPts val="0"/>
              </a:spcBef>
              <a:spcAft>
                <a:spcPts val="0"/>
              </a:spcAft>
              <a:buClrTx/>
              <a:buSzTx/>
              <a:buFontTx/>
              <a:buNone/>
              <a:tabLst/>
              <a:defRPr/>
            </a:pPr>
            <a:fld id="{8C5C54F6-E757-48C7-8298-7BC4A6DCD901}"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7999"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0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4.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4.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3.png"/><Relationship Id="rId2" Type="http://schemas.openxmlformats.org/officeDocument/2006/relationships/slideMaster" Target="../slideMasters/slideMaster5.xml"/><Relationship Id="rId1" Type="http://schemas.openxmlformats.org/officeDocument/2006/relationships/tags" Target="../tags/tag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0.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6.xml"/><Relationship Id="rId5" Type="http://schemas.openxmlformats.org/officeDocument/2006/relationships/image" Target="../media/image23.png"/><Relationship Id="rId4" Type="http://schemas.openxmlformats.org/officeDocument/2006/relationships/image" Target="../media/image10.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7.xml"/><Relationship Id="rId5" Type="http://schemas.openxmlformats.org/officeDocument/2006/relationships/image" Target="../media/image24.png"/><Relationship Id="rId4" Type="http://schemas.openxmlformats.org/officeDocument/2006/relationships/image" Target="../media/image10.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5.xml"/><Relationship Id="rId1" Type="http://schemas.openxmlformats.org/officeDocument/2006/relationships/tags" Target="../tags/tag8.xml"/><Relationship Id="rId5" Type="http://schemas.openxmlformats.org/officeDocument/2006/relationships/image" Target="../media/image24.png"/><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tags" Target="../tags/tag9.xml"/><Relationship Id="rId5" Type="http://schemas.openxmlformats.org/officeDocument/2006/relationships/image" Target="../media/image24.png"/><Relationship Id="rId4" Type="http://schemas.openxmlformats.org/officeDocument/2006/relationships/image" Target="../media/image10.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_Midnatt_logotyp">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4120A4F-3143-1541-64A5-F71F8EFC630E}"/>
              </a:ext>
            </a:extLst>
          </p:cNvPr>
          <p:cNvSpPr/>
          <p:nvPr userDrawn="1"/>
        </p:nvSpPr>
        <p:spPr>
          <a:xfrm>
            <a:off x="0" y="0"/>
            <a:ext cx="12192000" cy="6858000"/>
          </a:xfrm>
          <a:prstGeom prst="rect">
            <a:avLst/>
          </a:prstGeom>
          <a:solidFill>
            <a:srgbClr val="465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7" name="Grupp 16">
            <a:extLst>
              <a:ext uri="{FF2B5EF4-FFF2-40B4-BE49-F238E27FC236}">
                <a16:creationId xmlns:a16="http://schemas.microsoft.com/office/drawing/2014/main" id="{373A489F-91C9-4503-F98B-2261DDD49486}"/>
              </a:ext>
            </a:extLst>
          </p:cNvPr>
          <p:cNvGrpSpPr/>
          <p:nvPr userDrawn="1"/>
        </p:nvGrpSpPr>
        <p:grpSpPr>
          <a:xfrm>
            <a:off x="3152280" y="2711183"/>
            <a:ext cx="5876475" cy="852777"/>
            <a:chOff x="1377116" y="4632832"/>
            <a:chExt cx="3419666" cy="496252"/>
          </a:xfrm>
        </p:grpSpPr>
        <p:sp>
          <p:nvSpPr>
            <p:cNvPr id="18" name="Frihandsfigur 17">
              <a:extLst>
                <a:ext uri="{FF2B5EF4-FFF2-40B4-BE49-F238E27FC236}">
                  <a16:creationId xmlns:a16="http://schemas.microsoft.com/office/drawing/2014/main" id="{E81BC529-F77C-6656-28E8-2D1639FBA1A0}"/>
                </a:ext>
              </a:extLst>
            </p:cNvPr>
            <p:cNvSpPr/>
            <p:nvPr/>
          </p:nvSpPr>
          <p:spPr>
            <a:xfrm>
              <a:off x="4676767" y="4657883"/>
              <a:ext cx="120015" cy="119983"/>
            </a:xfrm>
            <a:custGeom>
              <a:avLst/>
              <a:gdLst>
                <a:gd name="connsiteX0" fmla="*/ 59849 w 120015"/>
                <a:gd name="connsiteY0" fmla="*/ 119983 h 119983"/>
                <a:gd name="connsiteX1" fmla="*/ 36227 w 120015"/>
                <a:gd name="connsiteY1" fmla="*/ 115379 h 119983"/>
                <a:gd name="connsiteX2" fmla="*/ 17177 w 120015"/>
                <a:gd name="connsiteY2" fmla="*/ 102552 h 119983"/>
                <a:gd name="connsiteX3" fmla="*/ 4509 w 120015"/>
                <a:gd name="connsiteY3" fmla="*/ 83439 h 119983"/>
                <a:gd name="connsiteX4" fmla="*/ 0 w 120015"/>
                <a:gd name="connsiteY4" fmla="*/ 59976 h 119983"/>
                <a:gd name="connsiteX5" fmla="*/ 4604 w 120015"/>
                <a:gd name="connsiteY5" fmla="*/ 36513 h 119983"/>
                <a:gd name="connsiteX6" fmla="*/ 17335 w 120015"/>
                <a:gd name="connsiteY6" fmla="*/ 17399 h 119983"/>
                <a:gd name="connsiteX7" fmla="*/ 36449 w 120015"/>
                <a:gd name="connsiteY7" fmla="*/ 4572 h 119983"/>
                <a:gd name="connsiteX8" fmla="*/ 60166 w 120015"/>
                <a:gd name="connsiteY8" fmla="*/ 0 h 119983"/>
                <a:gd name="connsiteX9" fmla="*/ 83884 w 120015"/>
                <a:gd name="connsiteY9" fmla="*/ 4508 h 119983"/>
                <a:gd name="connsiteX10" fmla="*/ 102934 w 120015"/>
                <a:gd name="connsiteY10" fmla="*/ 17177 h 119983"/>
                <a:gd name="connsiteX11" fmla="*/ 115507 w 120015"/>
                <a:gd name="connsiteY11" fmla="*/ 36131 h 119983"/>
                <a:gd name="connsiteX12" fmla="*/ 120015 w 120015"/>
                <a:gd name="connsiteY12" fmla="*/ 59658 h 119983"/>
                <a:gd name="connsiteX13" fmla="*/ 115411 w 120015"/>
                <a:gd name="connsiteY13" fmla="*/ 83375 h 119983"/>
                <a:gd name="connsiteX14" fmla="*/ 102584 w 120015"/>
                <a:gd name="connsiteY14" fmla="*/ 102584 h 119983"/>
                <a:gd name="connsiteX15" fmla="*/ 83471 w 120015"/>
                <a:gd name="connsiteY15" fmla="*/ 115411 h 119983"/>
                <a:gd name="connsiteX16" fmla="*/ 59849 w 120015"/>
                <a:gd name="connsiteY16" fmla="*/ 119983 h 119983"/>
                <a:gd name="connsiteX17" fmla="*/ 59849 w 120015"/>
                <a:gd name="connsiteY17" fmla="*/ 112331 h 119983"/>
                <a:gd name="connsiteX18" fmla="*/ 80423 w 120015"/>
                <a:gd name="connsiteY18" fmla="*/ 108236 h 119983"/>
                <a:gd name="connsiteX19" fmla="*/ 97091 w 120015"/>
                <a:gd name="connsiteY19" fmla="*/ 97028 h 119983"/>
                <a:gd name="connsiteX20" fmla="*/ 108141 w 120015"/>
                <a:gd name="connsiteY20" fmla="*/ 80296 h 119983"/>
                <a:gd name="connsiteX21" fmla="*/ 112046 w 120015"/>
                <a:gd name="connsiteY21" fmla="*/ 59658 h 119983"/>
                <a:gd name="connsiteX22" fmla="*/ 108141 w 120015"/>
                <a:gd name="connsiteY22" fmla="*/ 39084 h 119983"/>
                <a:gd name="connsiteX23" fmla="*/ 97250 w 120015"/>
                <a:gd name="connsiteY23" fmla="*/ 22606 h 119983"/>
                <a:gd name="connsiteX24" fmla="*/ 80835 w 120015"/>
                <a:gd name="connsiteY24" fmla="*/ 11652 h 119983"/>
                <a:gd name="connsiteX25" fmla="*/ 60198 w 120015"/>
                <a:gd name="connsiteY25" fmla="*/ 7652 h 119983"/>
                <a:gd name="connsiteX26" fmla="*/ 39370 w 120015"/>
                <a:gd name="connsiteY26" fmla="*/ 11652 h 119983"/>
                <a:gd name="connsiteX27" fmla="*/ 22797 w 120015"/>
                <a:gd name="connsiteY27" fmla="*/ 22860 h 119983"/>
                <a:gd name="connsiteX28" fmla="*/ 11906 w 120015"/>
                <a:gd name="connsiteY28" fmla="*/ 39529 h 119983"/>
                <a:gd name="connsiteX29" fmla="*/ 8001 w 120015"/>
                <a:gd name="connsiteY29" fmla="*/ 60007 h 119983"/>
                <a:gd name="connsiteX30" fmla="*/ 11906 w 120015"/>
                <a:gd name="connsiteY30" fmla="*/ 80581 h 119983"/>
                <a:gd name="connsiteX31" fmla="*/ 22797 w 120015"/>
                <a:gd name="connsiteY31" fmla="*/ 97250 h 119983"/>
                <a:gd name="connsiteX32" fmla="*/ 39275 w 120015"/>
                <a:gd name="connsiteY32" fmla="*/ 108394 h 119983"/>
                <a:gd name="connsiteX33" fmla="*/ 59849 w 120015"/>
                <a:gd name="connsiteY33" fmla="*/ 112331 h 119983"/>
                <a:gd name="connsiteX34" fmla="*/ 35878 w 120015"/>
                <a:gd name="connsiteY34" fmla="*/ 93980 h 119983"/>
                <a:gd name="connsiteX35" fmla="*/ 35878 w 120015"/>
                <a:gd name="connsiteY35" fmla="*/ 26003 h 119983"/>
                <a:gd name="connsiteX36" fmla="*/ 63055 w 120015"/>
                <a:gd name="connsiteY36" fmla="*/ 26003 h 119983"/>
                <a:gd name="connsiteX37" fmla="*/ 83280 w 120015"/>
                <a:gd name="connsiteY37" fmla="*/ 32290 h 119983"/>
                <a:gd name="connsiteX38" fmla="*/ 90583 w 120015"/>
                <a:gd name="connsiteY38" fmla="*/ 49117 h 119983"/>
                <a:gd name="connsiteX39" fmla="*/ 83280 w 120015"/>
                <a:gd name="connsiteY39" fmla="*/ 66103 h 119983"/>
                <a:gd name="connsiteX40" fmla="*/ 63055 w 120015"/>
                <a:gd name="connsiteY40" fmla="*/ 72231 h 119983"/>
                <a:gd name="connsiteX41" fmla="*/ 47435 w 120015"/>
                <a:gd name="connsiteY41" fmla="*/ 72231 h 119983"/>
                <a:gd name="connsiteX42" fmla="*/ 47435 w 120015"/>
                <a:gd name="connsiteY42" fmla="*/ 93980 h 119983"/>
                <a:gd name="connsiteX43" fmla="*/ 35878 w 120015"/>
                <a:gd name="connsiteY43" fmla="*/ 93980 h 119983"/>
                <a:gd name="connsiteX44" fmla="*/ 47276 w 120015"/>
                <a:gd name="connsiteY44" fmla="*/ 62706 h 119983"/>
                <a:gd name="connsiteX45" fmla="*/ 62230 w 120015"/>
                <a:gd name="connsiteY45" fmla="*/ 62706 h 119983"/>
                <a:gd name="connsiteX46" fmla="*/ 74898 w 120015"/>
                <a:gd name="connsiteY46" fmla="*/ 59150 h 119983"/>
                <a:gd name="connsiteX47" fmla="*/ 79407 w 120015"/>
                <a:gd name="connsiteY47" fmla="*/ 49117 h 119983"/>
                <a:gd name="connsiteX48" fmla="*/ 74898 w 120015"/>
                <a:gd name="connsiteY48" fmla="*/ 39179 h 119983"/>
                <a:gd name="connsiteX49" fmla="*/ 62230 w 120015"/>
                <a:gd name="connsiteY49" fmla="*/ 35687 h 119983"/>
                <a:gd name="connsiteX50" fmla="*/ 47276 w 120015"/>
                <a:gd name="connsiteY50" fmla="*/ 35687 h 119983"/>
                <a:gd name="connsiteX51" fmla="*/ 47276 w 120015"/>
                <a:gd name="connsiteY51" fmla="*/ 62706 h 119983"/>
                <a:gd name="connsiteX52" fmla="*/ 80073 w 120015"/>
                <a:gd name="connsiteY52" fmla="*/ 93980 h 119983"/>
                <a:gd name="connsiteX53" fmla="*/ 63087 w 120015"/>
                <a:gd name="connsiteY53" fmla="*/ 67818 h 119983"/>
                <a:gd name="connsiteX54" fmla="*/ 74803 w 120015"/>
                <a:gd name="connsiteY54" fmla="*/ 67818 h 119983"/>
                <a:gd name="connsiteX55" fmla="*/ 91789 w 120015"/>
                <a:gd name="connsiteY55" fmla="*/ 93980 h 119983"/>
                <a:gd name="connsiteX56" fmla="*/ 80073 w 120015"/>
                <a:gd name="connsiteY56" fmla="*/ 93980 h 11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0015" h="119983">
                  <a:moveTo>
                    <a:pt x="59849" y="119983"/>
                  </a:moveTo>
                  <a:cubicBezTo>
                    <a:pt x="51340" y="119983"/>
                    <a:pt x="43466" y="118459"/>
                    <a:pt x="36227" y="115379"/>
                  </a:cubicBezTo>
                  <a:cubicBezTo>
                    <a:pt x="28988" y="112331"/>
                    <a:pt x="22638" y="108045"/>
                    <a:pt x="17177" y="102552"/>
                  </a:cubicBezTo>
                  <a:cubicBezTo>
                    <a:pt x="11748" y="97060"/>
                    <a:pt x="7525" y="90678"/>
                    <a:pt x="4509" y="83439"/>
                  </a:cubicBezTo>
                  <a:cubicBezTo>
                    <a:pt x="1492" y="76200"/>
                    <a:pt x="0" y="68358"/>
                    <a:pt x="0" y="59976"/>
                  </a:cubicBezTo>
                  <a:cubicBezTo>
                    <a:pt x="0" y="51594"/>
                    <a:pt x="1524" y="43783"/>
                    <a:pt x="4604" y="36513"/>
                  </a:cubicBezTo>
                  <a:cubicBezTo>
                    <a:pt x="7652" y="29274"/>
                    <a:pt x="11906" y="22892"/>
                    <a:pt x="17335" y="17399"/>
                  </a:cubicBezTo>
                  <a:cubicBezTo>
                    <a:pt x="22765" y="11906"/>
                    <a:pt x="29147" y="7620"/>
                    <a:pt x="36449" y="4572"/>
                  </a:cubicBezTo>
                  <a:cubicBezTo>
                    <a:pt x="43752" y="1524"/>
                    <a:pt x="51657" y="0"/>
                    <a:pt x="60166" y="0"/>
                  </a:cubicBezTo>
                  <a:cubicBezTo>
                    <a:pt x="68675" y="0"/>
                    <a:pt x="76581" y="1492"/>
                    <a:pt x="83884" y="4508"/>
                  </a:cubicBezTo>
                  <a:cubicBezTo>
                    <a:pt x="91186" y="7525"/>
                    <a:pt x="97536" y="11747"/>
                    <a:pt x="102934" y="17177"/>
                  </a:cubicBezTo>
                  <a:cubicBezTo>
                    <a:pt x="108299" y="22606"/>
                    <a:pt x="112522" y="28924"/>
                    <a:pt x="115507" y="36131"/>
                  </a:cubicBezTo>
                  <a:cubicBezTo>
                    <a:pt x="118523" y="43339"/>
                    <a:pt x="120015" y="51181"/>
                    <a:pt x="120015" y="59658"/>
                  </a:cubicBezTo>
                  <a:cubicBezTo>
                    <a:pt x="120015" y="68135"/>
                    <a:pt x="118491" y="76073"/>
                    <a:pt x="115411" y="83375"/>
                  </a:cubicBezTo>
                  <a:cubicBezTo>
                    <a:pt x="112332" y="90678"/>
                    <a:pt x="108077" y="97091"/>
                    <a:pt x="102584" y="102584"/>
                  </a:cubicBezTo>
                  <a:cubicBezTo>
                    <a:pt x="97091" y="108077"/>
                    <a:pt x="90710" y="112363"/>
                    <a:pt x="83471" y="115411"/>
                  </a:cubicBezTo>
                  <a:cubicBezTo>
                    <a:pt x="76200" y="118459"/>
                    <a:pt x="68326" y="119983"/>
                    <a:pt x="59849" y="119983"/>
                  </a:cubicBezTo>
                  <a:close/>
                  <a:moveTo>
                    <a:pt x="59849" y="112331"/>
                  </a:moveTo>
                  <a:cubicBezTo>
                    <a:pt x="67215" y="112331"/>
                    <a:pt x="74073" y="110966"/>
                    <a:pt x="80423" y="108236"/>
                  </a:cubicBezTo>
                  <a:cubicBezTo>
                    <a:pt x="86773" y="105505"/>
                    <a:pt x="92329" y="101790"/>
                    <a:pt x="97091" y="97028"/>
                  </a:cubicBezTo>
                  <a:cubicBezTo>
                    <a:pt x="101854" y="92265"/>
                    <a:pt x="105537" y="86677"/>
                    <a:pt x="108141" y="80296"/>
                  </a:cubicBezTo>
                  <a:cubicBezTo>
                    <a:pt x="110744" y="73882"/>
                    <a:pt x="112046" y="67024"/>
                    <a:pt x="112046" y="59658"/>
                  </a:cubicBezTo>
                  <a:cubicBezTo>
                    <a:pt x="112046" y="52292"/>
                    <a:pt x="110744" y="45434"/>
                    <a:pt x="108141" y="39084"/>
                  </a:cubicBezTo>
                  <a:cubicBezTo>
                    <a:pt x="105537" y="32734"/>
                    <a:pt x="101917" y="27241"/>
                    <a:pt x="97250" y="22606"/>
                  </a:cubicBezTo>
                  <a:cubicBezTo>
                    <a:pt x="92615" y="17971"/>
                    <a:pt x="87154" y="14319"/>
                    <a:pt x="80835" y="11652"/>
                  </a:cubicBezTo>
                  <a:cubicBezTo>
                    <a:pt x="74549" y="8985"/>
                    <a:pt x="67659" y="7652"/>
                    <a:pt x="60198" y="7652"/>
                  </a:cubicBezTo>
                  <a:cubicBezTo>
                    <a:pt x="52737" y="7652"/>
                    <a:pt x="45784" y="8985"/>
                    <a:pt x="39370" y="11652"/>
                  </a:cubicBezTo>
                  <a:cubicBezTo>
                    <a:pt x="32957" y="14319"/>
                    <a:pt x="27432" y="18066"/>
                    <a:pt x="22797" y="22860"/>
                  </a:cubicBezTo>
                  <a:cubicBezTo>
                    <a:pt x="18161" y="27686"/>
                    <a:pt x="14510" y="33210"/>
                    <a:pt x="11906" y="39529"/>
                  </a:cubicBezTo>
                  <a:cubicBezTo>
                    <a:pt x="9303" y="45815"/>
                    <a:pt x="8001" y="52641"/>
                    <a:pt x="8001" y="60007"/>
                  </a:cubicBezTo>
                  <a:cubicBezTo>
                    <a:pt x="8001" y="67374"/>
                    <a:pt x="9303" y="74231"/>
                    <a:pt x="11906" y="80581"/>
                  </a:cubicBezTo>
                  <a:cubicBezTo>
                    <a:pt x="14510" y="86931"/>
                    <a:pt x="18129" y="92488"/>
                    <a:pt x="22797" y="97250"/>
                  </a:cubicBezTo>
                  <a:cubicBezTo>
                    <a:pt x="27432" y="102013"/>
                    <a:pt x="32925" y="105727"/>
                    <a:pt x="39275" y="108394"/>
                  </a:cubicBezTo>
                  <a:cubicBezTo>
                    <a:pt x="45625" y="110998"/>
                    <a:pt x="52483" y="112331"/>
                    <a:pt x="59849" y="112331"/>
                  </a:cubicBezTo>
                  <a:close/>
                  <a:moveTo>
                    <a:pt x="35878" y="93980"/>
                  </a:moveTo>
                  <a:lnTo>
                    <a:pt x="35878" y="26003"/>
                  </a:lnTo>
                  <a:lnTo>
                    <a:pt x="63055" y="26003"/>
                  </a:lnTo>
                  <a:cubicBezTo>
                    <a:pt x="71660" y="26003"/>
                    <a:pt x="78391" y="28099"/>
                    <a:pt x="83280" y="32290"/>
                  </a:cubicBezTo>
                  <a:cubicBezTo>
                    <a:pt x="88138" y="36481"/>
                    <a:pt x="90583" y="42100"/>
                    <a:pt x="90583" y="49117"/>
                  </a:cubicBezTo>
                  <a:cubicBezTo>
                    <a:pt x="90583" y="56356"/>
                    <a:pt x="88138" y="62039"/>
                    <a:pt x="83280" y="66103"/>
                  </a:cubicBezTo>
                  <a:cubicBezTo>
                    <a:pt x="78423" y="70167"/>
                    <a:pt x="71660" y="72231"/>
                    <a:pt x="63055" y="72231"/>
                  </a:cubicBezTo>
                  <a:lnTo>
                    <a:pt x="47435" y="72231"/>
                  </a:lnTo>
                  <a:lnTo>
                    <a:pt x="47435" y="93980"/>
                  </a:lnTo>
                  <a:lnTo>
                    <a:pt x="35878" y="93980"/>
                  </a:lnTo>
                  <a:close/>
                  <a:moveTo>
                    <a:pt x="47276" y="62706"/>
                  </a:moveTo>
                  <a:lnTo>
                    <a:pt x="62230" y="62706"/>
                  </a:lnTo>
                  <a:cubicBezTo>
                    <a:pt x="67659" y="62706"/>
                    <a:pt x="71882" y="61531"/>
                    <a:pt x="74898" y="59150"/>
                  </a:cubicBezTo>
                  <a:cubicBezTo>
                    <a:pt x="77915" y="56769"/>
                    <a:pt x="79407" y="53435"/>
                    <a:pt x="79407" y="49117"/>
                  </a:cubicBezTo>
                  <a:cubicBezTo>
                    <a:pt x="79407" y="44799"/>
                    <a:pt x="77915" y="41497"/>
                    <a:pt x="74898" y="39179"/>
                  </a:cubicBezTo>
                  <a:cubicBezTo>
                    <a:pt x="71882" y="36862"/>
                    <a:pt x="67691" y="35687"/>
                    <a:pt x="62230" y="35687"/>
                  </a:cubicBezTo>
                  <a:lnTo>
                    <a:pt x="47276" y="35687"/>
                  </a:lnTo>
                  <a:lnTo>
                    <a:pt x="47276" y="62706"/>
                  </a:lnTo>
                  <a:close/>
                  <a:moveTo>
                    <a:pt x="80073" y="93980"/>
                  </a:moveTo>
                  <a:lnTo>
                    <a:pt x="63087" y="67818"/>
                  </a:lnTo>
                  <a:lnTo>
                    <a:pt x="74803" y="67818"/>
                  </a:lnTo>
                  <a:lnTo>
                    <a:pt x="91789" y="93980"/>
                  </a:lnTo>
                  <a:lnTo>
                    <a:pt x="80073" y="93980"/>
                  </a:lnTo>
                  <a:close/>
                </a:path>
              </a:pathLst>
            </a:custGeom>
            <a:solidFill>
              <a:srgbClr val="FFFFFF"/>
            </a:solidFill>
            <a:ln w="3175" cap="flat">
              <a:noFill/>
              <a:prstDash val="solid"/>
              <a:miter/>
            </a:ln>
          </p:spPr>
          <p:txBody>
            <a:bodyPr rtlCol="0" anchor="ctr"/>
            <a:lstStyle/>
            <a:p>
              <a:endParaRPr lang="sv-SE"/>
            </a:p>
          </p:txBody>
        </p:sp>
        <p:grpSp>
          <p:nvGrpSpPr>
            <p:cNvPr id="19" name="Bild 6">
              <a:extLst>
                <a:ext uri="{FF2B5EF4-FFF2-40B4-BE49-F238E27FC236}">
                  <a16:creationId xmlns:a16="http://schemas.microsoft.com/office/drawing/2014/main" id="{C70069C2-2F20-88F9-E8F8-ECC1ACB628C0}"/>
                </a:ext>
              </a:extLst>
            </p:cNvPr>
            <p:cNvGrpSpPr/>
            <p:nvPr/>
          </p:nvGrpSpPr>
          <p:grpSpPr>
            <a:xfrm>
              <a:off x="1377116" y="4632832"/>
              <a:ext cx="3301936" cy="496252"/>
              <a:chOff x="1377116" y="4632832"/>
              <a:chExt cx="3301936" cy="496252"/>
            </a:xfrm>
            <a:solidFill>
              <a:srgbClr val="FFFFFF"/>
            </a:solidFill>
          </p:grpSpPr>
          <p:sp>
            <p:nvSpPr>
              <p:cNvPr id="20" name="Frihandsfigur 19">
                <a:extLst>
                  <a:ext uri="{FF2B5EF4-FFF2-40B4-BE49-F238E27FC236}">
                    <a16:creationId xmlns:a16="http://schemas.microsoft.com/office/drawing/2014/main" id="{6AE7B734-2459-C01B-26BA-09C9D51F238D}"/>
                  </a:ext>
                </a:extLst>
              </p:cNvPr>
              <p:cNvSpPr/>
              <p:nvPr/>
            </p:nvSpPr>
            <p:spPr>
              <a:xfrm>
                <a:off x="1377116" y="4686903"/>
                <a:ext cx="328675" cy="434879"/>
              </a:xfrm>
              <a:custGeom>
                <a:avLst/>
                <a:gdLst>
                  <a:gd name="connsiteX0" fmla="*/ 0 w 328675"/>
                  <a:gd name="connsiteY0" fmla="*/ 434880 h 434879"/>
                  <a:gd name="connsiteX1" fmla="*/ 101282 w 328675"/>
                  <a:gd name="connsiteY1" fmla="*/ 434880 h 434879"/>
                  <a:gd name="connsiteX2" fmla="*/ 101282 w 328675"/>
                  <a:gd name="connsiteY2" fmla="*/ 276447 h 434879"/>
                  <a:gd name="connsiteX3" fmla="*/ 301943 w 328675"/>
                  <a:gd name="connsiteY3" fmla="*/ 276447 h 434879"/>
                  <a:gd name="connsiteX4" fmla="*/ 301943 w 328675"/>
                  <a:gd name="connsiteY4" fmla="*/ 195707 h 434879"/>
                  <a:gd name="connsiteX5" fmla="*/ 101282 w 328675"/>
                  <a:gd name="connsiteY5" fmla="*/ 195707 h 434879"/>
                  <a:gd name="connsiteX6" fmla="*/ 101282 w 328675"/>
                  <a:gd name="connsiteY6" fmla="*/ 80740 h 434879"/>
                  <a:gd name="connsiteX7" fmla="*/ 328676 w 328675"/>
                  <a:gd name="connsiteY7" fmla="*/ 80740 h 434879"/>
                  <a:gd name="connsiteX8" fmla="*/ 328676 w 328675"/>
                  <a:gd name="connsiteY8" fmla="*/ 0 h 434879"/>
                  <a:gd name="connsiteX9" fmla="*/ 0 w 328675"/>
                  <a:gd name="connsiteY9" fmla="*/ 0 h 4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675" h="434879">
                    <a:moveTo>
                      <a:pt x="0" y="434880"/>
                    </a:moveTo>
                    <a:lnTo>
                      <a:pt x="101282" y="434880"/>
                    </a:lnTo>
                    <a:lnTo>
                      <a:pt x="101282" y="276447"/>
                    </a:lnTo>
                    <a:lnTo>
                      <a:pt x="301943" y="276447"/>
                    </a:lnTo>
                    <a:lnTo>
                      <a:pt x="301943" y="195707"/>
                    </a:lnTo>
                    <a:lnTo>
                      <a:pt x="101282" y="195707"/>
                    </a:lnTo>
                    <a:lnTo>
                      <a:pt x="101282" y="80740"/>
                    </a:lnTo>
                    <a:lnTo>
                      <a:pt x="328676" y="80740"/>
                    </a:lnTo>
                    <a:lnTo>
                      <a:pt x="328676" y="0"/>
                    </a:lnTo>
                    <a:lnTo>
                      <a:pt x="0" y="0"/>
                    </a:lnTo>
                    <a:close/>
                  </a:path>
                </a:pathLst>
              </a:custGeom>
              <a:solidFill>
                <a:srgbClr val="FFFFFF"/>
              </a:solidFill>
              <a:ln w="3175" cap="flat">
                <a:noFill/>
                <a:prstDash val="solid"/>
                <a:miter/>
              </a:ln>
            </p:spPr>
            <p:txBody>
              <a:bodyPr rtlCol="0" anchor="ctr"/>
              <a:lstStyle/>
              <a:p>
                <a:endParaRPr lang="sv-SE"/>
              </a:p>
            </p:txBody>
          </p:sp>
          <p:sp>
            <p:nvSpPr>
              <p:cNvPr id="21" name="Frihandsfigur 20">
                <a:extLst>
                  <a:ext uri="{FF2B5EF4-FFF2-40B4-BE49-F238E27FC236}">
                    <a16:creationId xmlns:a16="http://schemas.microsoft.com/office/drawing/2014/main" id="{C680124A-BCEB-1E2F-2D86-67B64EEA840F}"/>
                  </a:ext>
                </a:extLst>
              </p:cNvPr>
              <p:cNvSpPr/>
              <p:nvPr/>
            </p:nvSpPr>
            <p:spPr>
              <a:xfrm>
                <a:off x="1761069" y="4782566"/>
                <a:ext cx="207517" cy="339217"/>
              </a:xfrm>
              <a:custGeom>
                <a:avLst/>
                <a:gdLst>
                  <a:gd name="connsiteX0" fmla="*/ 92583 w 207517"/>
                  <a:gd name="connsiteY0" fmla="*/ 48895 h 339217"/>
                  <a:gd name="connsiteX1" fmla="*/ 92583 w 207517"/>
                  <a:gd name="connsiteY1" fmla="*/ 4953 h 339217"/>
                  <a:gd name="connsiteX2" fmla="*/ 0 w 207517"/>
                  <a:gd name="connsiteY2" fmla="*/ 4953 h 339217"/>
                  <a:gd name="connsiteX3" fmla="*/ 0 w 207517"/>
                  <a:gd name="connsiteY3" fmla="*/ 339217 h 339217"/>
                  <a:gd name="connsiteX4" fmla="*/ 96901 w 207517"/>
                  <a:gd name="connsiteY4" fmla="*/ 339217 h 339217"/>
                  <a:gd name="connsiteX5" fmla="*/ 96901 w 207517"/>
                  <a:gd name="connsiteY5" fmla="*/ 181420 h 339217"/>
                  <a:gd name="connsiteX6" fmla="*/ 121126 w 207517"/>
                  <a:gd name="connsiteY6" fmla="*/ 110585 h 339217"/>
                  <a:gd name="connsiteX7" fmla="*/ 186372 w 207517"/>
                  <a:gd name="connsiteY7" fmla="*/ 87598 h 339217"/>
                  <a:gd name="connsiteX8" fmla="*/ 196628 w 207517"/>
                  <a:gd name="connsiteY8" fmla="*/ 88233 h 339217"/>
                  <a:gd name="connsiteX9" fmla="*/ 207518 w 207517"/>
                  <a:gd name="connsiteY9" fmla="*/ 90107 h 339217"/>
                  <a:gd name="connsiteX10" fmla="*/ 207518 w 207517"/>
                  <a:gd name="connsiteY10" fmla="*/ 0 h 339217"/>
                  <a:gd name="connsiteX11" fmla="*/ 127381 w 207517"/>
                  <a:gd name="connsiteY11" fmla="*/ 18320 h 339217"/>
                  <a:gd name="connsiteX12" fmla="*/ 92583 w 207517"/>
                  <a:gd name="connsiteY12" fmla="*/ 48895 h 33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17" h="339217">
                    <a:moveTo>
                      <a:pt x="92583" y="48895"/>
                    </a:moveTo>
                    <a:lnTo>
                      <a:pt x="92583" y="4953"/>
                    </a:lnTo>
                    <a:lnTo>
                      <a:pt x="0" y="4953"/>
                    </a:lnTo>
                    <a:lnTo>
                      <a:pt x="0" y="339217"/>
                    </a:lnTo>
                    <a:lnTo>
                      <a:pt x="96901" y="339217"/>
                    </a:lnTo>
                    <a:lnTo>
                      <a:pt x="96901" y="181420"/>
                    </a:lnTo>
                    <a:cubicBezTo>
                      <a:pt x="96901" y="149542"/>
                      <a:pt x="104965" y="125920"/>
                      <a:pt x="121126" y="110585"/>
                    </a:cubicBezTo>
                    <a:cubicBezTo>
                      <a:pt x="137287" y="95250"/>
                      <a:pt x="159036" y="87598"/>
                      <a:pt x="186372" y="87598"/>
                    </a:cubicBezTo>
                    <a:cubicBezTo>
                      <a:pt x="189674" y="87598"/>
                      <a:pt x="193103" y="87820"/>
                      <a:pt x="196628" y="88233"/>
                    </a:cubicBezTo>
                    <a:cubicBezTo>
                      <a:pt x="200152" y="88646"/>
                      <a:pt x="203771" y="89281"/>
                      <a:pt x="207518" y="90107"/>
                    </a:cubicBezTo>
                    <a:lnTo>
                      <a:pt x="207518" y="0"/>
                    </a:lnTo>
                    <a:cubicBezTo>
                      <a:pt x="176022" y="0"/>
                      <a:pt x="149320" y="6128"/>
                      <a:pt x="127381" y="18320"/>
                    </a:cubicBezTo>
                    <a:cubicBezTo>
                      <a:pt x="113284" y="26162"/>
                      <a:pt x="101727" y="36386"/>
                      <a:pt x="92583" y="48895"/>
                    </a:cubicBezTo>
                    <a:close/>
                  </a:path>
                </a:pathLst>
              </a:custGeom>
              <a:solidFill>
                <a:srgbClr val="FFFFFF"/>
              </a:solidFill>
              <a:ln w="3175" cap="flat">
                <a:noFill/>
                <a:prstDash val="solid"/>
                <a:miter/>
              </a:ln>
            </p:spPr>
            <p:txBody>
              <a:bodyPr rtlCol="0" anchor="ctr"/>
              <a:lstStyle/>
              <a:p>
                <a:endParaRPr lang="sv-SE"/>
              </a:p>
            </p:txBody>
          </p:sp>
          <p:sp>
            <p:nvSpPr>
              <p:cNvPr id="22" name="Frihandsfigur 21">
                <a:extLst>
                  <a:ext uri="{FF2B5EF4-FFF2-40B4-BE49-F238E27FC236}">
                    <a16:creationId xmlns:a16="http://schemas.microsoft.com/office/drawing/2014/main" id="{C418459E-EB06-EC28-4398-418BDD1A1F07}"/>
                  </a:ext>
                </a:extLst>
              </p:cNvPr>
              <p:cNvSpPr/>
              <p:nvPr/>
            </p:nvSpPr>
            <p:spPr>
              <a:xfrm>
                <a:off x="2016371" y="4782566"/>
                <a:ext cx="317531" cy="344233"/>
              </a:xfrm>
              <a:custGeom>
                <a:avLst/>
                <a:gdLst>
                  <a:gd name="connsiteX0" fmla="*/ 275241 w 317531"/>
                  <a:gd name="connsiteY0" fmla="*/ 36036 h 344233"/>
                  <a:gd name="connsiteX1" fmla="*/ 156591 w 317531"/>
                  <a:gd name="connsiteY1" fmla="*/ 0 h 344233"/>
                  <a:gd name="connsiteX2" fmla="*/ 78295 w 317531"/>
                  <a:gd name="connsiteY2" fmla="*/ 10255 h 344233"/>
                  <a:gd name="connsiteX3" fmla="*/ 12446 w 317531"/>
                  <a:gd name="connsiteY3" fmla="*/ 40386 h 344233"/>
                  <a:gd name="connsiteX4" fmla="*/ 46609 w 317531"/>
                  <a:gd name="connsiteY4" fmla="*/ 108109 h 344233"/>
                  <a:gd name="connsiteX5" fmla="*/ 91027 w 317531"/>
                  <a:gd name="connsiteY5" fmla="*/ 85439 h 344233"/>
                  <a:gd name="connsiteX6" fmla="*/ 143510 w 317531"/>
                  <a:gd name="connsiteY6" fmla="*/ 77057 h 344233"/>
                  <a:gd name="connsiteX7" fmla="*/ 201613 w 317531"/>
                  <a:gd name="connsiteY7" fmla="*/ 94456 h 344233"/>
                  <a:gd name="connsiteX8" fmla="*/ 220567 w 317531"/>
                  <a:gd name="connsiteY8" fmla="*/ 142907 h 344233"/>
                  <a:gd name="connsiteX9" fmla="*/ 220567 w 317531"/>
                  <a:gd name="connsiteY9" fmla="*/ 143542 h 344233"/>
                  <a:gd name="connsiteX10" fmla="*/ 144145 w 317531"/>
                  <a:gd name="connsiteY10" fmla="*/ 143542 h 344233"/>
                  <a:gd name="connsiteX11" fmla="*/ 60896 w 317531"/>
                  <a:gd name="connsiteY11" fmla="*/ 155956 h 344233"/>
                  <a:gd name="connsiteX12" fmla="*/ 14605 w 317531"/>
                  <a:gd name="connsiteY12" fmla="*/ 191071 h 344233"/>
                  <a:gd name="connsiteX13" fmla="*/ 0 w 317531"/>
                  <a:gd name="connsiteY13" fmla="*/ 242951 h 344233"/>
                  <a:gd name="connsiteX14" fmla="*/ 15240 w 317531"/>
                  <a:gd name="connsiteY14" fmla="*/ 294513 h 344233"/>
                  <a:gd name="connsiteX15" fmla="*/ 58420 w 317531"/>
                  <a:gd name="connsiteY15" fmla="*/ 330867 h 344233"/>
                  <a:gd name="connsiteX16" fmla="*/ 124905 w 317531"/>
                  <a:gd name="connsiteY16" fmla="*/ 344233 h 344233"/>
                  <a:gd name="connsiteX17" fmla="*/ 196977 w 317531"/>
                  <a:gd name="connsiteY17" fmla="*/ 327152 h 344233"/>
                  <a:gd name="connsiteX18" fmla="*/ 226822 w 317531"/>
                  <a:gd name="connsiteY18" fmla="*/ 297529 h 344233"/>
                  <a:gd name="connsiteX19" fmla="*/ 226822 w 317531"/>
                  <a:gd name="connsiteY19" fmla="*/ 339249 h 344233"/>
                  <a:gd name="connsiteX20" fmla="*/ 317532 w 317531"/>
                  <a:gd name="connsiteY20" fmla="*/ 339249 h 344233"/>
                  <a:gd name="connsiteX21" fmla="*/ 317532 w 317531"/>
                  <a:gd name="connsiteY21" fmla="*/ 148495 h 344233"/>
                  <a:gd name="connsiteX22" fmla="*/ 275241 w 317531"/>
                  <a:gd name="connsiteY22" fmla="*/ 36036 h 344233"/>
                  <a:gd name="connsiteX23" fmla="*/ 192913 w 317531"/>
                  <a:gd name="connsiteY23" fmla="*/ 267780 h 344233"/>
                  <a:gd name="connsiteX24" fmla="*/ 148495 w 317531"/>
                  <a:gd name="connsiteY24" fmla="*/ 278955 h 344233"/>
                  <a:gd name="connsiteX25" fmla="*/ 109030 w 317531"/>
                  <a:gd name="connsiteY25" fmla="*/ 268065 h 344233"/>
                  <a:gd name="connsiteX26" fmla="*/ 94424 w 317531"/>
                  <a:gd name="connsiteY26" fmla="*/ 238538 h 344233"/>
                  <a:gd name="connsiteX27" fmla="*/ 107156 w 317531"/>
                  <a:gd name="connsiteY27" fmla="*/ 210566 h 344233"/>
                  <a:gd name="connsiteX28" fmla="*/ 154051 w 317531"/>
                  <a:gd name="connsiteY28" fmla="*/ 199390 h 344233"/>
                  <a:gd name="connsiteX29" fmla="*/ 220536 w 317531"/>
                  <a:gd name="connsiteY29" fmla="*/ 199390 h 344233"/>
                  <a:gd name="connsiteX30" fmla="*/ 220536 w 317531"/>
                  <a:gd name="connsiteY30" fmla="*/ 233553 h 344233"/>
                  <a:gd name="connsiteX31" fmla="*/ 192913 w 317531"/>
                  <a:gd name="connsiteY31" fmla="*/ 267780 h 34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7531" h="344233">
                    <a:moveTo>
                      <a:pt x="275241" y="36036"/>
                    </a:moveTo>
                    <a:cubicBezTo>
                      <a:pt x="247079" y="12033"/>
                      <a:pt x="207518" y="0"/>
                      <a:pt x="156591" y="0"/>
                    </a:cubicBezTo>
                    <a:cubicBezTo>
                      <a:pt x="130080" y="0"/>
                      <a:pt x="103981" y="3429"/>
                      <a:pt x="78295" y="10255"/>
                    </a:cubicBezTo>
                    <a:cubicBezTo>
                      <a:pt x="52610" y="17082"/>
                      <a:pt x="30670" y="27146"/>
                      <a:pt x="12446" y="40386"/>
                    </a:cubicBezTo>
                    <a:lnTo>
                      <a:pt x="46609" y="108109"/>
                    </a:lnTo>
                    <a:cubicBezTo>
                      <a:pt x="59023" y="98584"/>
                      <a:pt x="73819" y="91027"/>
                      <a:pt x="91027" y="85439"/>
                    </a:cubicBezTo>
                    <a:cubicBezTo>
                      <a:pt x="108204" y="79851"/>
                      <a:pt x="125698" y="77057"/>
                      <a:pt x="143510" y="77057"/>
                    </a:cubicBezTo>
                    <a:cubicBezTo>
                      <a:pt x="169608" y="77057"/>
                      <a:pt x="188976" y="82867"/>
                      <a:pt x="201613" y="94456"/>
                    </a:cubicBezTo>
                    <a:cubicBezTo>
                      <a:pt x="214249" y="106045"/>
                      <a:pt x="220567" y="122206"/>
                      <a:pt x="220567" y="142907"/>
                    </a:cubicBezTo>
                    <a:lnTo>
                      <a:pt x="220567" y="143542"/>
                    </a:lnTo>
                    <a:lnTo>
                      <a:pt x="144145" y="143542"/>
                    </a:lnTo>
                    <a:cubicBezTo>
                      <a:pt x="109760" y="143542"/>
                      <a:pt x="82010" y="147669"/>
                      <a:pt x="60896" y="155956"/>
                    </a:cubicBezTo>
                    <a:cubicBezTo>
                      <a:pt x="39783" y="164243"/>
                      <a:pt x="24320" y="175958"/>
                      <a:pt x="14605" y="191071"/>
                    </a:cubicBezTo>
                    <a:cubicBezTo>
                      <a:pt x="4858" y="206185"/>
                      <a:pt x="0" y="223488"/>
                      <a:pt x="0" y="242951"/>
                    </a:cubicBezTo>
                    <a:cubicBezTo>
                      <a:pt x="0" y="262001"/>
                      <a:pt x="5080" y="279210"/>
                      <a:pt x="15240" y="294513"/>
                    </a:cubicBezTo>
                    <a:cubicBezTo>
                      <a:pt x="25400" y="309848"/>
                      <a:pt x="39783" y="321945"/>
                      <a:pt x="58420" y="330867"/>
                    </a:cubicBezTo>
                    <a:cubicBezTo>
                      <a:pt x="77057" y="339757"/>
                      <a:pt x="99219" y="344233"/>
                      <a:pt x="124905" y="344233"/>
                    </a:cubicBezTo>
                    <a:cubicBezTo>
                      <a:pt x="154305" y="344233"/>
                      <a:pt x="178340" y="338550"/>
                      <a:pt x="196977" y="327152"/>
                    </a:cubicBezTo>
                    <a:cubicBezTo>
                      <a:pt x="209614" y="319437"/>
                      <a:pt x="219488" y="309531"/>
                      <a:pt x="226822" y="297529"/>
                    </a:cubicBezTo>
                    <a:lnTo>
                      <a:pt x="226822" y="339249"/>
                    </a:lnTo>
                    <a:lnTo>
                      <a:pt x="317532" y="339249"/>
                    </a:lnTo>
                    <a:lnTo>
                      <a:pt x="317532" y="148495"/>
                    </a:lnTo>
                    <a:cubicBezTo>
                      <a:pt x="317500" y="97536"/>
                      <a:pt x="303403" y="60071"/>
                      <a:pt x="275241" y="36036"/>
                    </a:cubicBezTo>
                    <a:close/>
                    <a:moveTo>
                      <a:pt x="192913" y="267780"/>
                    </a:moveTo>
                    <a:cubicBezTo>
                      <a:pt x="179864" y="275241"/>
                      <a:pt x="165068" y="278955"/>
                      <a:pt x="148495" y="278955"/>
                    </a:cubicBezTo>
                    <a:cubicBezTo>
                      <a:pt x="131921" y="278955"/>
                      <a:pt x="118777" y="275336"/>
                      <a:pt x="109030" y="268065"/>
                    </a:cubicBezTo>
                    <a:cubicBezTo>
                      <a:pt x="99282" y="260826"/>
                      <a:pt x="94424" y="250984"/>
                      <a:pt x="94424" y="238538"/>
                    </a:cubicBezTo>
                    <a:cubicBezTo>
                      <a:pt x="94424" y="227362"/>
                      <a:pt x="98679" y="218027"/>
                      <a:pt x="107156" y="210566"/>
                    </a:cubicBezTo>
                    <a:cubicBezTo>
                      <a:pt x="115633" y="203105"/>
                      <a:pt x="131286" y="199390"/>
                      <a:pt x="154051" y="199390"/>
                    </a:cubicBezTo>
                    <a:lnTo>
                      <a:pt x="220536" y="199390"/>
                    </a:lnTo>
                    <a:lnTo>
                      <a:pt x="220536" y="233553"/>
                    </a:lnTo>
                    <a:cubicBezTo>
                      <a:pt x="215201" y="248920"/>
                      <a:pt x="205994" y="260318"/>
                      <a:pt x="192913" y="267780"/>
                    </a:cubicBezTo>
                    <a:close/>
                  </a:path>
                </a:pathLst>
              </a:custGeom>
              <a:solidFill>
                <a:srgbClr val="FFFFFF"/>
              </a:solidFill>
              <a:ln w="3175" cap="flat">
                <a:noFill/>
                <a:prstDash val="solid"/>
                <a:miter/>
              </a:ln>
            </p:spPr>
            <p:txBody>
              <a:bodyPr rtlCol="0" anchor="ctr"/>
              <a:lstStyle/>
              <a:p>
                <a:endParaRPr lang="sv-SE"/>
              </a:p>
            </p:txBody>
          </p:sp>
          <p:sp>
            <p:nvSpPr>
              <p:cNvPr id="23" name="Frihandsfigur 22">
                <a:extLst>
                  <a:ext uri="{FF2B5EF4-FFF2-40B4-BE49-F238E27FC236}">
                    <a16:creationId xmlns:a16="http://schemas.microsoft.com/office/drawing/2014/main" id="{2EF54D29-18B0-BACD-1534-9F514A766706}"/>
                  </a:ext>
                </a:extLst>
              </p:cNvPr>
              <p:cNvSpPr/>
              <p:nvPr/>
            </p:nvSpPr>
            <p:spPr>
              <a:xfrm>
                <a:off x="2417976" y="4782566"/>
                <a:ext cx="564133" cy="339248"/>
              </a:xfrm>
              <a:custGeom>
                <a:avLst/>
                <a:gdLst>
                  <a:gd name="connsiteX0" fmla="*/ 498602 w 564133"/>
                  <a:gd name="connsiteY0" fmla="*/ 15843 h 339248"/>
                  <a:gd name="connsiteX1" fmla="*/ 428085 w 564133"/>
                  <a:gd name="connsiteY1" fmla="*/ 0 h 339248"/>
                  <a:gd name="connsiteX2" fmla="*/ 342964 w 564133"/>
                  <a:gd name="connsiteY2" fmla="*/ 23305 h 339248"/>
                  <a:gd name="connsiteX3" fmla="*/ 307848 w 564133"/>
                  <a:gd name="connsiteY3" fmla="*/ 54737 h 339248"/>
                  <a:gd name="connsiteX4" fmla="*/ 277749 w 564133"/>
                  <a:gd name="connsiteY4" fmla="*/ 23305 h 339248"/>
                  <a:gd name="connsiteX5" fmla="*/ 196977 w 564133"/>
                  <a:gd name="connsiteY5" fmla="*/ 0 h 339248"/>
                  <a:gd name="connsiteX6" fmla="*/ 124270 w 564133"/>
                  <a:gd name="connsiteY6" fmla="*/ 17717 h 339248"/>
                  <a:gd name="connsiteX7" fmla="*/ 92583 w 564133"/>
                  <a:gd name="connsiteY7" fmla="*/ 43275 h 339248"/>
                  <a:gd name="connsiteX8" fmla="*/ 92583 w 564133"/>
                  <a:gd name="connsiteY8" fmla="*/ 4985 h 339248"/>
                  <a:gd name="connsiteX9" fmla="*/ 0 w 564133"/>
                  <a:gd name="connsiteY9" fmla="*/ 4985 h 339248"/>
                  <a:gd name="connsiteX10" fmla="*/ 0 w 564133"/>
                  <a:gd name="connsiteY10" fmla="*/ 339249 h 339248"/>
                  <a:gd name="connsiteX11" fmla="*/ 96901 w 564133"/>
                  <a:gd name="connsiteY11" fmla="*/ 339249 h 339248"/>
                  <a:gd name="connsiteX12" fmla="*/ 96901 w 564133"/>
                  <a:gd name="connsiteY12" fmla="*/ 171514 h 339248"/>
                  <a:gd name="connsiteX13" fmla="*/ 106236 w 564133"/>
                  <a:gd name="connsiteY13" fmla="*/ 122111 h 339248"/>
                  <a:gd name="connsiteX14" fmla="*/ 132334 w 564133"/>
                  <a:gd name="connsiteY14" fmla="*/ 93536 h 339248"/>
                  <a:gd name="connsiteX15" fmla="*/ 170243 w 564133"/>
                  <a:gd name="connsiteY15" fmla="*/ 83883 h 339248"/>
                  <a:gd name="connsiteX16" fmla="*/ 217773 w 564133"/>
                  <a:gd name="connsiteY16" fmla="*/ 103156 h 339248"/>
                  <a:gd name="connsiteX17" fmla="*/ 234252 w 564133"/>
                  <a:gd name="connsiteY17" fmla="*/ 162814 h 339248"/>
                  <a:gd name="connsiteX18" fmla="*/ 234252 w 564133"/>
                  <a:gd name="connsiteY18" fmla="*/ 339249 h 339248"/>
                  <a:gd name="connsiteX19" fmla="*/ 331152 w 564133"/>
                  <a:gd name="connsiteY19" fmla="*/ 339249 h 339248"/>
                  <a:gd name="connsiteX20" fmla="*/ 331152 w 564133"/>
                  <a:gd name="connsiteY20" fmla="*/ 171514 h 339248"/>
                  <a:gd name="connsiteX21" fmla="*/ 340170 w 564133"/>
                  <a:gd name="connsiteY21" fmla="*/ 122111 h 339248"/>
                  <a:gd name="connsiteX22" fmla="*/ 365951 w 564133"/>
                  <a:gd name="connsiteY22" fmla="*/ 93536 h 339248"/>
                  <a:gd name="connsiteX23" fmla="*/ 404463 w 564133"/>
                  <a:gd name="connsiteY23" fmla="*/ 83883 h 339248"/>
                  <a:gd name="connsiteX24" fmla="*/ 450755 w 564133"/>
                  <a:gd name="connsiteY24" fmla="*/ 103156 h 339248"/>
                  <a:gd name="connsiteX25" fmla="*/ 467233 w 564133"/>
                  <a:gd name="connsiteY25" fmla="*/ 162814 h 339248"/>
                  <a:gd name="connsiteX26" fmla="*/ 467233 w 564133"/>
                  <a:gd name="connsiteY26" fmla="*/ 339249 h 339248"/>
                  <a:gd name="connsiteX27" fmla="*/ 564134 w 564133"/>
                  <a:gd name="connsiteY27" fmla="*/ 339249 h 339248"/>
                  <a:gd name="connsiteX28" fmla="*/ 564134 w 564133"/>
                  <a:gd name="connsiteY28" fmla="*/ 147892 h 339248"/>
                  <a:gd name="connsiteX29" fmla="*/ 546735 w 564133"/>
                  <a:gd name="connsiteY29" fmla="*/ 64326 h 339248"/>
                  <a:gd name="connsiteX30" fmla="*/ 498602 w 564133"/>
                  <a:gd name="connsiteY30" fmla="*/ 15843 h 33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4133" h="339248">
                    <a:moveTo>
                      <a:pt x="498602" y="15843"/>
                    </a:moveTo>
                    <a:cubicBezTo>
                      <a:pt x="478092" y="5271"/>
                      <a:pt x="454596" y="0"/>
                      <a:pt x="428085" y="0"/>
                    </a:cubicBezTo>
                    <a:cubicBezTo>
                      <a:pt x="395764" y="0"/>
                      <a:pt x="367411" y="7779"/>
                      <a:pt x="342964" y="23305"/>
                    </a:cubicBezTo>
                    <a:cubicBezTo>
                      <a:pt x="329089" y="32131"/>
                      <a:pt x="317436" y="42640"/>
                      <a:pt x="307848" y="54737"/>
                    </a:cubicBezTo>
                    <a:cubicBezTo>
                      <a:pt x="300006" y="42005"/>
                      <a:pt x="289973" y="31496"/>
                      <a:pt x="277749" y="23305"/>
                    </a:cubicBezTo>
                    <a:cubicBezTo>
                      <a:pt x="254540" y="7779"/>
                      <a:pt x="227616" y="0"/>
                      <a:pt x="196977" y="0"/>
                    </a:cubicBezTo>
                    <a:cubicBezTo>
                      <a:pt x="170053" y="0"/>
                      <a:pt x="145828" y="5905"/>
                      <a:pt x="124270" y="17717"/>
                    </a:cubicBezTo>
                    <a:cubicBezTo>
                      <a:pt x="112014" y="24448"/>
                      <a:pt x="101505" y="32988"/>
                      <a:pt x="92583" y="43275"/>
                    </a:cubicBezTo>
                    <a:lnTo>
                      <a:pt x="92583" y="4985"/>
                    </a:lnTo>
                    <a:lnTo>
                      <a:pt x="0" y="4985"/>
                    </a:lnTo>
                    <a:lnTo>
                      <a:pt x="0" y="339249"/>
                    </a:lnTo>
                    <a:lnTo>
                      <a:pt x="96901" y="339249"/>
                    </a:lnTo>
                    <a:lnTo>
                      <a:pt x="96901" y="171514"/>
                    </a:lnTo>
                    <a:cubicBezTo>
                      <a:pt x="96901" y="151225"/>
                      <a:pt x="100013" y="134779"/>
                      <a:pt x="106236" y="122111"/>
                    </a:cubicBezTo>
                    <a:cubicBezTo>
                      <a:pt x="112458" y="109474"/>
                      <a:pt x="121158" y="99949"/>
                      <a:pt x="132334" y="93536"/>
                    </a:cubicBezTo>
                    <a:cubicBezTo>
                      <a:pt x="143510" y="87122"/>
                      <a:pt x="156146" y="83883"/>
                      <a:pt x="170243" y="83883"/>
                    </a:cubicBezTo>
                    <a:cubicBezTo>
                      <a:pt x="190945" y="83883"/>
                      <a:pt x="206788" y="90329"/>
                      <a:pt x="217773" y="103156"/>
                    </a:cubicBezTo>
                    <a:cubicBezTo>
                      <a:pt x="228759" y="116014"/>
                      <a:pt x="234252" y="135890"/>
                      <a:pt x="234252" y="162814"/>
                    </a:cubicBezTo>
                    <a:lnTo>
                      <a:pt x="234252" y="339249"/>
                    </a:lnTo>
                    <a:lnTo>
                      <a:pt x="331152" y="339249"/>
                    </a:lnTo>
                    <a:lnTo>
                      <a:pt x="331152" y="171514"/>
                    </a:lnTo>
                    <a:cubicBezTo>
                      <a:pt x="331152" y="151225"/>
                      <a:pt x="334169" y="134779"/>
                      <a:pt x="340170" y="122111"/>
                    </a:cubicBezTo>
                    <a:cubicBezTo>
                      <a:pt x="346170" y="109474"/>
                      <a:pt x="354774" y="99949"/>
                      <a:pt x="365951" y="93536"/>
                    </a:cubicBezTo>
                    <a:cubicBezTo>
                      <a:pt x="377127" y="87122"/>
                      <a:pt x="389954" y="83883"/>
                      <a:pt x="404463" y="83883"/>
                    </a:cubicBezTo>
                    <a:cubicBezTo>
                      <a:pt x="424339" y="83883"/>
                      <a:pt x="439769" y="90329"/>
                      <a:pt x="450755" y="103156"/>
                    </a:cubicBezTo>
                    <a:cubicBezTo>
                      <a:pt x="461740" y="116014"/>
                      <a:pt x="467233" y="135890"/>
                      <a:pt x="467233" y="162814"/>
                    </a:cubicBezTo>
                    <a:lnTo>
                      <a:pt x="467233" y="339249"/>
                    </a:lnTo>
                    <a:lnTo>
                      <a:pt x="564134" y="339249"/>
                    </a:lnTo>
                    <a:lnTo>
                      <a:pt x="564134" y="147892"/>
                    </a:lnTo>
                    <a:cubicBezTo>
                      <a:pt x="564134" y="113951"/>
                      <a:pt x="558324" y="86074"/>
                      <a:pt x="546735" y="64326"/>
                    </a:cubicBezTo>
                    <a:cubicBezTo>
                      <a:pt x="535146" y="42545"/>
                      <a:pt x="519113" y="26384"/>
                      <a:pt x="498602" y="15843"/>
                    </a:cubicBezTo>
                    <a:close/>
                  </a:path>
                </a:pathLst>
              </a:custGeom>
              <a:solidFill>
                <a:srgbClr val="FFFFFF"/>
              </a:solidFill>
              <a:ln w="3175" cap="flat">
                <a:noFill/>
                <a:prstDash val="solid"/>
                <a:miter/>
              </a:ln>
            </p:spPr>
            <p:txBody>
              <a:bodyPr rtlCol="0" anchor="ctr"/>
              <a:lstStyle/>
              <a:p>
                <a:endParaRPr lang="sv-SE"/>
              </a:p>
            </p:txBody>
          </p:sp>
          <p:sp>
            <p:nvSpPr>
              <p:cNvPr id="24" name="Frihandsfigur 23">
                <a:extLst>
                  <a:ext uri="{FF2B5EF4-FFF2-40B4-BE49-F238E27FC236}">
                    <a16:creationId xmlns:a16="http://schemas.microsoft.com/office/drawing/2014/main" id="{EB66DEDA-82CF-65BF-54E2-820C8028A92B}"/>
                  </a:ext>
                </a:extLst>
              </p:cNvPr>
              <p:cNvSpPr/>
              <p:nvPr/>
            </p:nvSpPr>
            <p:spPr>
              <a:xfrm>
                <a:off x="3029958" y="4713636"/>
                <a:ext cx="254730" cy="413130"/>
              </a:xfrm>
              <a:custGeom>
                <a:avLst/>
                <a:gdLst>
                  <a:gd name="connsiteX0" fmla="*/ 189484 w 254730"/>
                  <a:gd name="connsiteY0" fmla="*/ 336074 h 413130"/>
                  <a:gd name="connsiteX1" fmla="*/ 159988 w 254730"/>
                  <a:gd name="connsiteY1" fmla="*/ 324263 h 413130"/>
                  <a:gd name="connsiteX2" fmla="*/ 149098 w 254730"/>
                  <a:gd name="connsiteY2" fmla="*/ 291338 h 413130"/>
                  <a:gd name="connsiteX3" fmla="*/ 149098 w 254730"/>
                  <a:gd name="connsiteY3" fmla="*/ 155924 h 413130"/>
                  <a:gd name="connsiteX4" fmla="*/ 231743 w 254730"/>
                  <a:gd name="connsiteY4" fmla="*/ 155924 h 413130"/>
                  <a:gd name="connsiteX5" fmla="*/ 231743 w 254730"/>
                  <a:gd name="connsiteY5" fmla="*/ 81375 h 413130"/>
                  <a:gd name="connsiteX6" fmla="*/ 149098 w 254730"/>
                  <a:gd name="connsiteY6" fmla="*/ 81375 h 413130"/>
                  <a:gd name="connsiteX7" fmla="*/ 149098 w 254730"/>
                  <a:gd name="connsiteY7" fmla="*/ 0 h 413130"/>
                  <a:gd name="connsiteX8" fmla="*/ 51562 w 254730"/>
                  <a:gd name="connsiteY8" fmla="*/ 0 h 413130"/>
                  <a:gd name="connsiteX9" fmla="*/ 51562 w 254730"/>
                  <a:gd name="connsiteY9" fmla="*/ 81375 h 413130"/>
                  <a:gd name="connsiteX10" fmla="*/ 0 w 254730"/>
                  <a:gd name="connsiteY10" fmla="*/ 81375 h 413130"/>
                  <a:gd name="connsiteX11" fmla="*/ 0 w 254730"/>
                  <a:gd name="connsiteY11" fmla="*/ 155924 h 413130"/>
                  <a:gd name="connsiteX12" fmla="*/ 51562 w 254730"/>
                  <a:gd name="connsiteY12" fmla="*/ 155924 h 413130"/>
                  <a:gd name="connsiteX13" fmla="*/ 51562 w 254730"/>
                  <a:gd name="connsiteY13" fmla="*/ 293211 h 413130"/>
                  <a:gd name="connsiteX14" fmla="*/ 84487 w 254730"/>
                  <a:gd name="connsiteY14" fmla="*/ 383000 h 413130"/>
                  <a:gd name="connsiteX15" fmla="*/ 176435 w 254730"/>
                  <a:gd name="connsiteY15" fmla="*/ 413131 h 413130"/>
                  <a:gd name="connsiteX16" fmla="*/ 219615 w 254730"/>
                  <a:gd name="connsiteY16" fmla="*/ 407860 h 413130"/>
                  <a:gd name="connsiteX17" fmla="*/ 254730 w 254730"/>
                  <a:gd name="connsiteY17" fmla="*/ 392017 h 413130"/>
                  <a:gd name="connsiteX18" fmla="*/ 229267 w 254730"/>
                  <a:gd name="connsiteY18" fmla="*/ 323691 h 413130"/>
                  <a:gd name="connsiteX19" fmla="*/ 189484 w 254730"/>
                  <a:gd name="connsiteY19" fmla="*/ 336074 h 41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730" h="413130">
                    <a:moveTo>
                      <a:pt x="189484" y="336074"/>
                    </a:moveTo>
                    <a:cubicBezTo>
                      <a:pt x="177070" y="336074"/>
                      <a:pt x="167227" y="332137"/>
                      <a:pt x="159988" y="324263"/>
                    </a:cubicBezTo>
                    <a:cubicBezTo>
                      <a:pt x="152718" y="316389"/>
                      <a:pt x="149098" y="305403"/>
                      <a:pt x="149098" y="291338"/>
                    </a:cubicBezTo>
                    <a:lnTo>
                      <a:pt x="149098" y="155924"/>
                    </a:lnTo>
                    <a:lnTo>
                      <a:pt x="231743" y="155924"/>
                    </a:lnTo>
                    <a:lnTo>
                      <a:pt x="231743" y="81375"/>
                    </a:lnTo>
                    <a:lnTo>
                      <a:pt x="149098" y="81375"/>
                    </a:lnTo>
                    <a:lnTo>
                      <a:pt x="149098" y="0"/>
                    </a:lnTo>
                    <a:lnTo>
                      <a:pt x="51562" y="0"/>
                    </a:lnTo>
                    <a:lnTo>
                      <a:pt x="51562" y="81375"/>
                    </a:lnTo>
                    <a:lnTo>
                      <a:pt x="0" y="81375"/>
                    </a:lnTo>
                    <a:lnTo>
                      <a:pt x="0" y="155924"/>
                    </a:lnTo>
                    <a:lnTo>
                      <a:pt x="51562" y="155924"/>
                    </a:lnTo>
                    <a:lnTo>
                      <a:pt x="51562" y="293211"/>
                    </a:lnTo>
                    <a:cubicBezTo>
                      <a:pt x="51562" y="332962"/>
                      <a:pt x="62548" y="362903"/>
                      <a:pt x="84487" y="383000"/>
                    </a:cubicBezTo>
                    <a:cubicBezTo>
                      <a:pt x="106426" y="403098"/>
                      <a:pt x="137096" y="413131"/>
                      <a:pt x="176435" y="413131"/>
                    </a:cubicBezTo>
                    <a:cubicBezTo>
                      <a:pt x="191357" y="413131"/>
                      <a:pt x="205740" y="411353"/>
                      <a:pt x="219615" y="407860"/>
                    </a:cubicBezTo>
                    <a:cubicBezTo>
                      <a:pt x="233489" y="404336"/>
                      <a:pt x="245205" y="399066"/>
                      <a:pt x="254730" y="392017"/>
                    </a:cubicBezTo>
                    <a:lnTo>
                      <a:pt x="229267" y="323691"/>
                    </a:lnTo>
                    <a:cubicBezTo>
                      <a:pt x="218504" y="331946"/>
                      <a:pt x="205232" y="336074"/>
                      <a:pt x="189484" y="336074"/>
                    </a:cubicBezTo>
                    <a:close/>
                  </a:path>
                </a:pathLst>
              </a:custGeom>
              <a:solidFill>
                <a:srgbClr val="FFFFFF"/>
              </a:solidFill>
              <a:ln w="3175" cap="flat">
                <a:noFill/>
                <a:prstDash val="solid"/>
                <a:miter/>
              </a:ln>
            </p:spPr>
            <p:txBody>
              <a:bodyPr rtlCol="0" anchor="ctr"/>
              <a:lstStyle/>
              <a:p>
                <a:endParaRPr lang="sv-SE"/>
              </a:p>
            </p:txBody>
          </p:sp>
          <p:sp>
            <p:nvSpPr>
              <p:cNvPr id="25" name="Frihandsfigur 24">
                <a:extLst>
                  <a:ext uri="{FF2B5EF4-FFF2-40B4-BE49-F238E27FC236}">
                    <a16:creationId xmlns:a16="http://schemas.microsoft.com/office/drawing/2014/main" id="{543B856B-E3AD-76AD-651F-798A9ABE525B}"/>
                  </a:ext>
                </a:extLst>
              </p:cNvPr>
              <p:cNvSpPr/>
              <p:nvPr/>
            </p:nvSpPr>
            <p:spPr>
              <a:xfrm>
                <a:off x="3339997" y="4787519"/>
                <a:ext cx="96900" cy="334264"/>
              </a:xfrm>
              <a:custGeom>
                <a:avLst/>
                <a:gdLst>
                  <a:gd name="connsiteX0" fmla="*/ 0 w 96900"/>
                  <a:gd name="connsiteY0" fmla="*/ 0 h 334264"/>
                  <a:gd name="connsiteX1" fmla="*/ 96901 w 96900"/>
                  <a:gd name="connsiteY1" fmla="*/ 0 h 334264"/>
                  <a:gd name="connsiteX2" fmla="*/ 96901 w 96900"/>
                  <a:gd name="connsiteY2" fmla="*/ 334264 h 334264"/>
                  <a:gd name="connsiteX3" fmla="*/ 0 w 96900"/>
                  <a:gd name="connsiteY3" fmla="*/ 334264 h 334264"/>
                </a:gdLst>
                <a:ahLst/>
                <a:cxnLst>
                  <a:cxn ang="0">
                    <a:pos x="connsiteX0" y="connsiteY0"/>
                  </a:cxn>
                  <a:cxn ang="0">
                    <a:pos x="connsiteX1" y="connsiteY1"/>
                  </a:cxn>
                  <a:cxn ang="0">
                    <a:pos x="connsiteX2" y="connsiteY2"/>
                  </a:cxn>
                  <a:cxn ang="0">
                    <a:pos x="connsiteX3" y="connsiteY3"/>
                  </a:cxn>
                </a:cxnLst>
                <a:rect l="l" t="t" r="r" b="b"/>
                <a:pathLst>
                  <a:path w="96900" h="334264">
                    <a:moveTo>
                      <a:pt x="0" y="0"/>
                    </a:moveTo>
                    <a:lnTo>
                      <a:pt x="96901" y="0"/>
                    </a:lnTo>
                    <a:lnTo>
                      <a:pt x="96901" y="334264"/>
                    </a:lnTo>
                    <a:lnTo>
                      <a:pt x="0" y="334264"/>
                    </a:lnTo>
                    <a:close/>
                  </a:path>
                </a:pathLst>
              </a:custGeom>
              <a:solidFill>
                <a:srgbClr val="FFFFFF"/>
              </a:solidFill>
              <a:ln w="3175" cap="flat">
                <a:noFill/>
                <a:prstDash val="solid"/>
                <a:miter/>
              </a:ln>
            </p:spPr>
            <p:txBody>
              <a:bodyPr rtlCol="0" anchor="ctr"/>
              <a:lstStyle/>
              <a:p>
                <a:endParaRPr lang="sv-SE"/>
              </a:p>
            </p:txBody>
          </p:sp>
          <p:sp>
            <p:nvSpPr>
              <p:cNvPr id="26" name="Frihandsfigur 25">
                <a:extLst>
                  <a:ext uri="{FF2B5EF4-FFF2-40B4-BE49-F238E27FC236}">
                    <a16:creationId xmlns:a16="http://schemas.microsoft.com/office/drawing/2014/main" id="{3A928C3B-4645-6AEC-3925-33DB9814E8C2}"/>
                  </a:ext>
                </a:extLst>
              </p:cNvPr>
              <p:cNvSpPr/>
              <p:nvPr/>
            </p:nvSpPr>
            <p:spPr>
              <a:xfrm>
                <a:off x="3327582" y="4632832"/>
                <a:ext cx="121761" cy="108077"/>
              </a:xfrm>
              <a:custGeom>
                <a:avLst/>
                <a:gdLst>
                  <a:gd name="connsiteX0" fmla="*/ 104680 w 121761"/>
                  <a:gd name="connsiteY0" fmla="*/ 14605 h 108077"/>
                  <a:gd name="connsiteX1" fmla="*/ 60865 w 121761"/>
                  <a:gd name="connsiteY1" fmla="*/ 0 h 108077"/>
                  <a:gd name="connsiteX2" fmla="*/ 16764 w 121761"/>
                  <a:gd name="connsiteY2" fmla="*/ 15526 h 108077"/>
                  <a:gd name="connsiteX3" fmla="*/ 0 w 121761"/>
                  <a:gd name="connsiteY3" fmla="*/ 54038 h 108077"/>
                  <a:gd name="connsiteX4" fmla="*/ 16764 w 121761"/>
                  <a:gd name="connsiteY4" fmla="*/ 92551 h 108077"/>
                  <a:gd name="connsiteX5" fmla="*/ 60865 w 121761"/>
                  <a:gd name="connsiteY5" fmla="*/ 108077 h 108077"/>
                  <a:gd name="connsiteX6" fmla="*/ 104997 w 121761"/>
                  <a:gd name="connsiteY6" fmla="*/ 92234 h 108077"/>
                  <a:gd name="connsiteX7" fmla="*/ 121761 w 121761"/>
                  <a:gd name="connsiteY7" fmla="*/ 52165 h 108077"/>
                  <a:gd name="connsiteX8" fmla="*/ 104680 w 121761"/>
                  <a:gd name="connsiteY8" fmla="*/ 14605 h 10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61" h="108077">
                    <a:moveTo>
                      <a:pt x="104680" y="14605"/>
                    </a:moveTo>
                    <a:cubicBezTo>
                      <a:pt x="93282" y="4890"/>
                      <a:pt x="78676" y="0"/>
                      <a:pt x="60865" y="0"/>
                    </a:cubicBezTo>
                    <a:cubicBezTo>
                      <a:pt x="42640" y="0"/>
                      <a:pt x="27940" y="5175"/>
                      <a:pt x="16764" y="15526"/>
                    </a:cubicBezTo>
                    <a:cubicBezTo>
                      <a:pt x="5588" y="25876"/>
                      <a:pt x="0" y="38735"/>
                      <a:pt x="0" y="54038"/>
                    </a:cubicBezTo>
                    <a:cubicBezTo>
                      <a:pt x="0" y="69374"/>
                      <a:pt x="5588" y="82201"/>
                      <a:pt x="16764" y="92551"/>
                    </a:cubicBezTo>
                    <a:cubicBezTo>
                      <a:pt x="27940" y="102902"/>
                      <a:pt x="42640" y="108077"/>
                      <a:pt x="60865" y="108077"/>
                    </a:cubicBezTo>
                    <a:cubicBezTo>
                      <a:pt x="79089" y="108077"/>
                      <a:pt x="93789" y="102807"/>
                      <a:pt x="104997" y="92234"/>
                    </a:cubicBezTo>
                    <a:cubicBezTo>
                      <a:pt x="116173" y="81661"/>
                      <a:pt x="121761" y="68326"/>
                      <a:pt x="121761" y="52165"/>
                    </a:cubicBezTo>
                    <a:cubicBezTo>
                      <a:pt x="121761" y="36862"/>
                      <a:pt x="116046" y="24352"/>
                      <a:pt x="104680" y="14605"/>
                    </a:cubicBezTo>
                    <a:close/>
                  </a:path>
                </a:pathLst>
              </a:custGeom>
              <a:solidFill>
                <a:srgbClr val="FFFFFF"/>
              </a:solidFill>
              <a:ln w="3175" cap="flat">
                <a:noFill/>
                <a:prstDash val="solid"/>
                <a:miter/>
              </a:ln>
            </p:spPr>
            <p:txBody>
              <a:bodyPr rtlCol="0" anchor="ctr"/>
              <a:lstStyle/>
              <a:p>
                <a:endParaRPr lang="sv-SE"/>
              </a:p>
            </p:txBody>
          </p:sp>
          <p:sp>
            <p:nvSpPr>
              <p:cNvPr id="27" name="Frihandsfigur 26">
                <a:extLst>
                  <a:ext uri="{FF2B5EF4-FFF2-40B4-BE49-F238E27FC236}">
                    <a16:creationId xmlns:a16="http://schemas.microsoft.com/office/drawing/2014/main" id="{FC2B4737-8046-8874-7304-DEBF2494E4FC}"/>
                  </a:ext>
                </a:extLst>
              </p:cNvPr>
              <p:cNvSpPr/>
              <p:nvPr/>
            </p:nvSpPr>
            <p:spPr>
              <a:xfrm>
                <a:off x="3504017" y="4660773"/>
                <a:ext cx="363442" cy="465963"/>
              </a:xfrm>
              <a:custGeom>
                <a:avLst/>
                <a:gdLst>
                  <a:gd name="connsiteX0" fmla="*/ 266541 w 363442"/>
                  <a:gd name="connsiteY0" fmla="*/ 161735 h 465963"/>
                  <a:gd name="connsiteX1" fmla="*/ 240443 w 363442"/>
                  <a:gd name="connsiteY1" fmla="*/ 140430 h 465963"/>
                  <a:gd name="connsiteX2" fmla="*/ 166497 w 363442"/>
                  <a:gd name="connsiteY2" fmla="*/ 121793 h 465963"/>
                  <a:gd name="connsiteX3" fmla="*/ 81375 w 363442"/>
                  <a:gd name="connsiteY3" fmla="*/ 143224 h 465963"/>
                  <a:gd name="connsiteX4" fmla="*/ 21749 w 363442"/>
                  <a:gd name="connsiteY4" fmla="*/ 203168 h 465963"/>
                  <a:gd name="connsiteX5" fmla="*/ 0 w 363442"/>
                  <a:gd name="connsiteY5" fmla="*/ 293878 h 465963"/>
                  <a:gd name="connsiteX6" fmla="*/ 21749 w 363442"/>
                  <a:gd name="connsiteY6" fmla="*/ 384588 h 465963"/>
                  <a:gd name="connsiteX7" fmla="*/ 81375 w 363442"/>
                  <a:gd name="connsiteY7" fmla="*/ 444532 h 465963"/>
                  <a:gd name="connsiteX8" fmla="*/ 166497 w 363442"/>
                  <a:gd name="connsiteY8" fmla="*/ 465963 h 465963"/>
                  <a:gd name="connsiteX9" fmla="*/ 241967 w 363442"/>
                  <a:gd name="connsiteY9" fmla="*/ 447643 h 465963"/>
                  <a:gd name="connsiteX10" fmla="*/ 270859 w 363442"/>
                  <a:gd name="connsiteY10" fmla="*/ 422783 h 465963"/>
                  <a:gd name="connsiteX11" fmla="*/ 270859 w 363442"/>
                  <a:gd name="connsiteY11" fmla="*/ 461010 h 465963"/>
                  <a:gd name="connsiteX12" fmla="*/ 363442 w 363442"/>
                  <a:gd name="connsiteY12" fmla="*/ 461010 h 465963"/>
                  <a:gd name="connsiteX13" fmla="*/ 363442 w 363442"/>
                  <a:gd name="connsiteY13" fmla="*/ 0 h 465963"/>
                  <a:gd name="connsiteX14" fmla="*/ 266541 w 363442"/>
                  <a:gd name="connsiteY14" fmla="*/ 0 h 465963"/>
                  <a:gd name="connsiteX15" fmla="*/ 266541 w 363442"/>
                  <a:gd name="connsiteY15" fmla="*/ 161735 h 465963"/>
                  <a:gd name="connsiteX16" fmla="*/ 256889 w 363442"/>
                  <a:gd name="connsiteY16" fmla="*/ 343598 h 465963"/>
                  <a:gd name="connsiteX17" fmla="*/ 226123 w 363442"/>
                  <a:gd name="connsiteY17" fmla="*/ 375602 h 465963"/>
                  <a:gd name="connsiteX18" fmla="*/ 182626 w 363442"/>
                  <a:gd name="connsiteY18" fmla="*/ 386461 h 465963"/>
                  <a:gd name="connsiteX19" fmla="*/ 139764 w 363442"/>
                  <a:gd name="connsiteY19" fmla="*/ 375602 h 465963"/>
                  <a:gd name="connsiteX20" fmla="*/ 108998 w 363442"/>
                  <a:gd name="connsiteY20" fmla="*/ 343598 h 465963"/>
                  <a:gd name="connsiteX21" fmla="*/ 97504 w 363442"/>
                  <a:gd name="connsiteY21" fmla="*/ 293878 h 465963"/>
                  <a:gd name="connsiteX22" fmla="*/ 108998 w 363442"/>
                  <a:gd name="connsiteY22" fmla="*/ 244157 h 465963"/>
                  <a:gd name="connsiteX23" fmla="*/ 139764 w 363442"/>
                  <a:gd name="connsiteY23" fmla="*/ 212788 h 465963"/>
                  <a:gd name="connsiteX24" fmla="*/ 182626 w 363442"/>
                  <a:gd name="connsiteY24" fmla="*/ 201898 h 465963"/>
                  <a:gd name="connsiteX25" fmla="*/ 226123 w 363442"/>
                  <a:gd name="connsiteY25" fmla="*/ 212788 h 465963"/>
                  <a:gd name="connsiteX26" fmla="*/ 256889 w 363442"/>
                  <a:gd name="connsiteY26" fmla="*/ 244157 h 465963"/>
                  <a:gd name="connsiteX27" fmla="*/ 268383 w 363442"/>
                  <a:gd name="connsiteY27" fmla="*/ 293878 h 465963"/>
                  <a:gd name="connsiteX28" fmla="*/ 256889 w 363442"/>
                  <a:gd name="connsiteY28" fmla="*/ 343598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3442" h="465963">
                    <a:moveTo>
                      <a:pt x="266541" y="161735"/>
                    </a:moveTo>
                    <a:cubicBezTo>
                      <a:pt x="258826" y="153289"/>
                      <a:pt x="250158" y="146145"/>
                      <a:pt x="240443" y="140430"/>
                    </a:cubicBezTo>
                    <a:cubicBezTo>
                      <a:pt x="219329" y="128016"/>
                      <a:pt x="194659" y="121793"/>
                      <a:pt x="166497" y="121793"/>
                    </a:cubicBezTo>
                    <a:cubicBezTo>
                      <a:pt x="135001" y="121793"/>
                      <a:pt x="106648" y="128937"/>
                      <a:pt x="81375" y="143224"/>
                    </a:cubicBezTo>
                    <a:cubicBezTo>
                      <a:pt x="56102" y="157512"/>
                      <a:pt x="36227" y="177514"/>
                      <a:pt x="21749" y="203168"/>
                    </a:cubicBezTo>
                    <a:cubicBezTo>
                      <a:pt x="7239" y="228854"/>
                      <a:pt x="0" y="259080"/>
                      <a:pt x="0" y="293878"/>
                    </a:cubicBezTo>
                    <a:cubicBezTo>
                      <a:pt x="0" y="328676"/>
                      <a:pt x="7239" y="358902"/>
                      <a:pt x="21749" y="384588"/>
                    </a:cubicBezTo>
                    <a:cubicBezTo>
                      <a:pt x="36227" y="410273"/>
                      <a:pt x="56102" y="430244"/>
                      <a:pt x="81375" y="444532"/>
                    </a:cubicBezTo>
                    <a:cubicBezTo>
                      <a:pt x="106648" y="458819"/>
                      <a:pt x="135001" y="465963"/>
                      <a:pt x="166497" y="465963"/>
                    </a:cubicBezTo>
                    <a:cubicBezTo>
                      <a:pt x="195897" y="465963"/>
                      <a:pt x="221075" y="459867"/>
                      <a:pt x="241967" y="447643"/>
                    </a:cubicBezTo>
                    <a:cubicBezTo>
                      <a:pt x="252952" y="441230"/>
                      <a:pt x="262572" y="432911"/>
                      <a:pt x="270859" y="422783"/>
                    </a:cubicBezTo>
                    <a:lnTo>
                      <a:pt x="270859" y="461010"/>
                    </a:lnTo>
                    <a:lnTo>
                      <a:pt x="363442" y="461010"/>
                    </a:lnTo>
                    <a:lnTo>
                      <a:pt x="363442" y="0"/>
                    </a:lnTo>
                    <a:lnTo>
                      <a:pt x="266541" y="0"/>
                    </a:lnTo>
                    <a:lnTo>
                      <a:pt x="266541" y="161735"/>
                    </a:lnTo>
                    <a:close/>
                    <a:moveTo>
                      <a:pt x="256889" y="343598"/>
                    </a:moveTo>
                    <a:cubicBezTo>
                      <a:pt x="249238" y="357695"/>
                      <a:pt x="238982" y="368363"/>
                      <a:pt x="226123" y="375602"/>
                    </a:cubicBezTo>
                    <a:cubicBezTo>
                      <a:pt x="213265" y="382873"/>
                      <a:pt x="198787" y="386461"/>
                      <a:pt x="182626" y="386461"/>
                    </a:cubicBezTo>
                    <a:cubicBezTo>
                      <a:pt x="166878" y="386461"/>
                      <a:pt x="152591" y="382841"/>
                      <a:pt x="139764" y="375602"/>
                    </a:cubicBezTo>
                    <a:cubicBezTo>
                      <a:pt x="126905" y="368363"/>
                      <a:pt x="116681" y="357695"/>
                      <a:pt x="108998" y="343598"/>
                    </a:cubicBezTo>
                    <a:cubicBezTo>
                      <a:pt x="101314" y="329533"/>
                      <a:pt x="97504" y="312960"/>
                      <a:pt x="97504" y="293878"/>
                    </a:cubicBezTo>
                    <a:cubicBezTo>
                      <a:pt x="97504" y="274415"/>
                      <a:pt x="101346" y="257842"/>
                      <a:pt x="108998" y="244157"/>
                    </a:cubicBezTo>
                    <a:cubicBezTo>
                      <a:pt x="116649" y="230505"/>
                      <a:pt x="126905" y="220027"/>
                      <a:pt x="139764" y="212788"/>
                    </a:cubicBezTo>
                    <a:cubicBezTo>
                      <a:pt x="152591" y="205549"/>
                      <a:pt x="166878" y="201898"/>
                      <a:pt x="182626" y="201898"/>
                    </a:cubicBezTo>
                    <a:cubicBezTo>
                      <a:pt x="198787" y="201898"/>
                      <a:pt x="213265" y="205518"/>
                      <a:pt x="226123" y="212788"/>
                    </a:cubicBezTo>
                    <a:cubicBezTo>
                      <a:pt x="238951" y="220027"/>
                      <a:pt x="249206" y="230473"/>
                      <a:pt x="256889" y="244157"/>
                    </a:cubicBezTo>
                    <a:cubicBezTo>
                      <a:pt x="264541" y="257810"/>
                      <a:pt x="268383" y="274415"/>
                      <a:pt x="268383" y="293878"/>
                    </a:cubicBezTo>
                    <a:cubicBezTo>
                      <a:pt x="268383" y="312960"/>
                      <a:pt x="264541" y="329501"/>
                      <a:pt x="256889" y="343598"/>
                    </a:cubicBezTo>
                    <a:close/>
                  </a:path>
                </a:pathLst>
              </a:custGeom>
              <a:solidFill>
                <a:srgbClr val="FFFFFF"/>
              </a:solidFill>
              <a:ln w="3175" cap="flat">
                <a:noFill/>
                <a:prstDash val="solid"/>
                <a:miter/>
              </a:ln>
            </p:spPr>
            <p:txBody>
              <a:bodyPr rtlCol="0" anchor="ctr"/>
              <a:lstStyle/>
              <a:p>
                <a:endParaRPr lang="sv-SE"/>
              </a:p>
            </p:txBody>
          </p:sp>
          <p:sp>
            <p:nvSpPr>
              <p:cNvPr id="28" name="Frihandsfigur 27">
                <a:extLst>
                  <a:ext uri="{FF2B5EF4-FFF2-40B4-BE49-F238E27FC236}">
                    <a16:creationId xmlns:a16="http://schemas.microsoft.com/office/drawing/2014/main" id="{DBD46DDC-84BD-57FF-CCB6-7A1DBF48CAEA}"/>
                  </a:ext>
                </a:extLst>
              </p:cNvPr>
              <p:cNvSpPr/>
              <p:nvPr/>
            </p:nvSpPr>
            <p:spPr>
              <a:xfrm>
                <a:off x="3930388" y="4784883"/>
                <a:ext cx="351631" cy="344201"/>
              </a:xfrm>
              <a:custGeom>
                <a:avLst/>
                <a:gdLst>
                  <a:gd name="connsiteX0" fmla="*/ 266224 w 351631"/>
                  <a:gd name="connsiteY0" fmla="*/ 21114 h 344201"/>
                  <a:gd name="connsiteX1" fmla="*/ 177673 w 351631"/>
                  <a:gd name="connsiteY1" fmla="*/ 0 h 344201"/>
                  <a:gd name="connsiteX2" fmla="*/ 86042 w 351631"/>
                  <a:gd name="connsiteY2" fmla="*/ 22066 h 344201"/>
                  <a:gd name="connsiteX3" fmla="*/ 22670 w 351631"/>
                  <a:gd name="connsiteY3" fmla="*/ 83249 h 344201"/>
                  <a:gd name="connsiteX4" fmla="*/ 0 w 351631"/>
                  <a:gd name="connsiteY4" fmla="*/ 172085 h 344201"/>
                  <a:gd name="connsiteX5" fmla="*/ 23622 w 351631"/>
                  <a:gd name="connsiteY5" fmla="*/ 260636 h 344201"/>
                  <a:gd name="connsiteX6" fmla="*/ 90107 w 351631"/>
                  <a:gd name="connsiteY6" fmla="*/ 321818 h 344201"/>
                  <a:gd name="connsiteX7" fmla="*/ 190119 w 351631"/>
                  <a:gd name="connsiteY7" fmla="*/ 344202 h 344201"/>
                  <a:gd name="connsiteX8" fmla="*/ 270288 w 351631"/>
                  <a:gd name="connsiteY8" fmla="*/ 330232 h 344201"/>
                  <a:gd name="connsiteX9" fmla="*/ 328041 w 351631"/>
                  <a:gd name="connsiteY9" fmla="*/ 290163 h 344201"/>
                  <a:gd name="connsiteX10" fmla="*/ 276479 w 351631"/>
                  <a:gd name="connsiteY10" fmla="*/ 234252 h 344201"/>
                  <a:gd name="connsiteX11" fmla="*/ 239522 w 351631"/>
                  <a:gd name="connsiteY11" fmla="*/ 258477 h 344201"/>
                  <a:gd name="connsiteX12" fmla="*/ 193230 w 351631"/>
                  <a:gd name="connsiteY12" fmla="*/ 266573 h 344201"/>
                  <a:gd name="connsiteX13" fmla="*/ 141033 w 351631"/>
                  <a:gd name="connsiteY13" fmla="*/ 255683 h 344201"/>
                  <a:gd name="connsiteX14" fmla="*/ 106870 w 351631"/>
                  <a:gd name="connsiteY14" fmla="*/ 224314 h 344201"/>
                  <a:gd name="connsiteX15" fmla="*/ 96996 w 351631"/>
                  <a:gd name="connsiteY15" fmla="*/ 199453 h 344201"/>
                  <a:gd name="connsiteX16" fmla="*/ 349790 w 351631"/>
                  <a:gd name="connsiteY16" fmla="*/ 199453 h 344201"/>
                  <a:gd name="connsiteX17" fmla="*/ 351028 w 351631"/>
                  <a:gd name="connsiteY17" fmla="*/ 186087 h 344201"/>
                  <a:gd name="connsiteX18" fmla="*/ 351631 w 351631"/>
                  <a:gd name="connsiteY18" fmla="*/ 173355 h 344201"/>
                  <a:gd name="connsiteX19" fmla="*/ 328644 w 351631"/>
                  <a:gd name="connsiteY19" fmla="*/ 80772 h 344201"/>
                  <a:gd name="connsiteX20" fmla="*/ 266224 w 351631"/>
                  <a:gd name="connsiteY20" fmla="*/ 21114 h 344201"/>
                  <a:gd name="connsiteX21" fmla="*/ 134493 w 351631"/>
                  <a:gd name="connsiteY21" fmla="*/ 84169 h 344201"/>
                  <a:gd name="connsiteX22" fmla="*/ 178308 w 351631"/>
                  <a:gd name="connsiteY22" fmla="*/ 73311 h 344201"/>
                  <a:gd name="connsiteX23" fmla="*/ 221805 w 351631"/>
                  <a:gd name="connsiteY23" fmla="*/ 84169 h 344201"/>
                  <a:gd name="connsiteX24" fmla="*/ 250984 w 351631"/>
                  <a:gd name="connsiteY24" fmla="*/ 114300 h 344201"/>
                  <a:gd name="connsiteX25" fmla="*/ 260033 w 351631"/>
                  <a:gd name="connsiteY25" fmla="*/ 142875 h 344201"/>
                  <a:gd name="connsiteX26" fmla="*/ 95758 w 351631"/>
                  <a:gd name="connsiteY26" fmla="*/ 142875 h 344201"/>
                  <a:gd name="connsiteX27" fmla="*/ 104965 w 351631"/>
                  <a:gd name="connsiteY27" fmla="*/ 114618 h 344201"/>
                  <a:gd name="connsiteX28" fmla="*/ 134493 w 351631"/>
                  <a:gd name="connsiteY28" fmla="*/ 84169 h 34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1631" h="344201">
                    <a:moveTo>
                      <a:pt x="266224" y="21114"/>
                    </a:moveTo>
                    <a:cubicBezTo>
                      <a:pt x="239935" y="7017"/>
                      <a:pt x="210407" y="0"/>
                      <a:pt x="177673" y="0"/>
                    </a:cubicBezTo>
                    <a:cubicBezTo>
                      <a:pt x="143732" y="0"/>
                      <a:pt x="113157" y="7366"/>
                      <a:pt x="86042" y="22066"/>
                    </a:cubicBezTo>
                    <a:cubicBezTo>
                      <a:pt x="58896" y="36766"/>
                      <a:pt x="37783" y="57182"/>
                      <a:pt x="22670" y="83249"/>
                    </a:cubicBezTo>
                    <a:cubicBezTo>
                      <a:pt x="7525" y="109347"/>
                      <a:pt x="0" y="138970"/>
                      <a:pt x="0" y="172085"/>
                    </a:cubicBezTo>
                    <a:cubicBezTo>
                      <a:pt x="0" y="205232"/>
                      <a:pt x="7874" y="234759"/>
                      <a:pt x="23622" y="260636"/>
                    </a:cubicBezTo>
                    <a:cubicBezTo>
                      <a:pt x="39370" y="286512"/>
                      <a:pt x="61532" y="306927"/>
                      <a:pt x="90107" y="321818"/>
                    </a:cubicBezTo>
                    <a:cubicBezTo>
                      <a:pt x="118682" y="336740"/>
                      <a:pt x="152019" y="344202"/>
                      <a:pt x="190119" y="344202"/>
                    </a:cubicBezTo>
                    <a:cubicBezTo>
                      <a:pt x="220345" y="344202"/>
                      <a:pt x="247078" y="339534"/>
                      <a:pt x="270288" y="330232"/>
                    </a:cubicBezTo>
                    <a:cubicBezTo>
                      <a:pt x="293465" y="320897"/>
                      <a:pt x="312738" y="307562"/>
                      <a:pt x="328041" y="290163"/>
                    </a:cubicBezTo>
                    <a:lnTo>
                      <a:pt x="276479" y="234252"/>
                    </a:lnTo>
                    <a:cubicBezTo>
                      <a:pt x="265271" y="245015"/>
                      <a:pt x="252984" y="253111"/>
                      <a:pt x="239522" y="258477"/>
                    </a:cubicBezTo>
                    <a:cubicBezTo>
                      <a:pt x="226060" y="263874"/>
                      <a:pt x="210629" y="266573"/>
                      <a:pt x="193230" y="266573"/>
                    </a:cubicBezTo>
                    <a:cubicBezTo>
                      <a:pt x="172910" y="266573"/>
                      <a:pt x="155543" y="262953"/>
                      <a:pt x="141033" y="255683"/>
                    </a:cubicBezTo>
                    <a:cubicBezTo>
                      <a:pt x="126524" y="248444"/>
                      <a:pt x="115157" y="237966"/>
                      <a:pt x="106870" y="224314"/>
                    </a:cubicBezTo>
                    <a:cubicBezTo>
                      <a:pt x="102298" y="216789"/>
                      <a:pt x="99028" y="208502"/>
                      <a:pt x="96996" y="199453"/>
                    </a:cubicBezTo>
                    <a:lnTo>
                      <a:pt x="349790" y="199453"/>
                    </a:lnTo>
                    <a:cubicBezTo>
                      <a:pt x="350202" y="195326"/>
                      <a:pt x="350615" y="190849"/>
                      <a:pt x="351028" y="186087"/>
                    </a:cubicBezTo>
                    <a:cubicBezTo>
                      <a:pt x="351441" y="181324"/>
                      <a:pt x="351631" y="177070"/>
                      <a:pt x="351631" y="173355"/>
                    </a:cubicBezTo>
                    <a:cubicBezTo>
                      <a:pt x="351631" y="137319"/>
                      <a:pt x="343948" y="106458"/>
                      <a:pt x="328644" y="80772"/>
                    </a:cubicBezTo>
                    <a:cubicBezTo>
                      <a:pt x="313341" y="55086"/>
                      <a:pt x="292513" y="35211"/>
                      <a:pt x="266224" y="21114"/>
                    </a:cubicBezTo>
                    <a:close/>
                    <a:moveTo>
                      <a:pt x="134493" y="84169"/>
                    </a:moveTo>
                    <a:cubicBezTo>
                      <a:pt x="147129" y="76930"/>
                      <a:pt x="161734" y="73311"/>
                      <a:pt x="178308" y="73311"/>
                    </a:cubicBezTo>
                    <a:cubicBezTo>
                      <a:pt x="194882" y="73311"/>
                      <a:pt x="209359" y="76930"/>
                      <a:pt x="221805" y="84169"/>
                    </a:cubicBezTo>
                    <a:cubicBezTo>
                      <a:pt x="234220" y="91440"/>
                      <a:pt x="243935" y="101473"/>
                      <a:pt x="250984" y="114300"/>
                    </a:cubicBezTo>
                    <a:cubicBezTo>
                      <a:pt x="255651" y="122809"/>
                      <a:pt x="258635" y="132366"/>
                      <a:pt x="260033" y="142875"/>
                    </a:cubicBezTo>
                    <a:lnTo>
                      <a:pt x="95758" y="142875"/>
                    </a:lnTo>
                    <a:cubicBezTo>
                      <a:pt x="97377" y="132461"/>
                      <a:pt x="100425" y="123031"/>
                      <a:pt x="104965" y="114618"/>
                    </a:cubicBezTo>
                    <a:cubicBezTo>
                      <a:pt x="112014" y="101568"/>
                      <a:pt x="121857" y="91440"/>
                      <a:pt x="134493" y="84169"/>
                    </a:cubicBezTo>
                    <a:close/>
                  </a:path>
                </a:pathLst>
              </a:custGeom>
              <a:solidFill>
                <a:srgbClr val="FFFFFF"/>
              </a:solidFill>
              <a:ln w="3175" cap="flat">
                <a:noFill/>
                <a:prstDash val="solid"/>
                <a:miter/>
              </a:ln>
            </p:spPr>
            <p:txBody>
              <a:bodyPr rtlCol="0" anchor="ctr"/>
              <a:lstStyle/>
              <a:p>
                <a:endParaRPr lang="sv-SE" dirty="0"/>
              </a:p>
            </p:txBody>
          </p:sp>
          <p:sp>
            <p:nvSpPr>
              <p:cNvPr id="29" name="Frihandsfigur 28">
                <a:extLst>
                  <a:ext uri="{FF2B5EF4-FFF2-40B4-BE49-F238E27FC236}">
                    <a16:creationId xmlns:a16="http://schemas.microsoft.com/office/drawing/2014/main" id="{50FEC6DA-57C9-9DF1-7B59-71E45ABDF98D}"/>
                  </a:ext>
                </a:extLst>
              </p:cNvPr>
              <p:cNvSpPr/>
              <p:nvPr/>
            </p:nvSpPr>
            <p:spPr>
              <a:xfrm>
                <a:off x="4337359" y="4784883"/>
                <a:ext cx="341693" cy="339216"/>
              </a:xfrm>
              <a:custGeom>
                <a:avLst/>
                <a:gdLst>
                  <a:gd name="connsiteX0" fmla="*/ 323723 w 341693"/>
                  <a:gd name="connsiteY0" fmla="*/ 64294 h 339216"/>
                  <a:gd name="connsiteX1" fmla="*/ 274320 w 341693"/>
                  <a:gd name="connsiteY1" fmla="*/ 15843 h 339216"/>
                  <a:gd name="connsiteX2" fmla="*/ 203168 w 341693"/>
                  <a:gd name="connsiteY2" fmla="*/ 0 h 339216"/>
                  <a:gd name="connsiteX3" fmla="*/ 126746 w 341693"/>
                  <a:gd name="connsiteY3" fmla="*/ 18002 h 339216"/>
                  <a:gd name="connsiteX4" fmla="*/ 92583 w 341693"/>
                  <a:gd name="connsiteY4" fmla="*/ 44768 h 339216"/>
                  <a:gd name="connsiteX5" fmla="*/ 92583 w 341693"/>
                  <a:gd name="connsiteY5" fmla="*/ 4953 h 339216"/>
                  <a:gd name="connsiteX6" fmla="*/ 0 w 341693"/>
                  <a:gd name="connsiteY6" fmla="*/ 4953 h 339216"/>
                  <a:gd name="connsiteX7" fmla="*/ 0 w 341693"/>
                  <a:gd name="connsiteY7" fmla="*/ 339217 h 339216"/>
                  <a:gd name="connsiteX8" fmla="*/ 96933 w 341693"/>
                  <a:gd name="connsiteY8" fmla="*/ 339217 h 339216"/>
                  <a:gd name="connsiteX9" fmla="*/ 96933 w 341693"/>
                  <a:gd name="connsiteY9" fmla="*/ 173958 h 339216"/>
                  <a:gd name="connsiteX10" fmla="*/ 107188 w 341693"/>
                  <a:gd name="connsiteY10" fmla="*/ 122999 h 339216"/>
                  <a:gd name="connsiteX11" fmla="*/ 135763 w 341693"/>
                  <a:gd name="connsiteY11" fmla="*/ 93790 h 339216"/>
                  <a:gd name="connsiteX12" fmla="*/ 177070 w 341693"/>
                  <a:gd name="connsiteY12" fmla="*/ 83852 h 339216"/>
                  <a:gd name="connsiteX13" fmla="*/ 227076 w 341693"/>
                  <a:gd name="connsiteY13" fmla="*/ 103124 h 339216"/>
                  <a:gd name="connsiteX14" fmla="*/ 244761 w 341693"/>
                  <a:gd name="connsiteY14" fmla="*/ 162782 h 339216"/>
                  <a:gd name="connsiteX15" fmla="*/ 244761 w 341693"/>
                  <a:gd name="connsiteY15" fmla="*/ 339217 h 339216"/>
                  <a:gd name="connsiteX16" fmla="*/ 341694 w 341693"/>
                  <a:gd name="connsiteY16" fmla="*/ 339217 h 339216"/>
                  <a:gd name="connsiteX17" fmla="*/ 341694 w 341693"/>
                  <a:gd name="connsiteY17" fmla="*/ 147860 h 339216"/>
                  <a:gd name="connsiteX18" fmla="*/ 323723 w 341693"/>
                  <a:gd name="connsiteY18" fmla="*/ 64294 h 33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693" h="339216">
                    <a:moveTo>
                      <a:pt x="323723" y="64294"/>
                    </a:moveTo>
                    <a:cubicBezTo>
                      <a:pt x="311690" y="42545"/>
                      <a:pt x="295243" y="26384"/>
                      <a:pt x="274320" y="15843"/>
                    </a:cubicBezTo>
                    <a:cubicBezTo>
                      <a:pt x="253397" y="5271"/>
                      <a:pt x="229680" y="0"/>
                      <a:pt x="203168" y="0"/>
                    </a:cubicBezTo>
                    <a:cubicBezTo>
                      <a:pt x="174593" y="0"/>
                      <a:pt x="149130" y="6001"/>
                      <a:pt x="126746" y="18002"/>
                    </a:cubicBezTo>
                    <a:cubicBezTo>
                      <a:pt x="113538" y="25114"/>
                      <a:pt x="102172" y="34068"/>
                      <a:pt x="92583" y="44768"/>
                    </a:cubicBezTo>
                    <a:lnTo>
                      <a:pt x="92583" y="4953"/>
                    </a:lnTo>
                    <a:lnTo>
                      <a:pt x="0" y="4953"/>
                    </a:lnTo>
                    <a:lnTo>
                      <a:pt x="0" y="339217"/>
                    </a:lnTo>
                    <a:lnTo>
                      <a:pt x="96933" y="339217"/>
                    </a:lnTo>
                    <a:lnTo>
                      <a:pt x="96933" y="173958"/>
                    </a:lnTo>
                    <a:cubicBezTo>
                      <a:pt x="96933" y="152844"/>
                      <a:pt x="100362" y="135858"/>
                      <a:pt x="107188" y="122999"/>
                    </a:cubicBezTo>
                    <a:cubicBezTo>
                      <a:pt x="114014" y="110172"/>
                      <a:pt x="123539" y="100425"/>
                      <a:pt x="135763" y="93790"/>
                    </a:cubicBezTo>
                    <a:cubicBezTo>
                      <a:pt x="147987" y="87185"/>
                      <a:pt x="161766" y="83852"/>
                      <a:pt x="177070" y="83852"/>
                    </a:cubicBezTo>
                    <a:cubicBezTo>
                      <a:pt x="198596" y="83852"/>
                      <a:pt x="215297" y="90297"/>
                      <a:pt x="227076" y="103124"/>
                    </a:cubicBezTo>
                    <a:cubicBezTo>
                      <a:pt x="238855" y="115983"/>
                      <a:pt x="244761" y="135858"/>
                      <a:pt x="244761" y="162782"/>
                    </a:cubicBezTo>
                    <a:lnTo>
                      <a:pt x="244761" y="339217"/>
                    </a:lnTo>
                    <a:lnTo>
                      <a:pt x="341694" y="339217"/>
                    </a:lnTo>
                    <a:lnTo>
                      <a:pt x="341694" y="147860"/>
                    </a:lnTo>
                    <a:cubicBezTo>
                      <a:pt x="341757" y="113919"/>
                      <a:pt x="335756" y="86043"/>
                      <a:pt x="323723" y="64294"/>
                    </a:cubicBezTo>
                    <a:close/>
                  </a:path>
                </a:pathLst>
              </a:custGeom>
              <a:solidFill>
                <a:srgbClr val="FFFFFF"/>
              </a:solidFill>
              <a:ln w="3175"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2549367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med utfallande bild_svar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66698"/>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pic>
        <p:nvPicPr>
          <p:cNvPr id="4" name="Bild 3">
            <a:extLst>
              <a:ext uri="{FF2B5EF4-FFF2-40B4-BE49-F238E27FC236}">
                <a16:creationId xmlns:a16="http://schemas.microsoft.com/office/drawing/2014/main" id="{012FAE7A-EF0E-48BA-4BE5-898814DA48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513" y="-151719"/>
            <a:ext cx="2368002" cy="1332000"/>
          </a:xfrm>
          <a:prstGeom prst="rect">
            <a:avLst/>
          </a:prstGeom>
        </p:spPr>
      </p:pic>
    </p:spTree>
    <p:extLst>
      <p:ext uri="{BB962C8B-B14F-4D97-AF65-F5344CB8AC3E}">
        <p14:creationId xmlns:p14="http://schemas.microsoft.com/office/powerpoint/2010/main" val="30529689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Utfallande bild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86B114-119D-9F38-C252-594F20962BF5}"/>
              </a:ext>
            </a:extLst>
          </p:cNvPr>
          <p:cNvSpPr>
            <a:spLocks noGrp="1"/>
          </p:cNvSpPr>
          <p:nvPr>
            <p:ph type="pic" sz="quarter" idx="10"/>
          </p:nvPr>
        </p:nvSpPr>
        <p:spPr>
          <a:xfrm>
            <a:off x="0" y="0"/>
            <a:ext cx="12192000" cy="6858000"/>
          </a:xfrm>
          <a:prstGeom prst="rect">
            <a:avLst/>
          </a:prstGeom>
        </p:spPr>
        <p:txBody>
          <a:bodyPr/>
          <a:lstStyle>
            <a:lvl1pPr>
              <a:defRPr>
                <a:noFill/>
              </a:defRPr>
            </a:lvl1pPr>
          </a:lstStyle>
          <a:p>
            <a:endParaRPr lang="sv-SE" dirty="0"/>
          </a:p>
        </p:txBody>
      </p:sp>
      <p:sp>
        <p:nvSpPr>
          <p:cNvPr id="3" name="Rubrik 10">
            <a:extLst>
              <a:ext uri="{FF2B5EF4-FFF2-40B4-BE49-F238E27FC236}">
                <a16:creationId xmlns:a16="http://schemas.microsoft.com/office/drawing/2014/main" id="{9F6083B8-2681-A35B-7CDB-81E6EF07C9E3}"/>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1266408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Utfallande bild_vi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86B114-119D-9F38-C252-594F20962BF5}"/>
              </a:ext>
            </a:extLst>
          </p:cNvPr>
          <p:cNvSpPr>
            <a:spLocks noGrp="1"/>
          </p:cNvSpPr>
          <p:nvPr>
            <p:ph type="pic" sz="quarter" idx="10"/>
          </p:nvPr>
        </p:nvSpPr>
        <p:spPr>
          <a:xfrm>
            <a:off x="0" y="0"/>
            <a:ext cx="12192000" cy="6858000"/>
          </a:xfrm>
          <a:prstGeom prst="rect">
            <a:avLst/>
          </a:prstGeom>
        </p:spPr>
        <p:txBody>
          <a:bodyPr/>
          <a:lstStyle>
            <a:lvl1pPr>
              <a:defRPr>
                <a:noFill/>
              </a:defRPr>
            </a:lvl1pPr>
          </a:lstStyle>
          <a:p>
            <a:endParaRPr lang="sv-SE" dirty="0"/>
          </a:p>
        </p:txBody>
      </p:sp>
      <p:sp>
        <p:nvSpPr>
          <p:cNvPr id="3" name="Rubrik 10">
            <a:extLst>
              <a:ext uri="{FF2B5EF4-FFF2-40B4-BE49-F238E27FC236}">
                <a16:creationId xmlns:a16="http://schemas.microsoft.com/office/drawing/2014/main" id="{CEEA2B82-88DF-EF4C-1361-796150D72A6F}"/>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721449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Utfallande innehåll_svart_logotyp">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1B666EBA-2692-E71D-BE03-94C590B5609F}"/>
              </a:ext>
            </a:extLst>
          </p:cNvPr>
          <p:cNvSpPr>
            <a:spLocks noGrp="1"/>
          </p:cNvSpPr>
          <p:nvPr>
            <p:ph sz="quarter" idx="10"/>
          </p:nvPr>
        </p:nvSpPr>
        <p:spPr>
          <a:xfrm>
            <a:off x="0" y="0"/>
            <a:ext cx="12192000" cy="6858000"/>
          </a:xfrm>
          <a:prstGeom prst="rect">
            <a:avLst/>
          </a:prstGeom>
        </p:spPr>
        <p:txBody>
          <a:bodyPr/>
          <a:lstStyle>
            <a:lvl1pPr>
              <a:defRPr>
                <a:noFill/>
              </a:defRPr>
            </a:lvl1pPr>
          </a:lstStyle>
          <a:p>
            <a:pPr lvl="0"/>
            <a:endParaRPr lang="sv-SE" dirty="0"/>
          </a:p>
        </p:txBody>
      </p:sp>
      <p:sp>
        <p:nvSpPr>
          <p:cNvPr id="4" name="Rubrik 10">
            <a:extLst>
              <a:ext uri="{FF2B5EF4-FFF2-40B4-BE49-F238E27FC236}">
                <a16:creationId xmlns:a16="http://schemas.microsoft.com/office/drawing/2014/main" id="{B00EF051-F568-0559-C4AD-217B68AB616D}"/>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6065446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Utfallande innehåll_vit_logotyp">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1B666EBA-2692-E71D-BE03-94C590B5609F}"/>
              </a:ext>
            </a:extLst>
          </p:cNvPr>
          <p:cNvSpPr>
            <a:spLocks noGrp="1"/>
          </p:cNvSpPr>
          <p:nvPr>
            <p:ph sz="quarter" idx="10"/>
          </p:nvPr>
        </p:nvSpPr>
        <p:spPr>
          <a:xfrm>
            <a:off x="0" y="0"/>
            <a:ext cx="12192000" cy="6858000"/>
          </a:xfrm>
          <a:prstGeom prst="rect">
            <a:avLst/>
          </a:prstGeom>
        </p:spPr>
        <p:txBody>
          <a:bodyPr/>
          <a:lstStyle>
            <a:lvl1pPr>
              <a:defRPr>
                <a:noFill/>
              </a:defRPr>
            </a:lvl1pPr>
          </a:lstStyle>
          <a:p>
            <a:pPr lvl="0"/>
            <a:endParaRPr lang="sv-SE" dirty="0"/>
          </a:p>
        </p:txBody>
      </p:sp>
      <p:pic>
        <p:nvPicPr>
          <p:cNvPr id="2" name="Bildobjekt 1" descr="En bild som visar text, clipart&#10;&#10;Automatiskt genererad beskrivning">
            <a:extLst>
              <a:ext uri="{FF2B5EF4-FFF2-40B4-BE49-F238E27FC236}">
                <a16:creationId xmlns:a16="http://schemas.microsoft.com/office/drawing/2014/main" id="{E9C90B3B-E69E-17D2-5854-28F77D71CF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7513" y="418420"/>
            <a:ext cx="1334232" cy="193259"/>
          </a:xfrm>
          <a:prstGeom prst="rect">
            <a:avLst/>
          </a:prstGeom>
        </p:spPr>
      </p:pic>
      <p:sp>
        <p:nvSpPr>
          <p:cNvPr id="3" name="Rubrik 10">
            <a:extLst>
              <a:ext uri="{FF2B5EF4-FFF2-40B4-BE49-F238E27FC236}">
                <a16:creationId xmlns:a16="http://schemas.microsoft.com/office/drawing/2014/main" id="{EF07DCC3-9C88-32D5-A657-C17B9EFBA696}"/>
              </a:ext>
            </a:extLst>
          </p:cNvPr>
          <p:cNvSpPr>
            <a:spLocks noGrp="1"/>
          </p:cNvSpPr>
          <p:nvPr>
            <p:ph type="title"/>
          </p:nvPr>
        </p:nvSpPr>
        <p:spPr>
          <a:xfrm>
            <a:off x="10231199" y="415925"/>
            <a:ext cx="1328975" cy="192833"/>
          </a:xfrm>
          <a:prstGeom prst="rect">
            <a:avLst/>
          </a:prstGeom>
          <a:blipFill>
            <a:blip r:embed="rId3"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82677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Agenda_Midnatt">
    <p:bg>
      <p:bgPr>
        <a:solidFill>
          <a:srgbClr val="465366"/>
        </a:solidFill>
        <a:effectLst/>
      </p:bgPr>
    </p:bg>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3664344"/>
          </a:xfrm>
          <a:prstGeom prst="rect">
            <a:avLst/>
          </a:prstGeom>
        </p:spPr>
        <p:txBody>
          <a:bodyPr/>
          <a:lstStyle>
            <a:lvl1pPr>
              <a:lnSpc>
                <a:spcPts val="2500"/>
              </a:lnSpc>
              <a:defRPr sz="1800" baseline="0">
                <a:solidFill>
                  <a:schemeClr val="bg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6"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2" y="1358369"/>
            <a:ext cx="10779106" cy="729512"/>
          </a:xfrm>
          <a:prstGeom prst="rect">
            <a:avLst/>
          </a:prstGeom>
        </p:spPr>
        <p:txBody>
          <a:bodyPr anchor="b"/>
          <a:lstStyle>
            <a:lvl1pPr marL="0" indent="0">
              <a:lnSpc>
                <a:spcPts val="390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3" name="Rubrik 10">
            <a:extLst>
              <a:ext uri="{FF2B5EF4-FFF2-40B4-BE49-F238E27FC236}">
                <a16:creationId xmlns:a16="http://schemas.microsoft.com/office/drawing/2014/main" id="{3E9F87A3-5AED-8913-2A53-80CAFA173884}"/>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6865399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Agenda_Salvia">
    <p:bg>
      <p:bgPr>
        <a:solidFill>
          <a:srgbClr val="465366"/>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6108892-908D-EB64-771E-0466B2297446}"/>
              </a:ext>
            </a:extLst>
          </p:cNvPr>
          <p:cNvSpPr/>
          <p:nvPr userDrawn="1"/>
        </p:nvSpPr>
        <p:spPr>
          <a:xfrm>
            <a:off x="0" y="0"/>
            <a:ext cx="12192000" cy="6858000"/>
          </a:xfrm>
          <a:prstGeom prst="rect">
            <a:avLst/>
          </a:prstGeom>
          <a:solidFill>
            <a:srgbClr val="87AC7A"/>
          </a:solidFill>
          <a:ln>
            <a:solidFill>
              <a:srgbClr val="87AC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3664344"/>
          </a:xfrm>
          <a:prstGeom prst="rect">
            <a:avLst/>
          </a:prstGeom>
        </p:spPr>
        <p:txBody>
          <a:bodyPr/>
          <a:lstStyle>
            <a:lvl1pPr>
              <a:lnSpc>
                <a:spcPts val="2500"/>
              </a:lnSpc>
              <a:defRPr sz="1800" baseline="0">
                <a:solidFill>
                  <a:schemeClr val="bg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marL="228600" marR="0" lvl="0" indent="-228600" algn="l" defTabSz="914400" rtl="0" eaLnBrk="1" fontAlgn="auto" latinLnBrk="0" hangingPunct="1">
              <a:lnSpc>
                <a:spcPts val="2500"/>
              </a:lnSpc>
              <a:spcBef>
                <a:spcPts val="1000"/>
              </a:spcBef>
              <a:spcAft>
                <a:spcPts val="0"/>
              </a:spcAft>
              <a:buClrTx/>
              <a:buSzTx/>
              <a:buFont typeface="Arial" panose="020B0604020202020204" pitchFamily="34" charset="0"/>
              <a:buChar char="•"/>
              <a:tabLst/>
              <a:defRPr/>
            </a:pPr>
            <a:r>
              <a:rPr lang="sv-SE" dirty="0"/>
              <a:t>Klicka för att lägga till brödtext</a:t>
            </a:r>
          </a:p>
        </p:txBody>
      </p:sp>
      <p:sp>
        <p:nvSpPr>
          <p:cNvPr id="6"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9"/>
            <a:ext cx="10197216" cy="714272"/>
          </a:xfrm>
          <a:prstGeom prst="rect">
            <a:avLst/>
          </a:prstGeom>
        </p:spPr>
        <p:txBody>
          <a:bodyPr anchor="b"/>
          <a:lstStyle>
            <a:lvl1pPr marL="0" indent="0">
              <a:lnSpc>
                <a:spcPts val="390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3" name="Rubrik 10">
            <a:extLst>
              <a:ext uri="{FF2B5EF4-FFF2-40B4-BE49-F238E27FC236}">
                <a16:creationId xmlns:a16="http://schemas.microsoft.com/office/drawing/2014/main" id="{5A8ABCCB-6EF4-B642-CF47-A8F34AAC8451}"/>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4673834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Text med_svart_logotyp">
    <p:spTree>
      <p:nvGrpSpPr>
        <p:cNvPr id="1" name=""/>
        <p:cNvGrpSpPr/>
        <p:nvPr/>
      </p:nvGrpSpPr>
      <p:grpSpPr>
        <a:xfrm>
          <a:off x="0" y="0"/>
          <a:ext cx="0" cy="0"/>
          <a:chOff x="0" y="0"/>
          <a:chExt cx="0" cy="0"/>
        </a:xfrm>
      </p:grpSpPr>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2" y="2163580"/>
            <a:ext cx="10843419" cy="3942252"/>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972274"/>
            <a:ext cx="7029450" cy="1108990"/>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pic>
        <p:nvPicPr>
          <p:cNvPr id="4" name="Bild 3">
            <a:extLst>
              <a:ext uri="{FF2B5EF4-FFF2-40B4-BE49-F238E27FC236}">
                <a16:creationId xmlns:a16="http://schemas.microsoft.com/office/drawing/2014/main" id="{012FAE7A-EF0E-48BA-4BE5-898814DA48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513" y="-151719"/>
            <a:ext cx="2368002" cy="1332000"/>
          </a:xfrm>
          <a:prstGeom prst="rect">
            <a:avLst/>
          </a:prstGeom>
        </p:spPr>
      </p:pic>
    </p:spTree>
    <p:extLst>
      <p:ext uri="{BB962C8B-B14F-4D97-AF65-F5344CB8AC3E}">
        <p14:creationId xmlns:p14="http://schemas.microsoft.com/office/powerpoint/2010/main" val="821593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ext med utfallande bild_svar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66698"/>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pic>
        <p:nvPicPr>
          <p:cNvPr id="4" name="Bild 3">
            <a:extLst>
              <a:ext uri="{FF2B5EF4-FFF2-40B4-BE49-F238E27FC236}">
                <a16:creationId xmlns:a16="http://schemas.microsoft.com/office/drawing/2014/main" id="{012FAE7A-EF0E-48BA-4BE5-898814DA48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513" y="-151719"/>
            <a:ext cx="2368002" cy="1332000"/>
          </a:xfrm>
          <a:prstGeom prst="rect">
            <a:avLst/>
          </a:prstGeom>
        </p:spPr>
      </p:pic>
    </p:spTree>
    <p:extLst>
      <p:ext uri="{BB962C8B-B14F-4D97-AF65-F5344CB8AC3E}">
        <p14:creationId xmlns:p14="http://schemas.microsoft.com/office/powerpoint/2010/main" val="3105516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Text med utfallande bild_vi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5512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4" name="Rubrik 10">
            <a:extLst>
              <a:ext uri="{FF2B5EF4-FFF2-40B4-BE49-F238E27FC236}">
                <a16:creationId xmlns:a16="http://schemas.microsoft.com/office/drawing/2014/main" id="{C095F53D-33DA-19B7-AD5C-C91F38D30A9E}"/>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6872628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Text med utfallande innehåll_svart_logotyp">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1C4688DC-0E79-AAED-CDFF-2262538C3A02}"/>
              </a:ext>
            </a:extLst>
          </p:cNvPr>
          <p:cNvSpPr>
            <a:spLocks noGrp="1"/>
          </p:cNvSpPr>
          <p:nvPr>
            <p:ph sz="quarter" idx="11"/>
          </p:nvPr>
        </p:nvSpPr>
        <p:spPr>
          <a:xfrm>
            <a:off x="0" y="0"/>
            <a:ext cx="12192000" cy="6858000"/>
          </a:xfrm>
          <a:prstGeom prst="rect">
            <a:avLst/>
          </a:prstGeom>
        </p:spPr>
        <p:txBody>
          <a:bodyPr/>
          <a:lstStyle>
            <a:lvl1pPr marL="0" indent="0">
              <a:buNone/>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79"/>
            <a:ext cx="7029450" cy="134354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4" name="Rubrik 10">
            <a:extLst>
              <a:ext uri="{FF2B5EF4-FFF2-40B4-BE49-F238E27FC236}">
                <a16:creationId xmlns:a16="http://schemas.microsoft.com/office/drawing/2014/main" id="{057785F8-C6B7-BCF0-5006-B567786B17D4}"/>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555598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med utfallande bild_vi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5512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4" name="Rubrik 10">
            <a:extLst>
              <a:ext uri="{FF2B5EF4-FFF2-40B4-BE49-F238E27FC236}">
                <a16:creationId xmlns:a16="http://schemas.microsoft.com/office/drawing/2014/main" id="{C095F53D-33DA-19B7-AD5C-C91F38D30A9E}"/>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431901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Text med utfallande innehåll_vit_logotyp">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1C4688DC-0E79-AAED-CDFF-2262538C3A02}"/>
              </a:ext>
            </a:extLst>
          </p:cNvPr>
          <p:cNvSpPr>
            <a:spLocks noGrp="1"/>
          </p:cNvSpPr>
          <p:nvPr>
            <p:ph sz="quarter" idx="11"/>
          </p:nvPr>
        </p:nvSpPr>
        <p:spPr>
          <a:xfrm>
            <a:off x="0" y="0"/>
            <a:ext cx="12192000" cy="6858000"/>
          </a:xfrm>
          <a:prstGeom prst="rect">
            <a:avLst/>
          </a:prstGeom>
        </p:spPr>
        <p:txBody>
          <a:bodyPr/>
          <a:lstStyle>
            <a:lvl1pPr marL="0" indent="0">
              <a:buNone/>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89848"/>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3" name="Rubrik 10">
            <a:extLst>
              <a:ext uri="{FF2B5EF4-FFF2-40B4-BE49-F238E27FC236}">
                <a16:creationId xmlns:a16="http://schemas.microsoft.com/office/drawing/2014/main" id="{EDCCB6D8-E812-0FBA-24E8-2C6536C345CB}"/>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5600397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ext med bild 1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46239EB1-7CB6-B726-7BF8-C045621109B7}"/>
              </a:ext>
            </a:extLst>
          </p:cNvPr>
          <p:cNvSpPr>
            <a:spLocks noGrp="1"/>
          </p:cNvSpPr>
          <p:nvPr>
            <p:ph type="pic" sz="quarter" idx="14"/>
          </p:nvPr>
        </p:nvSpPr>
        <p:spPr>
          <a:xfrm>
            <a:off x="6453188" y="923925"/>
            <a:ext cx="5078412" cy="5243513"/>
          </a:xfrm>
          <a:prstGeom prst="rect">
            <a:avLst/>
          </a:prstGeom>
        </p:spPr>
        <p:txBody>
          <a:bodyPr/>
          <a:lstStyle>
            <a:lvl1pPr>
              <a:defRPr>
                <a:noFill/>
              </a:defRPr>
            </a:lvl1pPr>
          </a:lstStyle>
          <a:p>
            <a:endParaRPr lang="sv-SE" dirty="0"/>
          </a:p>
        </p:txBody>
      </p:sp>
      <p:sp>
        <p:nvSpPr>
          <p:cNvPr id="7"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531755" cy="366434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8"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536567" cy="726463"/>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2" name="Rubrik 10">
            <a:extLst>
              <a:ext uri="{FF2B5EF4-FFF2-40B4-BE49-F238E27FC236}">
                <a16:creationId xmlns:a16="http://schemas.microsoft.com/office/drawing/2014/main" id="{F15A6FCE-D728-439E-6B62-6781C4BC9DBE}"/>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718544361"/>
      </p:ext>
    </p:extLst>
  </p:cSld>
  <p:clrMapOvr>
    <a:masterClrMapping/>
  </p:clrMapOvr>
  <p:extLst>
    <p:ext uri="{DCECCB84-F9BA-43D5-87BE-67443E8EF086}">
      <p15:sldGuideLst xmlns:p15="http://schemas.microsoft.com/office/powerpoint/2012/main">
        <p15:guide id="1" orient="horz" pos="2160">
          <p15:clr>
            <a:srgbClr val="FBAE40"/>
          </p15:clr>
        </p15:guide>
        <p15:guide id="2" pos="7265">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Text med innehåll 1_svart_logotyp">
    <p:spTree>
      <p:nvGrpSpPr>
        <p:cNvPr id="1" name=""/>
        <p:cNvGrpSpPr/>
        <p:nvPr/>
      </p:nvGrpSpPr>
      <p:grpSpPr>
        <a:xfrm>
          <a:off x="0" y="0"/>
          <a:ext cx="0" cy="0"/>
          <a:chOff x="0" y="0"/>
          <a:chExt cx="0" cy="0"/>
        </a:xfrm>
      </p:grpSpPr>
      <p:sp>
        <p:nvSpPr>
          <p:cNvPr id="6" name="Platshållare för innehåll 4">
            <a:extLst>
              <a:ext uri="{FF2B5EF4-FFF2-40B4-BE49-F238E27FC236}">
                <a16:creationId xmlns:a16="http://schemas.microsoft.com/office/drawing/2014/main" id="{C9A7C8CC-66F1-DC50-4225-5DC7FF6FA75F}"/>
              </a:ext>
            </a:extLst>
          </p:cNvPr>
          <p:cNvSpPr>
            <a:spLocks noGrp="1"/>
          </p:cNvSpPr>
          <p:nvPr>
            <p:ph sz="quarter" idx="12"/>
          </p:nvPr>
        </p:nvSpPr>
        <p:spPr>
          <a:xfrm>
            <a:off x="6452795" y="923594"/>
            <a:ext cx="5078699" cy="5244290"/>
          </a:xfrm>
          <a:prstGeom prst="rect">
            <a:avLst/>
          </a:prstGeom>
        </p:spPr>
        <p:txBody>
          <a:bodyPr/>
          <a:lstStyle>
            <a:lvl1pPr>
              <a:defRPr>
                <a:noFill/>
              </a:defRPr>
            </a:lvl1pPr>
          </a:lstStyle>
          <a:p>
            <a:pPr lvl="0"/>
            <a:endParaRPr lang="sv-SE" dirty="0"/>
          </a:p>
        </p:txBody>
      </p:sp>
      <p:sp>
        <p:nvSpPr>
          <p:cNvPr id="7"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531755" cy="366434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8"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536567" cy="726463"/>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2" name="Rubrik 10">
            <a:extLst>
              <a:ext uri="{FF2B5EF4-FFF2-40B4-BE49-F238E27FC236}">
                <a16:creationId xmlns:a16="http://schemas.microsoft.com/office/drawing/2014/main" id="{B7995248-8FB4-A130-4A2E-00E590974A27}"/>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936600822"/>
      </p:ext>
    </p:extLst>
  </p:cSld>
  <p:clrMapOvr>
    <a:masterClrMapping/>
  </p:clrMapOvr>
  <p:extLst>
    <p:ext uri="{DCECCB84-F9BA-43D5-87BE-67443E8EF086}">
      <p15:sldGuideLst xmlns:p15="http://schemas.microsoft.com/office/powerpoint/2012/main">
        <p15:guide id="1" orient="horz" pos="2160">
          <p15:clr>
            <a:srgbClr val="FBAE40"/>
          </p15:clr>
        </p15:guide>
        <p15:guide id="2" pos="7265">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ext med bild 2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22418E0-ABDA-BB9F-EED0-BA5FC07FB4AB}"/>
              </a:ext>
            </a:extLst>
          </p:cNvPr>
          <p:cNvSpPr>
            <a:spLocks noGrp="1"/>
          </p:cNvSpPr>
          <p:nvPr>
            <p:ph type="pic" sz="quarter" idx="14"/>
          </p:nvPr>
        </p:nvSpPr>
        <p:spPr>
          <a:xfrm>
            <a:off x="6096000" y="0"/>
            <a:ext cx="6096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13703"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18515"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3" name="Rubrik 10">
            <a:extLst>
              <a:ext uri="{FF2B5EF4-FFF2-40B4-BE49-F238E27FC236}">
                <a16:creationId xmlns:a16="http://schemas.microsoft.com/office/drawing/2014/main" id="{DE3337C3-8161-1667-9C12-4A271AE0146F}"/>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4393637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Text med bild 2_vi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22418E0-ABDA-BB9F-EED0-BA5FC07FB4AB}"/>
              </a:ext>
            </a:extLst>
          </p:cNvPr>
          <p:cNvSpPr>
            <a:spLocks noGrp="1"/>
          </p:cNvSpPr>
          <p:nvPr>
            <p:ph type="pic" sz="quarter" idx="14"/>
          </p:nvPr>
        </p:nvSpPr>
        <p:spPr>
          <a:xfrm>
            <a:off x="6096000" y="0"/>
            <a:ext cx="6096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13703"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18515"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3" name="Rubrik 10">
            <a:extLst>
              <a:ext uri="{FF2B5EF4-FFF2-40B4-BE49-F238E27FC236}">
                <a16:creationId xmlns:a16="http://schemas.microsoft.com/office/drawing/2014/main" id="{D0F3007A-C349-4138-C389-7C82CBCEF593}"/>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737147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ext med innehåll 2_svart_logotyp">
    <p:spTree>
      <p:nvGrpSpPr>
        <p:cNvPr id="1" name=""/>
        <p:cNvGrpSpPr/>
        <p:nvPr/>
      </p:nvGrpSpPr>
      <p:grpSpPr>
        <a:xfrm>
          <a:off x="0" y="0"/>
          <a:ext cx="0" cy="0"/>
          <a:chOff x="0" y="0"/>
          <a:chExt cx="0" cy="0"/>
        </a:xfrm>
      </p:grpSpPr>
      <p:sp>
        <p:nvSpPr>
          <p:cNvPr id="7" name="Platshållare för innehåll 5">
            <a:extLst>
              <a:ext uri="{FF2B5EF4-FFF2-40B4-BE49-F238E27FC236}">
                <a16:creationId xmlns:a16="http://schemas.microsoft.com/office/drawing/2014/main" id="{497286DF-7932-85E8-1278-E95598696B25}"/>
              </a:ext>
            </a:extLst>
          </p:cNvPr>
          <p:cNvSpPr>
            <a:spLocks noGrp="1"/>
          </p:cNvSpPr>
          <p:nvPr>
            <p:ph sz="quarter" idx="12"/>
          </p:nvPr>
        </p:nvSpPr>
        <p:spPr>
          <a:xfrm>
            <a:off x="6096000" y="0"/>
            <a:ext cx="6096000" cy="6858000"/>
          </a:xfrm>
          <a:prstGeom prst="rect">
            <a:avLst/>
          </a:prstGeom>
        </p:spPr>
        <p:txBody>
          <a:bodyPr/>
          <a:lstStyle>
            <a:lvl1pPr>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03764"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08576"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3" name="Rubrik 10">
            <a:extLst>
              <a:ext uri="{FF2B5EF4-FFF2-40B4-BE49-F238E27FC236}">
                <a16:creationId xmlns:a16="http://schemas.microsoft.com/office/drawing/2014/main" id="{078DEE50-B00A-3617-3A32-2BA0BEDD2722}"/>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816057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Text med innehåll 2_vit_logotyp">
    <p:spTree>
      <p:nvGrpSpPr>
        <p:cNvPr id="1" name=""/>
        <p:cNvGrpSpPr/>
        <p:nvPr/>
      </p:nvGrpSpPr>
      <p:grpSpPr>
        <a:xfrm>
          <a:off x="0" y="0"/>
          <a:ext cx="0" cy="0"/>
          <a:chOff x="0" y="0"/>
          <a:chExt cx="0" cy="0"/>
        </a:xfrm>
      </p:grpSpPr>
      <p:sp>
        <p:nvSpPr>
          <p:cNvPr id="7" name="Platshållare för innehåll 5">
            <a:extLst>
              <a:ext uri="{FF2B5EF4-FFF2-40B4-BE49-F238E27FC236}">
                <a16:creationId xmlns:a16="http://schemas.microsoft.com/office/drawing/2014/main" id="{497286DF-7932-85E8-1278-E95598696B25}"/>
              </a:ext>
            </a:extLst>
          </p:cNvPr>
          <p:cNvSpPr>
            <a:spLocks noGrp="1"/>
          </p:cNvSpPr>
          <p:nvPr>
            <p:ph sz="quarter" idx="12"/>
          </p:nvPr>
        </p:nvSpPr>
        <p:spPr>
          <a:xfrm>
            <a:off x="6096000" y="0"/>
            <a:ext cx="6096000" cy="6858000"/>
          </a:xfrm>
          <a:prstGeom prst="rect">
            <a:avLst/>
          </a:prstGeom>
        </p:spPr>
        <p:txBody>
          <a:bodyPr/>
          <a:lstStyle>
            <a:lvl1pPr>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03764"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08576"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12" name="Rubrik 10">
            <a:extLst>
              <a:ext uri="{FF2B5EF4-FFF2-40B4-BE49-F238E27FC236}">
                <a16:creationId xmlns:a16="http://schemas.microsoft.com/office/drawing/2014/main" id="{71DDF03F-C2FB-F395-B186-1A8424A3BF74}"/>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0690839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Utfallande bild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86B114-119D-9F38-C252-594F20962BF5}"/>
              </a:ext>
            </a:extLst>
          </p:cNvPr>
          <p:cNvSpPr>
            <a:spLocks noGrp="1"/>
          </p:cNvSpPr>
          <p:nvPr>
            <p:ph type="pic" sz="quarter" idx="10"/>
          </p:nvPr>
        </p:nvSpPr>
        <p:spPr>
          <a:xfrm>
            <a:off x="0" y="0"/>
            <a:ext cx="12192000" cy="6858000"/>
          </a:xfrm>
          <a:prstGeom prst="rect">
            <a:avLst/>
          </a:prstGeom>
        </p:spPr>
        <p:txBody>
          <a:bodyPr/>
          <a:lstStyle>
            <a:lvl1pPr>
              <a:defRPr>
                <a:noFill/>
              </a:defRPr>
            </a:lvl1pPr>
          </a:lstStyle>
          <a:p>
            <a:endParaRPr lang="sv-SE" dirty="0"/>
          </a:p>
        </p:txBody>
      </p:sp>
      <p:sp>
        <p:nvSpPr>
          <p:cNvPr id="3" name="Rubrik 10">
            <a:extLst>
              <a:ext uri="{FF2B5EF4-FFF2-40B4-BE49-F238E27FC236}">
                <a16:creationId xmlns:a16="http://schemas.microsoft.com/office/drawing/2014/main" id="{9F6083B8-2681-A35B-7CDB-81E6EF07C9E3}"/>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955114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Utfallande bild_vi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86B114-119D-9F38-C252-594F20962BF5}"/>
              </a:ext>
            </a:extLst>
          </p:cNvPr>
          <p:cNvSpPr>
            <a:spLocks noGrp="1"/>
          </p:cNvSpPr>
          <p:nvPr>
            <p:ph type="pic" sz="quarter" idx="10"/>
          </p:nvPr>
        </p:nvSpPr>
        <p:spPr>
          <a:xfrm>
            <a:off x="0" y="0"/>
            <a:ext cx="12192000" cy="6858000"/>
          </a:xfrm>
          <a:prstGeom prst="rect">
            <a:avLst/>
          </a:prstGeom>
        </p:spPr>
        <p:txBody>
          <a:bodyPr/>
          <a:lstStyle>
            <a:lvl1pPr>
              <a:defRPr>
                <a:noFill/>
              </a:defRPr>
            </a:lvl1pPr>
          </a:lstStyle>
          <a:p>
            <a:endParaRPr lang="sv-SE" dirty="0"/>
          </a:p>
        </p:txBody>
      </p:sp>
      <p:sp>
        <p:nvSpPr>
          <p:cNvPr id="3" name="Rubrik 10">
            <a:extLst>
              <a:ext uri="{FF2B5EF4-FFF2-40B4-BE49-F238E27FC236}">
                <a16:creationId xmlns:a16="http://schemas.microsoft.com/office/drawing/2014/main" id="{CEEA2B82-88DF-EF4C-1361-796150D72A6F}"/>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3421218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Utfallande innehåll_svart_logotyp">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1B666EBA-2692-E71D-BE03-94C590B5609F}"/>
              </a:ext>
            </a:extLst>
          </p:cNvPr>
          <p:cNvSpPr>
            <a:spLocks noGrp="1"/>
          </p:cNvSpPr>
          <p:nvPr>
            <p:ph sz="quarter" idx="10"/>
          </p:nvPr>
        </p:nvSpPr>
        <p:spPr>
          <a:xfrm>
            <a:off x="0" y="0"/>
            <a:ext cx="12192000" cy="6858000"/>
          </a:xfrm>
          <a:prstGeom prst="rect">
            <a:avLst/>
          </a:prstGeom>
        </p:spPr>
        <p:txBody>
          <a:bodyPr/>
          <a:lstStyle>
            <a:lvl1pPr>
              <a:defRPr>
                <a:noFill/>
              </a:defRPr>
            </a:lvl1pPr>
          </a:lstStyle>
          <a:p>
            <a:pPr lvl="0"/>
            <a:endParaRPr lang="sv-SE" dirty="0"/>
          </a:p>
        </p:txBody>
      </p:sp>
      <p:sp>
        <p:nvSpPr>
          <p:cNvPr id="4" name="Rubrik 10">
            <a:extLst>
              <a:ext uri="{FF2B5EF4-FFF2-40B4-BE49-F238E27FC236}">
                <a16:creationId xmlns:a16="http://schemas.microsoft.com/office/drawing/2014/main" id="{B00EF051-F568-0559-C4AD-217B68AB616D}"/>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4281031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med utfallande innehåll_svart_logotyp">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1C4688DC-0E79-AAED-CDFF-2262538C3A02}"/>
              </a:ext>
            </a:extLst>
          </p:cNvPr>
          <p:cNvSpPr>
            <a:spLocks noGrp="1"/>
          </p:cNvSpPr>
          <p:nvPr>
            <p:ph sz="quarter" idx="11"/>
          </p:nvPr>
        </p:nvSpPr>
        <p:spPr>
          <a:xfrm>
            <a:off x="0" y="0"/>
            <a:ext cx="12192000" cy="6858000"/>
          </a:xfrm>
          <a:prstGeom prst="rect">
            <a:avLst/>
          </a:prstGeom>
        </p:spPr>
        <p:txBody>
          <a:bodyPr/>
          <a:lstStyle>
            <a:lvl1pPr marL="0" indent="0">
              <a:buNone/>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79"/>
            <a:ext cx="7029450" cy="134354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4" name="Rubrik 10">
            <a:extLst>
              <a:ext uri="{FF2B5EF4-FFF2-40B4-BE49-F238E27FC236}">
                <a16:creationId xmlns:a16="http://schemas.microsoft.com/office/drawing/2014/main" id="{057785F8-C6B7-BCF0-5006-B567786B17D4}"/>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8190944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Utfallande innehåll_vit_logotyp">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1B666EBA-2692-E71D-BE03-94C590B5609F}"/>
              </a:ext>
            </a:extLst>
          </p:cNvPr>
          <p:cNvSpPr>
            <a:spLocks noGrp="1"/>
          </p:cNvSpPr>
          <p:nvPr>
            <p:ph sz="quarter" idx="10"/>
          </p:nvPr>
        </p:nvSpPr>
        <p:spPr>
          <a:xfrm>
            <a:off x="0" y="0"/>
            <a:ext cx="12192000" cy="6858000"/>
          </a:xfrm>
          <a:prstGeom prst="rect">
            <a:avLst/>
          </a:prstGeom>
        </p:spPr>
        <p:txBody>
          <a:bodyPr/>
          <a:lstStyle>
            <a:lvl1pPr>
              <a:defRPr>
                <a:noFill/>
              </a:defRPr>
            </a:lvl1pPr>
          </a:lstStyle>
          <a:p>
            <a:pPr lvl="0"/>
            <a:endParaRPr lang="sv-SE" dirty="0"/>
          </a:p>
        </p:txBody>
      </p:sp>
      <p:pic>
        <p:nvPicPr>
          <p:cNvPr id="2" name="Bildobjekt 1" descr="En bild som visar text, clipart&#10;&#10;Automatiskt genererad beskrivning">
            <a:extLst>
              <a:ext uri="{FF2B5EF4-FFF2-40B4-BE49-F238E27FC236}">
                <a16:creationId xmlns:a16="http://schemas.microsoft.com/office/drawing/2014/main" id="{E9C90B3B-E69E-17D2-5854-28F77D71CF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7513" y="418420"/>
            <a:ext cx="1334232" cy="193259"/>
          </a:xfrm>
          <a:prstGeom prst="rect">
            <a:avLst/>
          </a:prstGeom>
        </p:spPr>
      </p:pic>
      <p:sp>
        <p:nvSpPr>
          <p:cNvPr id="3" name="Rubrik 10">
            <a:extLst>
              <a:ext uri="{FF2B5EF4-FFF2-40B4-BE49-F238E27FC236}">
                <a16:creationId xmlns:a16="http://schemas.microsoft.com/office/drawing/2014/main" id="{EF07DCC3-9C88-32D5-A657-C17B9EFBA696}"/>
              </a:ext>
            </a:extLst>
          </p:cNvPr>
          <p:cNvSpPr>
            <a:spLocks noGrp="1"/>
          </p:cNvSpPr>
          <p:nvPr>
            <p:ph type="title"/>
          </p:nvPr>
        </p:nvSpPr>
        <p:spPr>
          <a:xfrm>
            <a:off x="10231199" y="415925"/>
            <a:ext cx="1328975" cy="192833"/>
          </a:xfrm>
          <a:prstGeom prst="rect">
            <a:avLst/>
          </a:prstGeom>
          <a:blipFill>
            <a:blip r:embed="rId3"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400121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Rubrik och innehåll Midnat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A627188-6CF0-3261-C88B-32AE0716115C}"/>
              </a:ext>
            </a:extLst>
          </p:cNvPr>
          <p:cNvSpPr/>
          <p:nvPr userDrawn="1"/>
        </p:nvSpPr>
        <p:spPr>
          <a:xfrm>
            <a:off x="0" y="0"/>
            <a:ext cx="12192000" cy="6858000"/>
          </a:xfrm>
          <a:prstGeom prst="rect">
            <a:avLst/>
          </a:prstGeom>
          <a:solidFill>
            <a:srgbClr val="465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E936955E-73D8-CD35-C8C2-E1E1120BB3AA}"/>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19FDEA67-A4D9-B540-CBDE-C0A065D6ED8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26C0C7-C517-F6A1-2692-82A769E6B77E}"/>
              </a:ext>
            </a:extLst>
          </p:cNvPr>
          <p:cNvSpPr>
            <a:spLocks noGrp="1"/>
          </p:cNvSpPr>
          <p:nvPr>
            <p:ph type="dt" sz="half" idx="10"/>
          </p:nvPr>
        </p:nvSpPr>
        <p:spPr/>
        <p:txBody>
          <a:bodyPr/>
          <a:lstStyle>
            <a:lvl1pPr>
              <a:defRPr>
                <a:solidFill>
                  <a:schemeClr val="bg1"/>
                </a:solidFill>
              </a:defRPr>
            </a:lvl1pPr>
          </a:lstStyle>
          <a:p>
            <a:fld id="{1735FFBF-80EC-40F5-BEF3-7DCFF30B2AD3}" type="datetimeFigureOut">
              <a:rPr lang="sv-SE" smtClean="0"/>
              <a:pPr/>
              <a:t>2025-09-12</a:t>
            </a:fld>
            <a:endParaRPr lang="sv-SE"/>
          </a:p>
        </p:txBody>
      </p:sp>
      <p:sp>
        <p:nvSpPr>
          <p:cNvPr id="5" name="Platshållare för sidfot 4">
            <a:extLst>
              <a:ext uri="{FF2B5EF4-FFF2-40B4-BE49-F238E27FC236}">
                <a16:creationId xmlns:a16="http://schemas.microsoft.com/office/drawing/2014/main" id="{2B334E9A-61CE-3316-5B4B-80EE2DA14049}"/>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4B3ED325-92E1-3630-5A55-E9476A6200B3}"/>
              </a:ext>
            </a:extLst>
          </p:cNvPr>
          <p:cNvSpPr>
            <a:spLocks noGrp="1"/>
          </p:cNvSpPr>
          <p:nvPr>
            <p:ph type="sldNum" sz="quarter" idx="12"/>
          </p:nvPr>
        </p:nvSpPr>
        <p:spPr/>
        <p:txBody>
          <a:bodyPr/>
          <a:lstStyle>
            <a:lvl1pPr>
              <a:defRPr>
                <a:solidFill>
                  <a:schemeClr val="bg1"/>
                </a:solidFill>
              </a:defRPr>
            </a:lvl1pPr>
          </a:lstStyle>
          <a:p>
            <a:fld id="{367A4A7D-70A8-471A-89CD-4487772B48B3}" type="slidenum">
              <a:rPr lang="sv-SE" smtClean="0"/>
              <a:pPr/>
              <a:t>‹#›</a:t>
            </a:fld>
            <a:endParaRPr lang="sv-SE"/>
          </a:p>
        </p:txBody>
      </p:sp>
    </p:spTree>
    <p:extLst>
      <p:ext uri="{BB962C8B-B14F-4D97-AF65-F5344CB8AC3E}">
        <p14:creationId xmlns:p14="http://schemas.microsoft.com/office/powerpoint/2010/main" val="2012055600"/>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tro_Midnatt_logotyp">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4120A4F-3143-1541-64A5-F71F8EFC630E}"/>
              </a:ext>
            </a:extLst>
          </p:cNvPr>
          <p:cNvSpPr/>
          <p:nvPr userDrawn="1"/>
        </p:nvSpPr>
        <p:spPr>
          <a:xfrm>
            <a:off x="0" y="0"/>
            <a:ext cx="12192000" cy="6858000"/>
          </a:xfrm>
          <a:prstGeom prst="rect">
            <a:avLst/>
          </a:prstGeom>
          <a:solidFill>
            <a:srgbClr val="465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7" name="Grupp 16">
            <a:extLst>
              <a:ext uri="{FF2B5EF4-FFF2-40B4-BE49-F238E27FC236}">
                <a16:creationId xmlns:a16="http://schemas.microsoft.com/office/drawing/2014/main" id="{373A489F-91C9-4503-F98B-2261DDD49486}"/>
              </a:ext>
            </a:extLst>
          </p:cNvPr>
          <p:cNvGrpSpPr/>
          <p:nvPr userDrawn="1"/>
        </p:nvGrpSpPr>
        <p:grpSpPr>
          <a:xfrm>
            <a:off x="3152280" y="2711183"/>
            <a:ext cx="5876475" cy="852777"/>
            <a:chOff x="1377116" y="4632832"/>
            <a:chExt cx="3419666" cy="496252"/>
          </a:xfrm>
        </p:grpSpPr>
        <p:sp>
          <p:nvSpPr>
            <p:cNvPr id="18" name="Frihandsfigur 17">
              <a:extLst>
                <a:ext uri="{FF2B5EF4-FFF2-40B4-BE49-F238E27FC236}">
                  <a16:creationId xmlns:a16="http://schemas.microsoft.com/office/drawing/2014/main" id="{E81BC529-F77C-6656-28E8-2D1639FBA1A0}"/>
                </a:ext>
              </a:extLst>
            </p:cNvPr>
            <p:cNvSpPr/>
            <p:nvPr/>
          </p:nvSpPr>
          <p:spPr>
            <a:xfrm>
              <a:off x="4676767" y="4657883"/>
              <a:ext cx="120015" cy="119983"/>
            </a:xfrm>
            <a:custGeom>
              <a:avLst/>
              <a:gdLst>
                <a:gd name="connsiteX0" fmla="*/ 59849 w 120015"/>
                <a:gd name="connsiteY0" fmla="*/ 119983 h 119983"/>
                <a:gd name="connsiteX1" fmla="*/ 36227 w 120015"/>
                <a:gd name="connsiteY1" fmla="*/ 115379 h 119983"/>
                <a:gd name="connsiteX2" fmla="*/ 17177 w 120015"/>
                <a:gd name="connsiteY2" fmla="*/ 102552 h 119983"/>
                <a:gd name="connsiteX3" fmla="*/ 4509 w 120015"/>
                <a:gd name="connsiteY3" fmla="*/ 83439 h 119983"/>
                <a:gd name="connsiteX4" fmla="*/ 0 w 120015"/>
                <a:gd name="connsiteY4" fmla="*/ 59976 h 119983"/>
                <a:gd name="connsiteX5" fmla="*/ 4604 w 120015"/>
                <a:gd name="connsiteY5" fmla="*/ 36513 h 119983"/>
                <a:gd name="connsiteX6" fmla="*/ 17335 w 120015"/>
                <a:gd name="connsiteY6" fmla="*/ 17399 h 119983"/>
                <a:gd name="connsiteX7" fmla="*/ 36449 w 120015"/>
                <a:gd name="connsiteY7" fmla="*/ 4572 h 119983"/>
                <a:gd name="connsiteX8" fmla="*/ 60166 w 120015"/>
                <a:gd name="connsiteY8" fmla="*/ 0 h 119983"/>
                <a:gd name="connsiteX9" fmla="*/ 83884 w 120015"/>
                <a:gd name="connsiteY9" fmla="*/ 4508 h 119983"/>
                <a:gd name="connsiteX10" fmla="*/ 102934 w 120015"/>
                <a:gd name="connsiteY10" fmla="*/ 17177 h 119983"/>
                <a:gd name="connsiteX11" fmla="*/ 115507 w 120015"/>
                <a:gd name="connsiteY11" fmla="*/ 36131 h 119983"/>
                <a:gd name="connsiteX12" fmla="*/ 120015 w 120015"/>
                <a:gd name="connsiteY12" fmla="*/ 59658 h 119983"/>
                <a:gd name="connsiteX13" fmla="*/ 115411 w 120015"/>
                <a:gd name="connsiteY13" fmla="*/ 83375 h 119983"/>
                <a:gd name="connsiteX14" fmla="*/ 102584 w 120015"/>
                <a:gd name="connsiteY14" fmla="*/ 102584 h 119983"/>
                <a:gd name="connsiteX15" fmla="*/ 83471 w 120015"/>
                <a:gd name="connsiteY15" fmla="*/ 115411 h 119983"/>
                <a:gd name="connsiteX16" fmla="*/ 59849 w 120015"/>
                <a:gd name="connsiteY16" fmla="*/ 119983 h 119983"/>
                <a:gd name="connsiteX17" fmla="*/ 59849 w 120015"/>
                <a:gd name="connsiteY17" fmla="*/ 112331 h 119983"/>
                <a:gd name="connsiteX18" fmla="*/ 80423 w 120015"/>
                <a:gd name="connsiteY18" fmla="*/ 108236 h 119983"/>
                <a:gd name="connsiteX19" fmla="*/ 97091 w 120015"/>
                <a:gd name="connsiteY19" fmla="*/ 97028 h 119983"/>
                <a:gd name="connsiteX20" fmla="*/ 108141 w 120015"/>
                <a:gd name="connsiteY20" fmla="*/ 80296 h 119983"/>
                <a:gd name="connsiteX21" fmla="*/ 112046 w 120015"/>
                <a:gd name="connsiteY21" fmla="*/ 59658 h 119983"/>
                <a:gd name="connsiteX22" fmla="*/ 108141 w 120015"/>
                <a:gd name="connsiteY22" fmla="*/ 39084 h 119983"/>
                <a:gd name="connsiteX23" fmla="*/ 97250 w 120015"/>
                <a:gd name="connsiteY23" fmla="*/ 22606 h 119983"/>
                <a:gd name="connsiteX24" fmla="*/ 80835 w 120015"/>
                <a:gd name="connsiteY24" fmla="*/ 11652 h 119983"/>
                <a:gd name="connsiteX25" fmla="*/ 60198 w 120015"/>
                <a:gd name="connsiteY25" fmla="*/ 7652 h 119983"/>
                <a:gd name="connsiteX26" fmla="*/ 39370 w 120015"/>
                <a:gd name="connsiteY26" fmla="*/ 11652 h 119983"/>
                <a:gd name="connsiteX27" fmla="*/ 22797 w 120015"/>
                <a:gd name="connsiteY27" fmla="*/ 22860 h 119983"/>
                <a:gd name="connsiteX28" fmla="*/ 11906 w 120015"/>
                <a:gd name="connsiteY28" fmla="*/ 39529 h 119983"/>
                <a:gd name="connsiteX29" fmla="*/ 8001 w 120015"/>
                <a:gd name="connsiteY29" fmla="*/ 60007 h 119983"/>
                <a:gd name="connsiteX30" fmla="*/ 11906 w 120015"/>
                <a:gd name="connsiteY30" fmla="*/ 80581 h 119983"/>
                <a:gd name="connsiteX31" fmla="*/ 22797 w 120015"/>
                <a:gd name="connsiteY31" fmla="*/ 97250 h 119983"/>
                <a:gd name="connsiteX32" fmla="*/ 39275 w 120015"/>
                <a:gd name="connsiteY32" fmla="*/ 108394 h 119983"/>
                <a:gd name="connsiteX33" fmla="*/ 59849 w 120015"/>
                <a:gd name="connsiteY33" fmla="*/ 112331 h 119983"/>
                <a:gd name="connsiteX34" fmla="*/ 35878 w 120015"/>
                <a:gd name="connsiteY34" fmla="*/ 93980 h 119983"/>
                <a:gd name="connsiteX35" fmla="*/ 35878 w 120015"/>
                <a:gd name="connsiteY35" fmla="*/ 26003 h 119983"/>
                <a:gd name="connsiteX36" fmla="*/ 63055 w 120015"/>
                <a:gd name="connsiteY36" fmla="*/ 26003 h 119983"/>
                <a:gd name="connsiteX37" fmla="*/ 83280 w 120015"/>
                <a:gd name="connsiteY37" fmla="*/ 32290 h 119983"/>
                <a:gd name="connsiteX38" fmla="*/ 90583 w 120015"/>
                <a:gd name="connsiteY38" fmla="*/ 49117 h 119983"/>
                <a:gd name="connsiteX39" fmla="*/ 83280 w 120015"/>
                <a:gd name="connsiteY39" fmla="*/ 66103 h 119983"/>
                <a:gd name="connsiteX40" fmla="*/ 63055 w 120015"/>
                <a:gd name="connsiteY40" fmla="*/ 72231 h 119983"/>
                <a:gd name="connsiteX41" fmla="*/ 47435 w 120015"/>
                <a:gd name="connsiteY41" fmla="*/ 72231 h 119983"/>
                <a:gd name="connsiteX42" fmla="*/ 47435 w 120015"/>
                <a:gd name="connsiteY42" fmla="*/ 93980 h 119983"/>
                <a:gd name="connsiteX43" fmla="*/ 35878 w 120015"/>
                <a:gd name="connsiteY43" fmla="*/ 93980 h 119983"/>
                <a:gd name="connsiteX44" fmla="*/ 47276 w 120015"/>
                <a:gd name="connsiteY44" fmla="*/ 62706 h 119983"/>
                <a:gd name="connsiteX45" fmla="*/ 62230 w 120015"/>
                <a:gd name="connsiteY45" fmla="*/ 62706 h 119983"/>
                <a:gd name="connsiteX46" fmla="*/ 74898 w 120015"/>
                <a:gd name="connsiteY46" fmla="*/ 59150 h 119983"/>
                <a:gd name="connsiteX47" fmla="*/ 79407 w 120015"/>
                <a:gd name="connsiteY47" fmla="*/ 49117 h 119983"/>
                <a:gd name="connsiteX48" fmla="*/ 74898 w 120015"/>
                <a:gd name="connsiteY48" fmla="*/ 39179 h 119983"/>
                <a:gd name="connsiteX49" fmla="*/ 62230 w 120015"/>
                <a:gd name="connsiteY49" fmla="*/ 35687 h 119983"/>
                <a:gd name="connsiteX50" fmla="*/ 47276 w 120015"/>
                <a:gd name="connsiteY50" fmla="*/ 35687 h 119983"/>
                <a:gd name="connsiteX51" fmla="*/ 47276 w 120015"/>
                <a:gd name="connsiteY51" fmla="*/ 62706 h 119983"/>
                <a:gd name="connsiteX52" fmla="*/ 80073 w 120015"/>
                <a:gd name="connsiteY52" fmla="*/ 93980 h 119983"/>
                <a:gd name="connsiteX53" fmla="*/ 63087 w 120015"/>
                <a:gd name="connsiteY53" fmla="*/ 67818 h 119983"/>
                <a:gd name="connsiteX54" fmla="*/ 74803 w 120015"/>
                <a:gd name="connsiteY54" fmla="*/ 67818 h 119983"/>
                <a:gd name="connsiteX55" fmla="*/ 91789 w 120015"/>
                <a:gd name="connsiteY55" fmla="*/ 93980 h 119983"/>
                <a:gd name="connsiteX56" fmla="*/ 80073 w 120015"/>
                <a:gd name="connsiteY56" fmla="*/ 93980 h 11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0015" h="119983">
                  <a:moveTo>
                    <a:pt x="59849" y="119983"/>
                  </a:moveTo>
                  <a:cubicBezTo>
                    <a:pt x="51340" y="119983"/>
                    <a:pt x="43466" y="118459"/>
                    <a:pt x="36227" y="115379"/>
                  </a:cubicBezTo>
                  <a:cubicBezTo>
                    <a:pt x="28988" y="112331"/>
                    <a:pt x="22638" y="108045"/>
                    <a:pt x="17177" y="102552"/>
                  </a:cubicBezTo>
                  <a:cubicBezTo>
                    <a:pt x="11748" y="97060"/>
                    <a:pt x="7525" y="90678"/>
                    <a:pt x="4509" y="83439"/>
                  </a:cubicBezTo>
                  <a:cubicBezTo>
                    <a:pt x="1492" y="76200"/>
                    <a:pt x="0" y="68358"/>
                    <a:pt x="0" y="59976"/>
                  </a:cubicBezTo>
                  <a:cubicBezTo>
                    <a:pt x="0" y="51594"/>
                    <a:pt x="1524" y="43783"/>
                    <a:pt x="4604" y="36513"/>
                  </a:cubicBezTo>
                  <a:cubicBezTo>
                    <a:pt x="7652" y="29274"/>
                    <a:pt x="11906" y="22892"/>
                    <a:pt x="17335" y="17399"/>
                  </a:cubicBezTo>
                  <a:cubicBezTo>
                    <a:pt x="22765" y="11906"/>
                    <a:pt x="29147" y="7620"/>
                    <a:pt x="36449" y="4572"/>
                  </a:cubicBezTo>
                  <a:cubicBezTo>
                    <a:pt x="43752" y="1524"/>
                    <a:pt x="51657" y="0"/>
                    <a:pt x="60166" y="0"/>
                  </a:cubicBezTo>
                  <a:cubicBezTo>
                    <a:pt x="68675" y="0"/>
                    <a:pt x="76581" y="1492"/>
                    <a:pt x="83884" y="4508"/>
                  </a:cubicBezTo>
                  <a:cubicBezTo>
                    <a:pt x="91186" y="7525"/>
                    <a:pt x="97536" y="11747"/>
                    <a:pt x="102934" y="17177"/>
                  </a:cubicBezTo>
                  <a:cubicBezTo>
                    <a:pt x="108299" y="22606"/>
                    <a:pt x="112522" y="28924"/>
                    <a:pt x="115507" y="36131"/>
                  </a:cubicBezTo>
                  <a:cubicBezTo>
                    <a:pt x="118523" y="43339"/>
                    <a:pt x="120015" y="51181"/>
                    <a:pt x="120015" y="59658"/>
                  </a:cubicBezTo>
                  <a:cubicBezTo>
                    <a:pt x="120015" y="68135"/>
                    <a:pt x="118491" y="76073"/>
                    <a:pt x="115411" y="83375"/>
                  </a:cubicBezTo>
                  <a:cubicBezTo>
                    <a:pt x="112332" y="90678"/>
                    <a:pt x="108077" y="97091"/>
                    <a:pt x="102584" y="102584"/>
                  </a:cubicBezTo>
                  <a:cubicBezTo>
                    <a:pt x="97091" y="108077"/>
                    <a:pt x="90710" y="112363"/>
                    <a:pt x="83471" y="115411"/>
                  </a:cubicBezTo>
                  <a:cubicBezTo>
                    <a:pt x="76200" y="118459"/>
                    <a:pt x="68326" y="119983"/>
                    <a:pt x="59849" y="119983"/>
                  </a:cubicBezTo>
                  <a:close/>
                  <a:moveTo>
                    <a:pt x="59849" y="112331"/>
                  </a:moveTo>
                  <a:cubicBezTo>
                    <a:pt x="67215" y="112331"/>
                    <a:pt x="74073" y="110966"/>
                    <a:pt x="80423" y="108236"/>
                  </a:cubicBezTo>
                  <a:cubicBezTo>
                    <a:pt x="86773" y="105505"/>
                    <a:pt x="92329" y="101790"/>
                    <a:pt x="97091" y="97028"/>
                  </a:cubicBezTo>
                  <a:cubicBezTo>
                    <a:pt x="101854" y="92265"/>
                    <a:pt x="105537" y="86677"/>
                    <a:pt x="108141" y="80296"/>
                  </a:cubicBezTo>
                  <a:cubicBezTo>
                    <a:pt x="110744" y="73882"/>
                    <a:pt x="112046" y="67024"/>
                    <a:pt x="112046" y="59658"/>
                  </a:cubicBezTo>
                  <a:cubicBezTo>
                    <a:pt x="112046" y="52292"/>
                    <a:pt x="110744" y="45434"/>
                    <a:pt x="108141" y="39084"/>
                  </a:cubicBezTo>
                  <a:cubicBezTo>
                    <a:pt x="105537" y="32734"/>
                    <a:pt x="101917" y="27241"/>
                    <a:pt x="97250" y="22606"/>
                  </a:cubicBezTo>
                  <a:cubicBezTo>
                    <a:pt x="92615" y="17971"/>
                    <a:pt x="87154" y="14319"/>
                    <a:pt x="80835" y="11652"/>
                  </a:cubicBezTo>
                  <a:cubicBezTo>
                    <a:pt x="74549" y="8985"/>
                    <a:pt x="67659" y="7652"/>
                    <a:pt x="60198" y="7652"/>
                  </a:cubicBezTo>
                  <a:cubicBezTo>
                    <a:pt x="52737" y="7652"/>
                    <a:pt x="45784" y="8985"/>
                    <a:pt x="39370" y="11652"/>
                  </a:cubicBezTo>
                  <a:cubicBezTo>
                    <a:pt x="32957" y="14319"/>
                    <a:pt x="27432" y="18066"/>
                    <a:pt x="22797" y="22860"/>
                  </a:cubicBezTo>
                  <a:cubicBezTo>
                    <a:pt x="18161" y="27686"/>
                    <a:pt x="14510" y="33210"/>
                    <a:pt x="11906" y="39529"/>
                  </a:cubicBezTo>
                  <a:cubicBezTo>
                    <a:pt x="9303" y="45815"/>
                    <a:pt x="8001" y="52641"/>
                    <a:pt x="8001" y="60007"/>
                  </a:cubicBezTo>
                  <a:cubicBezTo>
                    <a:pt x="8001" y="67374"/>
                    <a:pt x="9303" y="74231"/>
                    <a:pt x="11906" y="80581"/>
                  </a:cubicBezTo>
                  <a:cubicBezTo>
                    <a:pt x="14510" y="86931"/>
                    <a:pt x="18129" y="92488"/>
                    <a:pt x="22797" y="97250"/>
                  </a:cubicBezTo>
                  <a:cubicBezTo>
                    <a:pt x="27432" y="102013"/>
                    <a:pt x="32925" y="105727"/>
                    <a:pt x="39275" y="108394"/>
                  </a:cubicBezTo>
                  <a:cubicBezTo>
                    <a:pt x="45625" y="110998"/>
                    <a:pt x="52483" y="112331"/>
                    <a:pt x="59849" y="112331"/>
                  </a:cubicBezTo>
                  <a:close/>
                  <a:moveTo>
                    <a:pt x="35878" y="93980"/>
                  </a:moveTo>
                  <a:lnTo>
                    <a:pt x="35878" y="26003"/>
                  </a:lnTo>
                  <a:lnTo>
                    <a:pt x="63055" y="26003"/>
                  </a:lnTo>
                  <a:cubicBezTo>
                    <a:pt x="71660" y="26003"/>
                    <a:pt x="78391" y="28099"/>
                    <a:pt x="83280" y="32290"/>
                  </a:cubicBezTo>
                  <a:cubicBezTo>
                    <a:pt x="88138" y="36481"/>
                    <a:pt x="90583" y="42100"/>
                    <a:pt x="90583" y="49117"/>
                  </a:cubicBezTo>
                  <a:cubicBezTo>
                    <a:pt x="90583" y="56356"/>
                    <a:pt x="88138" y="62039"/>
                    <a:pt x="83280" y="66103"/>
                  </a:cubicBezTo>
                  <a:cubicBezTo>
                    <a:pt x="78423" y="70167"/>
                    <a:pt x="71660" y="72231"/>
                    <a:pt x="63055" y="72231"/>
                  </a:cubicBezTo>
                  <a:lnTo>
                    <a:pt x="47435" y="72231"/>
                  </a:lnTo>
                  <a:lnTo>
                    <a:pt x="47435" y="93980"/>
                  </a:lnTo>
                  <a:lnTo>
                    <a:pt x="35878" y="93980"/>
                  </a:lnTo>
                  <a:close/>
                  <a:moveTo>
                    <a:pt x="47276" y="62706"/>
                  </a:moveTo>
                  <a:lnTo>
                    <a:pt x="62230" y="62706"/>
                  </a:lnTo>
                  <a:cubicBezTo>
                    <a:pt x="67659" y="62706"/>
                    <a:pt x="71882" y="61531"/>
                    <a:pt x="74898" y="59150"/>
                  </a:cubicBezTo>
                  <a:cubicBezTo>
                    <a:pt x="77915" y="56769"/>
                    <a:pt x="79407" y="53435"/>
                    <a:pt x="79407" y="49117"/>
                  </a:cubicBezTo>
                  <a:cubicBezTo>
                    <a:pt x="79407" y="44799"/>
                    <a:pt x="77915" y="41497"/>
                    <a:pt x="74898" y="39179"/>
                  </a:cubicBezTo>
                  <a:cubicBezTo>
                    <a:pt x="71882" y="36862"/>
                    <a:pt x="67691" y="35687"/>
                    <a:pt x="62230" y="35687"/>
                  </a:cubicBezTo>
                  <a:lnTo>
                    <a:pt x="47276" y="35687"/>
                  </a:lnTo>
                  <a:lnTo>
                    <a:pt x="47276" y="62706"/>
                  </a:lnTo>
                  <a:close/>
                  <a:moveTo>
                    <a:pt x="80073" y="93980"/>
                  </a:moveTo>
                  <a:lnTo>
                    <a:pt x="63087" y="67818"/>
                  </a:lnTo>
                  <a:lnTo>
                    <a:pt x="74803" y="67818"/>
                  </a:lnTo>
                  <a:lnTo>
                    <a:pt x="91789" y="93980"/>
                  </a:lnTo>
                  <a:lnTo>
                    <a:pt x="80073" y="93980"/>
                  </a:lnTo>
                  <a:close/>
                </a:path>
              </a:pathLst>
            </a:custGeom>
            <a:solidFill>
              <a:srgbClr val="FFFFFF"/>
            </a:solidFill>
            <a:ln w="3175" cap="flat">
              <a:noFill/>
              <a:prstDash val="solid"/>
              <a:miter/>
            </a:ln>
          </p:spPr>
          <p:txBody>
            <a:bodyPr rtlCol="0" anchor="ctr"/>
            <a:lstStyle/>
            <a:p>
              <a:endParaRPr lang="sv-SE"/>
            </a:p>
          </p:txBody>
        </p:sp>
        <p:grpSp>
          <p:nvGrpSpPr>
            <p:cNvPr id="19" name="Bild 6">
              <a:extLst>
                <a:ext uri="{FF2B5EF4-FFF2-40B4-BE49-F238E27FC236}">
                  <a16:creationId xmlns:a16="http://schemas.microsoft.com/office/drawing/2014/main" id="{C70069C2-2F20-88F9-E8F8-ECC1ACB628C0}"/>
                </a:ext>
              </a:extLst>
            </p:cNvPr>
            <p:cNvGrpSpPr/>
            <p:nvPr/>
          </p:nvGrpSpPr>
          <p:grpSpPr>
            <a:xfrm>
              <a:off x="1377116" y="4632832"/>
              <a:ext cx="3301936" cy="496252"/>
              <a:chOff x="1377116" y="4632832"/>
              <a:chExt cx="3301936" cy="496252"/>
            </a:xfrm>
            <a:solidFill>
              <a:srgbClr val="FFFFFF"/>
            </a:solidFill>
          </p:grpSpPr>
          <p:sp>
            <p:nvSpPr>
              <p:cNvPr id="20" name="Frihandsfigur 19">
                <a:extLst>
                  <a:ext uri="{FF2B5EF4-FFF2-40B4-BE49-F238E27FC236}">
                    <a16:creationId xmlns:a16="http://schemas.microsoft.com/office/drawing/2014/main" id="{6AE7B734-2459-C01B-26BA-09C9D51F238D}"/>
                  </a:ext>
                </a:extLst>
              </p:cNvPr>
              <p:cNvSpPr/>
              <p:nvPr/>
            </p:nvSpPr>
            <p:spPr>
              <a:xfrm>
                <a:off x="1377116" y="4686903"/>
                <a:ext cx="328675" cy="434879"/>
              </a:xfrm>
              <a:custGeom>
                <a:avLst/>
                <a:gdLst>
                  <a:gd name="connsiteX0" fmla="*/ 0 w 328675"/>
                  <a:gd name="connsiteY0" fmla="*/ 434880 h 434879"/>
                  <a:gd name="connsiteX1" fmla="*/ 101282 w 328675"/>
                  <a:gd name="connsiteY1" fmla="*/ 434880 h 434879"/>
                  <a:gd name="connsiteX2" fmla="*/ 101282 w 328675"/>
                  <a:gd name="connsiteY2" fmla="*/ 276447 h 434879"/>
                  <a:gd name="connsiteX3" fmla="*/ 301943 w 328675"/>
                  <a:gd name="connsiteY3" fmla="*/ 276447 h 434879"/>
                  <a:gd name="connsiteX4" fmla="*/ 301943 w 328675"/>
                  <a:gd name="connsiteY4" fmla="*/ 195707 h 434879"/>
                  <a:gd name="connsiteX5" fmla="*/ 101282 w 328675"/>
                  <a:gd name="connsiteY5" fmla="*/ 195707 h 434879"/>
                  <a:gd name="connsiteX6" fmla="*/ 101282 w 328675"/>
                  <a:gd name="connsiteY6" fmla="*/ 80740 h 434879"/>
                  <a:gd name="connsiteX7" fmla="*/ 328676 w 328675"/>
                  <a:gd name="connsiteY7" fmla="*/ 80740 h 434879"/>
                  <a:gd name="connsiteX8" fmla="*/ 328676 w 328675"/>
                  <a:gd name="connsiteY8" fmla="*/ 0 h 434879"/>
                  <a:gd name="connsiteX9" fmla="*/ 0 w 328675"/>
                  <a:gd name="connsiteY9" fmla="*/ 0 h 4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675" h="434879">
                    <a:moveTo>
                      <a:pt x="0" y="434880"/>
                    </a:moveTo>
                    <a:lnTo>
                      <a:pt x="101282" y="434880"/>
                    </a:lnTo>
                    <a:lnTo>
                      <a:pt x="101282" y="276447"/>
                    </a:lnTo>
                    <a:lnTo>
                      <a:pt x="301943" y="276447"/>
                    </a:lnTo>
                    <a:lnTo>
                      <a:pt x="301943" y="195707"/>
                    </a:lnTo>
                    <a:lnTo>
                      <a:pt x="101282" y="195707"/>
                    </a:lnTo>
                    <a:lnTo>
                      <a:pt x="101282" y="80740"/>
                    </a:lnTo>
                    <a:lnTo>
                      <a:pt x="328676" y="80740"/>
                    </a:lnTo>
                    <a:lnTo>
                      <a:pt x="328676" y="0"/>
                    </a:lnTo>
                    <a:lnTo>
                      <a:pt x="0" y="0"/>
                    </a:lnTo>
                    <a:close/>
                  </a:path>
                </a:pathLst>
              </a:custGeom>
              <a:solidFill>
                <a:srgbClr val="FFFFFF"/>
              </a:solidFill>
              <a:ln w="3175" cap="flat">
                <a:noFill/>
                <a:prstDash val="solid"/>
                <a:miter/>
              </a:ln>
            </p:spPr>
            <p:txBody>
              <a:bodyPr rtlCol="0" anchor="ctr"/>
              <a:lstStyle/>
              <a:p>
                <a:endParaRPr lang="sv-SE"/>
              </a:p>
            </p:txBody>
          </p:sp>
          <p:sp>
            <p:nvSpPr>
              <p:cNvPr id="21" name="Frihandsfigur 20">
                <a:extLst>
                  <a:ext uri="{FF2B5EF4-FFF2-40B4-BE49-F238E27FC236}">
                    <a16:creationId xmlns:a16="http://schemas.microsoft.com/office/drawing/2014/main" id="{C680124A-BCEB-1E2F-2D86-67B64EEA840F}"/>
                  </a:ext>
                </a:extLst>
              </p:cNvPr>
              <p:cNvSpPr/>
              <p:nvPr/>
            </p:nvSpPr>
            <p:spPr>
              <a:xfrm>
                <a:off x="1761069" y="4782566"/>
                <a:ext cx="207517" cy="339217"/>
              </a:xfrm>
              <a:custGeom>
                <a:avLst/>
                <a:gdLst>
                  <a:gd name="connsiteX0" fmla="*/ 92583 w 207517"/>
                  <a:gd name="connsiteY0" fmla="*/ 48895 h 339217"/>
                  <a:gd name="connsiteX1" fmla="*/ 92583 w 207517"/>
                  <a:gd name="connsiteY1" fmla="*/ 4953 h 339217"/>
                  <a:gd name="connsiteX2" fmla="*/ 0 w 207517"/>
                  <a:gd name="connsiteY2" fmla="*/ 4953 h 339217"/>
                  <a:gd name="connsiteX3" fmla="*/ 0 w 207517"/>
                  <a:gd name="connsiteY3" fmla="*/ 339217 h 339217"/>
                  <a:gd name="connsiteX4" fmla="*/ 96901 w 207517"/>
                  <a:gd name="connsiteY4" fmla="*/ 339217 h 339217"/>
                  <a:gd name="connsiteX5" fmla="*/ 96901 w 207517"/>
                  <a:gd name="connsiteY5" fmla="*/ 181420 h 339217"/>
                  <a:gd name="connsiteX6" fmla="*/ 121126 w 207517"/>
                  <a:gd name="connsiteY6" fmla="*/ 110585 h 339217"/>
                  <a:gd name="connsiteX7" fmla="*/ 186372 w 207517"/>
                  <a:gd name="connsiteY7" fmla="*/ 87598 h 339217"/>
                  <a:gd name="connsiteX8" fmla="*/ 196628 w 207517"/>
                  <a:gd name="connsiteY8" fmla="*/ 88233 h 339217"/>
                  <a:gd name="connsiteX9" fmla="*/ 207518 w 207517"/>
                  <a:gd name="connsiteY9" fmla="*/ 90107 h 339217"/>
                  <a:gd name="connsiteX10" fmla="*/ 207518 w 207517"/>
                  <a:gd name="connsiteY10" fmla="*/ 0 h 339217"/>
                  <a:gd name="connsiteX11" fmla="*/ 127381 w 207517"/>
                  <a:gd name="connsiteY11" fmla="*/ 18320 h 339217"/>
                  <a:gd name="connsiteX12" fmla="*/ 92583 w 207517"/>
                  <a:gd name="connsiteY12" fmla="*/ 48895 h 33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17" h="339217">
                    <a:moveTo>
                      <a:pt x="92583" y="48895"/>
                    </a:moveTo>
                    <a:lnTo>
                      <a:pt x="92583" y="4953"/>
                    </a:lnTo>
                    <a:lnTo>
                      <a:pt x="0" y="4953"/>
                    </a:lnTo>
                    <a:lnTo>
                      <a:pt x="0" y="339217"/>
                    </a:lnTo>
                    <a:lnTo>
                      <a:pt x="96901" y="339217"/>
                    </a:lnTo>
                    <a:lnTo>
                      <a:pt x="96901" y="181420"/>
                    </a:lnTo>
                    <a:cubicBezTo>
                      <a:pt x="96901" y="149542"/>
                      <a:pt x="104965" y="125920"/>
                      <a:pt x="121126" y="110585"/>
                    </a:cubicBezTo>
                    <a:cubicBezTo>
                      <a:pt x="137287" y="95250"/>
                      <a:pt x="159036" y="87598"/>
                      <a:pt x="186372" y="87598"/>
                    </a:cubicBezTo>
                    <a:cubicBezTo>
                      <a:pt x="189674" y="87598"/>
                      <a:pt x="193103" y="87820"/>
                      <a:pt x="196628" y="88233"/>
                    </a:cubicBezTo>
                    <a:cubicBezTo>
                      <a:pt x="200152" y="88646"/>
                      <a:pt x="203771" y="89281"/>
                      <a:pt x="207518" y="90107"/>
                    </a:cubicBezTo>
                    <a:lnTo>
                      <a:pt x="207518" y="0"/>
                    </a:lnTo>
                    <a:cubicBezTo>
                      <a:pt x="176022" y="0"/>
                      <a:pt x="149320" y="6128"/>
                      <a:pt x="127381" y="18320"/>
                    </a:cubicBezTo>
                    <a:cubicBezTo>
                      <a:pt x="113284" y="26162"/>
                      <a:pt x="101727" y="36386"/>
                      <a:pt x="92583" y="48895"/>
                    </a:cubicBezTo>
                    <a:close/>
                  </a:path>
                </a:pathLst>
              </a:custGeom>
              <a:solidFill>
                <a:srgbClr val="FFFFFF"/>
              </a:solidFill>
              <a:ln w="3175" cap="flat">
                <a:noFill/>
                <a:prstDash val="solid"/>
                <a:miter/>
              </a:ln>
            </p:spPr>
            <p:txBody>
              <a:bodyPr rtlCol="0" anchor="ctr"/>
              <a:lstStyle/>
              <a:p>
                <a:endParaRPr lang="sv-SE"/>
              </a:p>
            </p:txBody>
          </p:sp>
          <p:sp>
            <p:nvSpPr>
              <p:cNvPr id="22" name="Frihandsfigur 21">
                <a:extLst>
                  <a:ext uri="{FF2B5EF4-FFF2-40B4-BE49-F238E27FC236}">
                    <a16:creationId xmlns:a16="http://schemas.microsoft.com/office/drawing/2014/main" id="{C418459E-EB06-EC28-4398-418BDD1A1F07}"/>
                  </a:ext>
                </a:extLst>
              </p:cNvPr>
              <p:cNvSpPr/>
              <p:nvPr/>
            </p:nvSpPr>
            <p:spPr>
              <a:xfrm>
                <a:off x="2016371" y="4782566"/>
                <a:ext cx="317531" cy="344233"/>
              </a:xfrm>
              <a:custGeom>
                <a:avLst/>
                <a:gdLst>
                  <a:gd name="connsiteX0" fmla="*/ 275241 w 317531"/>
                  <a:gd name="connsiteY0" fmla="*/ 36036 h 344233"/>
                  <a:gd name="connsiteX1" fmla="*/ 156591 w 317531"/>
                  <a:gd name="connsiteY1" fmla="*/ 0 h 344233"/>
                  <a:gd name="connsiteX2" fmla="*/ 78295 w 317531"/>
                  <a:gd name="connsiteY2" fmla="*/ 10255 h 344233"/>
                  <a:gd name="connsiteX3" fmla="*/ 12446 w 317531"/>
                  <a:gd name="connsiteY3" fmla="*/ 40386 h 344233"/>
                  <a:gd name="connsiteX4" fmla="*/ 46609 w 317531"/>
                  <a:gd name="connsiteY4" fmla="*/ 108109 h 344233"/>
                  <a:gd name="connsiteX5" fmla="*/ 91027 w 317531"/>
                  <a:gd name="connsiteY5" fmla="*/ 85439 h 344233"/>
                  <a:gd name="connsiteX6" fmla="*/ 143510 w 317531"/>
                  <a:gd name="connsiteY6" fmla="*/ 77057 h 344233"/>
                  <a:gd name="connsiteX7" fmla="*/ 201613 w 317531"/>
                  <a:gd name="connsiteY7" fmla="*/ 94456 h 344233"/>
                  <a:gd name="connsiteX8" fmla="*/ 220567 w 317531"/>
                  <a:gd name="connsiteY8" fmla="*/ 142907 h 344233"/>
                  <a:gd name="connsiteX9" fmla="*/ 220567 w 317531"/>
                  <a:gd name="connsiteY9" fmla="*/ 143542 h 344233"/>
                  <a:gd name="connsiteX10" fmla="*/ 144145 w 317531"/>
                  <a:gd name="connsiteY10" fmla="*/ 143542 h 344233"/>
                  <a:gd name="connsiteX11" fmla="*/ 60896 w 317531"/>
                  <a:gd name="connsiteY11" fmla="*/ 155956 h 344233"/>
                  <a:gd name="connsiteX12" fmla="*/ 14605 w 317531"/>
                  <a:gd name="connsiteY12" fmla="*/ 191071 h 344233"/>
                  <a:gd name="connsiteX13" fmla="*/ 0 w 317531"/>
                  <a:gd name="connsiteY13" fmla="*/ 242951 h 344233"/>
                  <a:gd name="connsiteX14" fmla="*/ 15240 w 317531"/>
                  <a:gd name="connsiteY14" fmla="*/ 294513 h 344233"/>
                  <a:gd name="connsiteX15" fmla="*/ 58420 w 317531"/>
                  <a:gd name="connsiteY15" fmla="*/ 330867 h 344233"/>
                  <a:gd name="connsiteX16" fmla="*/ 124905 w 317531"/>
                  <a:gd name="connsiteY16" fmla="*/ 344233 h 344233"/>
                  <a:gd name="connsiteX17" fmla="*/ 196977 w 317531"/>
                  <a:gd name="connsiteY17" fmla="*/ 327152 h 344233"/>
                  <a:gd name="connsiteX18" fmla="*/ 226822 w 317531"/>
                  <a:gd name="connsiteY18" fmla="*/ 297529 h 344233"/>
                  <a:gd name="connsiteX19" fmla="*/ 226822 w 317531"/>
                  <a:gd name="connsiteY19" fmla="*/ 339249 h 344233"/>
                  <a:gd name="connsiteX20" fmla="*/ 317532 w 317531"/>
                  <a:gd name="connsiteY20" fmla="*/ 339249 h 344233"/>
                  <a:gd name="connsiteX21" fmla="*/ 317532 w 317531"/>
                  <a:gd name="connsiteY21" fmla="*/ 148495 h 344233"/>
                  <a:gd name="connsiteX22" fmla="*/ 275241 w 317531"/>
                  <a:gd name="connsiteY22" fmla="*/ 36036 h 344233"/>
                  <a:gd name="connsiteX23" fmla="*/ 192913 w 317531"/>
                  <a:gd name="connsiteY23" fmla="*/ 267780 h 344233"/>
                  <a:gd name="connsiteX24" fmla="*/ 148495 w 317531"/>
                  <a:gd name="connsiteY24" fmla="*/ 278955 h 344233"/>
                  <a:gd name="connsiteX25" fmla="*/ 109030 w 317531"/>
                  <a:gd name="connsiteY25" fmla="*/ 268065 h 344233"/>
                  <a:gd name="connsiteX26" fmla="*/ 94424 w 317531"/>
                  <a:gd name="connsiteY26" fmla="*/ 238538 h 344233"/>
                  <a:gd name="connsiteX27" fmla="*/ 107156 w 317531"/>
                  <a:gd name="connsiteY27" fmla="*/ 210566 h 344233"/>
                  <a:gd name="connsiteX28" fmla="*/ 154051 w 317531"/>
                  <a:gd name="connsiteY28" fmla="*/ 199390 h 344233"/>
                  <a:gd name="connsiteX29" fmla="*/ 220536 w 317531"/>
                  <a:gd name="connsiteY29" fmla="*/ 199390 h 344233"/>
                  <a:gd name="connsiteX30" fmla="*/ 220536 w 317531"/>
                  <a:gd name="connsiteY30" fmla="*/ 233553 h 344233"/>
                  <a:gd name="connsiteX31" fmla="*/ 192913 w 317531"/>
                  <a:gd name="connsiteY31" fmla="*/ 267780 h 34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7531" h="344233">
                    <a:moveTo>
                      <a:pt x="275241" y="36036"/>
                    </a:moveTo>
                    <a:cubicBezTo>
                      <a:pt x="247079" y="12033"/>
                      <a:pt x="207518" y="0"/>
                      <a:pt x="156591" y="0"/>
                    </a:cubicBezTo>
                    <a:cubicBezTo>
                      <a:pt x="130080" y="0"/>
                      <a:pt x="103981" y="3429"/>
                      <a:pt x="78295" y="10255"/>
                    </a:cubicBezTo>
                    <a:cubicBezTo>
                      <a:pt x="52610" y="17082"/>
                      <a:pt x="30670" y="27146"/>
                      <a:pt x="12446" y="40386"/>
                    </a:cubicBezTo>
                    <a:lnTo>
                      <a:pt x="46609" y="108109"/>
                    </a:lnTo>
                    <a:cubicBezTo>
                      <a:pt x="59023" y="98584"/>
                      <a:pt x="73819" y="91027"/>
                      <a:pt x="91027" y="85439"/>
                    </a:cubicBezTo>
                    <a:cubicBezTo>
                      <a:pt x="108204" y="79851"/>
                      <a:pt x="125698" y="77057"/>
                      <a:pt x="143510" y="77057"/>
                    </a:cubicBezTo>
                    <a:cubicBezTo>
                      <a:pt x="169608" y="77057"/>
                      <a:pt x="188976" y="82867"/>
                      <a:pt x="201613" y="94456"/>
                    </a:cubicBezTo>
                    <a:cubicBezTo>
                      <a:pt x="214249" y="106045"/>
                      <a:pt x="220567" y="122206"/>
                      <a:pt x="220567" y="142907"/>
                    </a:cubicBezTo>
                    <a:lnTo>
                      <a:pt x="220567" y="143542"/>
                    </a:lnTo>
                    <a:lnTo>
                      <a:pt x="144145" y="143542"/>
                    </a:lnTo>
                    <a:cubicBezTo>
                      <a:pt x="109760" y="143542"/>
                      <a:pt x="82010" y="147669"/>
                      <a:pt x="60896" y="155956"/>
                    </a:cubicBezTo>
                    <a:cubicBezTo>
                      <a:pt x="39783" y="164243"/>
                      <a:pt x="24320" y="175958"/>
                      <a:pt x="14605" y="191071"/>
                    </a:cubicBezTo>
                    <a:cubicBezTo>
                      <a:pt x="4858" y="206185"/>
                      <a:pt x="0" y="223488"/>
                      <a:pt x="0" y="242951"/>
                    </a:cubicBezTo>
                    <a:cubicBezTo>
                      <a:pt x="0" y="262001"/>
                      <a:pt x="5080" y="279210"/>
                      <a:pt x="15240" y="294513"/>
                    </a:cubicBezTo>
                    <a:cubicBezTo>
                      <a:pt x="25400" y="309848"/>
                      <a:pt x="39783" y="321945"/>
                      <a:pt x="58420" y="330867"/>
                    </a:cubicBezTo>
                    <a:cubicBezTo>
                      <a:pt x="77057" y="339757"/>
                      <a:pt x="99219" y="344233"/>
                      <a:pt x="124905" y="344233"/>
                    </a:cubicBezTo>
                    <a:cubicBezTo>
                      <a:pt x="154305" y="344233"/>
                      <a:pt x="178340" y="338550"/>
                      <a:pt x="196977" y="327152"/>
                    </a:cubicBezTo>
                    <a:cubicBezTo>
                      <a:pt x="209614" y="319437"/>
                      <a:pt x="219488" y="309531"/>
                      <a:pt x="226822" y="297529"/>
                    </a:cubicBezTo>
                    <a:lnTo>
                      <a:pt x="226822" y="339249"/>
                    </a:lnTo>
                    <a:lnTo>
                      <a:pt x="317532" y="339249"/>
                    </a:lnTo>
                    <a:lnTo>
                      <a:pt x="317532" y="148495"/>
                    </a:lnTo>
                    <a:cubicBezTo>
                      <a:pt x="317500" y="97536"/>
                      <a:pt x="303403" y="60071"/>
                      <a:pt x="275241" y="36036"/>
                    </a:cubicBezTo>
                    <a:close/>
                    <a:moveTo>
                      <a:pt x="192913" y="267780"/>
                    </a:moveTo>
                    <a:cubicBezTo>
                      <a:pt x="179864" y="275241"/>
                      <a:pt x="165068" y="278955"/>
                      <a:pt x="148495" y="278955"/>
                    </a:cubicBezTo>
                    <a:cubicBezTo>
                      <a:pt x="131921" y="278955"/>
                      <a:pt x="118777" y="275336"/>
                      <a:pt x="109030" y="268065"/>
                    </a:cubicBezTo>
                    <a:cubicBezTo>
                      <a:pt x="99282" y="260826"/>
                      <a:pt x="94424" y="250984"/>
                      <a:pt x="94424" y="238538"/>
                    </a:cubicBezTo>
                    <a:cubicBezTo>
                      <a:pt x="94424" y="227362"/>
                      <a:pt x="98679" y="218027"/>
                      <a:pt x="107156" y="210566"/>
                    </a:cubicBezTo>
                    <a:cubicBezTo>
                      <a:pt x="115633" y="203105"/>
                      <a:pt x="131286" y="199390"/>
                      <a:pt x="154051" y="199390"/>
                    </a:cubicBezTo>
                    <a:lnTo>
                      <a:pt x="220536" y="199390"/>
                    </a:lnTo>
                    <a:lnTo>
                      <a:pt x="220536" y="233553"/>
                    </a:lnTo>
                    <a:cubicBezTo>
                      <a:pt x="215201" y="248920"/>
                      <a:pt x="205994" y="260318"/>
                      <a:pt x="192913" y="267780"/>
                    </a:cubicBezTo>
                    <a:close/>
                  </a:path>
                </a:pathLst>
              </a:custGeom>
              <a:solidFill>
                <a:srgbClr val="FFFFFF"/>
              </a:solidFill>
              <a:ln w="3175" cap="flat">
                <a:noFill/>
                <a:prstDash val="solid"/>
                <a:miter/>
              </a:ln>
            </p:spPr>
            <p:txBody>
              <a:bodyPr rtlCol="0" anchor="ctr"/>
              <a:lstStyle/>
              <a:p>
                <a:endParaRPr lang="sv-SE"/>
              </a:p>
            </p:txBody>
          </p:sp>
          <p:sp>
            <p:nvSpPr>
              <p:cNvPr id="23" name="Frihandsfigur 22">
                <a:extLst>
                  <a:ext uri="{FF2B5EF4-FFF2-40B4-BE49-F238E27FC236}">
                    <a16:creationId xmlns:a16="http://schemas.microsoft.com/office/drawing/2014/main" id="{2EF54D29-18B0-BACD-1534-9F514A766706}"/>
                  </a:ext>
                </a:extLst>
              </p:cNvPr>
              <p:cNvSpPr/>
              <p:nvPr/>
            </p:nvSpPr>
            <p:spPr>
              <a:xfrm>
                <a:off x="2417976" y="4782566"/>
                <a:ext cx="564133" cy="339248"/>
              </a:xfrm>
              <a:custGeom>
                <a:avLst/>
                <a:gdLst>
                  <a:gd name="connsiteX0" fmla="*/ 498602 w 564133"/>
                  <a:gd name="connsiteY0" fmla="*/ 15843 h 339248"/>
                  <a:gd name="connsiteX1" fmla="*/ 428085 w 564133"/>
                  <a:gd name="connsiteY1" fmla="*/ 0 h 339248"/>
                  <a:gd name="connsiteX2" fmla="*/ 342964 w 564133"/>
                  <a:gd name="connsiteY2" fmla="*/ 23305 h 339248"/>
                  <a:gd name="connsiteX3" fmla="*/ 307848 w 564133"/>
                  <a:gd name="connsiteY3" fmla="*/ 54737 h 339248"/>
                  <a:gd name="connsiteX4" fmla="*/ 277749 w 564133"/>
                  <a:gd name="connsiteY4" fmla="*/ 23305 h 339248"/>
                  <a:gd name="connsiteX5" fmla="*/ 196977 w 564133"/>
                  <a:gd name="connsiteY5" fmla="*/ 0 h 339248"/>
                  <a:gd name="connsiteX6" fmla="*/ 124270 w 564133"/>
                  <a:gd name="connsiteY6" fmla="*/ 17717 h 339248"/>
                  <a:gd name="connsiteX7" fmla="*/ 92583 w 564133"/>
                  <a:gd name="connsiteY7" fmla="*/ 43275 h 339248"/>
                  <a:gd name="connsiteX8" fmla="*/ 92583 w 564133"/>
                  <a:gd name="connsiteY8" fmla="*/ 4985 h 339248"/>
                  <a:gd name="connsiteX9" fmla="*/ 0 w 564133"/>
                  <a:gd name="connsiteY9" fmla="*/ 4985 h 339248"/>
                  <a:gd name="connsiteX10" fmla="*/ 0 w 564133"/>
                  <a:gd name="connsiteY10" fmla="*/ 339249 h 339248"/>
                  <a:gd name="connsiteX11" fmla="*/ 96901 w 564133"/>
                  <a:gd name="connsiteY11" fmla="*/ 339249 h 339248"/>
                  <a:gd name="connsiteX12" fmla="*/ 96901 w 564133"/>
                  <a:gd name="connsiteY12" fmla="*/ 171514 h 339248"/>
                  <a:gd name="connsiteX13" fmla="*/ 106236 w 564133"/>
                  <a:gd name="connsiteY13" fmla="*/ 122111 h 339248"/>
                  <a:gd name="connsiteX14" fmla="*/ 132334 w 564133"/>
                  <a:gd name="connsiteY14" fmla="*/ 93536 h 339248"/>
                  <a:gd name="connsiteX15" fmla="*/ 170243 w 564133"/>
                  <a:gd name="connsiteY15" fmla="*/ 83883 h 339248"/>
                  <a:gd name="connsiteX16" fmla="*/ 217773 w 564133"/>
                  <a:gd name="connsiteY16" fmla="*/ 103156 h 339248"/>
                  <a:gd name="connsiteX17" fmla="*/ 234252 w 564133"/>
                  <a:gd name="connsiteY17" fmla="*/ 162814 h 339248"/>
                  <a:gd name="connsiteX18" fmla="*/ 234252 w 564133"/>
                  <a:gd name="connsiteY18" fmla="*/ 339249 h 339248"/>
                  <a:gd name="connsiteX19" fmla="*/ 331152 w 564133"/>
                  <a:gd name="connsiteY19" fmla="*/ 339249 h 339248"/>
                  <a:gd name="connsiteX20" fmla="*/ 331152 w 564133"/>
                  <a:gd name="connsiteY20" fmla="*/ 171514 h 339248"/>
                  <a:gd name="connsiteX21" fmla="*/ 340170 w 564133"/>
                  <a:gd name="connsiteY21" fmla="*/ 122111 h 339248"/>
                  <a:gd name="connsiteX22" fmla="*/ 365951 w 564133"/>
                  <a:gd name="connsiteY22" fmla="*/ 93536 h 339248"/>
                  <a:gd name="connsiteX23" fmla="*/ 404463 w 564133"/>
                  <a:gd name="connsiteY23" fmla="*/ 83883 h 339248"/>
                  <a:gd name="connsiteX24" fmla="*/ 450755 w 564133"/>
                  <a:gd name="connsiteY24" fmla="*/ 103156 h 339248"/>
                  <a:gd name="connsiteX25" fmla="*/ 467233 w 564133"/>
                  <a:gd name="connsiteY25" fmla="*/ 162814 h 339248"/>
                  <a:gd name="connsiteX26" fmla="*/ 467233 w 564133"/>
                  <a:gd name="connsiteY26" fmla="*/ 339249 h 339248"/>
                  <a:gd name="connsiteX27" fmla="*/ 564134 w 564133"/>
                  <a:gd name="connsiteY27" fmla="*/ 339249 h 339248"/>
                  <a:gd name="connsiteX28" fmla="*/ 564134 w 564133"/>
                  <a:gd name="connsiteY28" fmla="*/ 147892 h 339248"/>
                  <a:gd name="connsiteX29" fmla="*/ 546735 w 564133"/>
                  <a:gd name="connsiteY29" fmla="*/ 64326 h 339248"/>
                  <a:gd name="connsiteX30" fmla="*/ 498602 w 564133"/>
                  <a:gd name="connsiteY30" fmla="*/ 15843 h 33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4133" h="339248">
                    <a:moveTo>
                      <a:pt x="498602" y="15843"/>
                    </a:moveTo>
                    <a:cubicBezTo>
                      <a:pt x="478092" y="5271"/>
                      <a:pt x="454596" y="0"/>
                      <a:pt x="428085" y="0"/>
                    </a:cubicBezTo>
                    <a:cubicBezTo>
                      <a:pt x="395764" y="0"/>
                      <a:pt x="367411" y="7779"/>
                      <a:pt x="342964" y="23305"/>
                    </a:cubicBezTo>
                    <a:cubicBezTo>
                      <a:pt x="329089" y="32131"/>
                      <a:pt x="317436" y="42640"/>
                      <a:pt x="307848" y="54737"/>
                    </a:cubicBezTo>
                    <a:cubicBezTo>
                      <a:pt x="300006" y="42005"/>
                      <a:pt x="289973" y="31496"/>
                      <a:pt x="277749" y="23305"/>
                    </a:cubicBezTo>
                    <a:cubicBezTo>
                      <a:pt x="254540" y="7779"/>
                      <a:pt x="227616" y="0"/>
                      <a:pt x="196977" y="0"/>
                    </a:cubicBezTo>
                    <a:cubicBezTo>
                      <a:pt x="170053" y="0"/>
                      <a:pt x="145828" y="5905"/>
                      <a:pt x="124270" y="17717"/>
                    </a:cubicBezTo>
                    <a:cubicBezTo>
                      <a:pt x="112014" y="24448"/>
                      <a:pt x="101505" y="32988"/>
                      <a:pt x="92583" y="43275"/>
                    </a:cubicBezTo>
                    <a:lnTo>
                      <a:pt x="92583" y="4985"/>
                    </a:lnTo>
                    <a:lnTo>
                      <a:pt x="0" y="4985"/>
                    </a:lnTo>
                    <a:lnTo>
                      <a:pt x="0" y="339249"/>
                    </a:lnTo>
                    <a:lnTo>
                      <a:pt x="96901" y="339249"/>
                    </a:lnTo>
                    <a:lnTo>
                      <a:pt x="96901" y="171514"/>
                    </a:lnTo>
                    <a:cubicBezTo>
                      <a:pt x="96901" y="151225"/>
                      <a:pt x="100013" y="134779"/>
                      <a:pt x="106236" y="122111"/>
                    </a:cubicBezTo>
                    <a:cubicBezTo>
                      <a:pt x="112458" y="109474"/>
                      <a:pt x="121158" y="99949"/>
                      <a:pt x="132334" y="93536"/>
                    </a:cubicBezTo>
                    <a:cubicBezTo>
                      <a:pt x="143510" y="87122"/>
                      <a:pt x="156146" y="83883"/>
                      <a:pt x="170243" y="83883"/>
                    </a:cubicBezTo>
                    <a:cubicBezTo>
                      <a:pt x="190945" y="83883"/>
                      <a:pt x="206788" y="90329"/>
                      <a:pt x="217773" y="103156"/>
                    </a:cubicBezTo>
                    <a:cubicBezTo>
                      <a:pt x="228759" y="116014"/>
                      <a:pt x="234252" y="135890"/>
                      <a:pt x="234252" y="162814"/>
                    </a:cubicBezTo>
                    <a:lnTo>
                      <a:pt x="234252" y="339249"/>
                    </a:lnTo>
                    <a:lnTo>
                      <a:pt x="331152" y="339249"/>
                    </a:lnTo>
                    <a:lnTo>
                      <a:pt x="331152" y="171514"/>
                    </a:lnTo>
                    <a:cubicBezTo>
                      <a:pt x="331152" y="151225"/>
                      <a:pt x="334169" y="134779"/>
                      <a:pt x="340170" y="122111"/>
                    </a:cubicBezTo>
                    <a:cubicBezTo>
                      <a:pt x="346170" y="109474"/>
                      <a:pt x="354774" y="99949"/>
                      <a:pt x="365951" y="93536"/>
                    </a:cubicBezTo>
                    <a:cubicBezTo>
                      <a:pt x="377127" y="87122"/>
                      <a:pt x="389954" y="83883"/>
                      <a:pt x="404463" y="83883"/>
                    </a:cubicBezTo>
                    <a:cubicBezTo>
                      <a:pt x="424339" y="83883"/>
                      <a:pt x="439769" y="90329"/>
                      <a:pt x="450755" y="103156"/>
                    </a:cubicBezTo>
                    <a:cubicBezTo>
                      <a:pt x="461740" y="116014"/>
                      <a:pt x="467233" y="135890"/>
                      <a:pt x="467233" y="162814"/>
                    </a:cubicBezTo>
                    <a:lnTo>
                      <a:pt x="467233" y="339249"/>
                    </a:lnTo>
                    <a:lnTo>
                      <a:pt x="564134" y="339249"/>
                    </a:lnTo>
                    <a:lnTo>
                      <a:pt x="564134" y="147892"/>
                    </a:lnTo>
                    <a:cubicBezTo>
                      <a:pt x="564134" y="113951"/>
                      <a:pt x="558324" y="86074"/>
                      <a:pt x="546735" y="64326"/>
                    </a:cubicBezTo>
                    <a:cubicBezTo>
                      <a:pt x="535146" y="42545"/>
                      <a:pt x="519113" y="26384"/>
                      <a:pt x="498602" y="15843"/>
                    </a:cubicBezTo>
                    <a:close/>
                  </a:path>
                </a:pathLst>
              </a:custGeom>
              <a:solidFill>
                <a:srgbClr val="FFFFFF"/>
              </a:solidFill>
              <a:ln w="3175" cap="flat">
                <a:noFill/>
                <a:prstDash val="solid"/>
                <a:miter/>
              </a:ln>
            </p:spPr>
            <p:txBody>
              <a:bodyPr rtlCol="0" anchor="ctr"/>
              <a:lstStyle/>
              <a:p>
                <a:endParaRPr lang="sv-SE"/>
              </a:p>
            </p:txBody>
          </p:sp>
          <p:sp>
            <p:nvSpPr>
              <p:cNvPr id="24" name="Frihandsfigur 23">
                <a:extLst>
                  <a:ext uri="{FF2B5EF4-FFF2-40B4-BE49-F238E27FC236}">
                    <a16:creationId xmlns:a16="http://schemas.microsoft.com/office/drawing/2014/main" id="{EB66DEDA-82CF-65BF-54E2-820C8028A92B}"/>
                  </a:ext>
                </a:extLst>
              </p:cNvPr>
              <p:cNvSpPr/>
              <p:nvPr/>
            </p:nvSpPr>
            <p:spPr>
              <a:xfrm>
                <a:off x="3029958" y="4713636"/>
                <a:ext cx="254730" cy="413130"/>
              </a:xfrm>
              <a:custGeom>
                <a:avLst/>
                <a:gdLst>
                  <a:gd name="connsiteX0" fmla="*/ 189484 w 254730"/>
                  <a:gd name="connsiteY0" fmla="*/ 336074 h 413130"/>
                  <a:gd name="connsiteX1" fmla="*/ 159988 w 254730"/>
                  <a:gd name="connsiteY1" fmla="*/ 324263 h 413130"/>
                  <a:gd name="connsiteX2" fmla="*/ 149098 w 254730"/>
                  <a:gd name="connsiteY2" fmla="*/ 291338 h 413130"/>
                  <a:gd name="connsiteX3" fmla="*/ 149098 w 254730"/>
                  <a:gd name="connsiteY3" fmla="*/ 155924 h 413130"/>
                  <a:gd name="connsiteX4" fmla="*/ 231743 w 254730"/>
                  <a:gd name="connsiteY4" fmla="*/ 155924 h 413130"/>
                  <a:gd name="connsiteX5" fmla="*/ 231743 w 254730"/>
                  <a:gd name="connsiteY5" fmla="*/ 81375 h 413130"/>
                  <a:gd name="connsiteX6" fmla="*/ 149098 w 254730"/>
                  <a:gd name="connsiteY6" fmla="*/ 81375 h 413130"/>
                  <a:gd name="connsiteX7" fmla="*/ 149098 w 254730"/>
                  <a:gd name="connsiteY7" fmla="*/ 0 h 413130"/>
                  <a:gd name="connsiteX8" fmla="*/ 51562 w 254730"/>
                  <a:gd name="connsiteY8" fmla="*/ 0 h 413130"/>
                  <a:gd name="connsiteX9" fmla="*/ 51562 w 254730"/>
                  <a:gd name="connsiteY9" fmla="*/ 81375 h 413130"/>
                  <a:gd name="connsiteX10" fmla="*/ 0 w 254730"/>
                  <a:gd name="connsiteY10" fmla="*/ 81375 h 413130"/>
                  <a:gd name="connsiteX11" fmla="*/ 0 w 254730"/>
                  <a:gd name="connsiteY11" fmla="*/ 155924 h 413130"/>
                  <a:gd name="connsiteX12" fmla="*/ 51562 w 254730"/>
                  <a:gd name="connsiteY12" fmla="*/ 155924 h 413130"/>
                  <a:gd name="connsiteX13" fmla="*/ 51562 w 254730"/>
                  <a:gd name="connsiteY13" fmla="*/ 293211 h 413130"/>
                  <a:gd name="connsiteX14" fmla="*/ 84487 w 254730"/>
                  <a:gd name="connsiteY14" fmla="*/ 383000 h 413130"/>
                  <a:gd name="connsiteX15" fmla="*/ 176435 w 254730"/>
                  <a:gd name="connsiteY15" fmla="*/ 413131 h 413130"/>
                  <a:gd name="connsiteX16" fmla="*/ 219615 w 254730"/>
                  <a:gd name="connsiteY16" fmla="*/ 407860 h 413130"/>
                  <a:gd name="connsiteX17" fmla="*/ 254730 w 254730"/>
                  <a:gd name="connsiteY17" fmla="*/ 392017 h 413130"/>
                  <a:gd name="connsiteX18" fmla="*/ 229267 w 254730"/>
                  <a:gd name="connsiteY18" fmla="*/ 323691 h 413130"/>
                  <a:gd name="connsiteX19" fmla="*/ 189484 w 254730"/>
                  <a:gd name="connsiteY19" fmla="*/ 336074 h 41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730" h="413130">
                    <a:moveTo>
                      <a:pt x="189484" y="336074"/>
                    </a:moveTo>
                    <a:cubicBezTo>
                      <a:pt x="177070" y="336074"/>
                      <a:pt x="167227" y="332137"/>
                      <a:pt x="159988" y="324263"/>
                    </a:cubicBezTo>
                    <a:cubicBezTo>
                      <a:pt x="152718" y="316389"/>
                      <a:pt x="149098" y="305403"/>
                      <a:pt x="149098" y="291338"/>
                    </a:cubicBezTo>
                    <a:lnTo>
                      <a:pt x="149098" y="155924"/>
                    </a:lnTo>
                    <a:lnTo>
                      <a:pt x="231743" y="155924"/>
                    </a:lnTo>
                    <a:lnTo>
                      <a:pt x="231743" y="81375"/>
                    </a:lnTo>
                    <a:lnTo>
                      <a:pt x="149098" y="81375"/>
                    </a:lnTo>
                    <a:lnTo>
                      <a:pt x="149098" y="0"/>
                    </a:lnTo>
                    <a:lnTo>
                      <a:pt x="51562" y="0"/>
                    </a:lnTo>
                    <a:lnTo>
                      <a:pt x="51562" y="81375"/>
                    </a:lnTo>
                    <a:lnTo>
                      <a:pt x="0" y="81375"/>
                    </a:lnTo>
                    <a:lnTo>
                      <a:pt x="0" y="155924"/>
                    </a:lnTo>
                    <a:lnTo>
                      <a:pt x="51562" y="155924"/>
                    </a:lnTo>
                    <a:lnTo>
                      <a:pt x="51562" y="293211"/>
                    </a:lnTo>
                    <a:cubicBezTo>
                      <a:pt x="51562" y="332962"/>
                      <a:pt x="62548" y="362903"/>
                      <a:pt x="84487" y="383000"/>
                    </a:cubicBezTo>
                    <a:cubicBezTo>
                      <a:pt x="106426" y="403098"/>
                      <a:pt x="137096" y="413131"/>
                      <a:pt x="176435" y="413131"/>
                    </a:cubicBezTo>
                    <a:cubicBezTo>
                      <a:pt x="191357" y="413131"/>
                      <a:pt x="205740" y="411353"/>
                      <a:pt x="219615" y="407860"/>
                    </a:cubicBezTo>
                    <a:cubicBezTo>
                      <a:pt x="233489" y="404336"/>
                      <a:pt x="245205" y="399066"/>
                      <a:pt x="254730" y="392017"/>
                    </a:cubicBezTo>
                    <a:lnTo>
                      <a:pt x="229267" y="323691"/>
                    </a:lnTo>
                    <a:cubicBezTo>
                      <a:pt x="218504" y="331946"/>
                      <a:pt x="205232" y="336074"/>
                      <a:pt x="189484" y="336074"/>
                    </a:cubicBezTo>
                    <a:close/>
                  </a:path>
                </a:pathLst>
              </a:custGeom>
              <a:solidFill>
                <a:srgbClr val="FFFFFF"/>
              </a:solidFill>
              <a:ln w="3175" cap="flat">
                <a:noFill/>
                <a:prstDash val="solid"/>
                <a:miter/>
              </a:ln>
            </p:spPr>
            <p:txBody>
              <a:bodyPr rtlCol="0" anchor="ctr"/>
              <a:lstStyle/>
              <a:p>
                <a:endParaRPr lang="sv-SE"/>
              </a:p>
            </p:txBody>
          </p:sp>
          <p:sp>
            <p:nvSpPr>
              <p:cNvPr id="25" name="Frihandsfigur 24">
                <a:extLst>
                  <a:ext uri="{FF2B5EF4-FFF2-40B4-BE49-F238E27FC236}">
                    <a16:creationId xmlns:a16="http://schemas.microsoft.com/office/drawing/2014/main" id="{543B856B-E3AD-76AD-651F-798A9ABE525B}"/>
                  </a:ext>
                </a:extLst>
              </p:cNvPr>
              <p:cNvSpPr/>
              <p:nvPr/>
            </p:nvSpPr>
            <p:spPr>
              <a:xfrm>
                <a:off x="3339997" y="4787519"/>
                <a:ext cx="96900" cy="334264"/>
              </a:xfrm>
              <a:custGeom>
                <a:avLst/>
                <a:gdLst>
                  <a:gd name="connsiteX0" fmla="*/ 0 w 96900"/>
                  <a:gd name="connsiteY0" fmla="*/ 0 h 334264"/>
                  <a:gd name="connsiteX1" fmla="*/ 96901 w 96900"/>
                  <a:gd name="connsiteY1" fmla="*/ 0 h 334264"/>
                  <a:gd name="connsiteX2" fmla="*/ 96901 w 96900"/>
                  <a:gd name="connsiteY2" fmla="*/ 334264 h 334264"/>
                  <a:gd name="connsiteX3" fmla="*/ 0 w 96900"/>
                  <a:gd name="connsiteY3" fmla="*/ 334264 h 334264"/>
                </a:gdLst>
                <a:ahLst/>
                <a:cxnLst>
                  <a:cxn ang="0">
                    <a:pos x="connsiteX0" y="connsiteY0"/>
                  </a:cxn>
                  <a:cxn ang="0">
                    <a:pos x="connsiteX1" y="connsiteY1"/>
                  </a:cxn>
                  <a:cxn ang="0">
                    <a:pos x="connsiteX2" y="connsiteY2"/>
                  </a:cxn>
                  <a:cxn ang="0">
                    <a:pos x="connsiteX3" y="connsiteY3"/>
                  </a:cxn>
                </a:cxnLst>
                <a:rect l="l" t="t" r="r" b="b"/>
                <a:pathLst>
                  <a:path w="96900" h="334264">
                    <a:moveTo>
                      <a:pt x="0" y="0"/>
                    </a:moveTo>
                    <a:lnTo>
                      <a:pt x="96901" y="0"/>
                    </a:lnTo>
                    <a:lnTo>
                      <a:pt x="96901" y="334264"/>
                    </a:lnTo>
                    <a:lnTo>
                      <a:pt x="0" y="334264"/>
                    </a:lnTo>
                    <a:close/>
                  </a:path>
                </a:pathLst>
              </a:custGeom>
              <a:solidFill>
                <a:srgbClr val="FFFFFF"/>
              </a:solidFill>
              <a:ln w="3175" cap="flat">
                <a:noFill/>
                <a:prstDash val="solid"/>
                <a:miter/>
              </a:ln>
            </p:spPr>
            <p:txBody>
              <a:bodyPr rtlCol="0" anchor="ctr"/>
              <a:lstStyle/>
              <a:p>
                <a:endParaRPr lang="sv-SE"/>
              </a:p>
            </p:txBody>
          </p:sp>
          <p:sp>
            <p:nvSpPr>
              <p:cNvPr id="26" name="Frihandsfigur 25">
                <a:extLst>
                  <a:ext uri="{FF2B5EF4-FFF2-40B4-BE49-F238E27FC236}">
                    <a16:creationId xmlns:a16="http://schemas.microsoft.com/office/drawing/2014/main" id="{3A928C3B-4645-6AEC-3925-33DB9814E8C2}"/>
                  </a:ext>
                </a:extLst>
              </p:cNvPr>
              <p:cNvSpPr/>
              <p:nvPr/>
            </p:nvSpPr>
            <p:spPr>
              <a:xfrm>
                <a:off x="3327582" y="4632832"/>
                <a:ext cx="121761" cy="108077"/>
              </a:xfrm>
              <a:custGeom>
                <a:avLst/>
                <a:gdLst>
                  <a:gd name="connsiteX0" fmla="*/ 104680 w 121761"/>
                  <a:gd name="connsiteY0" fmla="*/ 14605 h 108077"/>
                  <a:gd name="connsiteX1" fmla="*/ 60865 w 121761"/>
                  <a:gd name="connsiteY1" fmla="*/ 0 h 108077"/>
                  <a:gd name="connsiteX2" fmla="*/ 16764 w 121761"/>
                  <a:gd name="connsiteY2" fmla="*/ 15526 h 108077"/>
                  <a:gd name="connsiteX3" fmla="*/ 0 w 121761"/>
                  <a:gd name="connsiteY3" fmla="*/ 54038 h 108077"/>
                  <a:gd name="connsiteX4" fmla="*/ 16764 w 121761"/>
                  <a:gd name="connsiteY4" fmla="*/ 92551 h 108077"/>
                  <a:gd name="connsiteX5" fmla="*/ 60865 w 121761"/>
                  <a:gd name="connsiteY5" fmla="*/ 108077 h 108077"/>
                  <a:gd name="connsiteX6" fmla="*/ 104997 w 121761"/>
                  <a:gd name="connsiteY6" fmla="*/ 92234 h 108077"/>
                  <a:gd name="connsiteX7" fmla="*/ 121761 w 121761"/>
                  <a:gd name="connsiteY7" fmla="*/ 52165 h 108077"/>
                  <a:gd name="connsiteX8" fmla="*/ 104680 w 121761"/>
                  <a:gd name="connsiteY8" fmla="*/ 14605 h 10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61" h="108077">
                    <a:moveTo>
                      <a:pt x="104680" y="14605"/>
                    </a:moveTo>
                    <a:cubicBezTo>
                      <a:pt x="93282" y="4890"/>
                      <a:pt x="78676" y="0"/>
                      <a:pt x="60865" y="0"/>
                    </a:cubicBezTo>
                    <a:cubicBezTo>
                      <a:pt x="42640" y="0"/>
                      <a:pt x="27940" y="5175"/>
                      <a:pt x="16764" y="15526"/>
                    </a:cubicBezTo>
                    <a:cubicBezTo>
                      <a:pt x="5588" y="25876"/>
                      <a:pt x="0" y="38735"/>
                      <a:pt x="0" y="54038"/>
                    </a:cubicBezTo>
                    <a:cubicBezTo>
                      <a:pt x="0" y="69374"/>
                      <a:pt x="5588" y="82201"/>
                      <a:pt x="16764" y="92551"/>
                    </a:cubicBezTo>
                    <a:cubicBezTo>
                      <a:pt x="27940" y="102902"/>
                      <a:pt x="42640" y="108077"/>
                      <a:pt x="60865" y="108077"/>
                    </a:cubicBezTo>
                    <a:cubicBezTo>
                      <a:pt x="79089" y="108077"/>
                      <a:pt x="93789" y="102807"/>
                      <a:pt x="104997" y="92234"/>
                    </a:cubicBezTo>
                    <a:cubicBezTo>
                      <a:pt x="116173" y="81661"/>
                      <a:pt x="121761" y="68326"/>
                      <a:pt x="121761" y="52165"/>
                    </a:cubicBezTo>
                    <a:cubicBezTo>
                      <a:pt x="121761" y="36862"/>
                      <a:pt x="116046" y="24352"/>
                      <a:pt x="104680" y="14605"/>
                    </a:cubicBezTo>
                    <a:close/>
                  </a:path>
                </a:pathLst>
              </a:custGeom>
              <a:solidFill>
                <a:srgbClr val="FFFFFF"/>
              </a:solidFill>
              <a:ln w="3175" cap="flat">
                <a:noFill/>
                <a:prstDash val="solid"/>
                <a:miter/>
              </a:ln>
            </p:spPr>
            <p:txBody>
              <a:bodyPr rtlCol="0" anchor="ctr"/>
              <a:lstStyle/>
              <a:p>
                <a:endParaRPr lang="sv-SE"/>
              </a:p>
            </p:txBody>
          </p:sp>
          <p:sp>
            <p:nvSpPr>
              <p:cNvPr id="27" name="Frihandsfigur 26">
                <a:extLst>
                  <a:ext uri="{FF2B5EF4-FFF2-40B4-BE49-F238E27FC236}">
                    <a16:creationId xmlns:a16="http://schemas.microsoft.com/office/drawing/2014/main" id="{FC2B4737-8046-8874-7304-DEBF2494E4FC}"/>
                  </a:ext>
                </a:extLst>
              </p:cNvPr>
              <p:cNvSpPr/>
              <p:nvPr/>
            </p:nvSpPr>
            <p:spPr>
              <a:xfrm>
                <a:off x="3504017" y="4660773"/>
                <a:ext cx="363442" cy="465963"/>
              </a:xfrm>
              <a:custGeom>
                <a:avLst/>
                <a:gdLst>
                  <a:gd name="connsiteX0" fmla="*/ 266541 w 363442"/>
                  <a:gd name="connsiteY0" fmla="*/ 161735 h 465963"/>
                  <a:gd name="connsiteX1" fmla="*/ 240443 w 363442"/>
                  <a:gd name="connsiteY1" fmla="*/ 140430 h 465963"/>
                  <a:gd name="connsiteX2" fmla="*/ 166497 w 363442"/>
                  <a:gd name="connsiteY2" fmla="*/ 121793 h 465963"/>
                  <a:gd name="connsiteX3" fmla="*/ 81375 w 363442"/>
                  <a:gd name="connsiteY3" fmla="*/ 143224 h 465963"/>
                  <a:gd name="connsiteX4" fmla="*/ 21749 w 363442"/>
                  <a:gd name="connsiteY4" fmla="*/ 203168 h 465963"/>
                  <a:gd name="connsiteX5" fmla="*/ 0 w 363442"/>
                  <a:gd name="connsiteY5" fmla="*/ 293878 h 465963"/>
                  <a:gd name="connsiteX6" fmla="*/ 21749 w 363442"/>
                  <a:gd name="connsiteY6" fmla="*/ 384588 h 465963"/>
                  <a:gd name="connsiteX7" fmla="*/ 81375 w 363442"/>
                  <a:gd name="connsiteY7" fmla="*/ 444532 h 465963"/>
                  <a:gd name="connsiteX8" fmla="*/ 166497 w 363442"/>
                  <a:gd name="connsiteY8" fmla="*/ 465963 h 465963"/>
                  <a:gd name="connsiteX9" fmla="*/ 241967 w 363442"/>
                  <a:gd name="connsiteY9" fmla="*/ 447643 h 465963"/>
                  <a:gd name="connsiteX10" fmla="*/ 270859 w 363442"/>
                  <a:gd name="connsiteY10" fmla="*/ 422783 h 465963"/>
                  <a:gd name="connsiteX11" fmla="*/ 270859 w 363442"/>
                  <a:gd name="connsiteY11" fmla="*/ 461010 h 465963"/>
                  <a:gd name="connsiteX12" fmla="*/ 363442 w 363442"/>
                  <a:gd name="connsiteY12" fmla="*/ 461010 h 465963"/>
                  <a:gd name="connsiteX13" fmla="*/ 363442 w 363442"/>
                  <a:gd name="connsiteY13" fmla="*/ 0 h 465963"/>
                  <a:gd name="connsiteX14" fmla="*/ 266541 w 363442"/>
                  <a:gd name="connsiteY14" fmla="*/ 0 h 465963"/>
                  <a:gd name="connsiteX15" fmla="*/ 266541 w 363442"/>
                  <a:gd name="connsiteY15" fmla="*/ 161735 h 465963"/>
                  <a:gd name="connsiteX16" fmla="*/ 256889 w 363442"/>
                  <a:gd name="connsiteY16" fmla="*/ 343598 h 465963"/>
                  <a:gd name="connsiteX17" fmla="*/ 226123 w 363442"/>
                  <a:gd name="connsiteY17" fmla="*/ 375602 h 465963"/>
                  <a:gd name="connsiteX18" fmla="*/ 182626 w 363442"/>
                  <a:gd name="connsiteY18" fmla="*/ 386461 h 465963"/>
                  <a:gd name="connsiteX19" fmla="*/ 139764 w 363442"/>
                  <a:gd name="connsiteY19" fmla="*/ 375602 h 465963"/>
                  <a:gd name="connsiteX20" fmla="*/ 108998 w 363442"/>
                  <a:gd name="connsiteY20" fmla="*/ 343598 h 465963"/>
                  <a:gd name="connsiteX21" fmla="*/ 97504 w 363442"/>
                  <a:gd name="connsiteY21" fmla="*/ 293878 h 465963"/>
                  <a:gd name="connsiteX22" fmla="*/ 108998 w 363442"/>
                  <a:gd name="connsiteY22" fmla="*/ 244157 h 465963"/>
                  <a:gd name="connsiteX23" fmla="*/ 139764 w 363442"/>
                  <a:gd name="connsiteY23" fmla="*/ 212788 h 465963"/>
                  <a:gd name="connsiteX24" fmla="*/ 182626 w 363442"/>
                  <a:gd name="connsiteY24" fmla="*/ 201898 h 465963"/>
                  <a:gd name="connsiteX25" fmla="*/ 226123 w 363442"/>
                  <a:gd name="connsiteY25" fmla="*/ 212788 h 465963"/>
                  <a:gd name="connsiteX26" fmla="*/ 256889 w 363442"/>
                  <a:gd name="connsiteY26" fmla="*/ 244157 h 465963"/>
                  <a:gd name="connsiteX27" fmla="*/ 268383 w 363442"/>
                  <a:gd name="connsiteY27" fmla="*/ 293878 h 465963"/>
                  <a:gd name="connsiteX28" fmla="*/ 256889 w 363442"/>
                  <a:gd name="connsiteY28" fmla="*/ 343598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3442" h="465963">
                    <a:moveTo>
                      <a:pt x="266541" y="161735"/>
                    </a:moveTo>
                    <a:cubicBezTo>
                      <a:pt x="258826" y="153289"/>
                      <a:pt x="250158" y="146145"/>
                      <a:pt x="240443" y="140430"/>
                    </a:cubicBezTo>
                    <a:cubicBezTo>
                      <a:pt x="219329" y="128016"/>
                      <a:pt x="194659" y="121793"/>
                      <a:pt x="166497" y="121793"/>
                    </a:cubicBezTo>
                    <a:cubicBezTo>
                      <a:pt x="135001" y="121793"/>
                      <a:pt x="106648" y="128937"/>
                      <a:pt x="81375" y="143224"/>
                    </a:cubicBezTo>
                    <a:cubicBezTo>
                      <a:pt x="56102" y="157512"/>
                      <a:pt x="36227" y="177514"/>
                      <a:pt x="21749" y="203168"/>
                    </a:cubicBezTo>
                    <a:cubicBezTo>
                      <a:pt x="7239" y="228854"/>
                      <a:pt x="0" y="259080"/>
                      <a:pt x="0" y="293878"/>
                    </a:cubicBezTo>
                    <a:cubicBezTo>
                      <a:pt x="0" y="328676"/>
                      <a:pt x="7239" y="358902"/>
                      <a:pt x="21749" y="384588"/>
                    </a:cubicBezTo>
                    <a:cubicBezTo>
                      <a:pt x="36227" y="410273"/>
                      <a:pt x="56102" y="430244"/>
                      <a:pt x="81375" y="444532"/>
                    </a:cubicBezTo>
                    <a:cubicBezTo>
                      <a:pt x="106648" y="458819"/>
                      <a:pt x="135001" y="465963"/>
                      <a:pt x="166497" y="465963"/>
                    </a:cubicBezTo>
                    <a:cubicBezTo>
                      <a:pt x="195897" y="465963"/>
                      <a:pt x="221075" y="459867"/>
                      <a:pt x="241967" y="447643"/>
                    </a:cubicBezTo>
                    <a:cubicBezTo>
                      <a:pt x="252952" y="441230"/>
                      <a:pt x="262572" y="432911"/>
                      <a:pt x="270859" y="422783"/>
                    </a:cubicBezTo>
                    <a:lnTo>
                      <a:pt x="270859" y="461010"/>
                    </a:lnTo>
                    <a:lnTo>
                      <a:pt x="363442" y="461010"/>
                    </a:lnTo>
                    <a:lnTo>
                      <a:pt x="363442" y="0"/>
                    </a:lnTo>
                    <a:lnTo>
                      <a:pt x="266541" y="0"/>
                    </a:lnTo>
                    <a:lnTo>
                      <a:pt x="266541" y="161735"/>
                    </a:lnTo>
                    <a:close/>
                    <a:moveTo>
                      <a:pt x="256889" y="343598"/>
                    </a:moveTo>
                    <a:cubicBezTo>
                      <a:pt x="249238" y="357695"/>
                      <a:pt x="238982" y="368363"/>
                      <a:pt x="226123" y="375602"/>
                    </a:cubicBezTo>
                    <a:cubicBezTo>
                      <a:pt x="213265" y="382873"/>
                      <a:pt x="198787" y="386461"/>
                      <a:pt x="182626" y="386461"/>
                    </a:cubicBezTo>
                    <a:cubicBezTo>
                      <a:pt x="166878" y="386461"/>
                      <a:pt x="152591" y="382841"/>
                      <a:pt x="139764" y="375602"/>
                    </a:cubicBezTo>
                    <a:cubicBezTo>
                      <a:pt x="126905" y="368363"/>
                      <a:pt x="116681" y="357695"/>
                      <a:pt x="108998" y="343598"/>
                    </a:cubicBezTo>
                    <a:cubicBezTo>
                      <a:pt x="101314" y="329533"/>
                      <a:pt x="97504" y="312960"/>
                      <a:pt x="97504" y="293878"/>
                    </a:cubicBezTo>
                    <a:cubicBezTo>
                      <a:pt x="97504" y="274415"/>
                      <a:pt x="101346" y="257842"/>
                      <a:pt x="108998" y="244157"/>
                    </a:cubicBezTo>
                    <a:cubicBezTo>
                      <a:pt x="116649" y="230505"/>
                      <a:pt x="126905" y="220027"/>
                      <a:pt x="139764" y="212788"/>
                    </a:cubicBezTo>
                    <a:cubicBezTo>
                      <a:pt x="152591" y="205549"/>
                      <a:pt x="166878" y="201898"/>
                      <a:pt x="182626" y="201898"/>
                    </a:cubicBezTo>
                    <a:cubicBezTo>
                      <a:pt x="198787" y="201898"/>
                      <a:pt x="213265" y="205518"/>
                      <a:pt x="226123" y="212788"/>
                    </a:cubicBezTo>
                    <a:cubicBezTo>
                      <a:pt x="238951" y="220027"/>
                      <a:pt x="249206" y="230473"/>
                      <a:pt x="256889" y="244157"/>
                    </a:cubicBezTo>
                    <a:cubicBezTo>
                      <a:pt x="264541" y="257810"/>
                      <a:pt x="268383" y="274415"/>
                      <a:pt x="268383" y="293878"/>
                    </a:cubicBezTo>
                    <a:cubicBezTo>
                      <a:pt x="268383" y="312960"/>
                      <a:pt x="264541" y="329501"/>
                      <a:pt x="256889" y="343598"/>
                    </a:cubicBezTo>
                    <a:close/>
                  </a:path>
                </a:pathLst>
              </a:custGeom>
              <a:solidFill>
                <a:srgbClr val="FFFFFF"/>
              </a:solidFill>
              <a:ln w="3175" cap="flat">
                <a:noFill/>
                <a:prstDash val="solid"/>
                <a:miter/>
              </a:ln>
            </p:spPr>
            <p:txBody>
              <a:bodyPr rtlCol="0" anchor="ctr"/>
              <a:lstStyle/>
              <a:p>
                <a:endParaRPr lang="sv-SE"/>
              </a:p>
            </p:txBody>
          </p:sp>
          <p:sp>
            <p:nvSpPr>
              <p:cNvPr id="28" name="Frihandsfigur 27">
                <a:extLst>
                  <a:ext uri="{FF2B5EF4-FFF2-40B4-BE49-F238E27FC236}">
                    <a16:creationId xmlns:a16="http://schemas.microsoft.com/office/drawing/2014/main" id="{DBD46DDC-84BD-57FF-CCB6-7A1DBF48CAEA}"/>
                  </a:ext>
                </a:extLst>
              </p:cNvPr>
              <p:cNvSpPr/>
              <p:nvPr/>
            </p:nvSpPr>
            <p:spPr>
              <a:xfrm>
                <a:off x="3930388" y="4784883"/>
                <a:ext cx="351631" cy="344201"/>
              </a:xfrm>
              <a:custGeom>
                <a:avLst/>
                <a:gdLst>
                  <a:gd name="connsiteX0" fmla="*/ 266224 w 351631"/>
                  <a:gd name="connsiteY0" fmla="*/ 21114 h 344201"/>
                  <a:gd name="connsiteX1" fmla="*/ 177673 w 351631"/>
                  <a:gd name="connsiteY1" fmla="*/ 0 h 344201"/>
                  <a:gd name="connsiteX2" fmla="*/ 86042 w 351631"/>
                  <a:gd name="connsiteY2" fmla="*/ 22066 h 344201"/>
                  <a:gd name="connsiteX3" fmla="*/ 22670 w 351631"/>
                  <a:gd name="connsiteY3" fmla="*/ 83249 h 344201"/>
                  <a:gd name="connsiteX4" fmla="*/ 0 w 351631"/>
                  <a:gd name="connsiteY4" fmla="*/ 172085 h 344201"/>
                  <a:gd name="connsiteX5" fmla="*/ 23622 w 351631"/>
                  <a:gd name="connsiteY5" fmla="*/ 260636 h 344201"/>
                  <a:gd name="connsiteX6" fmla="*/ 90107 w 351631"/>
                  <a:gd name="connsiteY6" fmla="*/ 321818 h 344201"/>
                  <a:gd name="connsiteX7" fmla="*/ 190119 w 351631"/>
                  <a:gd name="connsiteY7" fmla="*/ 344202 h 344201"/>
                  <a:gd name="connsiteX8" fmla="*/ 270288 w 351631"/>
                  <a:gd name="connsiteY8" fmla="*/ 330232 h 344201"/>
                  <a:gd name="connsiteX9" fmla="*/ 328041 w 351631"/>
                  <a:gd name="connsiteY9" fmla="*/ 290163 h 344201"/>
                  <a:gd name="connsiteX10" fmla="*/ 276479 w 351631"/>
                  <a:gd name="connsiteY10" fmla="*/ 234252 h 344201"/>
                  <a:gd name="connsiteX11" fmla="*/ 239522 w 351631"/>
                  <a:gd name="connsiteY11" fmla="*/ 258477 h 344201"/>
                  <a:gd name="connsiteX12" fmla="*/ 193230 w 351631"/>
                  <a:gd name="connsiteY12" fmla="*/ 266573 h 344201"/>
                  <a:gd name="connsiteX13" fmla="*/ 141033 w 351631"/>
                  <a:gd name="connsiteY13" fmla="*/ 255683 h 344201"/>
                  <a:gd name="connsiteX14" fmla="*/ 106870 w 351631"/>
                  <a:gd name="connsiteY14" fmla="*/ 224314 h 344201"/>
                  <a:gd name="connsiteX15" fmla="*/ 96996 w 351631"/>
                  <a:gd name="connsiteY15" fmla="*/ 199453 h 344201"/>
                  <a:gd name="connsiteX16" fmla="*/ 349790 w 351631"/>
                  <a:gd name="connsiteY16" fmla="*/ 199453 h 344201"/>
                  <a:gd name="connsiteX17" fmla="*/ 351028 w 351631"/>
                  <a:gd name="connsiteY17" fmla="*/ 186087 h 344201"/>
                  <a:gd name="connsiteX18" fmla="*/ 351631 w 351631"/>
                  <a:gd name="connsiteY18" fmla="*/ 173355 h 344201"/>
                  <a:gd name="connsiteX19" fmla="*/ 328644 w 351631"/>
                  <a:gd name="connsiteY19" fmla="*/ 80772 h 344201"/>
                  <a:gd name="connsiteX20" fmla="*/ 266224 w 351631"/>
                  <a:gd name="connsiteY20" fmla="*/ 21114 h 344201"/>
                  <a:gd name="connsiteX21" fmla="*/ 134493 w 351631"/>
                  <a:gd name="connsiteY21" fmla="*/ 84169 h 344201"/>
                  <a:gd name="connsiteX22" fmla="*/ 178308 w 351631"/>
                  <a:gd name="connsiteY22" fmla="*/ 73311 h 344201"/>
                  <a:gd name="connsiteX23" fmla="*/ 221805 w 351631"/>
                  <a:gd name="connsiteY23" fmla="*/ 84169 h 344201"/>
                  <a:gd name="connsiteX24" fmla="*/ 250984 w 351631"/>
                  <a:gd name="connsiteY24" fmla="*/ 114300 h 344201"/>
                  <a:gd name="connsiteX25" fmla="*/ 260033 w 351631"/>
                  <a:gd name="connsiteY25" fmla="*/ 142875 h 344201"/>
                  <a:gd name="connsiteX26" fmla="*/ 95758 w 351631"/>
                  <a:gd name="connsiteY26" fmla="*/ 142875 h 344201"/>
                  <a:gd name="connsiteX27" fmla="*/ 104965 w 351631"/>
                  <a:gd name="connsiteY27" fmla="*/ 114618 h 344201"/>
                  <a:gd name="connsiteX28" fmla="*/ 134493 w 351631"/>
                  <a:gd name="connsiteY28" fmla="*/ 84169 h 34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1631" h="344201">
                    <a:moveTo>
                      <a:pt x="266224" y="21114"/>
                    </a:moveTo>
                    <a:cubicBezTo>
                      <a:pt x="239935" y="7017"/>
                      <a:pt x="210407" y="0"/>
                      <a:pt x="177673" y="0"/>
                    </a:cubicBezTo>
                    <a:cubicBezTo>
                      <a:pt x="143732" y="0"/>
                      <a:pt x="113157" y="7366"/>
                      <a:pt x="86042" y="22066"/>
                    </a:cubicBezTo>
                    <a:cubicBezTo>
                      <a:pt x="58896" y="36766"/>
                      <a:pt x="37783" y="57182"/>
                      <a:pt x="22670" y="83249"/>
                    </a:cubicBezTo>
                    <a:cubicBezTo>
                      <a:pt x="7525" y="109347"/>
                      <a:pt x="0" y="138970"/>
                      <a:pt x="0" y="172085"/>
                    </a:cubicBezTo>
                    <a:cubicBezTo>
                      <a:pt x="0" y="205232"/>
                      <a:pt x="7874" y="234759"/>
                      <a:pt x="23622" y="260636"/>
                    </a:cubicBezTo>
                    <a:cubicBezTo>
                      <a:pt x="39370" y="286512"/>
                      <a:pt x="61532" y="306927"/>
                      <a:pt x="90107" y="321818"/>
                    </a:cubicBezTo>
                    <a:cubicBezTo>
                      <a:pt x="118682" y="336740"/>
                      <a:pt x="152019" y="344202"/>
                      <a:pt x="190119" y="344202"/>
                    </a:cubicBezTo>
                    <a:cubicBezTo>
                      <a:pt x="220345" y="344202"/>
                      <a:pt x="247078" y="339534"/>
                      <a:pt x="270288" y="330232"/>
                    </a:cubicBezTo>
                    <a:cubicBezTo>
                      <a:pt x="293465" y="320897"/>
                      <a:pt x="312738" y="307562"/>
                      <a:pt x="328041" y="290163"/>
                    </a:cubicBezTo>
                    <a:lnTo>
                      <a:pt x="276479" y="234252"/>
                    </a:lnTo>
                    <a:cubicBezTo>
                      <a:pt x="265271" y="245015"/>
                      <a:pt x="252984" y="253111"/>
                      <a:pt x="239522" y="258477"/>
                    </a:cubicBezTo>
                    <a:cubicBezTo>
                      <a:pt x="226060" y="263874"/>
                      <a:pt x="210629" y="266573"/>
                      <a:pt x="193230" y="266573"/>
                    </a:cubicBezTo>
                    <a:cubicBezTo>
                      <a:pt x="172910" y="266573"/>
                      <a:pt x="155543" y="262953"/>
                      <a:pt x="141033" y="255683"/>
                    </a:cubicBezTo>
                    <a:cubicBezTo>
                      <a:pt x="126524" y="248444"/>
                      <a:pt x="115157" y="237966"/>
                      <a:pt x="106870" y="224314"/>
                    </a:cubicBezTo>
                    <a:cubicBezTo>
                      <a:pt x="102298" y="216789"/>
                      <a:pt x="99028" y="208502"/>
                      <a:pt x="96996" y="199453"/>
                    </a:cubicBezTo>
                    <a:lnTo>
                      <a:pt x="349790" y="199453"/>
                    </a:lnTo>
                    <a:cubicBezTo>
                      <a:pt x="350202" y="195326"/>
                      <a:pt x="350615" y="190849"/>
                      <a:pt x="351028" y="186087"/>
                    </a:cubicBezTo>
                    <a:cubicBezTo>
                      <a:pt x="351441" y="181324"/>
                      <a:pt x="351631" y="177070"/>
                      <a:pt x="351631" y="173355"/>
                    </a:cubicBezTo>
                    <a:cubicBezTo>
                      <a:pt x="351631" y="137319"/>
                      <a:pt x="343948" y="106458"/>
                      <a:pt x="328644" y="80772"/>
                    </a:cubicBezTo>
                    <a:cubicBezTo>
                      <a:pt x="313341" y="55086"/>
                      <a:pt x="292513" y="35211"/>
                      <a:pt x="266224" y="21114"/>
                    </a:cubicBezTo>
                    <a:close/>
                    <a:moveTo>
                      <a:pt x="134493" y="84169"/>
                    </a:moveTo>
                    <a:cubicBezTo>
                      <a:pt x="147129" y="76930"/>
                      <a:pt x="161734" y="73311"/>
                      <a:pt x="178308" y="73311"/>
                    </a:cubicBezTo>
                    <a:cubicBezTo>
                      <a:pt x="194882" y="73311"/>
                      <a:pt x="209359" y="76930"/>
                      <a:pt x="221805" y="84169"/>
                    </a:cubicBezTo>
                    <a:cubicBezTo>
                      <a:pt x="234220" y="91440"/>
                      <a:pt x="243935" y="101473"/>
                      <a:pt x="250984" y="114300"/>
                    </a:cubicBezTo>
                    <a:cubicBezTo>
                      <a:pt x="255651" y="122809"/>
                      <a:pt x="258635" y="132366"/>
                      <a:pt x="260033" y="142875"/>
                    </a:cubicBezTo>
                    <a:lnTo>
                      <a:pt x="95758" y="142875"/>
                    </a:lnTo>
                    <a:cubicBezTo>
                      <a:pt x="97377" y="132461"/>
                      <a:pt x="100425" y="123031"/>
                      <a:pt x="104965" y="114618"/>
                    </a:cubicBezTo>
                    <a:cubicBezTo>
                      <a:pt x="112014" y="101568"/>
                      <a:pt x="121857" y="91440"/>
                      <a:pt x="134493" y="84169"/>
                    </a:cubicBezTo>
                    <a:close/>
                  </a:path>
                </a:pathLst>
              </a:custGeom>
              <a:solidFill>
                <a:srgbClr val="FFFFFF"/>
              </a:solidFill>
              <a:ln w="3175" cap="flat">
                <a:noFill/>
                <a:prstDash val="solid"/>
                <a:miter/>
              </a:ln>
            </p:spPr>
            <p:txBody>
              <a:bodyPr rtlCol="0" anchor="ctr"/>
              <a:lstStyle/>
              <a:p>
                <a:endParaRPr lang="sv-SE" dirty="0"/>
              </a:p>
            </p:txBody>
          </p:sp>
          <p:sp>
            <p:nvSpPr>
              <p:cNvPr id="29" name="Frihandsfigur 28">
                <a:extLst>
                  <a:ext uri="{FF2B5EF4-FFF2-40B4-BE49-F238E27FC236}">
                    <a16:creationId xmlns:a16="http://schemas.microsoft.com/office/drawing/2014/main" id="{50FEC6DA-57C9-9DF1-7B59-71E45ABDF98D}"/>
                  </a:ext>
                </a:extLst>
              </p:cNvPr>
              <p:cNvSpPr/>
              <p:nvPr/>
            </p:nvSpPr>
            <p:spPr>
              <a:xfrm>
                <a:off x="4337359" y="4784883"/>
                <a:ext cx="341693" cy="339216"/>
              </a:xfrm>
              <a:custGeom>
                <a:avLst/>
                <a:gdLst>
                  <a:gd name="connsiteX0" fmla="*/ 323723 w 341693"/>
                  <a:gd name="connsiteY0" fmla="*/ 64294 h 339216"/>
                  <a:gd name="connsiteX1" fmla="*/ 274320 w 341693"/>
                  <a:gd name="connsiteY1" fmla="*/ 15843 h 339216"/>
                  <a:gd name="connsiteX2" fmla="*/ 203168 w 341693"/>
                  <a:gd name="connsiteY2" fmla="*/ 0 h 339216"/>
                  <a:gd name="connsiteX3" fmla="*/ 126746 w 341693"/>
                  <a:gd name="connsiteY3" fmla="*/ 18002 h 339216"/>
                  <a:gd name="connsiteX4" fmla="*/ 92583 w 341693"/>
                  <a:gd name="connsiteY4" fmla="*/ 44768 h 339216"/>
                  <a:gd name="connsiteX5" fmla="*/ 92583 w 341693"/>
                  <a:gd name="connsiteY5" fmla="*/ 4953 h 339216"/>
                  <a:gd name="connsiteX6" fmla="*/ 0 w 341693"/>
                  <a:gd name="connsiteY6" fmla="*/ 4953 h 339216"/>
                  <a:gd name="connsiteX7" fmla="*/ 0 w 341693"/>
                  <a:gd name="connsiteY7" fmla="*/ 339217 h 339216"/>
                  <a:gd name="connsiteX8" fmla="*/ 96933 w 341693"/>
                  <a:gd name="connsiteY8" fmla="*/ 339217 h 339216"/>
                  <a:gd name="connsiteX9" fmla="*/ 96933 w 341693"/>
                  <a:gd name="connsiteY9" fmla="*/ 173958 h 339216"/>
                  <a:gd name="connsiteX10" fmla="*/ 107188 w 341693"/>
                  <a:gd name="connsiteY10" fmla="*/ 122999 h 339216"/>
                  <a:gd name="connsiteX11" fmla="*/ 135763 w 341693"/>
                  <a:gd name="connsiteY11" fmla="*/ 93790 h 339216"/>
                  <a:gd name="connsiteX12" fmla="*/ 177070 w 341693"/>
                  <a:gd name="connsiteY12" fmla="*/ 83852 h 339216"/>
                  <a:gd name="connsiteX13" fmla="*/ 227076 w 341693"/>
                  <a:gd name="connsiteY13" fmla="*/ 103124 h 339216"/>
                  <a:gd name="connsiteX14" fmla="*/ 244761 w 341693"/>
                  <a:gd name="connsiteY14" fmla="*/ 162782 h 339216"/>
                  <a:gd name="connsiteX15" fmla="*/ 244761 w 341693"/>
                  <a:gd name="connsiteY15" fmla="*/ 339217 h 339216"/>
                  <a:gd name="connsiteX16" fmla="*/ 341694 w 341693"/>
                  <a:gd name="connsiteY16" fmla="*/ 339217 h 339216"/>
                  <a:gd name="connsiteX17" fmla="*/ 341694 w 341693"/>
                  <a:gd name="connsiteY17" fmla="*/ 147860 h 339216"/>
                  <a:gd name="connsiteX18" fmla="*/ 323723 w 341693"/>
                  <a:gd name="connsiteY18" fmla="*/ 64294 h 33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693" h="339216">
                    <a:moveTo>
                      <a:pt x="323723" y="64294"/>
                    </a:moveTo>
                    <a:cubicBezTo>
                      <a:pt x="311690" y="42545"/>
                      <a:pt x="295243" y="26384"/>
                      <a:pt x="274320" y="15843"/>
                    </a:cubicBezTo>
                    <a:cubicBezTo>
                      <a:pt x="253397" y="5271"/>
                      <a:pt x="229680" y="0"/>
                      <a:pt x="203168" y="0"/>
                    </a:cubicBezTo>
                    <a:cubicBezTo>
                      <a:pt x="174593" y="0"/>
                      <a:pt x="149130" y="6001"/>
                      <a:pt x="126746" y="18002"/>
                    </a:cubicBezTo>
                    <a:cubicBezTo>
                      <a:pt x="113538" y="25114"/>
                      <a:pt x="102172" y="34068"/>
                      <a:pt x="92583" y="44768"/>
                    </a:cubicBezTo>
                    <a:lnTo>
                      <a:pt x="92583" y="4953"/>
                    </a:lnTo>
                    <a:lnTo>
                      <a:pt x="0" y="4953"/>
                    </a:lnTo>
                    <a:lnTo>
                      <a:pt x="0" y="339217"/>
                    </a:lnTo>
                    <a:lnTo>
                      <a:pt x="96933" y="339217"/>
                    </a:lnTo>
                    <a:lnTo>
                      <a:pt x="96933" y="173958"/>
                    </a:lnTo>
                    <a:cubicBezTo>
                      <a:pt x="96933" y="152844"/>
                      <a:pt x="100362" y="135858"/>
                      <a:pt x="107188" y="122999"/>
                    </a:cubicBezTo>
                    <a:cubicBezTo>
                      <a:pt x="114014" y="110172"/>
                      <a:pt x="123539" y="100425"/>
                      <a:pt x="135763" y="93790"/>
                    </a:cubicBezTo>
                    <a:cubicBezTo>
                      <a:pt x="147987" y="87185"/>
                      <a:pt x="161766" y="83852"/>
                      <a:pt x="177070" y="83852"/>
                    </a:cubicBezTo>
                    <a:cubicBezTo>
                      <a:pt x="198596" y="83852"/>
                      <a:pt x="215297" y="90297"/>
                      <a:pt x="227076" y="103124"/>
                    </a:cubicBezTo>
                    <a:cubicBezTo>
                      <a:pt x="238855" y="115983"/>
                      <a:pt x="244761" y="135858"/>
                      <a:pt x="244761" y="162782"/>
                    </a:cubicBezTo>
                    <a:lnTo>
                      <a:pt x="244761" y="339217"/>
                    </a:lnTo>
                    <a:lnTo>
                      <a:pt x="341694" y="339217"/>
                    </a:lnTo>
                    <a:lnTo>
                      <a:pt x="341694" y="147860"/>
                    </a:lnTo>
                    <a:cubicBezTo>
                      <a:pt x="341757" y="113919"/>
                      <a:pt x="335756" y="86043"/>
                      <a:pt x="323723" y="64294"/>
                    </a:cubicBezTo>
                    <a:close/>
                  </a:path>
                </a:pathLst>
              </a:custGeom>
              <a:solidFill>
                <a:srgbClr val="FFFFFF"/>
              </a:solidFill>
              <a:ln w="3175"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23640485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Omslag_Midnat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87FDA7-DB31-5DD5-C0AB-1A59F08B9DC6}"/>
              </a:ext>
            </a:extLst>
          </p:cNvPr>
          <p:cNvSpPr>
            <a:spLocks noGrp="1"/>
          </p:cNvSpPr>
          <p:nvPr>
            <p:ph type="title" hasCustomPrompt="1"/>
          </p:nvPr>
        </p:nvSpPr>
        <p:spPr>
          <a:xfrm>
            <a:off x="838200" y="2313781"/>
            <a:ext cx="10248900" cy="2994819"/>
          </a:xfrm>
          <a:prstGeom prst="rect">
            <a:avLst/>
          </a:prstGeom>
        </p:spPr>
        <p:txBody>
          <a:bodyPr/>
          <a:lstStyle>
            <a:lvl1pPr>
              <a:lnSpc>
                <a:spcPts val="8500"/>
              </a:lnSpc>
              <a:defRPr sz="8000" b="1" i="0" baseline="0">
                <a:solidFill>
                  <a:schemeClr val="bg1"/>
                </a:solidFill>
              </a:defRPr>
            </a:lvl1pPr>
          </a:lstStyle>
          <a:p>
            <a:r>
              <a:rPr lang="sv-SE" dirty="0"/>
              <a:t>Klicka här för att </a:t>
            </a:r>
            <a:br>
              <a:rPr lang="sv-SE" dirty="0"/>
            </a:br>
            <a:r>
              <a:rPr lang="sv-SE" dirty="0"/>
              <a:t>ändra rubriken</a:t>
            </a:r>
          </a:p>
        </p:txBody>
      </p:sp>
      <p:sp>
        <p:nvSpPr>
          <p:cNvPr id="5" name="Rubrik 10">
            <a:extLst>
              <a:ext uri="{FF2B5EF4-FFF2-40B4-BE49-F238E27FC236}">
                <a16:creationId xmlns:a16="http://schemas.microsoft.com/office/drawing/2014/main" id="{7A4A9D30-572F-B60E-1E6F-C3F806FAAFA5}"/>
              </a:ext>
            </a:extLst>
          </p:cNvPr>
          <p:cNvSpPr txBox="1">
            <a:spLocks/>
          </p:cNvSpPr>
          <p:nvPr userDrawn="1"/>
        </p:nvSpPr>
        <p:spPr>
          <a:xfrm>
            <a:off x="10231199" y="415925"/>
            <a:ext cx="1328975" cy="192833"/>
          </a:xfrm>
          <a:prstGeom prst="rect">
            <a:avLst/>
          </a:prstGeom>
          <a:blipFill>
            <a:blip r:embed="rId2"/>
            <a:stretch>
              <a:fillRect/>
            </a:stretch>
          </a:blipFill>
        </p:spPr>
        <p:txBody>
          <a:bodyPr/>
          <a:lstStyle>
            <a:lvl1pPr algn="l" defTabSz="914400" rtl="0" eaLnBrk="1" latinLnBrk="0" hangingPunct="1">
              <a:lnSpc>
                <a:spcPct val="90000"/>
              </a:lnSpc>
              <a:spcBef>
                <a:spcPct val="0"/>
              </a:spcBef>
              <a:buNone/>
              <a:defRPr sz="4400" kern="1200" baseline="0">
                <a:noFill/>
                <a:latin typeface="Calibri" panose="020F0502020204030204" pitchFamily="34" charset="0"/>
                <a:ea typeface="+mj-ea"/>
                <a:cs typeface="+mj-cs"/>
              </a:defRPr>
            </a:lvl1pPr>
          </a:lstStyle>
          <a:p>
            <a:r>
              <a:rPr lang="sv-SE" dirty="0"/>
              <a:t>Klicka här för att ändra mall för rubrikformat</a:t>
            </a:r>
          </a:p>
        </p:txBody>
      </p:sp>
      <p:sp>
        <p:nvSpPr>
          <p:cNvPr id="3" name="textruta 2">
            <a:extLst>
              <a:ext uri="{FF2B5EF4-FFF2-40B4-BE49-F238E27FC236}">
                <a16:creationId xmlns:a16="http://schemas.microsoft.com/office/drawing/2014/main" id="{190C1A57-3A06-E1A3-32F3-E023AF05A538}"/>
              </a:ext>
            </a:extLst>
          </p:cNvPr>
          <p:cNvSpPr txBox="1"/>
          <p:nvPr userDrawn="1"/>
        </p:nvSpPr>
        <p:spPr>
          <a:xfrm>
            <a:off x="8269035" y="5952572"/>
            <a:ext cx="3393440" cy="307777"/>
          </a:xfrm>
          <a:prstGeom prst="rect">
            <a:avLst/>
          </a:prstGeom>
          <a:noFill/>
        </p:spPr>
        <p:txBody>
          <a:bodyPr wrap="square" rtlCol="0">
            <a:spAutoFit/>
          </a:bodyPr>
          <a:lstStyle/>
          <a:p>
            <a:pPr algn="r"/>
            <a:r>
              <a:rPr lang="sv-SE" sz="1400" baseline="0" dirty="0">
                <a:solidFill>
                  <a:schemeClr val="bg1"/>
                </a:solidFill>
              </a:rPr>
              <a:t>En del av Göteborgs Stad</a:t>
            </a:r>
          </a:p>
        </p:txBody>
      </p:sp>
    </p:spTree>
    <p:extLst>
      <p:ext uri="{BB962C8B-B14F-4D97-AF65-F5344CB8AC3E}">
        <p14:creationId xmlns:p14="http://schemas.microsoft.com/office/powerpoint/2010/main" val="680478488"/>
      </p:ext>
    </p:extLst>
  </p:cSld>
  <p:clrMapOvr>
    <a:masterClrMapping/>
  </p:clrMapOvr>
  <p:extLst>
    <p:ext uri="{DCECCB84-F9BA-43D5-87BE-67443E8EF086}">
      <p15:sldGuideLst xmlns:p15="http://schemas.microsoft.com/office/powerpoint/2012/main">
        <p15:guide id="1" orient="horz" pos="2160">
          <p15:clr>
            <a:srgbClr val="FBAE40"/>
          </p15:clr>
        </p15:guide>
        <p15:guide id="2" pos="7287">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Kapitelrubrik_Midnatt">
    <p:spTree>
      <p:nvGrpSpPr>
        <p:cNvPr id="1" name=""/>
        <p:cNvGrpSpPr/>
        <p:nvPr/>
      </p:nvGrpSpPr>
      <p:grpSpPr>
        <a:xfrm>
          <a:off x="0" y="0"/>
          <a:ext cx="0" cy="0"/>
          <a:chOff x="0" y="0"/>
          <a:chExt cx="0" cy="0"/>
        </a:xfrm>
      </p:grpSpPr>
      <p:sp>
        <p:nvSpPr>
          <p:cNvPr id="17" name="Platshållare för text 8">
            <a:extLst>
              <a:ext uri="{FF2B5EF4-FFF2-40B4-BE49-F238E27FC236}">
                <a16:creationId xmlns:a16="http://schemas.microsoft.com/office/drawing/2014/main" id="{989992D0-D0D6-FCF6-5CB7-D5AF8E881FE5}"/>
              </a:ext>
            </a:extLst>
          </p:cNvPr>
          <p:cNvSpPr>
            <a:spLocks noGrp="1"/>
          </p:cNvSpPr>
          <p:nvPr>
            <p:ph type="body" sz="quarter" idx="13" hasCustomPrompt="1"/>
          </p:nvPr>
        </p:nvSpPr>
        <p:spPr>
          <a:xfrm>
            <a:off x="344422" y="381225"/>
            <a:ext cx="2763928" cy="5961843"/>
          </a:xfrm>
          <a:prstGeom prst="rect">
            <a:avLst/>
          </a:prstGeom>
        </p:spPr>
        <p:txBody>
          <a:bodyPr/>
          <a:lstStyle>
            <a:lvl1pPr marL="0" indent="0" algn="r">
              <a:lnSpc>
                <a:spcPts val="45000"/>
              </a:lnSpc>
              <a:buFontTx/>
              <a:buNone/>
              <a:defRPr sz="30000" b="1" i="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1Klicka här för att ändra format på bakgrundstexten</a:t>
            </a:r>
          </a:p>
        </p:txBody>
      </p:sp>
      <p:sp>
        <p:nvSpPr>
          <p:cNvPr id="2" name="Rubrik 1">
            <a:extLst>
              <a:ext uri="{FF2B5EF4-FFF2-40B4-BE49-F238E27FC236}">
                <a16:creationId xmlns:a16="http://schemas.microsoft.com/office/drawing/2014/main" id="{4487FDA7-DB31-5DD5-C0AB-1A59F08B9DC6}"/>
              </a:ext>
            </a:extLst>
          </p:cNvPr>
          <p:cNvSpPr>
            <a:spLocks noGrp="1"/>
          </p:cNvSpPr>
          <p:nvPr>
            <p:ph type="title" hasCustomPrompt="1"/>
          </p:nvPr>
        </p:nvSpPr>
        <p:spPr>
          <a:xfrm>
            <a:off x="3333750" y="1386841"/>
            <a:ext cx="8227995" cy="3669022"/>
          </a:xfrm>
          <a:prstGeom prst="rect">
            <a:avLst/>
          </a:prstGeom>
        </p:spPr>
        <p:txBody>
          <a:bodyPr anchor="b"/>
          <a:lstStyle>
            <a:lvl1pPr>
              <a:lnSpc>
                <a:spcPts val="8500"/>
              </a:lnSpc>
              <a:defRPr sz="8500" b="1" i="0" baseline="0">
                <a:solidFill>
                  <a:schemeClr val="bg1"/>
                </a:solidFill>
              </a:defRPr>
            </a:lvl1pPr>
          </a:lstStyle>
          <a:p>
            <a:r>
              <a:rPr lang="sv-SE" dirty="0"/>
              <a:t>Klicka här för att </a:t>
            </a:r>
            <a:br>
              <a:rPr lang="sv-SE" dirty="0"/>
            </a:br>
            <a:r>
              <a:rPr lang="sv-SE" dirty="0"/>
              <a:t>ändra rubriken</a:t>
            </a:r>
          </a:p>
        </p:txBody>
      </p:sp>
      <p:sp>
        <p:nvSpPr>
          <p:cNvPr id="4" name="Rubrik 10">
            <a:extLst>
              <a:ext uri="{FF2B5EF4-FFF2-40B4-BE49-F238E27FC236}">
                <a16:creationId xmlns:a16="http://schemas.microsoft.com/office/drawing/2014/main" id="{C6BBF6FB-E3C7-816C-5D6E-956BF17E8EEE}"/>
              </a:ext>
            </a:extLst>
          </p:cNvPr>
          <p:cNvSpPr txBox="1">
            <a:spLocks/>
          </p:cNvSpPr>
          <p:nvPr userDrawn="1"/>
        </p:nvSpPr>
        <p:spPr>
          <a:xfrm>
            <a:off x="10231199" y="415925"/>
            <a:ext cx="1328975" cy="192833"/>
          </a:xfrm>
          <a:prstGeom prst="rect">
            <a:avLst/>
          </a:prstGeom>
          <a:blipFill>
            <a:blip r:embed="rId2"/>
            <a:stretch>
              <a:fillRect/>
            </a:stretch>
          </a:blipFill>
        </p:spPr>
        <p:txBody>
          <a:bodyPr/>
          <a:lstStyle>
            <a:lvl1pPr algn="l" defTabSz="914400" rtl="0" eaLnBrk="1" latinLnBrk="0" hangingPunct="1">
              <a:lnSpc>
                <a:spcPct val="90000"/>
              </a:lnSpc>
              <a:spcBef>
                <a:spcPct val="0"/>
              </a:spcBef>
              <a:buNone/>
              <a:defRPr sz="4400" kern="1200" baseline="0">
                <a:noFill/>
                <a:latin typeface="Calibri" panose="020F0502020204030204" pitchFamily="34" charset="0"/>
                <a:ea typeface="+mj-ea"/>
                <a:cs typeface="+mj-cs"/>
              </a:defRPr>
            </a:lvl1pPr>
          </a:lstStyle>
          <a:p>
            <a:r>
              <a:rPr lang="sv-SE" dirty="0"/>
              <a:t>Klicka här för att ändra mall för rubrikformat</a:t>
            </a:r>
          </a:p>
        </p:txBody>
      </p:sp>
      <p:sp>
        <p:nvSpPr>
          <p:cNvPr id="9" name="textruta 8">
            <a:extLst>
              <a:ext uri="{FF2B5EF4-FFF2-40B4-BE49-F238E27FC236}">
                <a16:creationId xmlns:a16="http://schemas.microsoft.com/office/drawing/2014/main" id="{8843325D-F9CB-0998-5C98-2D28BFC253FB}"/>
              </a:ext>
            </a:extLst>
          </p:cNvPr>
          <p:cNvSpPr txBox="1"/>
          <p:nvPr userDrawn="1"/>
        </p:nvSpPr>
        <p:spPr>
          <a:xfrm>
            <a:off x="8269035" y="5952572"/>
            <a:ext cx="3393440" cy="307777"/>
          </a:xfrm>
          <a:prstGeom prst="rect">
            <a:avLst/>
          </a:prstGeom>
          <a:noFill/>
        </p:spPr>
        <p:txBody>
          <a:bodyPr wrap="square" rtlCol="0">
            <a:spAutoFit/>
          </a:bodyPr>
          <a:lstStyle/>
          <a:p>
            <a:pPr algn="r"/>
            <a:r>
              <a:rPr lang="sv-SE" sz="1400" baseline="0" dirty="0">
                <a:solidFill>
                  <a:schemeClr val="bg1"/>
                </a:solidFill>
              </a:rPr>
              <a:t>En del av Göteborgs Stad</a:t>
            </a:r>
          </a:p>
        </p:txBody>
      </p:sp>
    </p:spTree>
    <p:extLst>
      <p:ext uri="{BB962C8B-B14F-4D97-AF65-F5344CB8AC3E}">
        <p14:creationId xmlns:p14="http://schemas.microsoft.com/office/powerpoint/2010/main" val="19293623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ext med utfallande bild_vi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5512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4" name="Rubrik 10">
            <a:extLst>
              <a:ext uri="{FF2B5EF4-FFF2-40B4-BE49-F238E27FC236}">
                <a16:creationId xmlns:a16="http://schemas.microsoft.com/office/drawing/2014/main" id="{C095F53D-33DA-19B7-AD5C-C91F38D30A9E}"/>
              </a:ext>
            </a:extLst>
          </p:cNvPr>
          <p:cNvSpPr>
            <a:spLocks noGrp="1"/>
          </p:cNvSpPr>
          <p:nvPr>
            <p:ph type="title"/>
          </p:nvPr>
        </p:nvSpPr>
        <p:spPr>
          <a:xfrm>
            <a:off x="10231199" y="415925"/>
            <a:ext cx="1328975" cy="1928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78157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516D32-0561-E2F5-85C0-43E1678C3B0C}"/>
              </a:ext>
            </a:extLst>
          </p:cNvPr>
          <p:cNvSpPr>
            <a:spLocks noGrp="1"/>
          </p:cNvSpPr>
          <p:nvPr>
            <p:ph type="title"/>
          </p:nvPr>
        </p:nvSpPr>
        <p:spPr>
          <a:xfrm>
            <a:off x="838200" y="324000"/>
            <a:ext cx="10515600" cy="725121"/>
          </a:xfrm>
        </p:spPr>
        <p:txBody>
          <a:bodyPr/>
          <a:lstStyle>
            <a:lvl1pPr algn="ctr">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EFA89BC7-9FBE-275B-DBCA-252516900B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35FFBF-80EC-40F5-BEF3-7DCFF30B2AD3}" type="datetimeFigureOut">
              <a:rPr kumimoji="0" lang="sv-SE"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2025-09-12</a:t>
            </a:fld>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Platshållare för sidfot 3">
            <a:extLst>
              <a:ext uri="{FF2B5EF4-FFF2-40B4-BE49-F238E27FC236}">
                <a16:creationId xmlns:a16="http://schemas.microsoft.com/office/drawing/2014/main" id="{7FF14249-0F9B-9A9C-80FC-CFD0D37F39B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tshållare för bildnummer 4">
            <a:extLst>
              <a:ext uri="{FF2B5EF4-FFF2-40B4-BE49-F238E27FC236}">
                <a16:creationId xmlns:a16="http://schemas.microsoft.com/office/drawing/2014/main" id="{2E5ACE35-C677-BBFF-DC13-1C580AAF07A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7A4A7D-70A8-471A-89CD-4487772B48B3}" type="slidenum">
              <a:rPr kumimoji="0" lang="sv-SE"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1464469"/>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genda_Midnatt">
    <p:bg>
      <p:bgPr>
        <a:solidFill>
          <a:srgbClr val="465366"/>
        </a:solidFill>
        <a:effectLst/>
      </p:bgPr>
    </p:bg>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7029450" cy="3664344"/>
          </a:xfrm>
          <a:prstGeom prst="rect">
            <a:avLst/>
          </a:prstGeom>
        </p:spPr>
        <p:txBody>
          <a:bodyPr/>
          <a:lstStyle>
            <a:lvl1pPr>
              <a:lnSpc>
                <a:spcPts val="2500"/>
              </a:lnSpc>
              <a:defRPr sz="1800" baseline="0">
                <a:solidFill>
                  <a:schemeClr val="bg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här för att ändra format på bakgrundstexten</a:t>
            </a:r>
          </a:p>
        </p:txBody>
      </p:sp>
      <p:sp>
        <p:nvSpPr>
          <p:cNvPr id="6"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2" y="1358369"/>
            <a:ext cx="10779106" cy="729512"/>
          </a:xfrm>
          <a:prstGeom prst="rect">
            <a:avLst/>
          </a:prstGeom>
        </p:spPr>
        <p:txBody>
          <a:bodyPr/>
          <a:lstStyle>
            <a:lvl1pPr marL="0" indent="0">
              <a:lnSpc>
                <a:spcPts val="3900"/>
              </a:lnSpc>
              <a:buNone/>
              <a:defRPr sz="36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sv-SE"/>
              <a:t>Klicka här för att ändra format på bakgrundstexten</a:t>
            </a:r>
          </a:p>
        </p:txBody>
      </p:sp>
      <p:sp>
        <p:nvSpPr>
          <p:cNvPr id="3" name="Rubrik 10">
            <a:extLst>
              <a:ext uri="{FF2B5EF4-FFF2-40B4-BE49-F238E27FC236}">
                <a16:creationId xmlns:a16="http://schemas.microsoft.com/office/drawing/2014/main" id="{3E9F87A3-5AED-8913-2A53-80CAFA173884}"/>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36877864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genda_Salvia">
    <p:bg>
      <p:bgPr>
        <a:solidFill>
          <a:srgbClr val="465366"/>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6108892-908D-EB64-771E-0466B2297446}"/>
              </a:ext>
            </a:extLst>
          </p:cNvPr>
          <p:cNvSpPr/>
          <p:nvPr userDrawn="1"/>
        </p:nvSpPr>
        <p:spPr>
          <a:xfrm>
            <a:off x="0" y="0"/>
            <a:ext cx="12192000" cy="6858000"/>
          </a:xfrm>
          <a:prstGeom prst="rect">
            <a:avLst/>
          </a:prstGeom>
          <a:solidFill>
            <a:srgbClr val="87AC7A"/>
          </a:solidFill>
          <a:ln>
            <a:solidFill>
              <a:srgbClr val="87AC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7029450" cy="3664344"/>
          </a:xfrm>
          <a:prstGeom prst="rect">
            <a:avLst/>
          </a:prstGeom>
        </p:spPr>
        <p:txBody>
          <a:bodyPr/>
          <a:lstStyle>
            <a:lvl1pPr>
              <a:lnSpc>
                <a:spcPts val="2500"/>
              </a:lnSpc>
              <a:defRPr sz="1800" baseline="0">
                <a:solidFill>
                  <a:schemeClr val="bg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här för att ändra format på bakgrundstexten</a:t>
            </a:r>
          </a:p>
        </p:txBody>
      </p:sp>
      <p:sp>
        <p:nvSpPr>
          <p:cNvPr id="6"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9"/>
            <a:ext cx="10197216" cy="714272"/>
          </a:xfrm>
          <a:prstGeom prst="rect">
            <a:avLst/>
          </a:prstGeom>
        </p:spPr>
        <p:txBody>
          <a:bodyPr/>
          <a:lstStyle>
            <a:lvl1pPr marL="0" indent="0">
              <a:lnSpc>
                <a:spcPts val="3900"/>
              </a:lnSpc>
              <a:buNone/>
              <a:defRPr sz="36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sv-SE"/>
              <a:t>Klicka här för att ändra format på bakgrundstexten</a:t>
            </a:r>
          </a:p>
        </p:txBody>
      </p:sp>
      <p:sp>
        <p:nvSpPr>
          <p:cNvPr id="3" name="Rubrik 10">
            <a:extLst>
              <a:ext uri="{FF2B5EF4-FFF2-40B4-BE49-F238E27FC236}">
                <a16:creationId xmlns:a16="http://schemas.microsoft.com/office/drawing/2014/main" id="{5A8ABCCB-6EF4-B642-CF47-A8F34AAC8451}"/>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324889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ext med_svart_logotyp">
    <p:spTree>
      <p:nvGrpSpPr>
        <p:cNvPr id="1" name=""/>
        <p:cNvGrpSpPr/>
        <p:nvPr/>
      </p:nvGrpSpPr>
      <p:grpSpPr>
        <a:xfrm>
          <a:off x="0" y="0"/>
          <a:ext cx="0" cy="0"/>
          <a:chOff x="0" y="0"/>
          <a:chExt cx="0" cy="0"/>
        </a:xfrm>
      </p:grpSpPr>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2" y="2163580"/>
            <a:ext cx="10843419" cy="3942252"/>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här för att ändra format på bakgrundstexten</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7029450" cy="722895"/>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här för att ändra format på bakgrundstexten</a:t>
            </a:r>
          </a:p>
        </p:txBody>
      </p:sp>
      <p:pic>
        <p:nvPicPr>
          <p:cNvPr id="4" name="Bild 3">
            <a:extLst>
              <a:ext uri="{FF2B5EF4-FFF2-40B4-BE49-F238E27FC236}">
                <a16:creationId xmlns:a16="http://schemas.microsoft.com/office/drawing/2014/main" id="{012FAE7A-EF0E-48BA-4BE5-898814DA48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513" y="-151719"/>
            <a:ext cx="2368002" cy="1332000"/>
          </a:xfrm>
          <a:prstGeom prst="rect">
            <a:avLst/>
          </a:prstGeom>
        </p:spPr>
      </p:pic>
    </p:spTree>
    <p:extLst>
      <p:ext uri="{BB962C8B-B14F-4D97-AF65-F5344CB8AC3E}">
        <p14:creationId xmlns:p14="http://schemas.microsoft.com/office/powerpoint/2010/main" val="41321058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med utfallande innehåll_vit_logotyp">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1C4688DC-0E79-AAED-CDFF-2262538C3A02}"/>
              </a:ext>
            </a:extLst>
          </p:cNvPr>
          <p:cNvSpPr>
            <a:spLocks noGrp="1"/>
          </p:cNvSpPr>
          <p:nvPr>
            <p:ph sz="quarter" idx="11"/>
          </p:nvPr>
        </p:nvSpPr>
        <p:spPr>
          <a:xfrm>
            <a:off x="0" y="0"/>
            <a:ext cx="12192000" cy="6858000"/>
          </a:xfrm>
          <a:prstGeom prst="rect">
            <a:avLst/>
          </a:prstGeom>
        </p:spPr>
        <p:txBody>
          <a:bodyPr/>
          <a:lstStyle>
            <a:lvl1pPr marL="0" indent="0">
              <a:buNone/>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89848"/>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3" name="Rubrik 10">
            <a:extLst>
              <a:ext uri="{FF2B5EF4-FFF2-40B4-BE49-F238E27FC236}">
                <a16:creationId xmlns:a16="http://schemas.microsoft.com/office/drawing/2014/main" id="{EDCCB6D8-E812-0FBA-24E8-2C6536C345CB}"/>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51497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med utfallande bild_svar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7029450" cy="72289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här för att ändra format på bakgrundstexten</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7029450" cy="722895"/>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här för att ändra format på bakgrundstexten</a:t>
            </a:r>
          </a:p>
        </p:txBody>
      </p:sp>
      <p:pic>
        <p:nvPicPr>
          <p:cNvPr id="4" name="Bild 3">
            <a:extLst>
              <a:ext uri="{FF2B5EF4-FFF2-40B4-BE49-F238E27FC236}">
                <a16:creationId xmlns:a16="http://schemas.microsoft.com/office/drawing/2014/main" id="{012FAE7A-EF0E-48BA-4BE5-898814DA48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513" y="-151719"/>
            <a:ext cx="2368002" cy="1332000"/>
          </a:xfrm>
          <a:prstGeom prst="rect">
            <a:avLst/>
          </a:prstGeom>
        </p:spPr>
      </p:pic>
    </p:spTree>
    <p:extLst>
      <p:ext uri="{BB962C8B-B14F-4D97-AF65-F5344CB8AC3E}">
        <p14:creationId xmlns:p14="http://schemas.microsoft.com/office/powerpoint/2010/main" val="586049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ext med utfallande bild_vi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7029450" cy="72289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här för att ändra format på bakgrundstexten</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7029450" cy="722895"/>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här för att ändra format på bakgrundstexten</a:t>
            </a:r>
          </a:p>
        </p:txBody>
      </p:sp>
      <p:sp>
        <p:nvSpPr>
          <p:cNvPr id="4" name="Rubrik 10">
            <a:extLst>
              <a:ext uri="{FF2B5EF4-FFF2-40B4-BE49-F238E27FC236}">
                <a16:creationId xmlns:a16="http://schemas.microsoft.com/office/drawing/2014/main" id="{C095F53D-33DA-19B7-AD5C-C91F38D30A9E}"/>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38600116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ext med utfallande innehåll_svart_logotyp">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1C4688DC-0E79-AAED-CDFF-2262538C3A02}"/>
              </a:ext>
            </a:extLst>
          </p:cNvPr>
          <p:cNvSpPr>
            <a:spLocks noGrp="1"/>
          </p:cNvSpPr>
          <p:nvPr>
            <p:ph sz="quarter" idx="11"/>
          </p:nvPr>
        </p:nvSpPr>
        <p:spPr>
          <a:xfrm>
            <a:off x="0" y="0"/>
            <a:ext cx="12192000" cy="6858000"/>
          </a:xfrm>
          <a:prstGeom prst="rect">
            <a:avLst/>
          </a:prstGeom>
        </p:spPr>
        <p:txBody>
          <a:bodyPr/>
          <a:lstStyle>
            <a:lvl1pPr marL="0" indent="0">
              <a:buNone/>
              <a:defRPr>
                <a:noFill/>
              </a:defRPr>
            </a:lvl1pPr>
          </a:lstStyle>
          <a:p>
            <a:pPr lvl="0"/>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7029450" cy="72289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här för att ändra format på bakgrundstexten</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7029450" cy="722895"/>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här för att ändra format på bakgrundstexten</a:t>
            </a:r>
          </a:p>
        </p:txBody>
      </p:sp>
      <p:sp>
        <p:nvSpPr>
          <p:cNvPr id="4" name="Rubrik 10">
            <a:extLst>
              <a:ext uri="{FF2B5EF4-FFF2-40B4-BE49-F238E27FC236}">
                <a16:creationId xmlns:a16="http://schemas.microsoft.com/office/drawing/2014/main" id="{057785F8-C6B7-BCF0-5006-B567786B17D4}"/>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328588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Text med utfallande innehåll_vit_logotyp">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1C4688DC-0E79-AAED-CDFF-2262538C3A02}"/>
              </a:ext>
            </a:extLst>
          </p:cNvPr>
          <p:cNvSpPr>
            <a:spLocks noGrp="1"/>
          </p:cNvSpPr>
          <p:nvPr>
            <p:ph sz="quarter" idx="11"/>
          </p:nvPr>
        </p:nvSpPr>
        <p:spPr>
          <a:xfrm>
            <a:off x="0" y="0"/>
            <a:ext cx="12192000" cy="6858000"/>
          </a:xfrm>
          <a:prstGeom prst="rect">
            <a:avLst/>
          </a:prstGeom>
        </p:spPr>
        <p:txBody>
          <a:bodyPr/>
          <a:lstStyle>
            <a:lvl1pPr marL="0" indent="0">
              <a:buNone/>
              <a:defRPr>
                <a:noFill/>
              </a:defRPr>
            </a:lvl1pPr>
          </a:lstStyle>
          <a:p>
            <a:pPr lvl="0"/>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7029450" cy="72289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här för att ändra format på bakgrundstexten</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7029450" cy="722895"/>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här för att ändra format på bakgrundstexten</a:t>
            </a:r>
          </a:p>
        </p:txBody>
      </p:sp>
      <p:sp>
        <p:nvSpPr>
          <p:cNvPr id="3" name="Rubrik 10">
            <a:extLst>
              <a:ext uri="{FF2B5EF4-FFF2-40B4-BE49-F238E27FC236}">
                <a16:creationId xmlns:a16="http://schemas.microsoft.com/office/drawing/2014/main" id="{EDCCB6D8-E812-0FBA-24E8-2C6536C345CB}"/>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20602051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med bild 1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46239EB1-7CB6-B726-7BF8-C045621109B7}"/>
              </a:ext>
            </a:extLst>
          </p:cNvPr>
          <p:cNvSpPr>
            <a:spLocks noGrp="1"/>
          </p:cNvSpPr>
          <p:nvPr>
            <p:ph type="pic" sz="quarter" idx="14"/>
          </p:nvPr>
        </p:nvSpPr>
        <p:spPr>
          <a:xfrm>
            <a:off x="6453188" y="923925"/>
            <a:ext cx="5078412" cy="5243513"/>
          </a:xfrm>
          <a:prstGeom prst="rect">
            <a:avLst/>
          </a:prstGeom>
        </p:spPr>
        <p:txBody>
          <a:bodyPr/>
          <a:lstStyle>
            <a:lvl1pPr>
              <a:defRPr>
                <a:noFill/>
              </a:defRPr>
            </a:lvl1pPr>
          </a:lstStyle>
          <a:p>
            <a:endParaRPr lang="sv-SE"/>
          </a:p>
        </p:txBody>
      </p:sp>
      <p:sp>
        <p:nvSpPr>
          <p:cNvPr id="7"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5531755" cy="366434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här för att ändra format på bakgrundstexten</a:t>
            </a:r>
          </a:p>
        </p:txBody>
      </p:sp>
      <p:sp>
        <p:nvSpPr>
          <p:cNvPr id="8"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5536567" cy="726463"/>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här för att ändra format på bakgrundstexten</a:t>
            </a:r>
          </a:p>
        </p:txBody>
      </p:sp>
      <p:sp>
        <p:nvSpPr>
          <p:cNvPr id="2" name="Rubrik 10">
            <a:extLst>
              <a:ext uri="{FF2B5EF4-FFF2-40B4-BE49-F238E27FC236}">
                <a16:creationId xmlns:a16="http://schemas.microsoft.com/office/drawing/2014/main" id="{F15A6FCE-D728-439E-6B62-6781C4BC9DBE}"/>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3266521328"/>
      </p:ext>
    </p:extLst>
  </p:cSld>
  <p:clrMapOvr>
    <a:masterClrMapping/>
  </p:clrMapOvr>
  <p:extLst>
    <p:ext uri="{DCECCB84-F9BA-43D5-87BE-67443E8EF086}">
      <p15:sldGuideLst xmlns:p15="http://schemas.microsoft.com/office/powerpoint/2012/main">
        <p15:guide id="1" orient="horz" pos="2160">
          <p15:clr>
            <a:srgbClr val="FBAE40"/>
          </p15:clr>
        </p15:guide>
        <p15:guide id="2" pos="7265">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ext med innehåll 1_svart_logotyp">
    <p:spTree>
      <p:nvGrpSpPr>
        <p:cNvPr id="1" name=""/>
        <p:cNvGrpSpPr/>
        <p:nvPr/>
      </p:nvGrpSpPr>
      <p:grpSpPr>
        <a:xfrm>
          <a:off x="0" y="0"/>
          <a:ext cx="0" cy="0"/>
          <a:chOff x="0" y="0"/>
          <a:chExt cx="0" cy="0"/>
        </a:xfrm>
      </p:grpSpPr>
      <p:sp>
        <p:nvSpPr>
          <p:cNvPr id="6" name="Platshållare för innehåll 4">
            <a:extLst>
              <a:ext uri="{FF2B5EF4-FFF2-40B4-BE49-F238E27FC236}">
                <a16:creationId xmlns:a16="http://schemas.microsoft.com/office/drawing/2014/main" id="{C9A7C8CC-66F1-DC50-4225-5DC7FF6FA75F}"/>
              </a:ext>
            </a:extLst>
          </p:cNvPr>
          <p:cNvSpPr>
            <a:spLocks noGrp="1"/>
          </p:cNvSpPr>
          <p:nvPr>
            <p:ph sz="quarter" idx="12"/>
          </p:nvPr>
        </p:nvSpPr>
        <p:spPr>
          <a:xfrm>
            <a:off x="6452795" y="923594"/>
            <a:ext cx="5078699" cy="5244290"/>
          </a:xfrm>
          <a:prstGeom prst="rect">
            <a:avLst/>
          </a:prstGeom>
        </p:spPr>
        <p:txBody>
          <a:bodyPr/>
          <a:lstStyle>
            <a:lvl1pPr>
              <a:defRPr>
                <a:noFill/>
              </a:defRPr>
            </a:lvl1pPr>
          </a:lstStyle>
          <a:p>
            <a:pPr lvl="0"/>
            <a:endParaRPr lang="sv-SE"/>
          </a:p>
        </p:txBody>
      </p:sp>
      <p:sp>
        <p:nvSpPr>
          <p:cNvPr id="7"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5531755" cy="366434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här för att ändra format på bakgrundstexten</a:t>
            </a:r>
          </a:p>
        </p:txBody>
      </p:sp>
      <p:sp>
        <p:nvSpPr>
          <p:cNvPr id="8"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5536567" cy="726463"/>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här för att ändra format på bakgrundstexten</a:t>
            </a:r>
          </a:p>
        </p:txBody>
      </p:sp>
      <p:sp>
        <p:nvSpPr>
          <p:cNvPr id="2" name="Rubrik 10">
            <a:extLst>
              <a:ext uri="{FF2B5EF4-FFF2-40B4-BE49-F238E27FC236}">
                <a16:creationId xmlns:a16="http://schemas.microsoft.com/office/drawing/2014/main" id="{B7995248-8FB4-A130-4A2E-00E590974A27}"/>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3235249047"/>
      </p:ext>
    </p:extLst>
  </p:cSld>
  <p:clrMapOvr>
    <a:masterClrMapping/>
  </p:clrMapOvr>
  <p:extLst>
    <p:ext uri="{DCECCB84-F9BA-43D5-87BE-67443E8EF086}">
      <p15:sldGuideLst xmlns:p15="http://schemas.microsoft.com/office/powerpoint/2012/main">
        <p15:guide id="1" orient="horz" pos="2160">
          <p15:clr>
            <a:srgbClr val="FBAE40"/>
          </p15:clr>
        </p15:guide>
        <p15:guide id="2" pos="7265">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med bild 2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22418E0-ABDA-BB9F-EED0-BA5FC07FB4AB}"/>
              </a:ext>
            </a:extLst>
          </p:cNvPr>
          <p:cNvSpPr>
            <a:spLocks noGrp="1"/>
          </p:cNvSpPr>
          <p:nvPr>
            <p:ph type="pic" sz="quarter" idx="14"/>
          </p:nvPr>
        </p:nvSpPr>
        <p:spPr>
          <a:xfrm>
            <a:off x="6096000" y="0"/>
            <a:ext cx="6096000" cy="6858000"/>
          </a:xfrm>
          <a:prstGeom prst="rect">
            <a:avLst/>
          </a:prstGeom>
        </p:spPr>
        <p:txBody>
          <a:bodyPr/>
          <a:lstStyle>
            <a:lvl1pPr>
              <a:defRPr>
                <a:noFill/>
              </a:defRPr>
            </a:lvl1pPr>
          </a:lstStyle>
          <a:p>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5213703"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här för att ändra format på bakgrundstexten</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5218515" cy="735608"/>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här för att ändra format på bakgrundstexten</a:t>
            </a:r>
          </a:p>
        </p:txBody>
      </p:sp>
      <p:sp>
        <p:nvSpPr>
          <p:cNvPr id="3" name="Rubrik 10">
            <a:extLst>
              <a:ext uri="{FF2B5EF4-FFF2-40B4-BE49-F238E27FC236}">
                <a16:creationId xmlns:a16="http://schemas.microsoft.com/office/drawing/2014/main" id="{DE3337C3-8161-1667-9C12-4A271AE0146F}"/>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28133937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ext med bild 2_vi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22418E0-ABDA-BB9F-EED0-BA5FC07FB4AB}"/>
              </a:ext>
            </a:extLst>
          </p:cNvPr>
          <p:cNvSpPr>
            <a:spLocks noGrp="1"/>
          </p:cNvSpPr>
          <p:nvPr>
            <p:ph type="pic" sz="quarter" idx="14"/>
          </p:nvPr>
        </p:nvSpPr>
        <p:spPr>
          <a:xfrm>
            <a:off x="6096000" y="0"/>
            <a:ext cx="6096000" cy="6858000"/>
          </a:xfrm>
          <a:prstGeom prst="rect">
            <a:avLst/>
          </a:prstGeom>
        </p:spPr>
        <p:txBody>
          <a:bodyPr/>
          <a:lstStyle>
            <a:lvl1pPr>
              <a:defRPr>
                <a:noFill/>
              </a:defRPr>
            </a:lvl1pPr>
          </a:lstStyle>
          <a:p>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5213703"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här för att ändra format på bakgrundstexten</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5218515" cy="735608"/>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här för att ändra format på bakgrundstexten</a:t>
            </a:r>
          </a:p>
        </p:txBody>
      </p:sp>
      <p:sp>
        <p:nvSpPr>
          <p:cNvPr id="3" name="Rubrik 10">
            <a:extLst>
              <a:ext uri="{FF2B5EF4-FFF2-40B4-BE49-F238E27FC236}">
                <a16:creationId xmlns:a16="http://schemas.microsoft.com/office/drawing/2014/main" id="{D0F3007A-C349-4138-C389-7C82CBCEF593}"/>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2690280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ext med innehåll 2_svart_logotyp">
    <p:spTree>
      <p:nvGrpSpPr>
        <p:cNvPr id="1" name=""/>
        <p:cNvGrpSpPr/>
        <p:nvPr/>
      </p:nvGrpSpPr>
      <p:grpSpPr>
        <a:xfrm>
          <a:off x="0" y="0"/>
          <a:ext cx="0" cy="0"/>
          <a:chOff x="0" y="0"/>
          <a:chExt cx="0" cy="0"/>
        </a:xfrm>
      </p:grpSpPr>
      <p:sp>
        <p:nvSpPr>
          <p:cNvPr id="7" name="Platshållare för innehåll 5">
            <a:extLst>
              <a:ext uri="{FF2B5EF4-FFF2-40B4-BE49-F238E27FC236}">
                <a16:creationId xmlns:a16="http://schemas.microsoft.com/office/drawing/2014/main" id="{497286DF-7932-85E8-1278-E95598696B25}"/>
              </a:ext>
            </a:extLst>
          </p:cNvPr>
          <p:cNvSpPr>
            <a:spLocks noGrp="1"/>
          </p:cNvSpPr>
          <p:nvPr>
            <p:ph sz="quarter" idx="12"/>
          </p:nvPr>
        </p:nvSpPr>
        <p:spPr>
          <a:xfrm>
            <a:off x="6096000" y="0"/>
            <a:ext cx="6096000" cy="6858000"/>
          </a:xfrm>
          <a:prstGeom prst="rect">
            <a:avLst/>
          </a:prstGeom>
        </p:spPr>
        <p:txBody>
          <a:bodyPr/>
          <a:lstStyle>
            <a:lvl1pPr>
              <a:defRPr>
                <a:noFill/>
              </a:defRPr>
            </a:lvl1pPr>
          </a:lstStyle>
          <a:p>
            <a:pPr lvl="0"/>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5203764"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här för att ändra format på bakgrundstexten</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5208576" cy="735608"/>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här för att ändra format på bakgrundstexten</a:t>
            </a:r>
          </a:p>
        </p:txBody>
      </p:sp>
      <p:sp>
        <p:nvSpPr>
          <p:cNvPr id="3" name="Rubrik 10">
            <a:extLst>
              <a:ext uri="{FF2B5EF4-FFF2-40B4-BE49-F238E27FC236}">
                <a16:creationId xmlns:a16="http://schemas.microsoft.com/office/drawing/2014/main" id="{078DEE50-B00A-3617-3A32-2BA0BEDD2722}"/>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17934110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Text med innehåll 2_vit_logotyp">
    <p:spTree>
      <p:nvGrpSpPr>
        <p:cNvPr id="1" name=""/>
        <p:cNvGrpSpPr/>
        <p:nvPr/>
      </p:nvGrpSpPr>
      <p:grpSpPr>
        <a:xfrm>
          <a:off x="0" y="0"/>
          <a:ext cx="0" cy="0"/>
          <a:chOff x="0" y="0"/>
          <a:chExt cx="0" cy="0"/>
        </a:xfrm>
      </p:grpSpPr>
      <p:sp>
        <p:nvSpPr>
          <p:cNvPr id="7" name="Platshållare för innehåll 5">
            <a:extLst>
              <a:ext uri="{FF2B5EF4-FFF2-40B4-BE49-F238E27FC236}">
                <a16:creationId xmlns:a16="http://schemas.microsoft.com/office/drawing/2014/main" id="{497286DF-7932-85E8-1278-E95598696B25}"/>
              </a:ext>
            </a:extLst>
          </p:cNvPr>
          <p:cNvSpPr>
            <a:spLocks noGrp="1"/>
          </p:cNvSpPr>
          <p:nvPr>
            <p:ph sz="quarter" idx="12"/>
          </p:nvPr>
        </p:nvSpPr>
        <p:spPr>
          <a:xfrm>
            <a:off x="6096000" y="0"/>
            <a:ext cx="6096000" cy="6858000"/>
          </a:xfrm>
          <a:prstGeom prst="rect">
            <a:avLst/>
          </a:prstGeom>
        </p:spPr>
        <p:txBody>
          <a:bodyPr/>
          <a:lstStyle>
            <a:lvl1pPr>
              <a:defRPr>
                <a:noFill/>
              </a:defRPr>
            </a:lvl1pPr>
          </a:lstStyle>
          <a:p>
            <a:pPr lvl="0"/>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5203764"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här för att ändra format på bakgrundstexten</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5208576" cy="735608"/>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här för att ändra format på bakgrundstexten</a:t>
            </a:r>
          </a:p>
        </p:txBody>
      </p:sp>
      <p:sp>
        <p:nvSpPr>
          <p:cNvPr id="12" name="Rubrik 10">
            <a:extLst>
              <a:ext uri="{FF2B5EF4-FFF2-40B4-BE49-F238E27FC236}">
                <a16:creationId xmlns:a16="http://schemas.microsoft.com/office/drawing/2014/main" id="{71DDF03F-C2FB-F395-B186-1A8424A3BF74}"/>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86342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bild 1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46239EB1-7CB6-B726-7BF8-C045621109B7}"/>
              </a:ext>
            </a:extLst>
          </p:cNvPr>
          <p:cNvSpPr>
            <a:spLocks noGrp="1"/>
          </p:cNvSpPr>
          <p:nvPr>
            <p:ph type="pic" sz="quarter" idx="14"/>
          </p:nvPr>
        </p:nvSpPr>
        <p:spPr>
          <a:xfrm>
            <a:off x="6453188" y="923925"/>
            <a:ext cx="5078412" cy="5243513"/>
          </a:xfrm>
          <a:prstGeom prst="rect">
            <a:avLst/>
          </a:prstGeom>
        </p:spPr>
        <p:txBody>
          <a:bodyPr/>
          <a:lstStyle>
            <a:lvl1pPr>
              <a:defRPr>
                <a:noFill/>
              </a:defRPr>
            </a:lvl1pPr>
          </a:lstStyle>
          <a:p>
            <a:endParaRPr lang="sv-SE" dirty="0"/>
          </a:p>
        </p:txBody>
      </p:sp>
      <p:sp>
        <p:nvSpPr>
          <p:cNvPr id="7"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531755" cy="366434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8"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536567" cy="726463"/>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2" name="Rubrik 10">
            <a:extLst>
              <a:ext uri="{FF2B5EF4-FFF2-40B4-BE49-F238E27FC236}">
                <a16:creationId xmlns:a16="http://schemas.microsoft.com/office/drawing/2014/main" id="{F15A6FCE-D728-439E-6B62-6781C4BC9DBE}"/>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659516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65"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Utfallande bild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86B114-119D-9F38-C252-594F20962BF5}"/>
              </a:ext>
            </a:extLst>
          </p:cNvPr>
          <p:cNvSpPr>
            <a:spLocks noGrp="1"/>
          </p:cNvSpPr>
          <p:nvPr>
            <p:ph type="pic" sz="quarter" idx="10"/>
          </p:nvPr>
        </p:nvSpPr>
        <p:spPr>
          <a:xfrm>
            <a:off x="0" y="0"/>
            <a:ext cx="12192000" cy="6858000"/>
          </a:xfrm>
          <a:prstGeom prst="rect">
            <a:avLst/>
          </a:prstGeom>
        </p:spPr>
        <p:txBody>
          <a:bodyPr/>
          <a:lstStyle>
            <a:lvl1pPr>
              <a:defRPr>
                <a:noFill/>
              </a:defRPr>
            </a:lvl1pPr>
          </a:lstStyle>
          <a:p>
            <a:endParaRPr lang="sv-SE"/>
          </a:p>
        </p:txBody>
      </p:sp>
      <p:sp>
        <p:nvSpPr>
          <p:cNvPr id="3" name="Rubrik 10">
            <a:extLst>
              <a:ext uri="{FF2B5EF4-FFF2-40B4-BE49-F238E27FC236}">
                <a16:creationId xmlns:a16="http://schemas.microsoft.com/office/drawing/2014/main" id="{9F6083B8-2681-A35B-7CDB-81E6EF07C9E3}"/>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25776656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Utfallande bild_vi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86B114-119D-9F38-C252-594F20962BF5}"/>
              </a:ext>
            </a:extLst>
          </p:cNvPr>
          <p:cNvSpPr>
            <a:spLocks noGrp="1"/>
          </p:cNvSpPr>
          <p:nvPr>
            <p:ph type="pic" sz="quarter" idx="10"/>
          </p:nvPr>
        </p:nvSpPr>
        <p:spPr>
          <a:xfrm>
            <a:off x="0" y="0"/>
            <a:ext cx="12192000" cy="6858000"/>
          </a:xfrm>
          <a:prstGeom prst="rect">
            <a:avLst/>
          </a:prstGeom>
        </p:spPr>
        <p:txBody>
          <a:bodyPr/>
          <a:lstStyle>
            <a:lvl1pPr>
              <a:defRPr>
                <a:noFill/>
              </a:defRPr>
            </a:lvl1pPr>
          </a:lstStyle>
          <a:p>
            <a:endParaRPr lang="sv-SE"/>
          </a:p>
        </p:txBody>
      </p:sp>
      <p:sp>
        <p:nvSpPr>
          <p:cNvPr id="3" name="Rubrik 10">
            <a:extLst>
              <a:ext uri="{FF2B5EF4-FFF2-40B4-BE49-F238E27FC236}">
                <a16:creationId xmlns:a16="http://schemas.microsoft.com/office/drawing/2014/main" id="{CEEA2B82-88DF-EF4C-1361-796150D72A6F}"/>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38182612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Utfallande innehåll_svart_logotyp">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1B666EBA-2692-E71D-BE03-94C590B5609F}"/>
              </a:ext>
            </a:extLst>
          </p:cNvPr>
          <p:cNvSpPr>
            <a:spLocks noGrp="1"/>
          </p:cNvSpPr>
          <p:nvPr>
            <p:ph sz="quarter" idx="10"/>
          </p:nvPr>
        </p:nvSpPr>
        <p:spPr>
          <a:xfrm>
            <a:off x="0" y="0"/>
            <a:ext cx="12192000" cy="6858000"/>
          </a:xfrm>
          <a:prstGeom prst="rect">
            <a:avLst/>
          </a:prstGeom>
        </p:spPr>
        <p:txBody>
          <a:bodyPr/>
          <a:lstStyle>
            <a:lvl1pPr>
              <a:defRPr>
                <a:noFill/>
              </a:defRPr>
            </a:lvl1pPr>
          </a:lstStyle>
          <a:p>
            <a:pPr lvl="0"/>
            <a:endParaRPr lang="sv-SE"/>
          </a:p>
        </p:txBody>
      </p:sp>
      <p:sp>
        <p:nvSpPr>
          <p:cNvPr id="4" name="Rubrik 10">
            <a:extLst>
              <a:ext uri="{FF2B5EF4-FFF2-40B4-BE49-F238E27FC236}">
                <a16:creationId xmlns:a16="http://schemas.microsoft.com/office/drawing/2014/main" id="{B00EF051-F568-0559-C4AD-217B68AB616D}"/>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39012783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Utfallande innehåll_vit_logotyp">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1B666EBA-2692-E71D-BE03-94C590B5609F}"/>
              </a:ext>
            </a:extLst>
          </p:cNvPr>
          <p:cNvSpPr>
            <a:spLocks noGrp="1"/>
          </p:cNvSpPr>
          <p:nvPr>
            <p:ph sz="quarter" idx="10"/>
          </p:nvPr>
        </p:nvSpPr>
        <p:spPr>
          <a:xfrm>
            <a:off x="0" y="0"/>
            <a:ext cx="12192000" cy="6858000"/>
          </a:xfrm>
          <a:prstGeom prst="rect">
            <a:avLst/>
          </a:prstGeom>
        </p:spPr>
        <p:txBody>
          <a:bodyPr/>
          <a:lstStyle>
            <a:lvl1pPr>
              <a:defRPr>
                <a:noFill/>
              </a:defRPr>
            </a:lvl1pPr>
          </a:lstStyle>
          <a:p>
            <a:pPr lvl="0"/>
            <a:endParaRPr lang="sv-SE"/>
          </a:p>
        </p:txBody>
      </p:sp>
      <p:pic>
        <p:nvPicPr>
          <p:cNvPr id="2" name="Bildobjekt 1" descr="En bild som visar text, clipart&#10;&#10;Automatiskt genererad beskrivning">
            <a:extLst>
              <a:ext uri="{FF2B5EF4-FFF2-40B4-BE49-F238E27FC236}">
                <a16:creationId xmlns:a16="http://schemas.microsoft.com/office/drawing/2014/main" id="{E9C90B3B-E69E-17D2-5854-28F77D71CF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7513" y="418420"/>
            <a:ext cx="1334232" cy="193259"/>
          </a:xfrm>
          <a:prstGeom prst="rect">
            <a:avLst/>
          </a:prstGeom>
        </p:spPr>
      </p:pic>
      <p:sp>
        <p:nvSpPr>
          <p:cNvPr id="3" name="Rubrik 10">
            <a:extLst>
              <a:ext uri="{FF2B5EF4-FFF2-40B4-BE49-F238E27FC236}">
                <a16:creationId xmlns:a16="http://schemas.microsoft.com/office/drawing/2014/main" id="{EF07DCC3-9C88-32D5-A657-C17B9EFBA696}"/>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767649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Agenda_Midnatt">
    <p:bg>
      <p:bgPr>
        <a:solidFill>
          <a:srgbClr val="465366"/>
        </a:solidFill>
        <a:effectLst/>
      </p:bgPr>
    </p:bg>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3664344"/>
          </a:xfrm>
          <a:prstGeom prst="rect">
            <a:avLst/>
          </a:prstGeom>
        </p:spPr>
        <p:txBody>
          <a:bodyPr/>
          <a:lstStyle>
            <a:lvl1pPr>
              <a:lnSpc>
                <a:spcPts val="2500"/>
              </a:lnSpc>
              <a:defRPr sz="1800" baseline="0">
                <a:solidFill>
                  <a:schemeClr val="bg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för att lägga till brödtext</a:t>
            </a:r>
          </a:p>
        </p:txBody>
      </p:sp>
      <p:sp>
        <p:nvSpPr>
          <p:cNvPr id="6"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2" y="1358369"/>
            <a:ext cx="10779106" cy="729512"/>
          </a:xfrm>
          <a:prstGeom prst="rect">
            <a:avLst/>
          </a:prstGeom>
        </p:spPr>
        <p:txBody>
          <a:bodyPr anchor="b"/>
          <a:lstStyle>
            <a:lvl1pPr marL="0" indent="0">
              <a:lnSpc>
                <a:spcPts val="390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sv-SE"/>
              <a:t>Klicka för att lägga till rubrik</a:t>
            </a:r>
          </a:p>
        </p:txBody>
      </p:sp>
      <p:sp>
        <p:nvSpPr>
          <p:cNvPr id="3" name="Rubrik 10">
            <a:extLst>
              <a:ext uri="{FF2B5EF4-FFF2-40B4-BE49-F238E27FC236}">
                <a16:creationId xmlns:a16="http://schemas.microsoft.com/office/drawing/2014/main" id="{3E9F87A3-5AED-8913-2A53-80CAFA173884}"/>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1864057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Agenda_Salvia">
    <p:bg>
      <p:bgPr>
        <a:solidFill>
          <a:srgbClr val="465366"/>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6108892-908D-EB64-771E-0466B2297446}"/>
              </a:ext>
            </a:extLst>
          </p:cNvPr>
          <p:cNvSpPr/>
          <p:nvPr userDrawn="1"/>
        </p:nvSpPr>
        <p:spPr>
          <a:xfrm>
            <a:off x="0" y="0"/>
            <a:ext cx="12192000" cy="6858000"/>
          </a:xfrm>
          <a:prstGeom prst="rect">
            <a:avLst/>
          </a:prstGeom>
          <a:solidFill>
            <a:srgbClr val="87AC7A"/>
          </a:solidFill>
          <a:ln>
            <a:solidFill>
              <a:srgbClr val="87AC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3664344"/>
          </a:xfrm>
          <a:prstGeom prst="rect">
            <a:avLst/>
          </a:prstGeom>
        </p:spPr>
        <p:txBody>
          <a:bodyPr/>
          <a:lstStyle>
            <a:lvl1pPr>
              <a:lnSpc>
                <a:spcPts val="2500"/>
              </a:lnSpc>
              <a:defRPr sz="1800" baseline="0">
                <a:solidFill>
                  <a:schemeClr val="bg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marL="228600" marR="0" lvl="0" indent="-228600" algn="l" defTabSz="914400" rtl="0" eaLnBrk="1" fontAlgn="auto" latinLnBrk="0" hangingPunct="1">
              <a:lnSpc>
                <a:spcPts val="2500"/>
              </a:lnSpc>
              <a:spcBef>
                <a:spcPts val="1000"/>
              </a:spcBef>
              <a:spcAft>
                <a:spcPts val="0"/>
              </a:spcAft>
              <a:buClrTx/>
              <a:buSzTx/>
              <a:buFont typeface="Arial" panose="020B0604020202020204" pitchFamily="34" charset="0"/>
              <a:buChar char="•"/>
              <a:tabLst/>
              <a:defRPr/>
            </a:pPr>
            <a:r>
              <a:rPr lang="sv-SE"/>
              <a:t>Klicka för att lägga till brödtext</a:t>
            </a:r>
          </a:p>
        </p:txBody>
      </p:sp>
      <p:sp>
        <p:nvSpPr>
          <p:cNvPr id="6"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9"/>
            <a:ext cx="10197216" cy="714272"/>
          </a:xfrm>
          <a:prstGeom prst="rect">
            <a:avLst/>
          </a:prstGeom>
        </p:spPr>
        <p:txBody>
          <a:bodyPr anchor="b"/>
          <a:lstStyle>
            <a:lvl1pPr marL="0" indent="0">
              <a:lnSpc>
                <a:spcPts val="390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sv-SE"/>
              <a:t>Klicka för att lägga till rubrik</a:t>
            </a:r>
          </a:p>
        </p:txBody>
      </p:sp>
      <p:sp>
        <p:nvSpPr>
          <p:cNvPr id="3" name="Rubrik 10">
            <a:extLst>
              <a:ext uri="{FF2B5EF4-FFF2-40B4-BE49-F238E27FC236}">
                <a16:creationId xmlns:a16="http://schemas.microsoft.com/office/drawing/2014/main" id="{5A8ABCCB-6EF4-B642-CF47-A8F34AAC8451}"/>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12305726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ext med_svart_logotyp">
    <p:spTree>
      <p:nvGrpSpPr>
        <p:cNvPr id="1" name=""/>
        <p:cNvGrpSpPr/>
        <p:nvPr/>
      </p:nvGrpSpPr>
      <p:grpSpPr>
        <a:xfrm>
          <a:off x="0" y="0"/>
          <a:ext cx="0" cy="0"/>
          <a:chOff x="0" y="0"/>
          <a:chExt cx="0" cy="0"/>
        </a:xfrm>
      </p:grpSpPr>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2" y="2163580"/>
            <a:ext cx="10843419" cy="3942252"/>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972274"/>
            <a:ext cx="7029450" cy="1108990"/>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för att lägga till rubrik</a:t>
            </a:r>
          </a:p>
        </p:txBody>
      </p:sp>
      <p:pic>
        <p:nvPicPr>
          <p:cNvPr id="4" name="Bild 3">
            <a:extLst>
              <a:ext uri="{FF2B5EF4-FFF2-40B4-BE49-F238E27FC236}">
                <a16:creationId xmlns:a16="http://schemas.microsoft.com/office/drawing/2014/main" id="{012FAE7A-EF0E-48BA-4BE5-898814DA48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513" y="-151719"/>
            <a:ext cx="2368002" cy="1332000"/>
          </a:xfrm>
          <a:prstGeom prst="rect">
            <a:avLst/>
          </a:prstGeom>
        </p:spPr>
      </p:pic>
    </p:spTree>
    <p:extLst>
      <p:ext uri="{BB962C8B-B14F-4D97-AF65-F5344CB8AC3E}">
        <p14:creationId xmlns:p14="http://schemas.microsoft.com/office/powerpoint/2010/main" val="856728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xt med utfallande bild_svar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66698"/>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för att lägga till rubrik</a:t>
            </a:r>
          </a:p>
        </p:txBody>
      </p:sp>
      <p:pic>
        <p:nvPicPr>
          <p:cNvPr id="4" name="Bild 3">
            <a:extLst>
              <a:ext uri="{FF2B5EF4-FFF2-40B4-BE49-F238E27FC236}">
                <a16:creationId xmlns:a16="http://schemas.microsoft.com/office/drawing/2014/main" id="{012FAE7A-EF0E-48BA-4BE5-898814DA48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513" y="-151719"/>
            <a:ext cx="2368002" cy="1332000"/>
          </a:xfrm>
          <a:prstGeom prst="rect">
            <a:avLst/>
          </a:prstGeom>
        </p:spPr>
      </p:pic>
    </p:spTree>
    <p:extLst>
      <p:ext uri="{BB962C8B-B14F-4D97-AF65-F5344CB8AC3E}">
        <p14:creationId xmlns:p14="http://schemas.microsoft.com/office/powerpoint/2010/main" val="20374239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ext med utfallande bild_vi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5512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för att lägga till rubrik</a:t>
            </a:r>
          </a:p>
        </p:txBody>
      </p:sp>
      <p:sp>
        <p:nvSpPr>
          <p:cNvPr id="4" name="Rubrik 10">
            <a:extLst>
              <a:ext uri="{FF2B5EF4-FFF2-40B4-BE49-F238E27FC236}">
                <a16:creationId xmlns:a16="http://schemas.microsoft.com/office/drawing/2014/main" id="{C095F53D-33DA-19B7-AD5C-C91F38D30A9E}"/>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2455139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ext med utfallande innehåll_svart_logotyp">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1C4688DC-0E79-AAED-CDFF-2262538C3A02}"/>
              </a:ext>
            </a:extLst>
          </p:cNvPr>
          <p:cNvSpPr>
            <a:spLocks noGrp="1"/>
          </p:cNvSpPr>
          <p:nvPr>
            <p:ph sz="quarter" idx="11"/>
          </p:nvPr>
        </p:nvSpPr>
        <p:spPr>
          <a:xfrm>
            <a:off x="0" y="0"/>
            <a:ext cx="12192000" cy="6858000"/>
          </a:xfrm>
          <a:prstGeom prst="rect">
            <a:avLst/>
          </a:prstGeom>
        </p:spPr>
        <p:txBody>
          <a:bodyPr/>
          <a:lstStyle>
            <a:lvl1pPr marL="0" indent="0">
              <a:buNone/>
              <a:defRPr>
                <a:noFill/>
              </a:defRPr>
            </a:lvl1pPr>
          </a:lstStyle>
          <a:p>
            <a:pPr lvl="0"/>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79"/>
            <a:ext cx="7029450" cy="134354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för att lägga till rubrik</a:t>
            </a:r>
          </a:p>
        </p:txBody>
      </p:sp>
      <p:sp>
        <p:nvSpPr>
          <p:cNvPr id="4" name="Rubrik 10">
            <a:extLst>
              <a:ext uri="{FF2B5EF4-FFF2-40B4-BE49-F238E27FC236}">
                <a16:creationId xmlns:a16="http://schemas.microsoft.com/office/drawing/2014/main" id="{057785F8-C6B7-BCF0-5006-B567786B17D4}"/>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1213932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med innehåll 1_svart_logotyp">
    <p:spTree>
      <p:nvGrpSpPr>
        <p:cNvPr id="1" name=""/>
        <p:cNvGrpSpPr/>
        <p:nvPr/>
      </p:nvGrpSpPr>
      <p:grpSpPr>
        <a:xfrm>
          <a:off x="0" y="0"/>
          <a:ext cx="0" cy="0"/>
          <a:chOff x="0" y="0"/>
          <a:chExt cx="0" cy="0"/>
        </a:xfrm>
      </p:grpSpPr>
      <p:sp>
        <p:nvSpPr>
          <p:cNvPr id="6" name="Platshållare för innehåll 4">
            <a:extLst>
              <a:ext uri="{FF2B5EF4-FFF2-40B4-BE49-F238E27FC236}">
                <a16:creationId xmlns:a16="http://schemas.microsoft.com/office/drawing/2014/main" id="{C9A7C8CC-66F1-DC50-4225-5DC7FF6FA75F}"/>
              </a:ext>
            </a:extLst>
          </p:cNvPr>
          <p:cNvSpPr>
            <a:spLocks noGrp="1"/>
          </p:cNvSpPr>
          <p:nvPr>
            <p:ph sz="quarter" idx="12"/>
          </p:nvPr>
        </p:nvSpPr>
        <p:spPr>
          <a:xfrm>
            <a:off x="6452795" y="923594"/>
            <a:ext cx="5078699" cy="5244290"/>
          </a:xfrm>
          <a:prstGeom prst="rect">
            <a:avLst/>
          </a:prstGeom>
        </p:spPr>
        <p:txBody>
          <a:bodyPr/>
          <a:lstStyle>
            <a:lvl1pPr>
              <a:defRPr>
                <a:noFill/>
              </a:defRPr>
            </a:lvl1pPr>
          </a:lstStyle>
          <a:p>
            <a:pPr lvl="0"/>
            <a:endParaRPr lang="sv-SE" dirty="0"/>
          </a:p>
        </p:txBody>
      </p:sp>
      <p:sp>
        <p:nvSpPr>
          <p:cNvPr id="7"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531755" cy="366434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8"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536567" cy="726463"/>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2" name="Rubrik 10">
            <a:extLst>
              <a:ext uri="{FF2B5EF4-FFF2-40B4-BE49-F238E27FC236}">
                <a16:creationId xmlns:a16="http://schemas.microsoft.com/office/drawing/2014/main" id="{B7995248-8FB4-A130-4A2E-00E590974A27}"/>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475538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65"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Text med utfallande innehåll_vit_logotyp">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1C4688DC-0E79-AAED-CDFF-2262538C3A02}"/>
              </a:ext>
            </a:extLst>
          </p:cNvPr>
          <p:cNvSpPr>
            <a:spLocks noGrp="1"/>
          </p:cNvSpPr>
          <p:nvPr>
            <p:ph sz="quarter" idx="11"/>
          </p:nvPr>
        </p:nvSpPr>
        <p:spPr>
          <a:xfrm>
            <a:off x="0" y="0"/>
            <a:ext cx="12192000" cy="6858000"/>
          </a:xfrm>
          <a:prstGeom prst="rect">
            <a:avLst/>
          </a:prstGeom>
        </p:spPr>
        <p:txBody>
          <a:bodyPr/>
          <a:lstStyle>
            <a:lvl1pPr marL="0" indent="0">
              <a:buNone/>
              <a:defRPr>
                <a:noFill/>
              </a:defRPr>
            </a:lvl1pPr>
          </a:lstStyle>
          <a:p>
            <a:pPr lvl="0"/>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89848"/>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för att lägga till rubrik</a:t>
            </a:r>
          </a:p>
        </p:txBody>
      </p:sp>
      <p:sp>
        <p:nvSpPr>
          <p:cNvPr id="3" name="Rubrik 10">
            <a:extLst>
              <a:ext uri="{FF2B5EF4-FFF2-40B4-BE49-F238E27FC236}">
                <a16:creationId xmlns:a16="http://schemas.microsoft.com/office/drawing/2014/main" id="{EDCCB6D8-E812-0FBA-24E8-2C6536C345CB}"/>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2151546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xt med bild 1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46239EB1-7CB6-B726-7BF8-C045621109B7}"/>
              </a:ext>
            </a:extLst>
          </p:cNvPr>
          <p:cNvSpPr>
            <a:spLocks noGrp="1"/>
          </p:cNvSpPr>
          <p:nvPr>
            <p:ph type="pic" sz="quarter" idx="14"/>
          </p:nvPr>
        </p:nvSpPr>
        <p:spPr>
          <a:xfrm>
            <a:off x="6453188" y="923925"/>
            <a:ext cx="5078412" cy="5243513"/>
          </a:xfrm>
          <a:prstGeom prst="rect">
            <a:avLst/>
          </a:prstGeom>
        </p:spPr>
        <p:txBody>
          <a:bodyPr/>
          <a:lstStyle>
            <a:lvl1pPr>
              <a:defRPr>
                <a:noFill/>
              </a:defRPr>
            </a:lvl1pPr>
          </a:lstStyle>
          <a:p>
            <a:endParaRPr lang="sv-SE"/>
          </a:p>
        </p:txBody>
      </p:sp>
      <p:sp>
        <p:nvSpPr>
          <p:cNvPr id="7"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531755" cy="366434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för att lägga till brödtext</a:t>
            </a:r>
          </a:p>
        </p:txBody>
      </p:sp>
      <p:sp>
        <p:nvSpPr>
          <p:cNvPr id="8"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536567" cy="726463"/>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för att lägga till rubrik</a:t>
            </a:r>
          </a:p>
        </p:txBody>
      </p:sp>
      <p:sp>
        <p:nvSpPr>
          <p:cNvPr id="2" name="Rubrik 10">
            <a:extLst>
              <a:ext uri="{FF2B5EF4-FFF2-40B4-BE49-F238E27FC236}">
                <a16:creationId xmlns:a16="http://schemas.microsoft.com/office/drawing/2014/main" id="{F15A6FCE-D728-439E-6B62-6781C4BC9DBE}"/>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3971070097"/>
      </p:ext>
    </p:extLst>
  </p:cSld>
  <p:clrMapOvr>
    <a:masterClrMapping/>
  </p:clrMapOvr>
  <p:extLst>
    <p:ext uri="{DCECCB84-F9BA-43D5-87BE-67443E8EF086}">
      <p15:sldGuideLst xmlns:p15="http://schemas.microsoft.com/office/powerpoint/2012/main">
        <p15:guide id="1" orient="horz" pos="2160">
          <p15:clr>
            <a:srgbClr val="FBAE40"/>
          </p15:clr>
        </p15:guide>
        <p15:guide id="2" pos="7265">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ext med innehåll 1_svart_logotyp">
    <p:spTree>
      <p:nvGrpSpPr>
        <p:cNvPr id="1" name=""/>
        <p:cNvGrpSpPr/>
        <p:nvPr/>
      </p:nvGrpSpPr>
      <p:grpSpPr>
        <a:xfrm>
          <a:off x="0" y="0"/>
          <a:ext cx="0" cy="0"/>
          <a:chOff x="0" y="0"/>
          <a:chExt cx="0" cy="0"/>
        </a:xfrm>
      </p:grpSpPr>
      <p:sp>
        <p:nvSpPr>
          <p:cNvPr id="6" name="Platshållare för innehåll 4">
            <a:extLst>
              <a:ext uri="{FF2B5EF4-FFF2-40B4-BE49-F238E27FC236}">
                <a16:creationId xmlns:a16="http://schemas.microsoft.com/office/drawing/2014/main" id="{C9A7C8CC-66F1-DC50-4225-5DC7FF6FA75F}"/>
              </a:ext>
            </a:extLst>
          </p:cNvPr>
          <p:cNvSpPr>
            <a:spLocks noGrp="1"/>
          </p:cNvSpPr>
          <p:nvPr>
            <p:ph sz="quarter" idx="12"/>
          </p:nvPr>
        </p:nvSpPr>
        <p:spPr>
          <a:xfrm>
            <a:off x="6452795" y="923594"/>
            <a:ext cx="5078699" cy="5244290"/>
          </a:xfrm>
          <a:prstGeom prst="rect">
            <a:avLst/>
          </a:prstGeom>
        </p:spPr>
        <p:txBody>
          <a:bodyPr/>
          <a:lstStyle>
            <a:lvl1pPr>
              <a:defRPr>
                <a:noFill/>
              </a:defRPr>
            </a:lvl1pPr>
          </a:lstStyle>
          <a:p>
            <a:pPr lvl="0"/>
            <a:endParaRPr lang="sv-SE"/>
          </a:p>
        </p:txBody>
      </p:sp>
      <p:sp>
        <p:nvSpPr>
          <p:cNvPr id="7"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531755" cy="366434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för att lägga till brödtext</a:t>
            </a:r>
          </a:p>
        </p:txBody>
      </p:sp>
      <p:sp>
        <p:nvSpPr>
          <p:cNvPr id="8"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536567" cy="726463"/>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för att lägga till rubrik</a:t>
            </a:r>
          </a:p>
        </p:txBody>
      </p:sp>
      <p:sp>
        <p:nvSpPr>
          <p:cNvPr id="2" name="Rubrik 10">
            <a:extLst>
              <a:ext uri="{FF2B5EF4-FFF2-40B4-BE49-F238E27FC236}">
                <a16:creationId xmlns:a16="http://schemas.microsoft.com/office/drawing/2014/main" id="{B7995248-8FB4-A130-4A2E-00E590974A27}"/>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760268070"/>
      </p:ext>
    </p:extLst>
  </p:cSld>
  <p:clrMapOvr>
    <a:masterClrMapping/>
  </p:clrMapOvr>
  <p:extLst>
    <p:ext uri="{DCECCB84-F9BA-43D5-87BE-67443E8EF086}">
      <p15:sldGuideLst xmlns:p15="http://schemas.microsoft.com/office/powerpoint/2012/main">
        <p15:guide id="1" orient="horz" pos="2160">
          <p15:clr>
            <a:srgbClr val="FBAE40"/>
          </p15:clr>
        </p15:guide>
        <p15:guide id="2" pos="7265">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xt med bild 2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22418E0-ABDA-BB9F-EED0-BA5FC07FB4AB}"/>
              </a:ext>
            </a:extLst>
          </p:cNvPr>
          <p:cNvSpPr>
            <a:spLocks noGrp="1"/>
          </p:cNvSpPr>
          <p:nvPr>
            <p:ph type="pic" sz="quarter" idx="14"/>
          </p:nvPr>
        </p:nvSpPr>
        <p:spPr>
          <a:xfrm>
            <a:off x="6096000" y="0"/>
            <a:ext cx="6096000" cy="6858000"/>
          </a:xfrm>
          <a:prstGeom prst="rect">
            <a:avLst/>
          </a:prstGeom>
        </p:spPr>
        <p:txBody>
          <a:bodyPr/>
          <a:lstStyle>
            <a:lvl1pPr>
              <a:defRPr>
                <a:noFill/>
              </a:defRPr>
            </a:lvl1pPr>
          </a:lstStyle>
          <a:p>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13703"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18515"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för att lägga </a:t>
            </a:r>
          </a:p>
          <a:p>
            <a:pPr lvl="0"/>
            <a:r>
              <a:rPr lang="sv-SE"/>
              <a:t>till rubrik</a:t>
            </a:r>
          </a:p>
        </p:txBody>
      </p:sp>
      <p:sp>
        <p:nvSpPr>
          <p:cNvPr id="3" name="Rubrik 10">
            <a:extLst>
              <a:ext uri="{FF2B5EF4-FFF2-40B4-BE49-F238E27FC236}">
                <a16:creationId xmlns:a16="http://schemas.microsoft.com/office/drawing/2014/main" id="{DE3337C3-8161-1667-9C12-4A271AE0146F}"/>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33806408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ext med bild 2_vi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22418E0-ABDA-BB9F-EED0-BA5FC07FB4AB}"/>
              </a:ext>
            </a:extLst>
          </p:cNvPr>
          <p:cNvSpPr>
            <a:spLocks noGrp="1"/>
          </p:cNvSpPr>
          <p:nvPr>
            <p:ph type="pic" sz="quarter" idx="14"/>
          </p:nvPr>
        </p:nvSpPr>
        <p:spPr>
          <a:xfrm>
            <a:off x="6096000" y="0"/>
            <a:ext cx="6096000" cy="6858000"/>
          </a:xfrm>
          <a:prstGeom prst="rect">
            <a:avLst/>
          </a:prstGeom>
        </p:spPr>
        <p:txBody>
          <a:bodyPr/>
          <a:lstStyle>
            <a:lvl1pPr>
              <a:defRPr>
                <a:noFill/>
              </a:defRPr>
            </a:lvl1pPr>
          </a:lstStyle>
          <a:p>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13703"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18515"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för att lägga </a:t>
            </a:r>
          </a:p>
          <a:p>
            <a:pPr lvl="0"/>
            <a:r>
              <a:rPr lang="sv-SE"/>
              <a:t>till rubrik</a:t>
            </a:r>
          </a:p>
        </p:txBody>
      </p:sp>
      <p:sp>
        <p:nvSpPr>
          <p:cNvPr id="3" name="Rubrik 10">
            <a:extLst>
              <a:ext uri="{FF2B5EF4-FFF2-40B4-BE49-F238E27FC236}">
                <a16:creationId xmlns:a16="http://schemas.microsoft.com/office/drawing/2014/main" id="{D0F3007A-C349-4138-C389-7C82CBCEF593}"/>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4905430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ext med innehåll 2_svart_logotyp">
    <p:spTree>
      <p:nvGrpSpPr>
        <p:cNvPr id="1" name=""/>
        <p:cNvGrpSpPr/>
        <p:nvPr/>
      </p:nvGrpSpPr>
      <p:grpSpPr>
        <a:xfrm>
          <a:off x="0" y="0"/>
          <a:ext cx="0" cy="0"/>
          <a:chOff x="0" y="0"/>
          <a:chExt cx="0" cy="0"/>
        </a:xfrm>
      </p:grpSpPr>
      <p:sp>
        <p:nvSpPr>
          <p:cNvPr id="7" name="Platshållare för innehåll 5">
            <a:extLst>
              <a:ext uri="{FF2B5EF4-FFF2-40B4-BE49-F238E27FC236}">
                <a16:creationId xmlns:a16="http://schemas.microsoft.com/office/drawing/2014/main" id="{497286DF-7932-85E8-1278-E95598696B25}"/>
              </a:ext>
            </a:extLst>
          </p:cNvPr>
          <p:cNvSpPr>
            <a:spLocks noGrp="1"/>
          </p:cNvSpPr>
          <p:nvPr>
            <p:ph sz="quarter" idx="12"/>
          </p:nvPr>
        </p:nvSpPr>
        <p:spPr>
          <a:xfrm>
            <a:off x="6096000" y="0"/>
            <a:ext cx="6096000" cy="6858000"/>
          </a:xfrm>
          <a:prstGeom prst="rect">
            <a:avLst/>
          </a:prstGeom>
        </p:spPr>
        <p:txBody>
          <a:bodyPr/>
          <a:lstStyle>
            <a:lvl1pPr>
              <a:defRPr>
                <a:noFill/>
              </a:defRPr>
            </a:lvl1pPr>
          </a:lstStyle>
          <a:p>
            <a:pPr lvl="0"/>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03764"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08576"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för att lägga </a:t>
            </a:r>
          </a:p>
          <a:p>
            <a:pPr lvl="0"/>
            <a:r>
              <a:rPr lang="sv-SE"/>
              <a:t>till rubrik</a:t>
            </a:r>
          </a:p>
        </p:txBody>
      </p:sp>
      <p:sp>
        <p:nvSpPr>
          <p:cNvPr id="3" name="Rubrik 10">
            <a:extLst>
              <a:ext uri="{FF2B5EF4-FFF2-40B4-BE49-F238E27FC236}">
                <a16:creationId xmlns:a16="http://schemas.microsoft.com/office/drawing/2014/main" id="{078DEE50-B00A-3617-3A32-2BA0BEDD2722}"/>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3176676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Text med innehåll 2_vit_logotyp">
    <p:spTree>
      <p:nvGrpSpPr>
        <p:cNvPr id="1" name=""/>
        <p:cNvGrpSpPr/>
        <p:nvPr/>
      </p:nvGrpSpPr>
      <p:grpSpPr>
        <a:xfrm>
          <a:off x="0" y="0"/>
          <a:ext cx="0" cy="0"/>
          <a:chOff x="0" y="0"/>
          <a:chExt cx="0" cy="0"/>
        </a:xfrm>
      </p:grpSpPr>
      <p:sp>
        <p:nvSpPr>
          <p:cNvPr id="7" name="Platshållare för innehåll 5">
            <a:extLst>
              <a:ext uri="{FF2B5EF4-FFF2-40B4-BE49-F238E27FC236}">
                <a16:creationId xmlns:a16="http://schemas.microsoft.com/office/drawing/2014/main" id="{497286DF-7932-85E8-1278-E95598696B25}"/>
              </a:ext>
            </a:extLst>
          </p:cNvPr>
          <p:cNvSpPr>
            <a:spLocks noGrp="1"/>
          </p:cNvSpPr>
          <p:nvPr>
            <p:ph sz="quarter" idx="12"/>
          </p:nvPr>
        </p:nvSpPr>
        <p:spPr>
          <a:xfrm>
            <a:off x="6096000" y="0"/>
            <a:ext cx="6096000" cy="6858000"/>
          </a:xfrm>
          <a:prstGeom prst="rect">
            <a:avLst/>
          </a:prstGeom>
        </p:spPr>
        <p:txBody>
          <a:bodyPr/>
          <a:lstStyle>
            <a:lvl1pPr>
              <a:defRPr>
                <a:noFill/>
              </a:defRPr>
            </a:lvl1pPr>
          </a:lstStyle>
          <a:p>
            <a:pPr lvl="0"/>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03764"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08576"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för att lägga </a:t>
            </a:r>
          </a:p>
          <a:p>
            <a:pPr lvl="0"/>
            <a:r>
              <a:rPr lang="sv-SE"/>
              <a:t>till rubrik</a:t>
            </a:r>
          </a:p>
        </p:txBody>
      </p:sp>
      <p:sp>
        <p:nvSpPr>
          <p:cNvPr id="12" name="Rubrik 10">
            <a:extLst>
              <a:ext uri="{FF2B5EF4-FFF2-40B4-BE49-F238E27FC236}">
                <a16:creationId xmlns:a16="http://schemas.microsoft.com/office/drawing/2014/main" id="{71DDF03F-C2FB-F395-B186-1A8424A3BF74}"/>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435615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Utfallande bild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86B114-119D-9F38-C252-594F20962BF5}"/>
              </a:ext>
            </a:extLst>
          </p:cNvPr>
          <p:cNvSpPr>
            <a:spLocks noGrp="1"/>
          </p:cNvSpPr>
          <p:nvPr>
            <p:ph type="pic" sz="quarter" idx="10"/>
          </p:nvPr>
        </p:nvSpPr>
        <p:spPr>
          <a:xfrm>
            <a:off x="0" y="0"/>
            <a:ext cx="12192000" cy="6858000"/>
          </a:xfrm>
          <a:prstGeom prst="rect">
            <a:avLst/>
          </a:prstGeom>
        </p:spPr>
        <p:txBody>
          <a:bodyPr/>
          <a:lstStyle>
            <a:lvl1pPr>
              <a:defRPr>
                <a:noFill/>
              </a:defRPr>
            </a:lvl1pPr>
          </a:lstStyle>
          <a:p>
            <a:endParaRPr lang="sv-SE"/>
          </a:p>
        </p:txBody>
      </p:sp>
      <p:sp>
        <p:nvSpPr>
          <p:cNvPr id="3" name="Rubrik 10">
            <a:extLst>
              <a:ext uri="{FF2B5EF4-FFF2-40B4-BE49-F238E27FC236}">
                <a16:creationId xmlns:a16="http://schemas.microsoft.com/office/drawing/2014/main" id="{9F6083B8-2681-A35B-7CDB-81E6EF07C9E3}"/>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22936675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Utfallande bild_vi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86B114-119D-9F38-C252-594F20962BF5}"/>
              </a:ext>
            </a:extLst>
          </p:cNvPr>
          <p:cNvSpPr>
            <a:spLocks noGrp="1"/>
          </p:cNvSpPr>
          <p:nvPr>
            <p:ph type="pic" sz="quarter" idx="10"/>
          </p:nvPr>
        </p:nvSpPr>
        <p:spPr>
          <a:xfrm>
            <a:off x="0" y="0"/>
            <a:ext cx="12192000" cy="6858000"/>
          </a:xfrm>
          <a:prstGeom prst="rect">
            <a:avLst/>
          </a:prstGeom>
        </p:spPr>
        <p:txBody>
          <a:bodyPr/>
          <a:lstStyle>
            <a:lvl1pPr>
              <a:defRPr>
                <a:noFill/>
              </a:defRPr>
            </a:lvl1pPr>
          </a:lstStyle>
          <a:p>
            <a:endParaRPr lang="sv-SE"/>
          </a:p>
        </p:txBody>
      </p:sp>
      <p:sp>
        <p:nvSpPr>
          <p:cNvPr id="3" name="Rubrik 10">
            <a:extLst>
              <a:ext uri="{FF2B5EF4-FFF2-40B4-BE49-F238E27FC236}">
                <a16:creationId xmlns:a16="http://schemas.microsoft.com/office/drawing/2014/main" id="{CEEA2B82-88DF-EF4C-1361-796150D72A6F}"/>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666818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Utfallande innehåll_svart_logotyp">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1B666EBA-2692-E71D-BE03-94C590B5609F}"/>
              </a:ext>
            </a:extLst>
          </p:cNvPr>
          <p:cNvSpPr>
            <a:spLocks noGrp="1"/>
          </p:cNvSpPr>
          <p:nvPr>
            <p:ph sz="quarter" idx="10"/>
          </p:nvPr>
        </p:nvSpPr>
        <p:spPr>
          <a:xfrm>
            <a:off x="0" y="0"/>
            <a:ext cx="12192000" cy="6858000"/>
          </a:xfrm>
          <a:prstGeom prst="rect">
            <a:avLst/>
          </a:prstGeom>
        </p:spPr>
        <p:txBody>
          <a:bodyPr/>
          <a:lstStyle>
            <a:lvl1pPr>
              <a:defRPr>
                <a:noFill/>
              </a:defRPr>
            </a:lvl1pPr>
          </a:lstStyle>
          <a:p>
            <a:pPr lvl="0"/>
            <a:endParaRPr lang="sv-SE"/>
          </a:p>
        </p:txBody>
      </p:sp>
      <p:sp>
        <p:nvSpPr>
          <p:cNvPr id="4" name="Rubrik 10">
            <a:extLst>
              <a:ext uri="{FF2B5EF4-FFF2-40B4-BE49-F238E27FC236}">
                <a16:creationId xmlns:a16="http://schemas.microsoft.com/office/drawing/2014/main" id="{B00EF051-F568-0559-C4AD-217B68AB616D}"/>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2709424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med bild 2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22418E0-ABDA-BB9F-EED0-BA5FC07FB4AB}"/>
              </a:ext>
            </a:extLst>
          </p:cNvPr>
          <p:cNvSpPr>
            <a:spLocks noGrp="1"/>
          </p:cNvSpPr>
          <p:nvPr>
            <p:ph type="pic" sz="quarter" idx="14"/>
          </p:nvPr>
        </p:nvSpPr>
        <p:spPr>
          <a:xfrm>
            <a:off x="6096000" y="0"/>
            <a:ext cx="6096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13703"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18515"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3" name="Rubrik 10">
            <a:extLst>
              <a:ext uri="{FF2B5EF4-FFF2-40B4-BE49-F238E27FC236}">
                <a16:creationId xmlns:a16="http://schemas.microsoft.com/office/drawing/2014/main" id="{DE3337C3-8161-1667-9C12-4A271AE0146F}"/>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7960620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Utfallande innehåll_vit_logotyp">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1B666EBA-2692-E71D-BE03-94C590B5609F}"/>
              </a:ext>
            </a:extLst>
          </p:cNvPr>
          <p:cNvSpPr>
            <a:spLocks noGrp="1"/>
          </p:cNvSpPr>
          <p:nvPr>
            <p:ph sz="quarter" idx="10"/>
          </p:nvPr>
        </p:nvSpPr>
        <p:spPr>
          <a:xfrm>
            <a:off x="0" y="0"/>
            <a:ext cx="12192000" cy="6858000"/>
          </a:xfrm>
          <a:prstGeom prst="rect">
            <a:avLst/>
          </a:prstGeom>
        </p:spPr>
        <p:txBody>
          <a:bodyPr/>
          <a:lstStyle>
            <a:lvl1pPr>
              <a:defRPr>
                <a:noFill/>
              </a:defRPr>
            </a:lvl1pPr>
          </a:lstStyle>
          <a:p>
            <a:pPr lvl="0"/>
            <a:endParaRPr lang="sv-SE"/>
          </a:p>
        </p:txBody>
      </p:sp>
      <p:pic>
        <p:nvPicPr>
          <p:cNvPr id="2" name="Bildobjekt 1" descr="En bild som visar text, clipart&#10;&#10;Automatiskt genererad beskrivning">
            <a:extLst>
              <a:ext uri="{FF2B5EF4-FFF2-40B4-BE49-F238E27FC236}">
                <a16:creationId xmlns:a16="http://schemas.microsoft.com/office/drawing/2014/main" id="{E9C90B3B-E69E-17D2-5854-28F77D71CF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7513" y="418420"/>
            <a:ext cx="1334232" cy="193259"/>
          </a:xfrm>
          <a:prstGeom prst="rect">
            <a:avLst/>
          </a:prstGeom>
        </p:spPr>
      </p:pic>
      <p:sp>
        <p:nvSpPr>
          <p:cNvPr id="3" name="Rubrik 10">
            <a:extLst>
              <a:ext uri="{FF2B5EF4-FFF2-40B4-BE49-F238E27FC236}">
                <a16:creationId xmlns:a16="http://schemas.microsoft.com/office/drawing/2014/main" id="{EF07DCC3-9C88-32D5-A657-C17B9EFBA696}"/>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3608011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6" name="Platshållare för text 5"/>
          <p:cNvSpPr>
            <a:spLocks noGrp="1"/>
          </p:cNvSpPr>
          <p:nvPr>
            <p:ph type="body" sz="quarter" idx="11" hasCustomPrompt="1"/>
          </p:nvPr>
        </p:nvSpPr>
        <p:spPr>
          <a:xfrm>
            <a:off x="936824" y="1556792"/>
            <a:ext cx="8999603" cy="4320480"/>
          </a:xfrm>
          <a:prstGeom prst="rect">
            <a:avLst/>
          </a:prstGeom>
        </p:spPr>
        <p:txBody>
          <a:bodyPr/>
          <a:lstStyle>
            <a:lvl1pPr>
              <a:buClr>
                <a:srgbClr val="84BD00"/>
              </a:buClr>
              <a:defRPr sz="1800" baseline="0"/>
            </a:lvl1pPr>
          </a:lstStyle>
          <a:p>
            <a:pPr lvl="0"/>
            <a:r>
              <a:rPr lang="sv-SE"/>
              <a:t>Skriv text här</a:t>
            </a:r>
          </a:p>
        </p:txBody>
      </p:sp>
      <p:sp>
        <p:nvSpPr>
          <p:cNvPr id="7" name="Platshållare för text 16"/>
          <p:cNvSpPr>
            <a:spLocks noGrp="1"/>
          </p:cNvSpPr>
          <p:nvPr>
            <p:ph type="body" sz="quarter" idx="12" hasCustomPrompt="1"/>
          </p:nvPr>
        </p:nvSpPr>
        <p:spPr>
          <a:xfrm>
            <a:off x="884765" y="404664"/>
            <a:ext cx="10395811" cy="504056"/>
          </a:xfrm>
          <a:prstGeom prst="rect">
            <a:avLst/>
          </a:prstGeom>
        </p:spPr>
        <p:txBody>
          <a:bodyPr/>
          <a:lstStyle>
            <a:lvl1pPr marL="0" indent="0">
              <a:buNone/>
              <a:defRPr sz="3000" baseline="0"/>
            </a:lvl1pPr>
          </a:lstStyle>
          <a:p>
            <a:pPr lvl="0"/>
            <a:r>
              <a:rPr lang="sv-SE"/>
              <a:t>Klicka här för att lägga till rubrik</a:t>
            </a:r>
          </a:p>
        </p:txBody>
      </p:sp>
      <p:sp>
        <p:nvSpPr>
          <p:cNvPr id="9" name="Platshållare för text 9"/>
          <p:cNvSpPr>
            <a:spLocks noGrp="1"/>
          </p:cNvSpPr>
          <p:nvPr>
            <p:ph type="body" sz="quarter" idx="13" hasCustomPrompt="1"/>
          </p:nvPr>
        </p:nvSpPr>
        <p:spPr>
          <a:xfrm>
            <a:off x="886025" y="832520"/>
            <a:ext cx="10394552" cy="431502"/>
          </a:xfrm>
          <a:prstGeom prst="rect">
            <a:avLst/>
          </a:prstGeom>
        </p:spPr>
        <p:txBody>
          <a:bodyPr/>
          <a:lstStyle>
            <a:lvl1pPr marL="0" indent="0">
              <a:buNone/>
              <a:defRPr sz="2400"/>
            </a:lvl1pPr>
          </a:lstStyle>
          <a:p>
            <a:pPr lvl="0"/>
            <a:r>
              <a:rPr lang="sv-SE"/>
              <a:t>Klicka här för att lägga till underrubrik</a:t>
            </a:r>
          </a:p>
        </p:txBody>
      </p:sp>
      <p:sp>
        <p:nvSpPr>
          <p:cNvPr id="2" name="Platshållare för datum 1"/>
          <p:cNvSpPr>
            <a:spLocks noGrp="1"/>
          </p:cNvSpPr>
          <p:nvPr>
            <p:ph type="dt" sz="half" idx="14"/>
          </p:nvPr>
        </p:nvSpPr>
        <p:spPr>
          <a:xfrm>
            <a:off x="936824" y="6356351"/>
            <a:ext cx="2844800" cy="365125"/>
          </a:xfrm>
        </p:spPr>
        <p:txBody>
          <a:bodyPr/>
          <a:lstStyle/>
          <a:p>
            <a:r>
              <a:rPr lang="sv-SE"/>
              <a:t>2013-10-14</a:t>
            </a:r>
          </a:p>
        </p:txBody>
      </p:sp>
      <p:sp>
        <p:nvSpPr>
          <p:cNvPr id="3" name="Platshållare för bildnummer 2"/>
          <p:cNvSpPr>
            <a:spLocks noGrp="1"/>
          </p:cNvSpPr>
          <p:nvPr>
            <p:ph type="sldNum" sz="quarter" idx="15"/>
          </p:nvPr>
        </p:nvSpPr>
        <p:spPr/>
        <p:txBody>
          <a:bodyPr/>
          <a:lstStyle/>
          <a:p>
            <a:fld id="{4CBFEDF8-67AF-4182-B301-45BEEE85F881}" type="slidenum">
              <a:rPr lang="sv-SE" smtClean="0"/>
              <a:pPr/>
              <a:t>‹#›</a:t>
            </a:fld>
            <a:endParaRPr lang="sv-SE"/>
          </a:p>
        </p:txBody>
      </p:sp>
    </p:spTree>
    <p:extLst>
      <p:ext uri="{BB962C8B-B14F-4D97-AF65-F5344CB8AC3E}">
        <p14:creationId xmlns:p14="http://schemas.microsoft.com/office/powerpoint/2010/main" val="86190021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Rubrik och underrubrik">
    <p:spTree>
      <p:nvGrpSpPr>
        <p:cNvPr id="1" name=""/>
        <p:cNvGrpSpPr/>
        <p:nvPr/>
      </p:nvGrpSpPr>
      <p:grpSpPr>
        <a:xfrm>
          <a:off x="0" y="0"/>
          <a:ext cx="0" cy="0"/>
          <a:chOff x="0" y="0"/>
          <a:chExt cx="0" cy="0"/>
        </a:xfrm>
      </p:grpSpPr>
      <p:sp>
        <p:nvSpPr>
          <p:cNvPr id="8" name="Platshållare för text 16"/>
          <p:cNvSpPr>
            <a:spLocks noGrp="1"/>
          </p:cNvSpPr>
          <p:nvPr>
            <p:ph type="body" sz="quarter" idx="11" hasCustomPrompt="1"/>
          </p:nvPr>
        </p:nvSpPr>
        <p:spPr>
          <a:xfrm>
            <a:off x="884765" y="404664"/>
            <a:ext cx="10395811" cy="504056"/>
          </a:xfrm>
          <a:prstGeom prst="rect">
            <a:avLst/>
          </a:prstGeom>
        </p:spPr>
        <p:txBody>
          <a:bodyPr/>
          <a:lstStyle>
            <a:lvl1pPr marL="0" indent="0">
              <a:buNone/>
              <a:defRPr sz="3000" baseline="0"/>
            </a:lvl1pPr>
          </a:lstStyle>
          <a:p>
            <a:pPr lvl="0"/>
            <a:r>
              <a:rPr lang="sv-SE"/>
              <a:t>Klicka här för att lägga till rubrik</a:t>
            </a:r>
          </a:p>
        </p:txBody>
      </p:sp>
      <p:sp>
        <p:nvSpPr>
          <p:cNvPr id="10" name="Platshållare för text 9"/>
          <p:cNvSpPr>
            <a:spLocks noGrp="1"/>
          </p:cNvSpPr>
          <p:nvPr>
            <p:ph type="body" sz="quarter" idx="12" hasCustomPrompt="1"/>
          </p:nvPr>
        </p:nvSpPr>
        <p:spPr>
          <a:xfrm>
            <a:off x="886025" y="832520"/>
            <a:ext cx="10394552" cy="431502"/>
          </a:xfrm>
          <a:prstGeom prst="rect">
            <a:avLst/>
          </a:prstGeom>
        </p:spPr>
        <p:txBody>
          <a:bodyPr/>
          <a:lstStyle>
            <a:lvl1pPr marL="0" indent="0">
              <a:buNone/>
              <a:defRPr sz="2400"/>
            </a:lvl1pPr>
          </a:lstStyle>
          <a:p>
            <a:pPr lvl="0"/>
            <a:r>
              <a:rPr lang="sv-SE"/>
              <a:t>Klicka här för att lägga till underrubrik</a:t>
            </a:r>
          </a:p>
        </p:txBody>
      </p:sp>
      <p:sp>
        <p:nvSpPr>
          <p:cNvPr id="2" name="Platshållare för datum 1"/>
          <p:cNvSpPr>
            <a:spLocks noGrp="1"/>
          </p:cNvSpPr>
          <p:nvPr>
            <p:ph type="dt" sz="half" idx="13"/>
          </p:nvPr>
        </p:nvSpPr>
        <p:spPr/>
        <p:txBody>
          <a:bodyPr/>
          <a:lstStyle/>
          <a:p>
            <a:r>
              <a:rPr lang="sv-SE"/>
              <a:t>2013-10-14</a:t>
            </a:r>
          </a:p>
        </p:txBody>
      </p:sp>
      <p:sp>
        <p:nvSpPr>
          <p:cNvPr id="3" name="Platshållare för bildnummer 2"/>
          <p:cNvSpPr>
            <a:spLocks noGrp="1"/>
          </p:cNvSpPr>
          <p:nvPr>
            <p:ph type="sldNum" sz="quarter" idx="14"/>
          </p:nvPr>
        </p:nvSpPr>
        <p:spPr/>
        <p:txBody>
          <a:bodyPr/>
          <a:lstStyle/>
          <a:p>
            <a:fld id="{4CBFEDF8-67AF-4182-B301-45BEEE85F881}" type="slidenum">
              <a:rPr lang="sv-SE" smtClean="0"/>
              <a:pPr/>
              <a:t>‹#›</a:t>
            </a:fld>
            <a:endParaRPr lang="sv-SE"/>
          </a:p>
        </p:txBody>
      </p:sp>
    </p:spTree>
    <p:extLst>
      <p:ext uri="{BB962C8B-B14F-4D97-AF65-F5344CB8AC3E}">
        <p14:creationId xmlns:p14="http://schemas.microsoft.com/office/powerpoint/2010/main" val="2581642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itatsida grön">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7A92BF2-6C48-E3ED-9DEC-392507581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35435" cy="6938682"/>
          </a:xfrm>
          <a:prstGeom prst="rect">
            <a:avLst/>
          </a:prstGeom>
        </p:spPr>
      </p:pic>
      <p:sp>
        <p:nvSpPr>
          <p:cNvPr id="12" name="Platshållare för text 10">
            <a:extLst>
              <a:ext uri="{FF2B5EF4-FFF2-40B4-BE49-F238E27FC236}">
                <a16:creationId xmlns:a16="http://schemas.microsoft.com/office/drawing/2014/main" id="{30617268-5A02-9783-5989-CCF4E93DF3BC}"/>
              </a:ext>
            </a:extLst>
          </p:cNvPr>
          <p:cNvSpPr>
            <a:spLocks noGrp="1"/>
          </p:cNvSpPr>
          <p:nvPr>
            <p:ph type="body" sz="quarter" idx="10"/>
          </p:nvPr>
        </p:nvSpPr>
        <p:spPr>
          <a:xfrm>
            <a:off x="0" y="2204776"/>
            <a:ext cx="12335434" cy="3994150"/>
          </a:xfrm>
          <a:prstGeom prst="rect">
            <a:avLst/>
          </a:prstGeom>
        </p:spPr>
        <p:txBody>
          <a:bodyPr/>
          <a:lstStyle>
            <a:lvl1pPr marL="0" indent="0" algn="ctr">
              <a:buFontTx/>
              <a:buNone/>
              <a:defRPr sz="4000" b="0" i="1" baseline="0">
                <a:solidFill>
                  <a:schemeClr val="bg1"/>
                </a:solidFill>
                <a:latin typeface="Calibri Light" panose="020F0302020204030204" pitchFamily="34" charset="0"/>
              </a:defRPr>
            </a:lvl1pPr>
            <a:lvl2pPr marL="457200" indent="0">
              <a:buFontTx/>
              <a:buNone/>
              <a:defRPr sz="4000" baseline="0">
                <a:latin typeface="Calibri Light" panose="020F0302020204030204" pitchFamily="34" charset="0"/>
              </a:defRPr>
            </a:lvl2pPr>
            <a:lvl3pPr marL="914400" indent="0">
              <a:buFontTx/>
              <a:buNone/>
              <a:defRPr sz="4000" baseline="0">
                <a:latin typeface="Calibri Light" panose="020F0302020204030204" pitchFamily="34" charset="0"/>
              </a:defRPr>
            </a:lvl3pPr>
            <a:lvl4pPr marL="1371600" indent="0">
              <a:buFontTx/>
              <a:buNone/>
              <a:defRPr sz="4000" baseline="0">
                <a:latin typeface="Calibri Light" panose="020F0302020204030204" pitchFamily="34" charset="0"/>
              </a:defRPr>
            </a:lvl4pPr>
            <a:lvl5pPr marL="1828800" indent="0">
              <a:buFontTx/>
              <a:buNone/>
              <a:defRPr sz="4000" baseline="0">
                <a:latin typeface="Calibri Light" panose="020F0302020204030204" pitchFamily="34" charset="0"/>
              </a:defRPr>
            </a:lvl5pPr>
          </a:lstStyle>
          <a:p>
            <a:pPr lvl="0"/>
            <a:r>
              <a:rPr lang="sv-SE" dirty="0"/>
              <a:t>Klicka här för att ändra format på</a:t>
            </a:r>
          </a:p>
        </p:txBody>
      </p:sp>
      <p:sp>
        <p:nvSpPr>
          <p:cNvPr id="4" name="Rubrik 10">
            <a:extLst>
              <a:ext uri="{FF2B5EF4-FFF2-40B4-BE49-F238E27FC236}">
                <a16:creationId xmlns:a16="http://schemas.microsoft.com/office/drawing/2014/main" id="{D16ED29D-9E20-CE10-F7D2-B9CC372BE3E5}"/>
              </a:ext>
            </a:extLst>
          </p:cNvPr>
          <p:cNvSpPr>
            <a:spLocks noGrp="1"/>
          </p:cNvSpPr>
          <p:nvPr>
            <p:ph type="title"/>
          </p:nvPr>
        </p:nvSpPr>
        <p:spPr>
          <a:xfrm>
            <a:off x="10231199" y="415925"/>
            <a:ext cx="1328975" cy="192833"/>
          </a:xfrm>
          <a:prstGeom prst="rect">
            <a:avLst/>
          </a:prstGeom>
          <a:blipFill>
            <a:blip r:embed="rId3"/>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976323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itatsida 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553BB1F-978B-138C-7E26-4D2E79CA4D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latshållare för text 10">
            <a:extLst>
              <a:ext uri="{FF2B5EF4-FFF2-40B4-BE49-F238E27FC236}">
                <a16:creationId xmlns:a16="http://schemas.microsoft.com/office/drawing/2014/main" id="{30617268-5A02-9783-5989-CCF4E93DF3BC}"/>
              </a:ext>
            </a:extLst>
          </p:cNvPr>
          <p:cNvSpPr>
            <a:spLocks noGrp="1"/>
          </p:cNvSpPr>
          <p:nvPr>
            <p:ph type="body" sz="quarter" idx="10"/>
          </p:nvPr>
        </p:nvSpPr>
        <p:spPr>
          <a:xfrm>
            <a:off x="0" y="2204776"/>
            <a:ext cx="12192000" cy="3994150"/>
          </a:xfrm>
          <a:prstGeom prst="rect">
            <a:avLst/>
          </a:prstGeom>
        </p:spPr>
        <p:txBody>
          <a:bodyPr/>
          <a:lstStyle>
            <a:lvl1pPr marL="0" indent="0" algn="ctr">
              <a:buFontTx/>
              <a:buNone/>
              <a:defRPr sz="4000" b="0" i="1" baseline="0">
                <a:solidFill>
                  <a:schemeClr val="bg1"/>
                </a:solidFill>
                <a:latin typeface="Calibri Light" panose="020F0302020204030204" pitchFamily="34" charset="0"/>
              </a:defRPr>
            </a:lvl1pPr>
            <a:lvl2pPr marL="457200" indent="0">
              <a:buFontTx/>
              <a:buNone/>
              <a:defRPr sz="4000" baseline="0">
                <a:latin typeface="Calibri Light" panose="020F0302020204030204" pitchFamily="34" charset="0"/>
              </a:defRPr>
            </a:lvl2pPr>
            <a:lvl3pPr marL="914400" indent="0">
              <a:buFontTx/>
              <a:buNone/>
              <a:defRPr sz="4000" baseline="0">
                <a:latin typeface="Calibri Light" panose="020F0302020204030204" pitchFamily="34" charset="0"/>
              </a:defRPr>
            </a:lvl3pPr>
            <a:lvl4pPr marL="1371600" indent="0">
              <a:buFontTx/>
              <a:buNone/>
              <a:defRPr sz="4000" baseline="0">
                <a:latin typeface="Calibri Light" panose="020F0302020204030204" pitchFamily="34" charset="0"/>
              </a:defRPr>
            </a:lvl4pPr>
            <a:lvl5pPr marL="1828800" indent="0">
              <a:buFontTx/>
              <a:buNone/>
              <a:defRPr sz="4000" baseline="0">
                <a:latin typeface="Calibri Light" panose="020F0302020204030204" pitchFamily="34" charset="0"/>
              </a:defRPr>
            </a:lvl5pPr>
          </a:lstStyle>
          <a:p>
            <a:pPr lvl="0"/>
            <a:r>
              <a:rPr lang="sv-SE" dirty="0"/>
              <a:t>Klicka här för att ändra format på</a:t>
            </a:r>
          </a:p>
        </p:txBody>
      </p:sp>
      <p:sp>
        <p:nvSpPr>
          <p:cNvPr id="3" name="Rubrik 10">
            <a:extLst>
              <a:ext uri="{FF2B5EF4-FFF2-40B4-BE49-F238E27FC236}">
                <a16:creationId xmlns:a16="http://schemas.microsoft.com/office/drawing/2014/main" id="{2326CB32-A98B-C198-8AFE-FD59EA58D3CD}"/>
              </a:ext>
            </a:extLst>
          </p:cNvPr>
          <p:cNvSpPr>
            <a:spLocks noGrp="1"/>
          </p:cNvSpPr>
          <p:nvPr>
            <p:ph type="title"/>
          </p:nvPr>
        </p:nvSpPr>
        <p:spPr>
          <a:xfrm>
            <a:off x="10231199" y="415925"/>
            <a:ext cx="1328975" cy="192833"/>
          </a:xfrm>
          <a:prstGeom prst="rect">
            <a:avLst/>
          </a:prstGeom>
          <a:blipFill>
            <a:blip r:embed="rId3"/>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4651976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itatsida gr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6BE2E79-7220-1A01-8327-BC0B930A4E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0"/>
            <a:ext cx="12192000" cy="6858000"/>
          </a:xfrm>
          <a:prstGeom prst="rect">
            <a:avLst/>
          </a:prstGeom>
        </p:spPr>
      </p:pic>
      <p:sp>
        <p:nvSpPr>
          <p:cNvPr id="12" name="Platshållare för text 10">
            <a:extLst>
              <a:ext uri="{FF2B5EF4-FFF2-40B4-BE49-F238E27FC236}">
                <a16:creationId xmlns:a16="http://schemas.microsoft.com/office/drawing/2014/main" id="{30617268-5A02-9783-5989-CCF4E93DF3BC}"/>
              </a:ext>
            </a:extLst>
          </p:cNvPr>
          <p:cNvSpPr>
            <a:spLocks noGrp="1"/>
          </p:cNvSpPr>
          <p:nvPr>
            <p:ph type="body" sz="quarter" idx="10"/>
          </p:nvPr>
        </p:nvSpPr>
        <p:spPr>
          <a:xfrm>
            <a:off x="0" y="2204776"/>
            <a:ext cx="12192000" cy="3994150"/>
          </a:xfrm>
          <a:prstGeom prst="rect">
            <a:avLst/>
          </a:prstGeom>
        </p:spPr>
        <p:txBody>
          <a:bodyPr/>
          <a:lstStyle>
            <a:lvl1pPr marL="0" indent="0" algn="ctr">
              <a:buFontTx/>
              <a:buNone/>
              <a:defRPr sz="4000" b="0" i="1" baseline="0">
                <a:solidFill>
                  <a:schemeClr val="bg1"/>
                </a:solidFill>
                <a:latin typeface="Calibri Light" panose="020F0302020204030204" pitchFamily="34" charset="0"/>
              </a:defRPr>
            </a:lvl1pPr>
            <a:lvl2pPr marL="457200" indent="0">
              <a:buFontTx/>
              <a:buNone/>
              <a:defRPr sz="4000" baseline="0">
                <a:latin typeface="Calibri Light" panose="020F0302020204030204" pitchFamily="34" charset="0"/>
              </a:defRPr>
            </a:lvl2pPr>
            <a:lvl3pPr marL="914400" indent="0">
              <a:buFontTx/>
              <a:buNone/>
              <a:defRPr sz="4000" baseline="0">
                <a:latin typeface="Calibri Light" panose="020F0302020204030204" pitchFamily="34" charset="0"/>
              </a:defRPr>
            </a:lvl3pPr>
            <a:lvl4pPr marL="1371600" indent="0">
              <a:buFontTx/>
              <a:buNone/>
              <a:defRPr sz="4000" baseline="0">
                <a:latin typeface="Calibri Light" panose="020F0302020204030204" pitchFamily="34" charset="0"/>
              </a:defRPr>
            </a:lvl4pPr>
            <a:lvl5pPr marL="1828800" indent="0">
              <a:buFontTx/>
              <a:buNone/>
              <a:defRPr sz="4000" baseline="0">
                <a:latin typeface="Calibri Light" panose="020F0302020204030204" pitchFamily="34" charset="0"/>
              </a:defRPr>
            </a:lvl5pPr>
          </a:lstStyle>
          <a:p>
            <a:pPr lvl="0"/>
            <a:r>
              <a:rPr lang="sv-SE" dirty="0"/>
              <a:t>Klicka här för att ändra format på</a:t>
            </a:r>
          </a:p>
        </p:txBody>
      </p:sp>
      <p:sp>
        <p:nvSpPr>
          <p:cNvPr id="3" name="Rubrik 10">
            <a:extLst>
              <a:ext uri="{FF2B5EF4-FFF2-40B4-BE49-F238E27FC236}">
                <a16:creationId xmlns:a16="http://schemas.microsoft.com/office/drawing/2014/main" id="{82B1AA45-3A79-7AAB-321A-19838A362504}"/>
              </a:ext>
            </a:extLst>
          </p:cNvPr>
          <p:cNvSpPr>
            <a:spLocks noGrp="1"/>
          </p:cNvSpPr>
          <p:nvPr>
            <p:ph type="title"/>
          </p:nvPr>
        </p:nvSpPr>
        <p:spPr>
          <a:xfrm>
            <a:off x="10231199" y="415925"/>
            <a:ext cx="1328975" cy="192833"/>
          </a:xfrm>
          <a:prstGeom prst="rect">
            <a:avLst/>
          </a:prstGeom>
          <a:blipFill>
            <a:blip r:embed="rId3"/>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4080094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itatsida gu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F10747A-B3E8-53E8-11E6-CC327BFB6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latshållare för text 10">
            <a:extLst>
              <a:ext uri="{FF2B5EF4-FFF2-40B4-BE49-F238E27FC236}">
                <a16:creationId xmlns:a16="http://schemas.microsoft.com/office/drawing/2014/main" id="{30617268-5A02-9783-5989-CCF4E93DF3BC}"/>
              </a:ext>
            </a:extLst>
          </p:cNvPr>
          <p:cNvSpPr>
            <a:spLocks noGrp="1"/>
          </p:cNvSpPr>
          <p:nvPr>
            <p:ph type="body" sz="quarter" idx="10"/>
          </p:nvPr>
        </p:nvSpPr>
        <p:spPr>
          <a:xfrm>
            <a:off x="0" y="2204776"/>
            <a:ext cx="12192000" cy="3994150"/>
          </a:xfrm>
          <a:prstGeom prst="rect">
            <a:avLst/>
          </a:prstGeom>
        </p:spPr>
        <p:txBody>
          <a:bodyPr/>
          <a:lstStyle>
            <a:lvl1pPr marL="0" indent="0" algn="ctr">
              <a:buFontTx/>
              <a:buNone/>
              <a:defRPr sz="4000" b="0" i="1" baseline="0">
                <a:solidFill>
                  <a:schemeClr val="bg1"/>
                </a:solidFill>
                <a:latin typeface="Calibri Light" panose="020F0302020204030204" pitchFamily="34" charset="0"/>
              </a:defRPr>
            </a:lvl1pPr>
            <a:lvl2pPr marL="457200" indent="0">
              <a:buFontTx/>
              <a:buNone/>
              <a:defRPr sz="4000" baseline="0">
                <a:latin typeface="Calibri Light" panose="020F0302020204030204" pitchFamily="34" charset="0"/>
              </a:defRPr>
            </a:lvl2pPr>
            <a:lvl3pPr marL="914400" indent="0">
              <a:buFontTx/>
              <a:buNone/>
              <a:defRPr sz="4000" baseline="0">
                <a:latin typeface="Calibri Light" panose="020F0302020204030204" pitchFamily="34" charset="0"/>
              </a:defRPr>
            </a:lvl3pPr>
            <a:lvl4pPr marL="1371600" indent="0">
              <a:buFontTx/>
              <a:buNone/>
              <a:defRPr sz="4000" baseline="0">
                <a:latin typeface="Calibri Light" panose="020F0302020204030204" pitchFamily="34" charset="0"/>
              </a:defRPr>
            </a:lvl4pPr>
            <a:lvl5pPr marL="1828800" indent="0">
              <a:buFontTx/>
              <a:buNone/>
              <a:defRPr sz="4000" baseline="0">
                <a:latin typeface="Calibri Light" panose="020F0302020204030204" pitchFamily="34" charset="0"/>
              </a:defRPr>
            </a:lvl5pPr>
          </a:lstStyle>
          <a:p>
            <a:pPr lvl="0"/>
            <a:r>
              <a:rPr lang="sv-SE" dirty="0"/>
              <a:t>Klicka här för att ändra format på</a:t>
            </a:r>
          </a:p>
        </p:txBody>
      </p:sp>
      <p:sp>
        <p:nvSpPr>
          <p:cNvPr id="3" name="Rubrik 10">
            <a:extLst>
              <a:ext uri="{FF2B5EF4-FFF2-40B4-BE49-F238E27FC236}">
                <a16:creationId xmlns:a16="http://schemas.microsoft.com/office/drawing/2014/main" id="{66368325-46C6-4730-62DF-C8F44C5A9896}"/>
              </a:ext>
            </a:extLst>
          </p:cNvPr>
          <p:cNvSpPr>
            <a:spLocks noGrp="1"/>
          </p:cNvSpPr>
          <p:nvPr>
            <p:ph type="title"/>
          </p:nvPr>
        </p:nvSpPr>
        <p:spPr>
          <a:xfrm>
            <a:off x="10231199" y="415925"/>
            <a:ext cx="1328975" cy="192833"/>
          </a:xfrm>
          <a:prstGeom prst="rect">
            <a:avLst/>
          </a:prstGeom>
          <a:blipFill>
            <a:blip r:embed="rId3"/>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7006847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itatsida rosa">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40FB9CA0-815C-D8EA-64B4-28E8C15995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Platshållare för text 10">
            <a:extLst>
              <a:ext uri="{FF2B5EF4-FFF2-40B4-BE49-F238E27FC236}">
                <a16:creationId xmlns:a16="http://schemas.microsoft.com/office/drawing/2014/main" id="{50666E99-DA10-D5DD-F9CD-DE3B3139AEBC}"/>
              </a:ext>
            </a:extLst>
          </p:cNvPr>
          <p:cNvSpPr>
            <a:spLocks noGrp="1"/>
          </p:cNvSpPr>
          <p:nvPr>
            <p:ph type="body" sz="quarter" idx="10"/>
          </p:nvPr>
        </p:nvSpPr>
        <p:spPr>
          <a:xfrm>
            <a:off x="0" y="2204776"/>
            <a:ext cx="12192000" cy="3994150"/>
          </a:xfrm>
          <a:prstGeom prst="rect">
            <a:avLst/>
          </a:prstGeom>
        </p:spPr>
        <p:txBody>
          <a:bodyPr/>
          <a:lstStyle>
            <a:lvl1pPr marL="0" indent="0" algn="ctr">
              <a:buFontTx/>
              <a:buNone/>
              <a:defRPr sz="4000" b="0" i="1" baseline="0">
                <a:solidFill>
                  <a:schemeClr val="bg1"/>
                </a:solidFill>
                <a:latin typeface="Calibri Light" panose="020F0302020204030204" pitchFamily="34" charset="0"/>
              </a:defRPr>
            </a:lvl1pPr>
            <a:lvl2pPr marL="457200" indent="0">
              <a:buFontTx/>
              <a:buNone/>
              <a:defRPr sz="4000" baseline="0">
                <a:latin typeface="Calibri Light" panose="020F0302020204030204" pitchFamily="34" charset="0"/>
              </a:defRPr>
            </a:lvl2pPr>
            <a:lvl3pPr marL="914400" indent="0">
              <a:buFontTx/>
              <a:buNone/>
              <a:defRPr sz="4000" baseline="0">
                <a:latin typeface="Calibri Light" panose="020F0302020204030204" pitchFamily="34" charset="0"/>
              </a:defRPr>
            </a:lvl3pPr>
            <a:lvl4pPr marL="1371600" indent="0">
              <a:buFontTx/>
              <a:buNone/>
              <a:defRPr sz="4000" baseline="0">
                <a:latin typeface="Calibri Light" panose="020F0302020204030204" pitchFamily="34" charset="0"/>
              </a:defRPr>
            </a:lvl4pPr>
            <a:lvl5pPr marL="1828800" indent="0">
              <a:buFontTx/>
              <a:buNone/>
              <a:defRPr sz="4000" baseline="0">
                <a:latin typeface="Calibri Light" panose="020F0302020204030204" pitchFamily="34" charset="0"/>
              </a:defRPr>
            </a:lvl5pPr>
          </a:lstStyle>
          <a:p>
            <a:pPr lvl="0"/>
            <a:r>
              <a:rPr lang="sv-SE" dirty="0"/>
              <a:t>Klicka här för att ändra format på</a:t>
            </a:r>
          </a:p>
        </p:txBody>
      </p:sp>
      <p:sp>
        <p:nvSpPr>
          <p:cNvPr id="3" name="Rubrik 10">
            <a:extLst>
              <a:ext uri="{FF2B5EF4-FFF2-40B4-BE49-F238E27FC236}">
                <a16:creationId xmlns:a16="http://schemas.microsoft.com/office/drawing/2014/main" id="{2765E590-0EAC-6528-26F2-98A4FE2758DF}"/>
              </a:ext>
            </a:extLst>
          </p:cNvPr>
          <p:cNvSpPr>
            <a:spLocks noGrp="1"/>
          </p:cNvSpPr>
          <p:nvPr>
            <p:ph type="title"/>
          </p:nvPr>
        </p:nvSpPr>
        <p:spPr>
          <a:xfrm>
            <a:off x="10231199" y="415925"/>
            <a:ext cx="1328975" cy="192833"/>
          </a:xfrm>
          <a:prstGeom prst="rect">
            <a:avLst/>
          </a:prstGeom>
          <a:blipFill>
            <a:blip r:embed="rId3"/>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7089221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tro_Midnatt_logotyp">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4120A4F-3143-1541-64A5-F71F8EFC630E}"/>
              </a:ext>
            </a:extLst>
          </p:cNvPr>
          <p:cNvSpPr/>
          <p:nvPr userDrawn="1"/>
        </p:nvSpPr>
        <p:spPr>
          <a:xfrm>
            <a:off x="0" y="0"/>
            <a:ext cx="12192000" cy="6858000"/>
          </a:xfrm>
          <a:prstGeom prst="rect">
            <a:avLst/>
          </a:prstGeom>
          <a:solidFill>
            <a:srgbClr val="465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 name="Bildobjekt 1" descr="En bild som visar text, clipart&#10;&#10;Automatiskt genererad beskrivning">
            <a:extLst>
              <a:ext uri="{FF2B5EF4-FFF2-40B4-BE49-F238E27FC236}">
                <a16:creationId xmlns:a16="http://schemas.microsoft.com/office/drawing/2014/main" id="{6B21CB7F-1BAC-8747-254B-A97BDCD13F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2280" y="2711183"/>
            <a:ext cx="5887440" cy="852777"/>
          </a:xfrm>
          <a:prstGeom prst="rect">
            <a:avLst/>
          </a:prstGeom>
        </p:spPr>
      </p:pic>
    </p:spTree>
    <p:extLst>
      <p:ext uri="{BB962C8B-B14F-4D97-AF65-F5344CB8AC3E}">
        <p14:creationId xmlns:p14="http://schemas.microsoft.com/office/powerpoint/2010/main" val="3034248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Omslag_Midnat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87FDA7-DB31-5DD5-C0AB-1A59F08B9DC6}"/>
              </a:ext>
            </a:extLst>
          </p:cNvPr>
          <p:cNvSpPr>
            <a:spLocks noGrp="1"/>
          </p:cNvSpPr>
          <p:nvPr>
            <p:ph type="title"/>
          </p:nvPr>
        </p:nvSpPr>
        <p:spPr>
          <a:xfrm>
            <a:off x="838200" y="2313781"/>
            <a:ext cx="10248900" cy="2994819"/>
          </a:xfrm>
          <a:prstGeom prst="rect">
            <a:avLst/>
          </a:prstGeom>
        </p:spPr>
        <p:txBody>
          <a:bodyPr/>
          <a:lstStyle>
            <a:lvl1pPr>
              <a:lnSpc>
                <a:spcPts val="8500"/>
              </a:lnSpc>
              <a:defRPr sz="8000" b="1" i="0" baseline="0">
                <a:solidFill>
                  <a:schemeClr val="bg1"/>
                </a:solidFill>
              </a:defRPr>
            </a:lvl1pPr>
          </a:lstStyle>
          <a:p>
            <a:r>
              <a:rPr lang="sv-SE"/>
              <a:t>Klicka här för att ändra mall för rubrikformat</a:t>
            </a:r>
            <a:endParaRPr lang="sv-SE" dirty="0"/>
          </a:p>
        </p:txBody>
      </p:sp>
      <p:sp>
        <p:nvSpPr>
          <p:cNvPr id="5" name="Rubrik 10">
            <a:extLst>
              <a:ext uri="{FF2B5EF4-FFF2-40B4-BE49-F238E27FC236}">
                <a16:creationId xmlns:a16="http://schemas.microsoft.com/office/drawing/2014/main" id="{7A4A9D30-572F-B60E-1E6F-C3F806FAAFA5}"/>
              </a:ext>
            </a:extLst>
          </p:cNvPr>
          <p:cNvSpPr txBox="1">
            <a:spLocks/>
          </p:cNvSpPr>
          <p:nvPr userDrawn="1"/>
        </p:nvSpPr>
        <p:spPr>
          <a:xfrm>
            <a:off x="10231199" y="415925"/>
            <a:ext cx="1328975" cy="192833"/>
          </a:xfrm>
          <a:prstGeom prst="rect">
            <a:avLst/>
          </a:prstGeom>
          <a:blipFill>
            <a:blip r:embed="rId2"/>
            <a:stretch>
              <a:fillRect/>
            </a:stretch>
          </a:blipFill>
        </p:spPr>
        <p:txBody>
          <a:bodyPr/>
          <a:lstStyle>
            <a:lvl1pPr algn="l" defTabSz="914400" rtl="0" eaLnBrk="1" latinLnBrk="0" hangingPunct="1">
              <a:lnSpc>
                <a:spcPct val="90000"/>
              </a:lnSpc>
              <a:spcBef>
                <a:spcPct val="0"/>
              </a:spcBef>
              <a:buNone/>
              <a:defRPr sz="4400" kern="1200" baseline="0">
                <a:noFill/>
                <a:latin typeface="Calibri" panose="020F0502020204030204" pitchFamily="34" charset="0"/>
                <a:ea typeface="+mj-ea"/>
                <a:cs typeface="+mj-cs"/>
              </a:defRPr>
            </a:lvl1pPr>
          </a:lstStyle>
          <a:p>
            <a:r>
              <a:rPr lang="sv-SE" dirty="0"/>
              <a:t>Klicka här för att ändra mall för rubrikformat</a:t>
            </a:r>
          </a:p>
        </p:txBody>
      </p:sp>
      <p:sp>
        <p:nvSpPr>
          <p:cNvPr id="3" name="textruta 2">
            <a:extLst>
              <a:ext uri="{FF2B5EF4-FFF2-40B4-BE49-F238E27FC236}">
                <a16:creationId xmlns:a16="http://schemas.microsoft.com/office/drawing/2014/main" id="{190C1A57-3A06-E1A3-32F3-E023AF05A538}"/>
              </a:ext>
            </a:extLst>
          </p:cNvPr>
          <p:cNvSpPr txBox="1"/>
          <p:nvPr userDrawn="1"/>
        </p:nvSpPr>
        <p:spPr>
          <a:xfrm>
            <a:off x="8269035" y="5952572"/>
            <a:ext cx="3393440" cy="307777"/>
          </a:xfrm>
          <a:prstGeom prst="rect">
            <a:avLst/>
          </a:prstGeom>
          <a:noFill/>
        </p:spPr>
        <p:txBody>
          <a:bodyPr wrap="square" rtlCol="0">
            <a:spAutoFit/>
          </a:bodyPr>
          <a:lstStyle/>
          <a:p>
            <a:pPr algn="r"/>
            <a:r>
              <a:rPr lang="sv-SE" sz="1400" baseline="0" dirty="0">
                <a:solidFill>
                  <a:schemeClr val="bg1"/>
                </a:solidFill>
              </a:rPr>
              <a:t>En del av Göteborgs Stad</a:t>
            </a:r>
          </a:p>
        </p:txBody>
      </p:sp>
    </p:spTree>
    <p:extLst>
      <p:ext uri="{BB962C8B-B14F-4D97-AF65-F5344CB8AC3E}">
        <p14:creationId xmlns:p14="http://schemas.microsoft.com/office/powerpoint/2010/main" val="812853185"/>
      </p:ext>
    </p:extLst>
  </p:cSld>
  <p:clrMapOvr>
    <a:masterClrMapping/>
  </p:clrMapOvr>
  <p:extLst>
    <p:ext uri="{DCECCB84-F9BA-43D5-87BE-67443E8EF086}">
      <p15:sldGuideLst xmlns:p15="http://schemas.microsoft.com/office/powerpoint/2012/main">
        <p15:guide id="1" orient="horz" pos="2160">
          <p15:clr>
            <a:srgbClr val="FBAE40"/>
          </p15:clr>
        </p15:guide>
        <p15:guide id="2" pos="728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med bild 2_vi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22418E0-ABDA-BB9F-EED0-BA5FC07FB4AB}"/>
              </a:ext>
            </a:extLst>
          </p:cNvPr>
          <p:cNvSpPr>
            <a:spLocks noGrp="1"/>
          </p:cNvSpPr>
          <p:nvPr>
            <p:ph type="pic" sz="quarter" idx="14"/>
          </p:nvPr>
        </p:nvSpPr>
        <p:spPr>
          <a:xfrm>
            <a:off x="6096000" y="0"/>
            <a:ext cx="6096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13703"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18515"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3" name="Rubrik 10">
            <a:extLst>
              <a:ext uri="{FF2B5EF4-FFF2-40B4-BE49-F238E27FC236}">
                <a16:creationId xmlns:a16="http://schemas.microsoft.com/office/drawing/2014/main" id="{D0F3007A-C349-4138-C389-7C82CBCEF593}"/>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268666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Kapitelrubrik_Midnatt">
    <p:spTree>
      <p:nvGrpSpPr>
        <p:cNvPr id="1" name=""/>
        <p:cNvGrpSpPr/>
        <p:nvPr/>
      </p:nvGrpSpPr>
      <p:grpSpPr>
        <a:xfrm>
          <a:off x="0" y="0"/>
          <a:ext cx="0" cy="0"/>
          <a:chOff x="0" y="0"/>
          <a:chExt cx="0" cy="0"/>
        </a:xfrm>
      </p:grpSpPr>
      <p:sp>
        <p:nvSpPr>
          <p:cNvPr id="17" name="Platshållare för text 8">
            <a:extLst>
              <a:ext uri="{FF2B5EF4-FFF2-40B4-BE49-F238E27FC236}">
                <a16:creationId xmlns:a16="http://schemas.microsoft.com/office/drawing/2014/main" id="{989992D0-D0D6-FCF6-5CB7-D5AF8E881FE5}"/>
              </a:ext>
            </a:extLst>
          </p:cNvPr>
          <p:cNvSpPr>
            <a:spLocks noGrp="1"/>
          </p:cNvSpPr>
          <p:nvPr>
            <p:ph type="body" sz="quarter" idx="13" hasCustomPrompt="1"/>
          </p:nvPr>
        </p:nvSpPr>
        <p:spPr>
          <a:xfrm>
            <a:off x="344422" y="381225"/>
            <a:ext cx="2763928" cy="5961843"/>
          </a:xfrm>
          <a:prstGeom prst="rect">
            <a:avLst/>
          </a:prstGeom>
        </p:spPr>
        <p:txBody>
          <a:bodyPr/>
          <a:lstStyle>
            <a:lvl1pPr marL="0" indent="0" algn="r">
              <a:lnSpc>
                <a:spcPts val="45000"/>
              </a:lnSpc>
              <a:buFontTx/>
              <a:buNone/>
              <a:defRPr sz="30000" b="1" i="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1Klicka här för att ändra format på bakgrundstexten</a:t>
            </a:r>
          </a:p>
        </p:txBody>
      </p:sp>
      <p:sp>
        <p:nvSpPr>
          <p:cNvPr id="2" name="Rubrik 1">
            <a:extLst>
              <a:ext uri="{FF2B5EF4-FFF2-40B4-BE49-F238E27FC236}">
                <a16:creationId xmlns:a16="http://schemas.microsoft.com/office/drawing/2014/main" id="{4487FDA7-DB31-5DD5-C0AB-1A59F08B9DC6}"/>
              </a:ext>
            </a:extLst>
          </p:cNvPr>
          <p:cNvSpPr>
            <a:spLocks noGrp="1"/>
          </p:cNvSpPr>
          <p:nvPr>
            <p:ph type="title"/>
          </p:nvPr>
        </p:nvSpPr>
        <p:spPr>
          <a:xfrm>
            <a:off x="3333750" y="1386841"/>
            <a:ext cx="8227995" cy="3669022"/>
          </a:xfrm>
          <a:prstGeom prst="rect">
            <a:avLst/>
          </a:prstGeom>
        </p:spPr>
        <p:txBody>
          <a:bodyPr anchor="b"/>
          <a:lstStyle>
            <a:lvl1pPr>
              <a:lnSpc>
                <a:spcPts val="8500"/>
              </a:lnSpc>
              <a:defRPr sz="8500" b="1" i="0" baseline="0">
                <a:solidFill>
                  <a:schemeClr val="bg1"/>
                </a:solidFill>
              </a:defRPr>
            </a:lvl1pPr>
          </a:lstStyle>
          <a:p>
            <a:r>
              <a:rPr lang="sv-SE"/>
              <a:t>Klicka här för att ändra mall för rubrikformat</a:t>
            </a:r>
            <a:endParaRPr lang="sv-SE" dirty="0"/>
          </a:p>
        </p:txBody>
      </p:sp>
      <p:sp>
        <p:nvSpPr>
          <p:cNvPr id="4" name="Rubrik 10">
            <a:extLst>
              <a:ext uri="{FF2B5EF4-FFF2-40B4-BE49-F238E27FC236}">
                <a16:creationId xmlns:a16="http://schemas.microsoft.com/office/drawing/2014/main" id="{C6BBF6FB-E3C7-816C-5D6E-956BF17E8EEE}"/>
              </a:ext>
            </a:extLst>
          </p:cNvPr>
          <p:cNvSpPr txBox="1">
            <a:spLocks/>
          </p:cNvSpPr>
          <p:nvPr userDrawn="1"/>
        </p:nvSpPr>
        <p:spPr>
          <a:xfrm>
            <a:off x="10231199" y="415925"/>
            <a:ext cx="1328975" cy="192833"/>
          </a:xfrm>
          <a:prstGeom prst="rect">
            <a:avLst/>
          </a:prstGeom>
          <a:blipFill>
            <a:blip r:embed="rId2"/>
            <a:stretch>
              <a:fillRect/>
            </a:stretch>
          </a:blipFill>
        </p:spPr>
        <p:txBody>
          <a:bodyPr/>
          <a:lstStyle>
            <a:lvl1pPr algn="l" defTabSz="914400" rtl="0" eaLnBrk="1" latinLnBrk="0" hangingPunct="1">
              <a:lnSpc>
                <a:spcPct val="90000"/>
              </a:lnSpc>
              <a:spcBef>
                <a:spcPct val="0"/>
              </a:spcBef>
              <a:buNone/>
              <a:defRPr sz="4400" kern="1200" baseline="0">
                <a:noFill/>
                <a:latin typeface="Calibri" panose="020F0502020204030204" pitchFamily="34" charset="0"/>
                <a:ea typeface="+mj-ea"/>
                <a:cs typeface="+mj-cs"/>
              </a:defRPr>
            </a:lvl1pPr>
          </a:lstStyle>
          <a:p>
            <a:r>
              <a:rPr lang="sv-SE" dirty="0"/>
              <a:t>Klicka här för att ändra mall för rubrikformat</a:t>
            </a:r>
          </a:p>
        </p:txBody>
      </p:sp>
      <p:sp>
        <p:nvSpPr>
          <p:cNvPr id="9" name="textruta 8">
            <a:extLst>
              <a:ext uri="{FF2B5EF4-FFF2-40B4-BE49-F238E27FC236}">
                <a16:creationId xmlns:a16="http://schemas.microsoft.com/office/drawing/2014/main" id="{8843325D-F9CB-0998-5C98-2D28BFC253FB}"/>
              </a:ext>
            </a:extLst>
          </p:cNvPr>
          <p:cNvSpPr txBox="1"/>
          <p:nvPr userDrawn="1"/>
        </p:nvSpPr>
        <p:spPr>
          <a:xfrm>
            <a:off x="8269035" y="5952572"/>
            <a:ext cx="3393440" cy="307777"/>
          </a:xfrm>
          <a:prstGeom prst="rect">
            <a:avLst/>
          </a:prstGeom>
          <a:noFill/>
        </p:spPr>
        <p:txBody>
          <a:bodyPr wrap="square" rtlCol="0">
            <a:spAutoFit/>
          </a:bodyPr>
          <a:lstStyle/>
          <a:p>
            <a:pPr algn="r"/>
            <a:r>
              <a:rPr lang="sv-SE" sz="1400" baseline="0" dirty="0">
                <a:solidFill>
                  <a:schemeClr val="bg1"/>
                </a:solidFill>
              </a:rPr>
              <a:t>En del av Göteborgs Stad</a:t>
            </a:r>
          </a:p>
        </p:txBody>
      </p:sp>
    </p:spTree>
    <p:extLst>
      <p:ext uri="{BB962C8B-B14F-4D97-AF65-F5344CB8AC3E}">
        <p14:creationId xmlns:p14="http://schemas.microsoft.com/office/powerpoint/2010/main" val="1593510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1"/>
          </p:nvPr>
        </p:nvSpPr>
        <p:spPr/>
        <p:txBody>
          <a:bodyPr/>
          <a:lstStyle/>
          <a:p>
            <a:r>
              <a:rPr lang="sv-SE"/>
              <a:t>2013-10-14</a:t>
            </a:r>
          </a:p>
        </p:txBody>
      </p:sp>
      <p:sp>
        <p:nvSpPr>
          <p:cNvPr id="3" name="Platshållare för bildnummer 2"/>
          <p:cNvSpPr>
            <a:spLocks noGrp="1"/>
          </p:cNvSpPr>
          <p:nvPr>
            <p:ph type="sldNum" sz="quarter" idx="12"/>
          </p:nvPr>
        </p:nvSpPr>
        <p:spPr/>
        <p:txBody>
          <a:bodyPr/>
          <a:lstStyle/>
          <a:p>
            <a:fld id="{4CBFEDF8-67AF-4182-B301-45BEEE85F881}" type="slidenum">
              <a:rPr lang="sv-SE" smtClean="0"/>
              <a:pPr/>
              <a:t>‹#›</a:t>
            </a:fld>
            <a:endParaRPr lang="sv-SE"/>
          </a:p>
        </p:txBody>
      </p:sp>
    </p:spTree>
    <p:extLst>
      <p:ext uri="{BB962C8B-B14F-4D97-AF65-F5344CB8AC3E}">
        <p14:creationId xmlns:p14="http://schemas.microsoft.com/office/powerpoint/2010/main" val="37764352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Bild och text">
    <p:spTree>
      <p:nvGrpSpPr>
        <p:cNvPr id="1" name=""/>
        <p:cNvGrpSpPr/>
        <p:nvPr/>
      </p:nvGrpSpPr>
      <p:grpSpPr>
        <a:xfrm>
          <a:off x="0" y="0"/>
          <a:ext cx="0" cy="0"/>
          <a:chOff x="0" y="0"/>
          <a:chExt cx="0" cy="0"/>
        </a:xfrm>
      </p:grpSpPr>
      <p:sp>
        <p:nvSpPr>
          <p:cNvPr id="6" name="Platshållare för bild 5"/>
          <p:cNvSpPr>
            <a:spLocks noGrp="1"/>
          </p:cNvSpPr>
          <p:nvPr>
            <p:ph type="pic" sz="quarter" idx="11"/>
          </p:nvPr>
        </p:nvSpPr>
        <p:spPr>
          <a:xfrm>
            <a:off x="1032835" y="1484784"/>
            <a:ext cx="5122052" cy="4536504"/>
          </a:xfrm>
          <a:prstGeom prst="rect">
            <a:avLst/>
          </a:prstGeom>
        </p:spPr>
        <p:txBody>
          <a:bodyPr/>
          <a:lstStyle>
            <a:lvl1pPr marL="0" indent="0">
              <a:buNone/>
              <a:defRPr sz="2000"/>
            </a:lvl1pPr>
          </a:lstStyle>
          <a:p>
            <a:r>
              <a:rPr lang="sv-SE" dirty="0"/>
              <a:t>Klicka på ikonen för att lägga till en bild</a:t>
            </a:r>
          </a:p>
        </p:txBody>
      </p:sp>
      <p:sp>
        <p:nvSpPr>
          <p:cNvPr id="11" name="Platshållare för text 10"/>
          <p:cNvSpPr>
            <a:spLocks noGrp="1"/>
          </p:cNvSpPr>
          <p:nvPr>
            <p:ph type="body" sz="quarter" idx="15" hasCustomPrompt="1"/>
          </p:nvPr>
        </p:nvSpPr>
        <p:spPr>
          <a:xfrm>
            <a:off x="6288022" y="1484784"/>
            <a:ext cx="5113965" cy="4536604"/>
          </a:xfrm>
          <a:prstGeom prst="rect">
            <a:avLst/>
          </a:prstGeom>
        </p:spPr>
        <p:txBody>
          <a:bodyPr/>
          <a:lstStyle>
            <a:lvl1pPr>
              <a:buClr>
                <a:srgbClr val="84BD00"/>
              </a:buClr>
              <a:defRPr sz="1800"/>
            </a:lvl1pPr>
          </a:lstStyle>
          <a:p>
            <a:pPr lvl="0"/>
            <a:r>
              <a:rPr lang="sv-SE" dirty="0"/>
              <a:t>Skriv text här</a:t>
            </a:r>
          </a:p>
        </p:txBody>
      </p:sp>
      <p:sp>
        <p:nvSpPr>
          <p:cNvPr id="8" name="Platshållare för text 16"/>
          <p:cNvSpPr>
            <a:spLocks noGrp="1"/>
          </p:cNvSpPr>
          <p:nvPr>
            <p:ph type="body" sz="quarter" idx="16" hasCustomPrompt="1"/>
          </p:nvPr>
        </p:nvSpPr>
        <p:spPr>
          <a:xfrm>
            <a:off x="884765" y="404664"/>
            <a:ext cx="10395811" cy="504056"/>
          </a:xfrm>
          <a:prstGeom prst="rect">
            <a:avLst/>
          </a:prstGeom>
        </p:spPr>
        <p:txBody>
          <a:bodyPr/>
          <a:lstStyle>
            <a:lvl1pPr marL="0" indent="0">
              <a:buNone/>
              <a:defRPr sz="3000" baseline="0"/>
            </a:lvl1pPr>
          </a:lstStyle>
          <a:p>
            <a:pPr lvl="0"/>
            <a:r>
              <a:rPr lang="sv-SE" dirty="0"/>
              <a:t>Klicka här för att lägga till rubrik</a:t>
            </a:r>
          </a:p>
        </p:txBody>
      </p:sp>
      <p:sp>
        <p:nvSpPr>
          <p:cNvPr id="9" name="Platshållare för text 9"/>
          <p:cNvSpPr>
            <a:spLocks noGrp="1"/>
          </p:cNvSpPr>
          <p:nvPr>
            <p:ph type="body" sz="quarter" idx="12" hasCustomPrompt="1"/>
          </p:nvPr>
        </p:nvSpPr>
        <p:spPr>
          <a:xfrm>
            <a:off x="886025" y="832520"/>
            <a:ext cx="10394552" cy="431502"/>
          </a:xfrm>
          <a:prstGeom prst="rect">
            <a:avLst/>
          </a:prstGeom>
        </p:spPr>
        <p:txBody>
          <a:bodyPr/>
          <a:lstStyle>
            <a:lvl1pPr marL="0" indent="0">
              <a:buNone/>
              <a:defRPr sz="2400"/>
            </a:lvl1pPr>
          </a:lstStyle>
          <a:p>
            <a:pPr lvl="0"/>
            <a:r>
              <a:rPr lang="sv-SE" dirty="0"/>
              <a:t>Klicka här för att lägga till underrubrik</a:t>
            </a:r>
          </a:p>
        </p:txBody>
      </p:sp>
      <p:sp>
        <p:nvSpPr>
          <p:cNvPr id="2" name="Platshållare för datum 1"/>
          <p:cNvSpPr>
            <a:spLocks noGrp="1"/>
          </p:cNvSpPr>
          <p:nvPr>
            <p:ph type="dt" sz="half" idx="17"/>
          </p:nvPr>
        </p:nvSpPr>
        <p:spPr/>
        <p:txBody>
          <a:bodyPr/>
          <a:lstStyle/>
          <a:p>
            <a:r>
              <a:rPr lang="sv-SE"/>
              <a:t>2013-10-14</a:t>
            </a:r>
          </a:p>
        </p:txBody>
      </p:sp>
      <p:sp>
        <p:nvSpPr>
          <p:cNvPr id="3" name="Platshållare för bildnummer 2"/>
          <p:cNvSpPr>
            <a:spLocks noGrp="1"/>
          </p:cNvSpPr>
          <p:nvPr>
            <p:ph type="sldNum" sz="quarter" idx="18"/>
          </p:nvPr>
        </p:nvSpPr>
        <p:spPr/>
        <p:txBody>
          <a:bodyPr/>
          <a:lstStyle/>
          <a:p>
            <a:fld id="{4CBFEDF8-67AF-4182-B301-45BEEE85F881}" type="slidenum">
              <a:rPr lang="sv-SE" smtClean="0"/>
              <a:pPr/>
              <a:t>‹#›</a:t>
            </a:fld>
            <a:endParaRPr lang="sv-SE"/>
          </a:p>
        </p:txBody>
      </p:sp>
    </p:spTree>
    <p:extLst>
      <p:ext uri="{BB962C8B-B14F-4D97-AF65-F5344CB8AC3E}">
        <p14:creationId xmlns:p14="http://schemas.microsoft.com/office/powerpoint/2010/main" val="231779548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tro_Midnatt_logotyp">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4120A4F-3143-1541-64A5-F71F8EFC630E}"/>
              </a:ext>
            </a:extLst>
          </p:cNvPr>
          <p:cNvSpPr/>
          <p:nvPr userDrawn="1"/>
        </p:nvSpPr>
        <p:spPr>
          <a:xfrm>
            <a:off x="0" y="0"/>
            <a:ext cx="12192000" cy="6858000"/>
          </a:xfrm>
          <a:prstGeom prst="rect">
            <a:avLst/>
          </a:prstGeom>
          <a:solidFill>
            <a:srgbClr val="465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 name="Bildobjekt 1" descr="En bild som visar text, clipart&#10;&#10;Automatiskt genererad beskrivning">
            <a:extLst>
              <a:ext uri="{FF2B5EF4-FFF2-40B4-BE49-F238E27FC236}">
                <a16:creationId xmlns:a16="http://schemas.microsoft.com/office/drawing/2014/main" id="{6B21CB7F-1BAC-8747-254B-A97BDCD13F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52280" y="2711183"/>
            <a:ext cx="5887440" cy="852777"/>
          </a:xfrm>
          <a:prstGeom prst="rect">
            <a:avLst/>
          </a:prstGeom>
        </p:spPr>
      </p:pic>
    </p:spTree>
    <p:extLst>
      <p:ext uri="{BB962C8B-B14F-4D97-AF65-F5344CB8AC3E}">
        <p14:creationId xmlns:p14="http://schemas.microsoft.com/office/powerpoint/2010/main" val="3777869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Omslag_Midnat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87FDA7-DB31-5DD5-C0AB-1A59F08B9DC6}"/>
              </a:ext>
            </a:extLst>
          </p:cNvPr>
          <p:cNvSpPr>
            <a:spLocks noGrp="1"/>
          </p:cNvSpPr>
          <p:nvPr>
            <p:ph type="title"/>
          </p:nvPr>
        </p:nvSpPr>
        <p:spPr>
          <a:xfrm>
            <a:off x="838200" y="2313781"/>
            <a:ext cx="10248900" cy="2994819"/>
          </a:xfrm>
          <a:prstGeom prst="rect">
            <a:avLst/>
          </a:prstGeom>
        </p:spPr>
        <p:txBody>
          <a:bodyPr/>
          <a:lstStyle>
            <a:lvl1pPr>
              <a:lnSpc>
                <a:spcPts val="8500"/>
              </a:lnSpc>
              <a:defRPr sz="8000" b="1" i="0" baseline="0">
                <a:solidFill>
                  <a:schemeClr val="bg1"/>
                </a:solidFill>
              </a:defRPr>
            </a:lvl1pPr>
          </a:lstStyle>
          <a:p>
            <a:r>
              <a:rPr lang="sv-SE" dirty="0"/>
              <a:t>Klicka här för att ändra mall för rubrikformat</a:t>
            </a:r>
          </a:p>
        </p:txBody>
      </p:sp>
      <p:sp>
        <p:nvSpPr>
          <p:cNvPr id="4" name="Platshållare för text 12">
            <a:extLst>
              <a:ext uri="{FF2B5EF4-FFF2-40B4-BE49-F238E27FC236}">
                <a16:creationId xmlns:a16="http://schemas.microsoft.com/office/drawing/2014/main" id="{0A22F332-6D1C-E39B-9438-3434B324557C}"/>
              </a:ext>
            </a:extLst>
          </p:cNvPr>
          <p:cNvSpPr>
            <a:spLocks noGrp="1"/>
          </p:cNvSpPr>
          <p:nvPr>
            <p:ph type="body" sz="quarter" idx="14" hasCustomPrompt="1"/>
          </p:nvPr>
        </p:nvSpPr>
        <p:spPr>
          <a:xfrm>
            <a:off x="8022338" y="5968058"/>
            <a:ext cx="3640137" cy="615358"/>
          </a:xfrm>
          <a:prstGeom prst="rect">
            <a:avLst/>
          </a:prstGeom>
        </p:spPr>
        <p:txBody>
          <a:bodyPr/>
          <a:lstStyle>
            <a:lvl1pPr marL="0" indent="0" algn="r">
              <a:buFontTx/>
              <a:buNone/>
              <a:defRPr sz="1400" baseline="0">
                <a:solidFill>
                  <a:schemeClr val="bg1"/>
                </a:solidFill>
              </a:defRPr>
            </a:lvl1pPr>
            <a:lvl2pPr marL="457200" indent="0" algn="r">
              <a:buFontTx/>
              <a:buNone/>
              <a:defRPr sz="1400" baseline="0"/>
            </a:lvl2pPr>
            <a:lvl3pPr marL="914400" indent="0" algn="r">
              <a:buFontTx/>
              <a:buNone/>
              <a:defRPr sz="1400" baseline="0"/>
            </a:lvl3pPr>
            <a:lvl4pPr marL="1371600" indent="0" algn="r">
              <a:buFontTx/>
              <a:buNone/>
              <a:defRPr sz="1400" baseline="0"/>
            </a:lvl4pPr>
            <a:lvl5pPr marL="1828800" indent="0" algn="r">
              <a:buFontTx/>
              <a:buNone/>
              <a:defRPr sz="1400" baseline="0"/>
            </a:lvl5pPr>
          </a:lstStyle>
          <a:p>
            <a:pPr lvl="0"/>
            <a:r>
              <a:rPr lang="sv-SE" dirty="0"/>
              <a:t>En del av Göteborgs Stad</a:t>
            </a:r>
          </a:p>
        </p:txBody>
      </p:sp>
      <p:sp>
        <p:nvSpPr>
          <p:cNvPr id="5" name="Rubrik 10">
            <a:extLst>
              <a:ext uri="{FF2B5EF4-FFF2-40B4-BE49-F238E27FC236}">
                <a16:creationId xmlns:a16="http://schemas.microsoft.com/office/drawing/2014/main" id="{7A4A9D30-572F-B60E-1E6F-C3F806FAAFA5}"/>
              </a:ext>
            </a:extLst>
          </p:cNvPr>
          <p:cNvSpPr txBox="1">
            <a:spLocks/>
          </p:cNvSpPr>
          <p:nvPr userDrawn="1"/>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lgn="l" defTabSz="914400" rtl="0" eaLnBrk="1" latinLnBrk="0" hangingPunct="1">
              <a:lnSpc>
                <a:spcPct val="90000"/>
              </a:lnSpc>
              <a:spcBef>
                <a:spcPct val="0"/>
              </a:spcBef>
              <a:buNone/>
              <a:defRPr sz="4400" kern="1200" baseline="0">
                <a:noFill/>
                <a:latin typeface="Calibri" panose="020F0502020204030204" pitchFamily="34" charset="0"/>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38692686"/>
      </p:ext>
    </p:extLst>
  </p:cSld>
  <p:clrMapOvr>
    <a:masterClrMapping/>
  </p:clrMapOvr>
  <p:extLst>
    <p:ext uri="{DCECCB84-F9BA-43D5-87BE-67443E8EF086}">
      <p15:sldGuideLst xmlns:p15="http://schemas.microsoft.com/office/powerpoint/2012/main">
        <p15:guide id="1" orient="horz" pos="2160">
          <p15:clr>
            <a:srgbClr val="FBAE40"/>
          </p15:clr>
        </p15:guide>
        <p15:guide id="2" pos="7287">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Kapitelrubrik_Midnatt">
    <p:spTree>
      <p:nvGrpSpPr>
        <p:cNvPr id="1" name=""/>
        <p:cNvGrpSpPr/>
        <p:nvPr/>
      </p:nvGrpSpPr>
      <p:grpSpPr>
        <a:xfrm>
          <a:off x="0" y="0"/>
          <a:ext cx="0" cy="0"/>
          <a:chOff x="0" y="0"/>
          <a:chExt cx="0" cy="0"/>
        </a:xfrm>
      </p:grpSpPr>
      <p:sp>
        <p:nvSpPr>
          <p:cNvPr id="17" name="Platshållare för text 8">
            <a:extLst>
              <a:ext uri="{FF2B5EF4-FFF2-40B4-BE49-F238E27FC236}">
                <a16:creationId xmlns:a16="http://schemas.microsoft.com/office/drawing/2014/main" id="{989992D0-D0D6-FCF6-5CB7-D5AF8E881FE5}"/>
              </a:ext>
            </a:extLst>
          </p:cNvPr>
          <p:cNvSpPr>
            <a:spLocks noGrp="1"/>
          </p:cNvSpPr>
          <p:nvPr>
            <p:ph type="body" sz="quarter" idx="13" hasCustomPrompt="1"/>
          </p:nvPr>
        </p:nvSpPr>
        <p:spPr>
          <a:xfrm>
            <a:off x="344422" y="381225"/>
            <a:ext cx="2763928" cy="5961843"/>
          </a:xfrm>
          <a:prstGeom prst="rect">
            <a:avLst/>
          </a:prstGeom>
        </p:spPr>
        <p:txBody>
          <a:bodyPr/>
          <a:lstStyle>
            <a:lvl1pPr marL="0" indent="0" algn="r">
              <a:lnSpc>
                <a:spcPts val="45000"/>
              </a:lnSpc>
              <a:buFontTx/>
              <a:buNone/>
              <a:defRPr sz="30000" b="1" i="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1Klicka här för att ändra format på bakgrundstexten</a:t>
            </a:r>
          </a:p>
        </p:txBody>
      </p:sp>
      <p:sp>
        <p:nvSpPr>
          <p:cNvPr id="2" name="Rubrik 1">
            <a:extLst>
              <a:ext uri="{FF2B5EF4-FFF2-40B4-BE49-F238E27FC236}">
                <a16:creationId xmlns:a16="http://schemas.microsoft.com/office/drawing/2014/main" id="{4487FDA7-DB31-5DD5-C0AB-1A59F08B9DC6}"/>
              </a:ext>
            </a:extLst>
          </p:cNvPr>
          <p:cNvSpPr>
            <a:spLocks noGrp="1"/>
          </p:cNvSpPr>
          <p:nvPr>
            <p:ph type="title"/>
          </p:nvPr>
        </p:nvSpPr>
        <p:spPr>
          <a:xfrm>
            <a:off x="3333750" y="1386841"/>
            <a:ext cx="8227995" cy="3669022"/>
          </a:xfrm>
          <a:prstGeom prst="rect">
            <a:avLst/>
          </a:prstGeom>
        </p:spPr>
        <p:txBody>
          <a:bodyPr anchor="b"/>
          <a:lstStyle>
            <a:lvl1pPr>
              <a:lnSpc>
                <a:spcPts val="8500"/>
              </a:lnSpc>
              <a:defRPr sz="8500" b="1" i="0" baseline="0">
                <a:solidFill>
                  <a:schemeClr val="bg1"/>
                </a:solidFill>
              </a:defRPr>
            </a:lvl1pPr>
          </a:lstStyle>
          <a:p>
            <a:r>
              <a:rPr lang="sv-SE"/>
              <a:t>Klicka här för att ändra mall för rubrikformat</a:t>
            </a:r>
            <a:endParaRPr lang="sv-SE" dirty="0"/>
          </a:p>
        </p:txBody>
      </p:sp>
      <p:sp>
        <p:nvSpPr>
          <p:cNvPr id="6" name="Platshållare för text 12">
            <a:extLst>
              <a:ext uri="{FF2B5EF4-FFF2-40B4-BE49-F238E27FC236}">
                <a16:creationId xmlns:a16="http://schemas.microsoft.com/office/drawing/2014/main" id="{7717FC08-9DE3-BDD0-7633-2F4030333E10}"/>
              </a:ext>
            </a:extLst>
          </p:cNvPr>
          <p:cNvSpPr>
            <a:spLocks noGrp="1"/>
          </p:cNvSpPr>
          <p:nvPr>
            <p:ph type="body" sz="quarter" idx="14" hasCustomPrompt="1"/>
          </p:nvPr>
        </p:nvSpPr>
        <p:spPr>
          <a:xfrm>
            <a:off x="8022338" y="5968058"/>
            <a:ext cx="3640137" cy="615358"/>
          </a:xfrm>
          <a:prstGeom prst="rect">
            <a:avLst/>
          </a:prstGeom>
        </p:spPr>
        <p:txBody>
          <a:bodyPr/>
          <a:lstStyle>
            <a:lvl1pPr marL="0" indent="0" algn="r">
              <a:buFontTx/>
              <a:buNone/>
              <a:defRPr sz="1400" baseline="0">
                <a:solidFill>
                  <a:schemeClr val="bg1"/>
                </a:solidFill>
              </a:defRPr>
            </a:lvl1pPr>
            <a:lvl2pPr marL="457200" indent="0" algn="r">
              <a:buFontTx/>
              <a:buNone/>
              <a:defRPr sz="1400" baseline="0"/>
            </a:lvl2pPr>
            <a:lvl3pPr marL="914400" indent="0" algn="r">
              <a:buFontTx/>
              <a:buNone/>
              <a:defRPr sz="1400" baseline="0"/>
            </a:lvl3pPr>
            <a:lvl4pPr marL="1371600" indent="0" algn="r">
              <a:buFontTx/>
              <a:buNone/>
              <a:defRPr sz="1400" baseline="0"/>
            </a:lvl4pPr>
            <a:lvl5pPr marL="1828800" indent="0" algn="r">
              <a:buFontTx/>
              <a:buNone/>
              <a:defRPr sz="1400" baseline="0"/>
            </a:lvl5pPr>
          </a:lstStyle>
          <a:p>
            <a:pPr lvl="0"/>
            <a:r>
              <a:rPr lang="sv-SE" dirty="0"/>
              <a:t>En del av Göteborgs Stad</a:t>
            </a:r>
          </a:p>
        </p:txBody>
      </p:sp>
      <p:sp>
        <p:nvSpPr>
          <p:cNvPr id="4" name="Rubrik 10">
            <a:extLst>
              <a:ext uri="{FF2B5EF4-FFF2-40B4-BE49-F238E27FC236}">
                <a16:creationId xmlns:a16="http://schemas.microsoft.com/office/drawing/2014/main" id="{C6BBF6FB-E3C7-816C-5D6E-956BF17E8EEE}"/>
              </a:ext>
            </a:extLst>
          </p:cNvPr>
          <p:cNvSpPr txBox="1">
            <a:spLocks/>
          </p:cNvSpPr>
          <p:nvPr userDrawn="1"/>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lgn="l" defTabSz="914400" rtl="0" eaLnBrk="1" latinLnBrk="0" hangingPunct="1">
              <a:lnSpc>
                <a:spcPct val="90000"/>
              </a:lnSpc>
              <a:spcBef>
                <a:spcPct val="0"/>
              </a:spcBef>
              <a:buNone/>
              <a:defRPr sz="4400" kern="1200" baseline="0">
                <a:noFill/>
                <a:latin typeface="Calibri" panose="020F0502020204030204" pitchFamily="34" charset="0"/>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70838048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cSld name="Slut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BA6D335-42B7-C84C-017A-BE2F93868D92}"/>
              </a:ext>
            </a:extLst>
          </p:cNvPr>
          <p:cNvSpPr/>
          <p:nvPr userDrawn="1"/>
        </p:nvSpPr>
        <p:spPr>
          <a:xfrm>
            <a:off x="1" y="2947416"/>
            <a:ext cx="12193588" cy="963169"/>
          </a:xfrm>
          <a:prstGeom prst="rect">
            <a:avLst/>
          </a:prstGeom>
          <a:solidFill>
            <a:srgbClr val="FFC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indent="0" algn="l" defTabSz="1100639" rtl="0" fontAlgn="auto" latinLnBrk="0" hangingPunct="0">
              <a:lnSpc>
                <a:spcPct val="130000"/>
              </a:lnSpc>
              <a:spcBef>
                <a:spcPts val="2667"/>
              </a:spcBef>
              <a:spcAft>
                <a:spcPts val="0"/>
              </a:spcAft>
              <a:buClrTx/>
              <a:buSzTx/>
              <a:buFontTx/>
              <a:buNone/>
              <a:tabLst/>
            </a:pPr>
            <a:endParaRPr kumimoji="0" lang="sv-SE" sz="2400" b="0" i="0" u="none" strike="noStrike" cap="none" spc="0" normalizeH="0" baseline="0">
              <a:ln>
                <a:noFill/>
              </a:ln>
              <a:solidFill>
                <a:srgbClr val="000000"/>
              </a:solidFill>
              <a:effectLst/>
              <a:uFillTx/>
              <a:latin typeface="+mj-lt"/>
              <a:ea typeface="+mj-ea"/>
              <a:cs typeface="+mj-cs"/>
              <a:sym typeface="Helvetica Neue Light"/>
            </a:endParaRPr>
          </a:p>
        </p:txBody>
      </p:sp>
      <p:pic>
        <p:nvPicPr>
          <p:cNvPr id="3" name="image.png" descr="image.png">
            <a:extLst>
              <a:ext uri="{FF2B5EF4-FFF2-40B4-BE49-F238E27FC236}">
                <a16:creationId xmlns:a16="http://schemas.microsoft.com/office/drawing/2014/main" id="{8D4A69D4-CB1F-EF1E-24FB-AC546D17D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67294" y="2615805"/>
            <a:ext cx="1857412" cy="1626391"/>
          </a:xfrm>
          <a:prstGeom prst="rect">
            <a:avLst/>
          </a:prstGeom>
          <a:ln w="12700">
            <a:miter lim="400000"/>
          </a:ln>
        </p:spPr>
      </p:pic>
      <p:sp>
        <p:nvSpPr>
          <p:cNvPr id="4" name="Gullers Grupp">
            <a:extLst>
              <a:ext uri="{FF2B5EF4-FFF2-40B4-BE49-F238E27FC236}">
                <a16:creationId xmlns:a16="http://schemas.microsoft.com/office/drawing/2014/main" id="{F1DD3E57-2FBB-77B8-B8EB-3F403048095F}"/>
              </a:ext>
            </a:extLst>
          </p:cNvPr>
          <p:cNvSpPr txBox="1"/>
          <p:nvPr userDrawn="1"/>
        </p:nvSpPr>
        <p:spPr>
          <a:xfrm>
            <a:off x="10992690" y="166004"/>
            <a:ext cx="1021972" cy="2326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7" tIns="33867" rIns="33867" bIns="33867" anchor="ctr">
            <a:spAutoFit/>
          </a:bodyPr>
          <a:lstStyle>
            <a:lvl1pPr>
              <a:defRPr sz="1800" b="1">
                <a:solidFill>
                  <a:srgbClr val="F7CD46"/>
                </a:solidFill>
                <a:latin typeface="Helvetica Neue"/>
                <a:ea typeface="Helvetica Neue"/>
                <a:cs typeface="Helvetica Neue"/>
                <a:sym typeface="Helvetica Neue"/>
              </a:defRPr>
            </a:lvl1pPr>
          </a:lstStyle>
          <a:p>
            <a:r>
              <a:rPr sz="1067">
                <a:solidFill>
                  <a:schemeClr val="bg2">
                    <a:lumMod val="10000"/>
                  </a:schemeClr>
                </a:solidFill>
              </a:rPr>
              <a:t>Gullers Grupp</a:t>
            </a:r>
          </a:p>
        </p:txBody>
      </p:sp>
      <p:sp>
        <p:nvSpPr>
          <p:cNvPr id="5" name="IKEA">
            <a:extLst>
              <a:ext uri="{FF2B5EF4-FFF2-40B4-BE49-F238E27FC236}">
                <a16:creationId xmlns:a16="http://schemas.microsoft.com/office/drawing/2014/main" id="{F2FFF62F-8601-E611-7658-794AE0A57720}"/>
              </a:ext>
            </a:extLst>
          </p:cNvPr>
          <p:cNvSpPr txBox="1"/>
          <p:nvPr userDrawn="1"/>
        </p:nvSpPr>
        <p:spPr>
          <a:xfrm>
            <a:off x="8065220" y="171018"/>
            <a:ext cx="2706209" cy="396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7" tIns="33867" rIns="33867" bIns="33867">
            <a:spAutoFit/>
          </a:bodyPr>
          <a:lstStyle>
            <a:lvl1pPr algn="r">
              <a:defRPr sz="1800"/>
            </a:lvl1pPr>
          </a:lstStyle>
          <a:p>
            <a:pPr marL="0" marR="0" lvl="0" indent="0" algn="r" defTabSz="609585" rtl="0" eaLnBrk="1" fontAlgn="auto" latinLnBrk="0" hangingPunct="1">
              <a:lnSpc>
                <a:spcPct val="100000"/>
              </a:lnSpc>
              <a:spcBef>
                <a:spcPts val="0"/>
              </a:spcBef>
              <a:spcAft>
                <a:spcPts val="0"/>
              </a:spcAft>
              <a:buClrTx/>
              <a:buSzTx/>
              <a:buFontTx/>
              <a:buNone/>
              <a:tabLst/>
              <a:defRPr/>
            </a:pPr>
            <a:r>
              <a:rPr lang="sv-SE" sz="1067" spc="200" dirty="0">
                <a:solidFill>
                  <a:schemeClr val="bg2">
                    <a:lumMod val="50000"/>
                  </a:schemeClr>
                </a:solidFill>
              </a:rPr>
              <a:t>EXEMPELKUND</a:t>
            </a:r>
          </a:p>
          <a:p>
            <a:endParaRPr lang="sv-SE" sz="1067" spc="200" dirty="0">
              <a:solidFill>
                <a:schemeClr val="bg2">
                  <a:lumMod val="50000"/>
                </a:schemeClr>
              </a:solidFill>
            </a:endParaRPr>
          </a:p>
        </p:txBody>
      </p:sp>
      <p:sp>
        <p:nvSpPr>
          <p:cNvPr id="6" name="Linje">
            <a:extLst>
              <a:ext uri="{FF2B5EF4-FFF2-40B4-BE49-F238E27FC236}">
                <a16:creationId xmlns:a16="http://schemas.microsoft.com/office/drawing/2014/main" id="{03E90685-84E3-27FA-C30A-600D2715DE16}"/>
              </a:ext>
            </a:extLst>
          </p:cNvPr>
          <p:cNvSpPr/>
          <p:nvPr userDrawn="1"/>
        </p:nvSpPr>
        <p:spPr>
          <a:xfrm flipV="1">
            <a:off x="10873593" y="213737"/>
            <a:ext cx="1" cy="151273"/>
          </a:xfrm>
          <a:prstGeom prst="line">
            <a:avLst/>
          </a:prstGeom>
          <a:ln w="12700">
            <a:solidFill>
              <a:srgbClr val="000000"/>
            </a:solidFill>
            <a:miter lim="400000"/>
          </a:ln>
        </p:spPr>
        <p:txBody>
          <a:bodyPr lIns="33867" tIns="33867" rIns="33867" bIns="33867" anchor="ctr"/>
          <a:lstStyle/>
          <a:p>
            <a:pPr>
              <a:defRPr sz="1800">
                <a:solidFill>
                  <a:srgbClr val="000000"/>
                </a:solidFill>
              </a:defRPr>
            </a:pPr>
            <a:endParaRPr sz="1200"/>
          </a:p>
        </p:txBody>
      </p:sp>
    </p:spTree>
    <p:extLst>
      <p:ext uri="{BB962C8B-B14F-4D97-AF65-F5344CB8AC3E}">
        <p14:creationId xmlns:p14="http://schemas.microsoft.com/office/powerpoint/2010/main" val="35406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_Utfallande bild_vi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86B114-119D-9F38-C252-594F20962BF5}"/>
              </a:ext>
            </a:extLst>
          </p:cNvPr>
          <p:cNvSpPr>
            <a:spLocks noGrp="1"/>
          </p:cNvSpPr>
          <p:nvPr>
            <p:ph type="pic" sz="quarter" idx="10"/>
          </p:nvPr>
        </p:nvSpPr>
        <p:spPr>
          <a:xfrm>
            <a:off x="0" y="0"/>
            <a:ext cx="12192000" cy="6858000"/>
          </a:xfrm>
          <a:prstGeom prst="rect">
            <a:avLst/>
          </a:prstGeom>
        </p:spPr>
        <p:txBody>
          <a:bodyPr/>
          <a:lstStyle>
            <a:lvl1pPr>
              <a:defRPr>
                <a:noFill/>
              </a:defRPr>
            </a:lvl1pPr>
          </a:lstStyle>
          <a:p>
            <a:endParaRPr lang="sv-SE"/>
          </a:p>
        </p:txBody>
      </p:sp>
      <p:sp>
        <p:nvSpPr>
          <p:cNvPr id="3" name="Rubrik 10">
            <a:extLst>
              <a:ext uri="{FF2B5EF4-FFF2-40B4-BE49-F238E27FC236}">
                <a16:creationId xmlns:a16="http://schemas.microsoft.com/office/drawing/2014/main" id="{CEEA2B82-88DF-EF4C-1361-796150D72A6F}"/>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2803405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Text med utfallande bild_vi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7029450" cy="72289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a:t>Klicka här för att ändra format på bakgrundstexten</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7029450" cy="722895"/>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a:t>Klicka här för att ändra format på bakgrundstexten</a:t>
            </a:r>
          </a:p>
        </p:txBody>
      </p:sp>
      <p:sp>
        <p:nvSpPr>
          <p:cNvPr id="4" name="Rubrik 10">
            <a:extLst>
              <a:ext uri="{FF2B5EF4-FFF2-40B4-BE49-F238E27FC236}">
                <a16:creationId xmlns:a16="http://schemas.microsoft.com/office/drawing/2014/main" id="{C095F53D-33DA-19B7-AD5C-C91F38D30A9E}"/>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a:t>Klicka här för att ändra mall för rubrikformat</a:t>
            </a:r>
          </a:p>
        </p:txBody>
      </p:sp>
    </p:spTree>
    <p:extLst>
      <p:ext uri="{BB962C8B-B14F-4D97-AF65-F5344CB8AC3E}">
        <p14:creationId xmlns:p14="http://schemas.microsoft.com/office/powerpoint/2010/main" val="2091736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med innehåll 2_svart_logotyp">
    <p:spTree>
      <p:nvGrpSpPr>
        <p:cNvPr id="1" name=""/>
        <p:cNvGrpSpPr/>
        <p:nvPr/>
      </p:nvGrpSpPr>
      <p:grpSpPr>
        <a:xfrm>
          <a:off x="0" y="0"/>
          <a:ext cx="0" cy="0"/>
          <a:chOff x="0" y="0"/>
          <a:chExt cx="0" cy="0"/>
        </a:xfrm>
      </p:grpSpPr>
      <p:sp>
        <p:nvSpPr>
          <p:cNvPr id="7" name="Platshållare för innehåll 5">
            <a:extLst>
              <a:ext uri="{FF2B5EF4-FFF2-40B4-BE49-F238E27FC236}">
                <a16:creationId xmlns:a16="http://schemas.microsoft.com/office/drawing/2014/main" id="{497286DF-7932-85E8-1278-E95598696B25}"/>
              </a:ext>
            </a:extLst>
          </p:cNvPr>
          <p:cNvSpPr>
            <a:spLocks noGrp="1"/>
          </p:cNvSpPr>
          <p:nvPr>
            <p:ph sz="quarter" idx="12"/>
          </p:nvPr>
        </p:nvSpPr>
        <p:spPr>
          <a:xfrm>
            <a:off x="6096000" y="0"/>
            <a:ext cx="6096000" cy="6858000"/>
          </a:xfrm>
          <a:prstGeom prst="rect">
            <a:avLst/>
          </a:prstGeom>
        </p:spPr>
        <p:txBody>
          <a:bodyPr/>
          <a:lstStyle>
            <a:lvl1pPr>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03764"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08576"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3" name="Rubrik 10">
            <a:extLst>
              <a:ext uri="{FF2B5EF4-FFF2-40B4-BE49-F238E27FC236}">
                <a16:creationId xmlns:a16="http://schemas.microsoft.com/office/drawing/2014/main" id="{078DEE50-B00A-3617-3A32-2BA0BEDD2722}"/>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8917328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med innehåll 2_vit_logotyp">
    <p:spTree>
      <p:nvGrpSpPr>
        <p:cNvPr id="1" name=""/>
        <p:cNvGrpSpPr/>
        <p:nvPr/>
      </p:nvGrpSpPr>
      <p:grpSpPr>
        <a:xfrm>
          <a:off x="0" y="0"/>
          <a:ext cx="0" cy="0"/>
          <a:chOff x="0" y="0"/>
          <a:chExt cx="0" cy="0"/>
        </a:xfrm>
      </p:grpSpPr>
      <p:sp>
        <p:nvSpPr>
          <p:cNvPr id="7" name="Platshållare för innehåll 5">
            <a:extLst>
              <a:ext uri="{FF2B5EF4-FFF2-40B4-BE49-F238E27FC236}">
                <a16:creationId xmlns:a16="http://schemas.microsoft.com/office/drawing/2014/main" id="{497286DF-7932-85E8-1278-E95598696B25}"/>
              </a:ext>
            </a:extLst>
          </p:cNvPr>
          <p:cNvSpPr>
            <a:spLocks noGrp="1"/>
          </p:cNvSpPr>
          <p:nvPr>
            <p:ph sz="quarter" idx="12"/>
          </p:nvPr>
        </p:nvSpPr>
        <p:spPr>
          <a:xfrm>
            <a:off x="6096000" y="0"/>
            <a:ext cx="6096000" cy="6858000"/>
          </a:xfrm>
          <a:prstGeom prst="rect">
            <a:avLst/>
          </a:prstGeom>
        </p:spPr>
        <p:txBody>
          <a:bodyPr/>
          <a:lstStyle>
            <a:lvl1pPr>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03764"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08576"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12" name="Rubrik 10">
            <a:extLst>
              <a:ext uri="{FF2B5EF4-FFF2-40B4-BE49-F238E27FC236}">
                <a16:creationId xmlns:a16="http://schemas.microsoft.com/office/drawing/2014/main" id="{71DDF03F-C2FB-F395-B186-1A8424A3BF74}"/>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1290453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mslag_Midnat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87FDA7-DB31-5DD5-C0AB-1A59F08B9DC6}"/>
              </a:ext>
            </a:extLst>
          </p:cNvPr>
          <p:cNvSpPr>
            <a:spLocks noGrp="1"/>
          </p:cNvSpPr>
          <p:nvPr>
            <p:ph type="title" hasCustomPrompt="1"/>
          </p:nvPr>
        </p:nvSpPr>
        <p:spPr>
          <a:xfrm>
            <a:off x="838200" y="2313781"/>
            <a:ext cx="10248900" cy="2994819"/>
          </a:xfrm>
          <a:prstGeom prst="rect">
            <a:avLst/>
          </a:prstGeom>
        </p:spPr>
        <p:txBody>
          <a:bodyPr/>
          <a:lstStyle>
            <a:lvl1pPr>
              <a:lnSpc>
                <a:spcPts val="8500"/>
              </a:lnSpc>
              <a:defRPr sz="8000" b="1" i="0" baseline="0">
                <a:solidFill>
                  <a:schemeClr val="bg1"/>
                </a:solidFill>
              </a:defRPr>
            </a:lvl1pPr>
          </a:lstStyle>
          <a:p>
            <a:r>
              <a:rPr lang="sv-SE" dirty="0"/>
              <a:t>Klicka här för att </a:t>
            </a:r>
            <a:br>
              <a:rPr lang="sv-SE" dirty="0"/>
            </a:br>
            <a:r>
              <a:rPr lang="sv-SE" dirty="0"/>
              <a:t>ändra rubriken</a:t>
            </a:r>
          </a:p>
        </p:txBody>
      </p:sp>
      <p:sp>
        <p:nvSpPr>
          <p:cNvPr id="5" name="Rubrik 10">
            <a:extLst>
              <a:ext uri="{FF2B5EF4-FFF2-40B4-BE49-F238E27FC236}">
                <a16:creationId xmlns:a16="http://schemas.microsoft.com/office/drawing/2014/main" id="{7A4A9D30-572F-B60E-1E6F-C3F806FAAFA5}"/>
              </a:ext>
            </a:extLst>
          </p:cNvPr>
          <p:cNvSpPr txBox="1">
            <a:spLocks/>
          </p:cNvSpPr>
          <p:nvPr userDrawn="1"/>
        </p:nvSpPr>
        <p:spPr>
          <a:xfrm>
            <a:off x="10231199" y="415925"/>
            <a:ext cx="1328975" cy="192833"/>
          </a:xfrm>
          <a:prstGeom prst="rect">
            <a:avLst/>
          </a:prstGeom>
          <a:blipFill>
            <a:blip r:embed="rId2"/>
            <a:stretch>
              <a:fillRect/>
            </a:stretch>
          </a:blipFill>
        </p:spPr>
        <p:txBody>
          <a:bodyPr/>
          <a:lstStyle>
            <a:lvl1pPr algn="l" defTabSz="914400" rtl="0" eaLnBrk="1" latinLnBrk="0" hangingPunct="1">
              <a:lnSpc>
                <a:spcPct val="90000"/>
              </a:lnSpc>
              <a:spcBef>
                <a:spcPct val="0"/>
              </a:spcBef>
              <a:buNone/>
              <a:defRPr sz="4400" kern="1200" baseline="0">
                <a:noFill/>
                <a:latin typeface="Calibri" panose="020F0502020204030204" pitchFamily="34" charset="0"/>
                <a:ea typeface="+mj-ea"/>
                <a:cs typeface="+mj-cs"/>
              </a:defRPr>
            </a:lvl1pPr>
          </a:lstStyle>
          <a:p>
            <a:r>
              <a:rPr lang="sv-SE" dirty="0"/>
              <a:t>Klicka här för att ändra mall för rubrikformat</a:t>
            </a:r>
          </a:p>
        </p:txBody>
      </p:sp>
      <p:sp>
        <p:nvSpPr>
          <p:cNvPr id="3" name="textruta 2">
            <a:extLst>
              <a:ext uri="{FF2B5EF4-FFF2-40B4-BE49-F238E27FC236}">
                <a16:creationId xmlns:a16="http://schemas.microsoft.com/office/drawing/2014/main" id="{190C1A57-3A06-E1A3-32F3-E023AF05A538}"/>
              </a:ext>
            </a:extLst>
          </p:cNvPr>
          <p:cNvSpPr txBox="1"/>
          <p:nvPr userDrawn="1"/>
        </p:nvSpPr>
        <p:spPr>
          <a:xfrm>
            <a:off x="8269035" y="5952572"/>
            <a:ext cx="3393440" cy="307777"/>
          </a:xfrm>
          <a:prstGeom prst="rect">
            <a:avLst/>
          </a:prstGeom>
          <a:noFill/>
        </p:spPr>
        <p:txBody>
          <a:bodyPr wrap="square" rtlCol="0">
            <a:spAutoFit/>
          </a:bodyPr>
          <a:lstStyle/>
          <a:p>
            <a:pPr algn="r"/>
            <a:r>
              <a:rPr lang="sv-SE" sz="1400" baseline="0" dirty="0">
                <a:solidFill>
                  <a:schemeClr val="bg1"/>
                </a:solidFill>
              </a:rPr>
              <a:t>En del av Göteborgs Stad</a:t>
            </a:r>
          </a:p>
        </p:txBody>
      </p:sp>
    </p:spTree>
    <p:extLst>
      <p:ext uri="{BB962C8B-B14F-4D97-AF65-F5344CB8AC3E}">
        <p14:creationId xmlns:p14="http://schemas.microsoft.com/office/powerpoint/2010/main" val="41003394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8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tfallande bild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86B114-119D-9F38-C252-594F20962BF5}"/>
              </a:ext>
            </a:extLst>
          </p:cNvPr>
          <p:cNvSpPr>
            <a:spLocks noGrp="1"/>
          </p:cNvSpPr>
          <p:nvPr>
            <p:ph type="pic" sz="quarter" idx="10"/>
          </p:nvPr>
        </p:nvSpPr>
        <p:spPr>
          <a:xfrm>
            <a:off x="0" y="0"/>
            <a:ext cx="12192000" cy="6858000"/>
          </a:xfrm>
          <a:prstGeom prst="rect">
            <a:avLst/>
          </a:prstGeom>
        </p:spPr>
        <p:txBody>
          <a:bodyPr/>
          <a:lstStyle>
            <a:lvl1pPr>
              <a:defRPr>
                <a:noFill/>
              </a:defRPr>
            </a:lvl1pPr>
          </a:lstStyle>
          <a:p>
            <a:endParaRPr lang="sv-SE" dirty="0"/>
          </a:p>
        </p:txBody>
      </p:sp>
      <p:sp>
        <p:nvSpPr>
          <p:cNvPr id="3" name="Rubrik 10">
            <a:extLst>
              <a:ext uri="{FF2B5EF4-FFF2-40B4-BE49-F238E27FC236}">
                <a16:creationId xmlns:a16="http://schemas.microsoft.com/office/drawing/2014/main" id="{9F6083B8-2681-A35B-7CDB-81E6EF07C9E3}"/>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15431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Utfallande bild_vi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86B114-119D-9F38-C252-594F20962BF5}"/>
              </a:ext>
            </a:extLst>
          </p:cNvPr>
          <p:cNvSpPr>
            <a:spLocks noGrp="1"/>
          </p:cNvSpPr>
          <p:nvPr>
            <p:ph type="pic" sz="quarter" idx="10"/>
          </p:nvPr>
        </p:nvSpPr>
        <p:spPr>
          <a:xfrm>
            <a:off x="0" y="0"/>
            <a:ext cx="12192000" cy="6858000"/>
          </a:xfrm>
          <a:prstGeom prst="rect">
            <a:avLst/>
          </a:prstGeom>
        </p:spPr>
        <p:txBody>
          <a:bodyPr/>
          <a:lstStyle>
            <a:lvl1pPr>
              <a:defRPr>
                <a:noFill/>
              </a:defRPr>
            </a:lvl1pPr>
          </a:lstStyle>
          <a:p>
            <a:endParaRPr lang="sv-SE" dirty="0"/>
          </a:p>
        </p:txBody>
      </p:sp>
      <p:sp>
        <p:nvSpPr>
          <p:cNvPr id="3" name="Rubrik 10">
            <a:extLst>
              <a:ext uri="{FF2B5EF4-FFF2-40B4-BE49-F238E27FC236}">
                <a16:creationId xmlns:a16="http://schemas.microsoft.com/office/drawing/2014/main" id="{CEEA2B82-88DF-EF4C-1361-796150D72A6F}"/>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468599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Utfallande innehåll_svart_logotyp">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1B666EBA-2692-E71D-BE03-94C590B5609F}"/>
              </a:ext>
            </a:extLst>
          </p:cNvPr>
          <p:cNvSpPr>
            <a:spLocks noGrp="1"/>
          </p:cNvSpPr>
          <p:nvPr>
            <p:ph sz="quarter" idx="10"/>
          </p:nvPr>
        </p:nvSpPr>
        <p:spPr>
          <a:xfrm>
            <a:off x="0" y="0"/>
            <a:ext cx="12192000" cy="6858000"/>
          </a:xfrm>
          <a:prstGeom prst="rect">
            <a:avLst/>
          </a:prstGeom>
        </p:spPr>
        <p:txBody>
          <a:bodyPr/>
          <a:lstStyle>
            <a:lvl1pPr>
              <a:defRPr>
                <a:noFill/>
              </a:defRPr>
            </a:lvl1pPr>
          </a:lstStyle>
          <a:p>
            <a:pPr lvl="0"/>
            <a:endParaRPr lang="sv-SE" dirty="0"/>
          </a:p>
        </p:txBody>
      </p:sp>
      <p:sp>
        <p:nvSpPr>
          <p:cNvPr id="4" name="Rubrik 10">
            <a:extLst>
              <a:ext uri="{FF2B5EF4-FFF2-40B4-BE49-F238E27FC236}">
                <a16:creationId xmlns:a16="http://schemas.microsoft.com/office/drawing/2014/main" id="{B00EF051-F568-0559-C4AD-217B68AB616D}"/>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9206889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Utfallande innehåll_vit_logotyp">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1B666EBA-2692-E71D-BE03-94C590B5609F}"/>
              </a:ext>
            </a:extLst>
          </p:cNvPr>
          <p:cNvSpPr>
            <a:spLocks noGrp="1"/>
          </p:cNvSpPr>
          <p:nvPr>
            <p:ph sz="quarter" idx="10"/>
          </p:nvPr>
        </p:nvSpPr>
        <p:spPr>
          <a:xfrm>
            <a:off x="0" y="0"/>
            <a:ext cx="12192000" cy="6858000"/>
          </a:xfrm>
          <a:prstGeom prst="rect">
            <a:avLst/>
          </a:prstGeom>
        </p:spPr>
        <p:txBody>
          <a:bodyPr/>
          <a:lstStyle>
            <a:lvl1pPr>
              <a:defRPr>
                <a:noFill/>
              </a:defRPr>
            </a:lvl1pPr>
          </a:lstStyle>
          <a:p>
            <a:pPr lvl="0"/>
            <a:endParaRPr lang="sv-SE" dirty="0"/>
          </a:p>
        </p:txBody>
      </p:sp>
      <p:pic>
        <p:nvPicPr>
          <p:cNvPr id="2" name="Bildobjekt 1" descr="En bild som visar text, clipart&#10;&#10;Automatiskt genererad beskrivning">
            <a:extLst>
              <a:ext uri="{FF2B5EF4-FFF2-40B4-BE49-F238E27FC236}">
                <a16:creationId xmlns:a16="http://schemas.microsoft.com/office/drawing/2014/main" id="{E9C90B3B-E69E-17D2-5854-28F77D71CF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7513" y="418420"/>
            <a:ext cx="1334232" cy="193259"/>
          </a:xfrm>
          <a:prstGeom prst="rect">
            <a:avLst/>
          </a:prstGeom>
        </p:spPr>
      </p:pic>
      <p:sp>
        <p:nvSpPr>
          <p:cNvPr id="3" name="Rubrik 10">
            <a:extLst>
              <a:ext uri="{FF2B5EF4-FFF2-40B4-BE49-F238E27FC236}">
                <a16:creationId xmlns:a16="http://schemas.microsoft.com/office/drawing/2014/main" id="{EF07DCC3-9C88-32D5-A657-C17B9EFBA696}"/>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578235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sida grön">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7A92BF2-6C48-E3ED-9DEC-392507581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35435" cy="6938682"/>
          </a:xfrm>
          <a:prstGeom prst="rect">
            <a:avLst/>
          </a:prstGeom>
        </p:spPr>
      </p:pic>
      <p:sp>
        <p:nvSpPr>
          <p:cNvPr id="12" name="Platshållare för text 10">
            <a:extLst>
              <a:ext uri="{FF2B5EF4-FFF2-40B4-BE49-F238E27FC236}">
                <a16:creationId xmlns:a16="http://schemas.microsoft.com/office/drawing/2014/main" id="{30617268-5A02-9783-5989-CCF4E93DF3BC}"/>
              </a:ext>
            </a:extLst>
          </p:cNvPr>
          <p:cNvSpPr>
            <a:spLocks noGrp="1"/>
          </p:cNvSpPr>
          <p:nvPr>
            <p:ph type="body" sz="quarter" idx="10" hasCustomPrompt="1"/>
          </p:nvPr>
        </p:nvSpPr>
        <p:spPr>
          <a:xfrm>
            <a:off x="0" y="2204776"/>
            <a:ext cx="12335434" cy="3994150"/>
          </a:xfrm>
          <a:prstGeom prst="rect">
            <a:avLst/>
          </a:prstGeom>
        </p:spPr>
        <p:txBody>
          <a:bodyPr/>
          <a:lstStyle>
            <a:lvl1pPr marL="0" indent="0" algn="ctr">
              <a:buFontTx/>
              <a:buNone/>
              <a:defRPr sz="4000" b="0" i="1" baseline="0">
                <a:solidFill>
                  <a:schemeClr val="bg1"/>
                </a:solidFill>
                <a:latin typeface="Calibri Light" panose="020F0302020204030204" pitchFamily="34" charset="0"/>
              </a:defRPr>
            </a:lvl1pPr>
            <a:lvl2pPr marL="457200" indent="0">
              <a:buFontTx/>
              <a:buNone/>
              <a:defRPr sz="4000" baseline="0">
                <a:latin typeface="Calibri Light" panose="020F0302020204030204" pitchFamily="34" charset="0"/>
              </a:defRPr>
            </a:lvl2pPr>
            <a:lvl3pPr marL="914400" indent="0">
              <a:buFontTx/>
              <a:buNone/>
              <a:defRPr sz="4000" baseline="0">
                <a:latin typeface="Calibri Light" panose="020F0302020204030204" pitchFamily="34" charset="0"/>
              </a:defRPr>
            </a:lvl3pPr>
            <a:lvl4pPr marL="1371600" indent="0">
              <a:buFontTx/>
              <a:buNone/>
              <a:defRPr sz="4000" baseline="0">
                <a:latin typeface="Calibri Light" panose="020F0302020204030204" pitchFamily="34" charset="0"/>
              </a:defRPr>
            </a:lvl4pPr>
            <a:lvl5pPr marL="1828800" indent="0">
              <a:buFontTx/>
              <a:buNone/>
              <a:defRPr sz="4000" baseline="0">
                <a:latin typeface="Calibri Light" panose="020F0302020204030204" pitchFamily="34" charset="0"/>
              </a:defRPr>
            </a:lvl5pPr>
          </a:lstStyle>
          <a:p>
            <a:pPr lvl="0"/>
            <a:r>
              <a:rPr lang="sv-SE" dirty="0"/>
              <a:t>Klicka för att lägga till rubrik</a:t>
            </a:r>
          </a:p>
        </p:txBody>
      </p:sp>
      <p:sp>
        <p:nvSpPr>
          <p:cNvPr id="4" name="Rubrik 10">
            <a:extLst>
              <a:ext uri="{FF2B5EF4-FFF2-40B4-BE49-F238E27FC236}">
                <a16:creationId xmlns:a16="http://schemas.microsoft.com/office/drawing/2014/main" id="{D16ED29D-9E20-CE10-F7D2-B9CC372BE3E5}"/>
              </a:ext>
            </a:extLst>
          </p:cNvPr>
          <p:cNvSpPr>
            <a:spLocks noGrp="1"/>
          </p:cNvSpPr>
          <p:nvPr>
            <p:ph type="title"/>
          </p:nvPr>
        </p:nvSpPr>
        <p:spPr>
          <a:xfrm>
            <a:off x="10231199" y="415925"/>
            <a:ext cx="1328975" cy="192833"/>
          </a:xfrm>
          <a:prstGeom prst="rect">
            <a:avLst/>
          </a:prstGeom>
          <a:blipFill>
            <a:blip r:embed="rId3"/>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9005307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tatsida 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553BB1F-978B-138C-7E26-4D2E79CA4D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latshållare för text 10">
            <a:extLst>
              <a:ext uri="{FF2B5EF4-FFF2-40B4-BE49-F238E27FC236}">
                <a16:creationId xmlns:a16="http://schemas.microsoft.com/office/drawing/2014/main" id="{30617268-5A02-9783-5989-CCF4E93DF3BC}"/>
              </a:ext>
            </a:extLst>
          </p:cNvPr>
          <p:cNvSpPr>
            <a:spLocks noGrp="1"/>
          </p:cNvSpPr>
          <p:nvPr>
            <p:ph type="body" sz="quarter" idx="10" hasCustomPrompt="1"/>
          </p:nvPr>
        </p:nvSpPr>
        <p:spPr>
          <a:xfrm>
            <a:off x="0" y="2204776"/>
            <a:ext cx="12192000" cy="3994150"/>
          </a:xfrm>
          <a:prstGeom prst="rect">
            <a:avLst/>
          </a:prstGeom>
        </p:spPr>
        <p:txBody>
          <a:bodyPr/>
          <a:lstStyle>
            <a:lvl1pPr marL="0" indent="0" algn="ctr">
              <a:buFontTx/>
              <a:buNone/>
              <a:defRPr sz="4000" b="0" i="1" baseline="0">
                <a:solidFill>
                  <a:schemeClr val="bg1"/>
                </a:solidFill>
                <a:latin typeface="Calibri Light" panose="020F0302020204030204" pitchFamily="34" charset="0"/>
              </a:defRPr>
            </a:lvl1pPr>
            <a:lvl2pPr marL="457200" indent="0">
              <a:buFontTx/>
              <a:buNone/>
              <a:defRPr sz="4000" baseline="0">
                <a:latin typeface="Calibri Light" panose="020F0302020204030204" pitchFamily="34" charset="0"/>
              </a:defRPr>
            </a:lvl2pPr>
            <a:lvl3pPr marL="914400" indent="0">
              <a:buFontTx/>
              <a:buNone/>
              <a:defRPr sz="4000" baseline="0">
                <a:latin typeface="Calibri Light" panose="020F0302020204030204" pitchFamily="34" charset="0"/>
              </a:defRPr>
            </a:lvl3pPr>
            <a:lvl4pPr marL="1371600" indent="0">
              <a:buFontTx/>
              <a:buNone/>
              <a:defRPr sz="4000" baseline="0">
                <a:latin typeface="Calibri Light" panose="020F0302020204030204" pitchFamily="34" charset="0"/>
              </a:defRPr>
            </a:lvl4pPr>
            <a:lvl5pPr marL="1828800" indent="0">
              <a:buFontTx/>
              <a:buNone/>
              <a:defRPr sz="4000" baseline="0">
                <a:latin typeface="Calibri Light" panose="020F0302020204030204" pitchFamily="34" charset="0"/>
              </a:defRPr>
            </a:lvl5pPr>
          </a:lstStyle>
          <a:p>
            <a:pPr lvl="0"/>
            <a:r>
              <a:rPr lang="sv-SE" dirty="0"/>
              <a:t>Klicka för att lägga till rubrik</a:t>
            </a:r>
          </a:p>
        </p:txBody>
      </p:sp>
      <p:sp>
        <p:nvSpPr>
          <p:cNvPr id="3" name="Rubrik 10">
            <a:extLst>
              <a:ext uri="{FF2B5EF4-FFF2-40B4-BE49-F238E27FC236}">
                <a16:creationId xmlns:a16="http://schemas.microsoft.com/office/drawing/2014/main" id="{2326CB32-A98B-C198-8AFE-FD59EA58D3CD}"/>
              </a:ext>
            </a:extLst>
          </p:cNvPr>
          <p:cNvSpPr>
            <a:spLocks noGrp="1"/>
          </p:cNvSpPr>
          <p:nvPr>
            <p:ph type="title"/>
          </p:nvPr>
        </p:nvSpPr>
        <p:spPr>
          <a:xfrm>
            <a:off x="10231199" y="415925"/>
            <a:ext cx="1328975" cy="192833"/>
          </a:xfrm>
          <a:prstGeom prst="rect">
            <a:avLst/>
          </a:prstGeom>
          <a:blipFill>
            <a:blip r:embed="rId3"/>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846208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sida gr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6BE2E79-7220-1A01-8327-BC0B930A4E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0"/>
            <a:ext cx="12192000" cy="6858000"/>
          </a:xfrm>
          <a:prstGeom prst="rect">
            <a:avLst/>
          </a:prstGeom>
        </p:spPr>
      </p:pic>
      <p:sp>
        <p:nvSpPr>
          <p:cNvPr id="12" name="Platshållare för text 10">
            <a:extLst>
              <a:ext uri="{FF2B5EF4-FFF2-40B4-BE49-F238E27FC236}">
                <a16:creationId xmlns:a16="http://schemas.microsoft.com/office/drawing/2014/main" id="{30617268-5A02-9783-5989-CCF4E93DF3BC}"/>
              </a:ext>
            </a:extLst>
          </p:cNvPr>
          <p:cNvSpPr>
            <a:spLocks noGrp="1"/>
          </p:cNvSpPr>
          <p:nvPr>
            <p:ph type="body" sz="quarter" idx="10" hasCustomPrompt="1"/>
          </p:nvPr>
        </p:nvSpPr>
        <p:spPr>
          <a:xfrm>
            <a:off x="0" y="2204776"/>
            <a:ext cx="12192000" cy="3994150"/>
          </a:xfrm>
          <a:prstGeom prst="rect">
            <a:avLst/>
          </a:prstGeom>
        </p:spPr>
        <p:txBody>
          <a:bodyPr/>
          <a:lstStyle>
            <a:lvl1pPr marL="0" indent="0" algn="ctr">
              <a:buFontTx/>
              <a:buNone/>
              <a:defRPr sz="4000" b="0" i="1" baseline="0">
                <a:solidFill>
                  <a:schemeClr val="bg1"/>
                </a:solidFill>
                <a:latin typeface="Calibri Light" panose="020F0302020204030204" pitchFamily="34" charset="0"/>
              </a:defRPr>
            </a:lvl1pPr>
            <a:lvl2pPr marL="457200" indent="0">
              <a:buFontTx/>
              <a:buNone/>
              <a:defRPr sz="4000" baseline="0">
                <a:latin typeface="Calibri Light" panose="020F0302020204030204" pitchFamily="34" charset="0"/>
              </a:defRPr>
            </a:lvl2pPr>
            <a:lvl3pPr marL="914400" indent="0">
              <a:buFontTx/>
              <a:buNone/>
              <a:defRPr sz="4000" baseline="0">
                <a:latin typeface="Calibri Light" panose="020F0302020204030204" pitchFamily="34" charset="0"/>
              </a:defRPr>
            </a:lvl3pPr>
            <a:lvl4pPr marL="1371600" indent="0">
              <a:buFontTx/>
              <a:buNone/>
              <a:defRPr sz="4000" baseline="0">
                <a:latin typeface="Calibri Light" panose="020F0302020204030204" pitchFamily="34" charset="0"/>
              </a:defRPr>
            </a:lvl4pPr>
            <a:lvl5pPr marL="1828800" indent="0">
              <a:buFontTx/>
              <a:buNone/>
              <a:defRPr sz="4000" baseline="0">
                <a:latin typeface="Calibri Light" panose="020F0302020204030204" pitchFamily="34" charset="0"/>
              </a:defRPr>
            </a:lvl5pPr>
          </a:lstStyle>
          <a:p>
            <a:pPr lvl="0"/>
            <a:r>
              <a:rPr lang="sv-SE" dirty="0"/>
              <a:t>Klicka för att lägga till rubrik</a:t>
            </a:r>
          </a:p>
        </p:txBody>
      </p:sp>
      <p:sp>
        <p:nvSpPr>
          <p:cNvPr id="3" name="Rubrik 10">
            <a:extLst>
              <a:ext uri="{FF2B5EF4-FFF2-40B4-BE49-F238E27FC236}">
                <a16:creationId xmlns:a16="http://schemas.microsoft.com/office/drawing/2014/main" id="{82B1AA45-3A79-7AAB-321A-19838A362504}"/>
              </a:ext>
            </a:extLst>
          </p:cNvPr>
          <p:cNvSpPr>
            <a:spLocks noGrp="1"/>
          </p:cNvSpPr>
          <p:nvPr>
            <p:ph type="title"/>
          </p:nvPr>
        </p:nvSpPr>
        <p:spPr>
          <a:xfrm>
            <a:off x="10231199" y="415925"/>
            <a:ext cx="1328975" cy="192833"/>
          </a:xfrm>
          <a:prstGeom prst="rect">
            <a:avLst/>
          </a:prstGeom>
          <a:blipFill>
            <a:blip r:embed="rId3"/>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755640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sida gu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F10747A-B3E8-53E8-11E6-CC327BFB6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latshållare för text 10">
            <a:extLst>
              <a:ext uri="{FF2B5EF4-FFF2-40B4-BE49-F238E27FC236}">
                <a16:creationId xmlns:a16="http://schemas.microsoft.com/office/drawing/2014/main" id="{30617268-5A02-9783-5989-CCF4E93DF3BC}"/>
              </a:ext>
            </a:extLst>
          </p:cNvPr>
          <p:cNvSpPr>
            <a:spLocks noGrp="1"/>
          </p:cNvSpPr>
          <p:nvPr>
            <p:ph type="body" sz="quarter" idx="10" hasCustomPrompt="1"/>
          </p:nvPr>
        </p:nvSpPr>
        <p:spPr>
          <a:xfrm>
            <a:off x="0" y="2204776"/>
            <a:ext cx="12192000" cy="3994150"/>
          </a:xfrm>
          <a:prstGeom prst="rect">
            <a:avLst/>
          </a:prstGeom>
        </p:spPr>
        <p:txBody>
          <a:bodyPr/>
          <a:lstStyle>
            <a:lvl1pPr marL="0" indent="0" algn="ctr">
              <a:buFontTx/>
              <a:buNone/>
              <a:defRPr sz="4000" b="0" i="1" baseline="0">
                <a:solidFill>
                  <a:schemeClr val="bg1"/>
                </a:solidFill>
                <a:latin typeface="Calibri Light" panose="020F0302020204030204" pitchFamily="34" charset="0"/>
              </a:defRPr>
            </a:lvl1pPr>
            <a:lvl2pPr marL="457200" indent="0">
              <a:buFontTx/>
              <a:buNone/>
              <a:defRPr sz="4000" baseline="0">
                <a:latin typeface="Calibri Light" panose="020F0302020204030204" pitchFamily="34" charset="0"/>
              </a:defRPr>
            </a:lvl2pPr>
            <a:lvl3pPr marL="914400" indent="0">
              <a:buFontTx/>
              <a:buNone/>
              <a:defRPr sz="4000" baseline="0">
                <a:latin typeface="Calibri Light" panose="020F0302020204030204" pitchFamily="34" charset="0"/>
              </a:defRPr>
            </a:lvl3pPr>
            <a:lvl4pPr marL="1371600" indent="0">
              <a:buFontTx/>
              <a:buNone/>
              <a:defRPr sz="4000" baseline="0">
                <a:latin typeface="Calibri Light" panose="020F0302020204030204" pitchFamily="34" charset="0"/>
              </a:defRPr>
            </a:lvl4pPr>
            <a:lvl5pPr marL="1828800" indent="0">
              <a:buFontTx/>
              <a:buNone/>
              <a:defRPr sz="4000" baseline="0">
                <a:latin typeface="Calibri Light" panose="020F0302020204030204" pitchFamily="34" charset="0"/>
              </a:defRPr>
            </a:lvl5pPr>
          </a:lstStyle>
          <a:p>
            <a:pPr lvl="0"/>
            <a:r>
              <a:rPr lang="sv-SE" dirty="0"/>
              <a:t>Klicka för att lägga till rubrik</a:t>
            </a:r>
          </a:p>
        </p:txBody>
      </p:sp>
      <p:sp>
        <p:nvSpPr>
          <p:cNvPr id="3" name="Rubrik 10">
            <a:extLst>
              <a:ext uri="{FF2B5EF4-FFF2-40B4-BE49-F238E27FC236}">
                <a16:creationId xmlns:a16="http://schemas.microsoft.com/office/drawing/2014/main" id="{66368325-46C6-4730-62DF-C8F44C5A9896}"/>
              </a:ext>
            </a:extLst>
          </p:cNvPr>
          <p:cNvSpPr>
            <a:spLocks noGrp="1"/>
          </p:cNvSpPr>
          <p:nvPr>
            <p:ph type="title"/>
          </p:nvPr>
        </p:nvSpPr>
        <p:spPr>
          <a:xfrm>
            <a:off x="10231199" y="415925"/>
            <a:ext cx="1328975" cy="192833"/>
          </a:xfrm>
          <a:prstGeom prst="rect">
            <a:avLst/>
          </a:prstGeom>
          <a:blipFill>
            <a:blip r:embed="rId3"/>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2852252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sida rosa">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40FB9CA0-815C-D8EA-64B4-28E8C15995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Platshållare för text 10">
            <a:extLst>
              <a:ext uri="{FF2B5EF4-FFF2-40B4-BE49-F238E27FC236}">
                <a16:creationId xmlns:a16="http://schemas.microsoft.com/office/drawing/2014/main" id="{50666E99-DA10-D5DD-F9CD-DE3B3139AEBC}"/>
              </a:ext>
            </a:extLst>
          </p:cNvPr>
          <p:cNvSpPr>
            <a:spLocks noGrp="1"/>
          </p:cNvSpPr>
          <p:nvPr>
            <p:ph type="body" sz="quarter" idx="10" hasCustomPrompt="1"/>
          </p:nvPr>
        </p:nvSpPr>
        <p:spPr>
          <a:xfrm>
            <a:off x="0" y="2204776"/>
            <a:ext cx="12192000" cy="3994150"/>
          </a:xfrm>
          <a:prstGeom prst="rect">
            <a:avLst/>
          </a:prstGeom>
        </p:spPr>
        <p:txBody>
          <a:bodyPr/>
          <a:lstStyle>
            <a:lvl1pPr marL="0" indent="0" algn="ctr">
              <a:buFontTx/>
              <a:buNone/>
              <a:defRPr sz="4000" b="0" i="1" baseline="0">
                <a:solidFill>
                  <a:schemeClr val="bg1"/>
                </a:solidFill>
                <a:latin typeface="Calibri Light" panose="020F0302020204030204" pitchFamily="34" charset="0"/>
              </a:defRPr>
            </a:lvl1pPr>
            <a:lvl2pPr marL="457200" indent="0">
              <a:buFontTx/>
              <a:buNone/>
              <a:defRPr sz="4000" baseline="0">
                <a:latin typeface="Calibri Light" panose="020F0302020204030204" pitchFamily="34" charset="0"/>
              </a:defRPr>
            </a:lvl2pPr>
            <a:lvl3pPr marL="914400" indent="0">
              <a:buFontTx/>
              <a:buNone/>
              <a:defRPr sz="4000" baseline="0">
                <a:latin typeface="Calibri Light" panose="020F0302020204030204" pitchFamily="34" charset="0"/>
              </a:defRPr>
            </a:lvl3pPr>
            <a:lvl4pPr marL="1371600" indent="0">
              <a:buFontTx/>
              <a:buNone/>
              <a:defRPr sz="4000" baseline="0">
                <a:latin typeface="Calibri Light" panose="020F0302020204030204" pitchFamily="34" charset="0"/>
              </a:defRPr>
            </a:lvl4pPr>
            <a:lvl5pPr marL="1828800" indent="0">
              <a:buFontTx/>
              <a:buNone/>
              <a:defRPr sz="4000" baseline="0">
                <a:latin typeface="Calibri Light" panose="020F0302020204030204" pitchFamily="34" charset="0"/>
              </a:defRPr>
            </a:lvl5pPr>
          </a:lstStyle>
          <a:p>
            <a:pPr lvl="0"/>
            <a:r>
              <a:rPr lang="sv-SE" dirty="0"/>
              <a:t>Klicka för att lägga till rubrik</a:t>
            </a:r>
          </a:p>
        </p:txBody>
      </p:sp>
      <p:sp>
        <p:nvSpPr>
          <p:cNvPr id="3" name="Rubrik 10">
            <a:extLst>
              <a:ext uri="{FF2B5EF4-FFF2-40B4-BE49-F238E27FC236}">
                <a16:creationId xmlns:a16="http://schemas.microsoft.com/office/drawing/2014/main" id="{2765E590-0EAC-6528-26F2-98A4FE2758DF}"/>
              </a:ext>
            </a:extLst>
          </p:cNvPr>
          <p:cNvSpPr>
            <a:spLocks noGrp="1"/>
          </p:cNvSpPr>
          <p:nvPr>
            <p:ph type="title"/>
          </p:nvPr>
        </p:nvSpPr>
        <p:spPr>
          <a:xfrm>
            <a:off x="10231199" y="415925"/>
            <a:ext cx="1328975" cy="192833"/>
          </a:xfrm>
          <a:prstGeom prst="rect">
            <a:avLst/>
          </a:prstGeom>
          <a:blipFill>
            <a:blip r:embed="rId3"/>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524250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ramsida ver 1">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24DF18A-D69A-4574-944C-06427C8DA64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exhörning 7">
            <a:extLst>
              <a:ext uri="{FF2B5EF4-FFF2-40B4-BE49-F238E27FC236}">
                <a16:creationId xmlns:a16="http://schemas.microsoft.com/office/drawing/2014/main" id="{415A18FA-016E-4D89-B028-3A9DB7D3102D}"/>
              </a:ext>
            </a:extLst>
          </p:cNvPr>
          <p:cNvSpPr/>
          <p:nvPr userDrawn="1"/>
        </p:nvSpPr>
        <p:spPr>
          <a:xfrm>
            <a:off x="1905000" y="0"/>
            <a:ext cx="7943850" cy="68579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3048000" y="2596192"/>
            <a:ext cx="567690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dirty="0"/>
          </a:p>
        </p:txBody>
      </p:sp>
      <p:pic>
        <p:nvPicPr>
          <p:cNvPr id="11" name="Bildobjekt 10">
            <a:extLst>
              <a:ext uri="{FF2B5EF4-FFF2-40B4-BE49-F238E27FC236}">
                <a16:creationId xmlns:a16="http://schemas.microsoft.com/office/drawing/2014/main" id="{241B97A3-A308-4065-B749-0D4B5A8C848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9" name="Underrubrik 2">
            <a:extLst>
              <a:ext uri="{FF2B5EF4-FFF2-40B4-BE49-F238E27FC236}">
                <a16:creationId xmlns:a16="http://schemas.microsoft.com/office/drawing/2014/main" id="{F52BC1B4-A830-4337-A012-A1925FF1E3CF}"/>
              </a:ext>
            </a:extLst>
          </p:cNvPr>
          <p:cNvSpPr>
            <a:spLocks noGrp="1"/>
          </p:cNvSpPr>
          <p:nvPr>
            <p:ph type="subTitle" idx="1" hasCustomPrompt="1"/>
          </p:nvPr>
        </p:nvSpPr>
        <p:spPr>
          <a:xfrm>
            <a:off x="3554412" y="5709736"/>
            <a:ext cx="4572000"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a:t>
            </a:r>
          </a:p>
          <a:p>
            <a:r>
              <a:rPr lang="sv-SE" dirty="0"/>
              <a:t>Titel</a:t>
            </a:r>
            <a:endParaRPr lang="en-GB" dirty="0"/>
          </a:p>
        </p:txBody>
      </p:sp>
      <p:sp>
        <p:nvSpPr>
          <p:cNvPr id="10" name="Platshållare för text 4">
            <a:extLst>
              <a:ext uri="{FF2B5EF4-FFF2-40B4-BE49-F238E27FC236}">
                <a16:creationId xmlns:a16="http://schemas.microsoft.com/office/drawing/2014/main" id="{30B56924-FB7A-46A6-B6EF-1EC9BA35B373}"/>
              </a:ext>
            </a:extLst>
          </p:cNvPr>
          <p:cNvSpPr>
            <a:spLocks noGrp="1"/>
          </p:cNvSpPr>
          <p:nvPr>
            <p:ph type="body" sz="quarter" idx="10" hasCustomPrompt="1"/>
          </p:nvPr>
        </p:nvSpPr>
        <p:spPr>
          <a:xfrm>
            <a:off x="3827283" y="457200"/>
            <a:ext cx="4119514" cy="523875"/>
          </a:xfrm>
        </p:spPr>
        <p:txBody>
          <a:bodyPr vert="horz" lIns="91440" tIns="45720" rIns="91440" bIns="45720" rtlCol="0" anchor="t">
            <a:normAutofit/>
          </a:bodyPr>
          <a:lstStyle>
            <a:lvl1pPr marL="0" indent="0" algn="ctr">
              <a:buNone/>
              <a:defRPr lang="en-GB" sz="1400" cap="all" baseline="0" dirty="0">
                <a:solidFill>
                  <a:schemeClr val="bg1"/>
                </a:solidFill>
              </a:defRPr>
            </a:lvl1pPr>
          </a:lstStyle>
          <a:p>
            <a:pPr marL="271463" lvl="0" indent="-271463"/>
            <a:r>
              <a:rPr lang="sv-SE" dirty="0"/>
              <a:t>Datum</a:t>
            </a:r>
            <a:endParaRPr lang="en-GB" dirty="0"/>
          </a:p>
        </p:txBody>
      </p:sp>
    </p:spTree>
    <p:extLst>
      <p:ext uri="{BB962C8B-B14F-4D97-AF65-F5344CB8AC3E}">
        <p14:creationId xmlns:p14="http://schemas.microsoft.com/office/powerpoint/2010/main" val="105455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rubrik_Midnatt">
    <p:spTree>
      <p:nvGrpSpPr>
        <p:cNvPr id="1" name=""/>
        <p:cNvGrpSpPr/>
        <p:nvPr/>
      </p:nvGrpSpPr>
      <p:grpSpPr>
        <a:xfrm>
          <a:off x="0" y="0"/>
          <a:ext cx="0" cy="0"/>
          <a:chOff x="0" y="0"/>
          <a:chExt cx="0" cy="0"/>
        </a:xfrm>
      </p:grpSpPr>
      <p:sp>
        <p:nvSpPr>
          <p:cNvPr id="17" name="Platshållare för text 8">
            <a:extLst>
              <a:ext uri="{FF2B5EF4-FFF2-40B4-BE49-F238E27FC236}">
                <a16:creationId xmlns:a16="http://schemas.microsoft.com/office/drawing/2014/main" id="{989992D0-D0D6-FCF6-5CB7-D5AF8E881FE5}"/>
              </a:ext>
            </a:extLst>
          </p:cNvPr>
          <p:cNvSpPr>
            <a:spLocks noGrp="1"/>
          </p:cNvSpPr>
          <p:nvPr>
            <p:ph type="body" sz="quarter" idx="13" hasCustomPrompt="1"/>
          </p:nvPr>
        </p:nvSpPr>
        <p:spPr>
          <a:xfrm>
            <a:off x="344422" y="381225"/>
            <a:ext cx="2763928" cy="5961843"/>
          </a:xfrm>
          <a:prstGeom prst="rect">
            <a:avLst/>
          </a:prstGeom>
        </p:spPr>
        <p:txBody>
          <a:bodyPr/>
          <a:lstStyle>
            <a:lvl1pPr marL="0" indent="0" algn="r">
              <a:lnSpc>
                <a:spcPts val="45000"/>
              </a:lnSpc>
              <a:buFontTx/>
              <a:buNone/>
              <a:defRPr sz="30000" b="1" i="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1Klicka här för att ändra format på bakgrundstexten</a:t>
            </a:r>
          </a:p>
        </p:txBody>
      </p:sp>
      <p:sp>
        <p:nvSpPr>
          <p:cNvPr id="2" name="Rubrik 1">
            <a:extLst>
              <a:ext uri="{FF2B5EF4-FFF2-40B4-BE49-F238E27FC236}">
                <a16:creationId xmlns:a16="http://schemas.microsoft.com/office/drawing/2014/main" id="{4487FDA7-DB31-5DD5-C0AB-1A59F08B9DC6}"/>
              </a:ext>
            </a:extLst>
          </p:cNvPr>
          <p:cNvSpPr>
            <a:spLocks noGrp="1"/>
          </p:cNvSpPr>
          <p:nvPr>
            <p:ph type="title" hasCustomPrompt="1"/>
          </p:nvPr>
        </p:nvSpPr>
        <p:spPr>
          <a:xfrm>
            <a:off x="3333750" y="1386841"/>
            <a:ext cx="8227995" cy="3669022"/>
          </a:xfrm>
          <a:prstGeom prst="rect">
            <a:avLst/>
          </a:prstGeom>
        </p:spPr>
        <p:txBody>
          <a:bodyPr anchor="b"/>
          <a:lstStyle>
            <a:lvl1pPr>
              <a:lnSpc>
                <a:spcPts val="8500"/>
              </a:lnSpc>
              <a:defRPr sz="8500" b="1" i="0" baseline="0">
                <a:solidFill>
                  <a:schemeClr val="bg1"/>
                </a:solidFill>
              </a:defRPr>
            </a:lvl1pPr>
          </a:lstStyle>
          <a:p>
            <a:r>
              <a:rPr lang="sv-SE" dirty="0"/>
              <a:t>Klicka här för att </a:t>
            </a:r>
            <a:br>
              <a:rPr lang="sv-SE" dirty="0"/>
            </a:br>
            <a:r>
              <a:rPr lang="sv-SE" dirty="0"/>
              <a:t>ändra rubriken</a:t>
            </a:r>
          </a:p>
        </p:txBody>
      </p:sp>
      <p:sp>
        <p:nvSpPr>
          <p:cNvPr id="4" name="Rubrik 10">
            <a:extLst>
              <a:ext uri="{FF2B5EF4-FFF2-40B4-BE49-F238E27FC236}">
                <a16:creationId xmlns:a16="http://schemas.microsoft.com/office/drawing/2014/main" id="{C6BBF6FB-E3C7-816C-5D6E-956BF17E8EEE}"/>
              </a:ext>
            </a:extLst>
          </p:cNvPr>
          <p:cNvSpPr txBox="1">
            <a:spLocks/>
          </p:cNvSpPr>
          <p:nvPr userDrawn="1"/>
        </p:nvSpPr>
        <p:spPr>
          <a:xfrm>
            <a:off x="10231199" y="415925"/>
            <a:ext cx="1328975" cy="192833"/>
          </a:xfrm>
          <a:prstGeom prst="rect">
            <a:avLst/>
          </a:prstGeom>
          <a:blipFill>
            <a:blip r:embed="rId2"/>
            <a:stretch>
              <a:fillRect/>
            </a:stretch>
          </a:blipFill>
        </p:spPr>
        <p:txBody>
          <a:bodyPr/>
          <a:lstStyle>
            <a:lvl1pPr algn="l" defTabSz="914400" rtl="0" eaLnBrk="1" latinLnBrk="0" hangingPunct="1">
              <a:lnSpc>
                <a:spcPct val="90000"/>
              </a:lnSpc>
              <a:spcBef>
                <a:spcPct val="0"/>
              </a:spcBef>
              <a:buNone/>
              <a:defRPr sz="4400" kern="1200" baseline="0">
                <a:noFill/>
                <a:latin typeface="Calibri" panose="020F0502020204030204" pitchFamily="34" charset="0"/>
                <a:ea typeface="+mj-ea"/>
                <a:cs typeface="+mj-cs"/>
              </a:defRPr>
            </a:lvl1pPr>
          </a:lstStyle>
          <a:p>
            <a:r>
              <a:rPr lang="sv-SE" dirty="0"/>
              <a:t>Klicka här för att ändra mall för rubrikformat</a:t>
            </a:r>
          </a:p>
        </p:txBody>
      </p:sp>
      <p:sp>
        <p:nvSpPr>
          <p:cNvPr id="9" name="textruta 8">
            <a:extLst>
              <a:ext uri="{FF2B5EF4-FFF2-40B4-BE49-F238E27FC236}">
                <a16:creationId xmlns:a16="http://schemas.microsoft.com/office/drawing/2014/main" id="{8843325D-F9CB-0998-5C98-2D28BFC253FB}"/>
              </a:ext>
            </a:extLst>
          </p:cNvPr>
          <p:cNvSpPr txBox="1"/>
          <p:nvPr userDrawn="1"/>
        </p:nvSpPr>
        <p:spPr>
          <a:xfrm>
            <a:off x="8269035" y="5952572"/>
            <a:ext cx="3393440" cy="307777"/>
          </a:xfrm>
          <a:prstGeom prst="rect">
            <a:avLst/>
          </a:prstGeom>
          <a:noFill/>
        </p:spPr>
        <p:txBody>
          <a:bodyPr wrap="square" rtlCol="0">
            <a:spAutoFit/>
          </a:bodyPr>
          <a:lstStyle/>
          <a:p>
            <a:pPr algn="r"/>
            <a:r>
              <a:rPr lang="sv-SE" sz="1400" baseline="0" dirty="0">
                <a:solidFill>
                  <a:schemeClr val="bg1"/>
                </a:solidFill>
              </a:rPr>
              <a:t>En del av Göteborgs Stad</a:t>
            </a:r>
          </a:p>
        </p:txBody>
      </p:sp>
    </p:spTree>
    <p:extLst>
      <p:ext uri="{BB962C8B-B14F-4D97-AF65-F5344CB8AC3E}">
        <p14:creationId xmlns:p14="http://schemas.microsoft.com/office/powerpoint/2010/main" val="2536241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F6F5F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12/09/2025</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2" name="Rubrik 1">
            <a:extLst>
              <a:ext uri="{FF2B5EF4-FFF2-40B4-BE49-F238E27FC236}">
                <a16:creationId xmlns:a16="http://schemas.microsoft.com/office/drawing/2014/main" id="{8E9F8E1C-D67B-B864-85DC-39383FED61B9}"/>
              </a:ext>
            </a:extLst>
          </p:cNvPr>
          <p:cNvSpPr>
            <a:spLocks noGrp="1"/>
          </p:cNvSpPr>
          <p:nvPr>
            <p:ph type="title"/>
          </p:nvPr>
        </p:nvSpPr>
        <p:spPr>
          <a:xfrm>
            <a:off x="838200" y="365125"/>
            <a:ext cx="10515600" cy="1325563"/>
          </a:xfrm>
        </p:spPr>
        <p:txBody>
          <a:bodyPr/>
          <a:lstStyle/>
          <a:p>
            <a:r>
              <a:rPr lang="sv-SE"/>
              <a:t>Klicka här för att ändra mall för rubrikformat</a:t>
            </a:r>
            <a:endParaRPr lang="en-GB" dirty="0"/>
          </a:p>
        </p:txBody>
      </p:sp>
    </p:spTree>
    <p:extLst>
      <p:ext uri="{BB962C8B-B14F-4D97-AF65-F5344CB8AC3E}">
        <p14:creationId xmlns:p14="http://schemas.microsoft.com/office/powerpoint/2010/main" val="1910799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Rubrik + två textbox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12/09/2025</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836272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bild höge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838200" y="365125"/>
            <a:ext cx="4876800" cy="1325563"/>
          </a:xfrm>
        </p:spPr>
        <p:txBody>
          <a:bodyPr/>
          <a:lstStyle/>
          <a:p>
            <a:r>
              <a:rPr lang="sv-SE"/>
              <a:t>Klicka här för att ändra mall för rubrikformat</a:t>
            </a:r>
            <a:endParaRPr lang="en-GB" dirty="0"/>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48768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12/09/2025</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6096000" y="1"/>
            <a:ext cx="6096000" cy="6858000"/>
          </a:xfrm>
        </p:spPr>
        <p:txBody>
          <a:bodyPr/>
          <a:lstStyle/>
          <a:p>
            <a:r>
              <a:rPr lang="sv-SE"/>
              <a:t>Klicka på ikonen för att lägga till en bild</a:t>
            </a:r>
          </a:p>
        </p:txBody>
      </p:sp>
      <p:sp>
        <p:nvSpPr>
          <p:cNvPr id="10" name="Platshållare för bild 10">
            <a:extLst>
              <a:ext uri="{FF2B5EF4-FFF2-40B4-BE49-F238E27FC236}">
                <a16:creationId xmlns:a16="http://schemas.microsoft.com/office/drawing/2014/main" id="{E0E2D5B2-C8FB-4B49-9797-8EA5369494CD}"/>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131275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1/3 bild höger">
    <p:bg>
      <p:bgPr>
        <a:solidFill>
          <a:srgbClr val="F6F5F1"/>
        </a:solidFill>
        <a:effectLst/>
      </p:bgPr>
    </p:bg>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BB0979C0-7088-BC71-A9C3-FD1FCD12D015}"/>
              </a:ext>
            </a:extLst>
          </p:cNvPr>
          <p:cNvGraphicFramePr>
            <a:graphicFrameLocks noChangeAspect="1"/>
          </p:cNvGraphicFramePr>
          <p:nvPr userDrawn="1">
            <p:custDataLst>
              <p:tags r:id="rId1"/>
            </p:custDataLst>
            <p:extLst>
              <p:ext uri="{D42A27DB-BD31-4B8C-83A1-F6EECF244321}">
                <p14:modId xmlns:p14="http://schemas.microsoft.com/office/powerpoint/2010/main" val="451062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45" imgH="245" progId="TCLayout.ActiveDocument.1">
                  <p:embed/>
                </p:oleObj>
              </mc:Choice>
              <mc:Fallback>
                <p:oleObj name="think-cell Slide" r:id="rId3" imgW="245" imgH="245" progId="TCLayout.ActiveDocument.1">
                  <p:embed/>
                  <p:pic>
                    <p:nvPicPr>
                      <p:cNvPr id="12" name="think-cell data - do not delete" hidden="1">
                        <a:extLst>
                          <a:ext uri="{FF2B5EF4-FFF2-40B4-BE49-F238E27FC236}">
                            <a16:creationId xmlns:a16="http://schemas.microsoft.com/office/drawing/2014/main" id="{BB0979C0-7088-BC71-A9C3-FD1FCD12D0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838200" y="365125"/>
            <a:ext cx="3225800" cy="1325563"/>
          </a:xfrm>
        </p:spPr>
        <p:txBody>
          <a:bodyPr vert="horz"/>
          <a:lstStyle/>
          <a:p>
            <a:r>
              <a:rPr lang="sv-SE"/>
              <a:t>Klicka här för att ändra mall för rubrikformat</a:t>
            </a:r>
            <a:endParaRPr lang="en-GB" dirty="0"/>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32258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12/09/2025</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4241800" y="1"/>
            <a:ext cx="7950200" cy="6858000"/>
          </a:xfrm>
        </p:spPr>
        <p:txBody>
          <a:bodyPr/>
          <a:lstStyle/>
          <a:p>
            <a:r>
              <a:rPr lang="sv-SE"/>
              <a:t>Klicka på ikonen för att lägga till en bild</a:t>
            </a:r>
            <a:endParaRPr lang="sv-SE" dirty="0"/>
          </a:p>
        </p:txBody>
      </p:sp>
      <p:sp>
        <p:nvSpPr>
          <p:cNvPr id="10" name="Platshållare för bild 10">
            <a:extLst>
              <a:ext uri="{FF2B5EF4-FFF2-40B4-BE49-F238E27FC236}">
                <a16:creationId xmlns:a16="http://schemas.microsoft.com/office/drawing/2014/main" id="{E0E2D5B2-C8FB-4B49-9797-8EA5369494CD}"/>
              </a:ext>
            </a:extLst>
          </p:cNvPr>
          <p:cNvSpPr>
            <a:spLocks noGrp="1"/>
          </p:cNvSpPr>
          <p:nvPr>
            <p:ph type="pic" sz="quarter" idx="11" hasCustomPrompt="1"/>
          </p:nvPr>
        </p:nvSpPr>
        <p:spPr>
          <a:xfrm>
            <a:off x="10693400" y="5961063"/>
            <a:ext cx="1055688" cy="682625"/>
          </a:xfrm>
          <a:blipFill dpi="0" rotWithShape="1">
            <a:blip r:embed="rId5"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1234107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bild vänste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a:xfrm>
            <a:off x="6475413" y="365125"/>
            <a:ext cx="4876800" cy="1325563"/>
          </a:xfrm>
        </p:spPr>
        <p:txBody>
          <a:bodyPr/>
          <a:lstStyle/>
          <a:p>
            <a:r>
              <a:rPr lang="sv-SE"/>
              <a:t>Klicka här för att ändra mall för rubrikformat</a:t>
            </a:r>
            <a:endParaRPr lang="en-GB" dirty="0"/>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6475413" y="1825625"/>
            <a:ext cx="48768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12/09/2025</a:t>
            </a:fld>
            <a:endParaRPr lang="en-GB"/>
          </a:p>
        </p:txBody>
      </p:sp>
      <p:sp>
        <p:nvSpPr>
          <p:cNvPr id="9" name="Platshållare för bild 8">
            <a:extLst>
              <a:ext uri="{FF2B5EF4-FFF2-40B4-BE49-F238E27FC236}">
                <a16:creationId xmlns:a16="http://schemas.microsoft.com/office/drawing/2014/main" id="{B198010F-8F9A-4DDE-AE40-C426F11DA43E}"/>
              </a:ext>
            </a:extLst>
          </p:cNvPr>
          <p:cNvSpPr>
            <a:spLocks noGrp="1"/>
          </p:cNvSpPr>
          <p:nvPr>
            <p:ph type="pic" sz="quarter" idx="13"/>
          </p:nvPr>
        </p:nvSpPr>
        <p:spPr>
          <a:xfrm>
            <a:off x="0" y="0"/>
            <a:ext cx="6096000" cy="6858000"/>
          </a:xfrm>
        </p:spPr>
        <p:txBody>
          <a:bodyPr/>
          <a:lstStyle/>
          <a:p>
            <a:r>
              <a:rPr lang="sv-SE"/>
              <a:t>Klicka på ikonen för att lägga till en bild</a:t>
            </a:r>
          </a:p>
        </p:txBody>
      </p:sp>
    </p:spTree>
    <p:extLst>
      <p:ext uri="{BB962C8B-B14F-4D97-AF65-F5344CB8AC3E}">
        <p14:creationId xmlns:p14="http://schemas.microsoft.com/office/powerpoint/2010/main" val="487948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xar runt hexagon">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12/09/2025</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innehåll 6">
            <a:extLst>
              <a:ext uri="{FF2B5EF4-FFF2-40B4-BE49-F238E27FC236}">
                <a16:creationId xmlns:a16="http://schemas.microsoft.com/office/drawing/2014/main" id="{EE230758-7D58-4375-F337-9297DD40CE1B}"/>
              </a:ext>
            </a:extLst>
          </p:cNvPr>
          <p:cNvSpPr>
            <a:spLocks noGrp="1"/>
          </p:cNvSpPr>
          <p:nvPr>
            <p:ph sz="quarter" idx="13"/>
          </p:nvPr>
        </p:nvSpPr>
        <p:spPr>
          <a:xfrm>
            <a:off x="4400323" y="2366169"/>
            <a:ext cx="3206977" cy="2757488"/>
          </a:xfrm>
          <a:prstGeom prst="hexagon">
            <a:avLst/>
          </a:prstGeom>
          <a:solidFill>
            <a:schemeClr val="accent1"/>
          </a:solidFill>
        </p:spPr>
        <p:txBody>
          <a:bodyPr anchor="ctr"/>
          <a:lstStyle>
            <a:lvl1pPr marL="0" indent="0" algn="ctr">
              <a:buNone/>
              <a:defRPr>
                <a:solidFill>
                  <a:schemeClr val="bg1"/>
                </a:solidFill>
              </a:defRPr>
            </a:lvl1pPr>
            <a:lvl2pPr marL="271462" indent="0" algn="ctr">
              <a:buNone/>
              <a:defRPr>
                <a:solidFill>
                  <a:schemeClr val="bg1"/>
                </a:solidFill>
              </a:defRPr>
            </a:lvl2pPr>
            <a:lvl3pPr marL="533400" indent="0" algn="ctr">
              <a:buNone/>
              <a:defRPr>
                <a:solidFill>
                  <a:schemeClr val="bg1"/>
                </a:solidFill>
              </a:defRPr>
            </a:lvl3pPr>
            <a:lvl4pPr marL="806450" indent="0" algn="ctr">
              <a:buNone/>
              <a:defRPr>
                <a:solidFill>
                  <a:schemeClr val="bg1"/>
                </a:solidFill>
              </a:defRPr>
            </a:lvl4pPr>
            <a:lvl5pPr marL="1077912" indent="0" algn="ctr">
              <a:buNone/>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a:extLst>
              <a:ext uri="{FF2B5EF4-FFF2-40B4-BE49-F238E27FC236}">
                <a16:creationId xmlns:a16="http://schemas.microsoft.com/office/drawing/2014/main" id="{5F0FACCF-362E-5318-D726-A24E4D239955}"/>
              </a:ext>
            </a:extLst>
          </p:cNvPr>
          <p:cNvSpPr>
            <a:spLocks noGrp="1"/>
          </p:cNvSpPr>
          <p:nvPr>
            <p:ph type="body" sz="quarter" idx="14"/>
          </p:nvPr>
        </p:nvSpPr>
        <p:spPr>
          <a:xfrm>
            <a:off x="8283575" y="1808163"/>
            <a:ext cx="2357438" cy="1116012"/>
          </a:xfrm>
          <a:prstGeom prst="borderCallout1">
            <a:avLst>
              <a:gd name="adj1" fmla="val 18750"/>
              <a:gd name="adj2" fmla="val -8333"/>
              <a:gd name="adj3" fmla="val 43692"/>
              <a:gd name="adj4" fmla="val -53513"/>
            </a:avLst>
          </a:prstGeom>
          <a:solidFill>
            <a:schemeClr val="accent1">
              <a:lumMod val="20000"/>
              <a:lumOff val="80000"/>
            </a:schemeClr>
          </a:solidFill>
          <a:ln>
            <a:solidFill>
              <a:schemeClr val="accent1"/>
            </a:solidFill>
          </a:ln>
        </p:spPr>
        <p:txBody>
          <a:bodyPr anchor="ctr"/>
          <a:lstStyle>
            <a:lvl1pPr marL="0" indent="0">
              <a:buNone/>
              <a:defRPr/>
            </a:lvl1pPr>
          </a:lstStyle>
          <a:p>
            <a:pPr lvl="0"/>
            <a:r>
              <a:rPr lang="sv-SE"/>
              <a:t>Klicka här för att ändra format på bakgrundstexten</a:t>
            </a:r>
          </a:p>
        </p:txBody>
      </p:sp>
      <p:sp>
        <p:nvSpPr>
          <p:cNvPr id="11" name="Platshållare för text 9">
            <a:extLst>
              <a:ext uri="{FF2B5EF4-FFF2-40B4-BE49-F238E27FC236}">
                <a16:creationId xmlns:a16="http://schemas.microsoft.com/office/drawing/2014/main" id="{48DA029A-6476-C96E-AEC8-8E075036B218}"/>
              </a:ext>
            </a:extLst>
          </p:cNvPr>
          <p:cNvSpPr>
            <a:spLocks noGrp="1"/>
          </p:cNvSpPr>
          <p:nvPr>
            <p:ph type="body" sz="quarter" idx="15"/>
          </p:nvPr>
        </p:nvSpPr>
        <p:spPr>
          <a:xfrm>
            <a:off x="8994775" y="3244851"/>
            <a:ext cx="2357438" cy="1116012"/>
          </a:xfrm>
          <a:prstGeom prst="borderCallout1">
            <a:avLst>
              <a:gd name="adj1" fmla="val 18750"/>
              <a:gd name="adj2" fmla="val -8333"/>
              <a:gd name="adj3" fmla="val 47472"/>
              <a:gd name="adj4" fmla="val -51878"/>
            </a:avLst>
          </a:prstGeom>
          <a:solidFill>
            <a:schemeClr val="accent1">
              <a:lumMod val="20000"/>
              <a:lumOff val="80000"/>
            </a:schemeClr>
          </a:solidFill>
          <a:ln>
            <a:solidFill>
              <a:schemeClr val="accent1"/>
            </a:solidFill>
          </a:ln>
        </p:spPr>
        <p:txBody>
          <a:bodyPr anchor="ctr"/>
          <a:lstStyle>
            <a:lvl1pPr marL="0" indent="0">
              <a:buNone/>
              <a:defRPr/>
            </a:lvl1pPr>
            <a:lvl2pPr marL="271462" indent="0">
              <a:buNone/>
              <a:defRPr/>
            </a:lvl2pPr>
          </a:lstStyle>
          <a:p>
            <a:pPr lvl="0"/>
            <a:r>
              <a:rPr lang="sv-SE"/>
              <a:t>Klicka här för att ändra format på bakgrundstexten</a:t>
            </a:r>
          </a:p>
        </p:txBody>
      </p:sp>
      <p:sp>
        <p:nvSpPr>
          <p:cNvPr id="12" name="Platshållare för text 9">
            <a:extLst>
              <a:ext uri="{FF2B5EF4-FFF2-40B4-BE49-F238E27FC236}">
                <a16:creationId xmlns:a16="http://schemas.microsoft.com/office/drawing/2014/main" id="{48F0AF9E-2F6D-3E5E-7E3F-AF08659A9318}"/>
              </a:ext>
            </a:extLst>
          </p:cNvPr>
          <p:cNvSpPr>
            <a:spLocks noGrp="1"/>
          </p:cNvSpPr>
          <p:nvPr>
            <p:ph type="body" sz="quarter" idx="16"/>
          </p:nvPr>
        </p:nvSpPr>
        <p:spPr>
          <a:xfrm>
            <a:off x="8399690" y="4681538"/>
            <a:ext cx="2357438" cy="1116012"/>
          </a:xfrm>
          <a:prstGeom prst="borderCallout1">
            <a:avLst>
              <a:gd name="adj1" fmla="val 18750"/>
              <a:gd name="adj2" fmla="val -8333"/>
              <a:gd name="adj3" fmla="val 39669"/>
              <a:gd name="adj4" fmla="val -54956"/>
            </a:avLst>
          </a:prstGeom>
          <a:solidFill>
            <a:schemeClr val="accent1">
              <a:lumMod val="20000"/>
              <a:lumOff val="80000"/>
            </a:schemeClr>
          </a:solidFill>
          <a:ln>
            <a:solidFill>
              <a:schemeClr val="accent1"/>
            </a:solidFill>
          </a:ln>
        </p:spPr>
        <p:txBody>
          <a:bodyPr anchor="ctr"/>
          <a:lstStyle>
            <a:lvl1pPr marL="0" indent="0">
              <a:buNone/>
              <a:defRPr/>
            </a:lvl1pPr>
          </a:lstStyle>
          <a:p>
            <a:pPr lvl="0"/>
            <a:r>
              <a:rPr lang="sv-SE"/>
              <a:t>Klicka här för att ändra format på bakgrundstexten</a:t>
            </a:r>
          </a:p>
        </p:txBody>
      </p:sp>
      <p:sp>
        <p:nvSpPr>
          <p:cNvPr id="13" name="Platshållare för text 9">
            <a:extLst>
              <a:ext uri="{FF2B5EF4-FFF2-40B4-BE49-F238E27FC236}">
                <a16:creationId xmlns:a16="http://schemas.microsoft.com/office/drawing/2014/main" id="{637324AD-AA23-8A34-0DF8-0D7FCEB45F78}"/>
              </a:ext>
            </a:extLst>
          </p:cNvPr>
          <p:cNvSpPr>
            <a:spLocks noGrp="1"/>
          </p:cNvSpPr>
          <p:nvPr>
            <p:ph type="body" sz="quarter" idx="17"/>
          </p:nvPr>
        </p:nvSpPr>
        <p:spPr>
          <a:xfrm>
            <a:off x="1482725" y="1808163"/>
            <a:ext cx="2357438" cy="1116012"/>
          </a:xfrm>
          <a:prstGeom prst="borderCallout1">
            <a:avLst>
              <a:gd name="adj1" fmla="val 23952"/>
              <a:gd name="adj2" fmla="val 103721"/>
              <a:gd name="adj3" fmla="val 46496"/>
              <a:gd name="adj4" fmla="val 148450"/>
            </a:avLst>
          </a:prstGeom>
          <a:solidFill>
            <a:schemeClr val="accent1">
              <a:lumMod val="20000"/>
              <a:lumOff val="80000"/>
            </a:schemeClr>
          </a:solidFill>
          <a:ln>
            <a:solidFill>
              <a:schemeClr val="accent1"/>
            </a:solidFill>
          </a:ln>
        </p:spPr>
        <p:txBody>
          <a:bodyPr anchor="ctr"/>
          <a:lstStyle>
            <a:lvl1pPr marL="0" indent="0">
              <a:buNone/>
              <a:defRPr/>
            </a:lvl1pPr>
          </a:lstStyle>
          <a:p>
            <a:pPr lvl="0"/>
            <a:r>
              <a:rPr lang="sv-SE"/>
              <a:t>Klicka här för att ändra format på bakgrundstexten</a:t>
            </a:r>
          </a:p>
        </p:txBody>
      </p:sp>
      <p:sp>
        <p:nvSpPr>
          <p:cNvPr id="14" name="Platshållare för text 9">
            <a:extLst>
              <a:ext uri="{FF2B5EF4-FFF2-40B4-BE49-F238E27FC236}">
                <a16:creationId xmlns:a16="http://schemas.microsoft.com/office/drawing/2014/main" id="{5131142D-0AE0-D28E-12EC-67B64020D836}"/>
              </a:ext>
            </a:extLst>
          </p:cNvPr>
          <p:cNvSpPr>
            <a:spLocks noGrp="1"/>
          </p:cNvSpPr>
          <p:nvPr>
            <p:ph type="body" sz="quarter" idx="18"/>
          </p:nvPr>
        </p:nvSpPr>
        <p:spPr>
          <a:xfrm>
            <a:off x="839788" y="3248820"/>
            <a:ext cx="2357438" cy="1116012"/>
          </a:xfrm>
          <a:prstGeom prst="borderCallout1">
            <a:avLst>
              <a:gd name="adj1" fmla="val 23952"/>
              <a:gd name="adj2" fmla="val 103721"/>
              <a:gd name="adj3" fmla="val 42269"/>
              <a:gd name="adj4" fmla="val 143909"/>
            </a:avLst>
          </a:prstGeom>
          <a:solidFill>
            <a:schemeClr val="accent1">
              <a:lumMod val="20000"/>
              <a:lumOff val="80000"/>
            </a:schemeClr>
          </a:solidFill>
          <a:ln>
            <a:solidFill>
              <a:schemeClr val="accent1"/>
            </a:solidFill>
          </a:ln>
        </p:spPr>
        <p:txBody>
          <a:bodyPr anchor="ctr"/>
          <a:lstStyle>
            <a:lvl1pPr marL="0" indent="0">
              <a:buNone/>
              <a:defRPr/>
            </a:lvl1pPr>
          </a:lstStyle>
          <a:p>
            <a:pPr lvl="0"/>
            <a:r>
              <a:rPr lang="sv-SE"/>
              <a:t>Klicka här för att ändra format på bakgrundstexten</a:t>
            </a:r>
          </a:p>
        </p:txBody>
      </p:sp>
      <p:sp>
        <p:nvSpPr>
          <p:cNvPr id="15" name="Platshållare för text 9">
            <a:extLst>
              <a:ext uri="{FF2B5EF4-FFF2-40B4-BE49-F238E27FC236}">
                <a16:creationId xmlns:a16="http://schemas.microsoft.com/office/drawing/2014/main" id="{9CD9AB60-5A8F-BC76-E11B-07F8977903C9}"/>
              </a:ext>
            </a:extLst>
          </p:cNvPr>
          <p:cNvSpPr>
            <a:spLocks noGrp="1"/>
          </p:cNvSpPr>
          <p:nvPr>
            <p:ph type="body" sz="quarter" idx="19"/>
          </p:nvPr>
        </p:nvSpPr>
        <p:spPr>
          <a:xfrm>
            <a:off x="1482725" y="4689476"/>
            <a:ext cx="2357438" cy="1116012"/>
          </a:xfrm>
          <a:prstGeom prst="borderCallout1">
            <a:avLst>
              <a:gd name="adj1" fmla="val 23952"/>
              <a:gd name="adj2" fmla="val 103721"/>
              <a:gd name="adj3" fmla="val 39668"/>
              <a:gd name="adj4" fmla="val 146987"/>
            </a:avLst>
          </a:prstGeom>
          <a:solidFill>
            <a:schemeClr val="accent1">
              <a:lumMod val="20000"/>
              <a:lumOff val="80000"/>
            </a:schemeClr>
          </a:solidFill>
          <a:ln>
            <a:solidFill>
              <a:schemeClr val="accent1"/>
            </a:solidFill>
          </a:ln>
        </p:spPr>
        <p:txBody>
          <a:bodyPr anchor="ct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396367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3 textbox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6"/>
            <a:ext cx="1397000" cy="1188000"/>
          </a:xfrm>
          <a:prstGeom prst="hexagon">
            <a:avLst/>
          </a:prstGeom>
          <a:solidFill>
            <a:schemeClr val="accent1"/>
          </a:solidFill>
        </p:spPr>
        <p:txBody>
          <a:bodyPr lIns="144000" rIns="144000" anchor="ctr">
            <a:noAutofit/>
          </a:bodyPr>
          <a:lstStyle>
            <a:lvl1pPr marL="0" indent="0" algn="ctr">
              <a:buNone/>
              <a:defRPr>
                <a:solidFill>
                  <a:schemeClr val="bg1"/>
                </a:solidFill>
              </a:defRPr>
            </a:lvl1pPr>
            <a:lvl2pPr marL="271462" indent="0">
              <a:buNone/>
              <a:defRPr/>
            </a:lvl2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2497667" y="1825626"/>
            <a:ext cx="8856133" cy="1189997"/>
          </a:xfrm>
        </p:spPr>
        <p:txBody>
          <a:bodyPr>
            <a:noAutofit/>
          </a:bodyPr>
          <a:lstStyle/>
          <a:p>
            <a:pPr lvl="0"/>
            <a:r>
              <a:rPr lang="sv-SE"/>
              <a:t>Klicka här för att ändra format på bakgrundstexten</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12/09/2025</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9" name="Platshållare för innehåll 3">
            <a:extLst>
              <a:ext uri="{FF2B5EF4-FFF2-40B4-BE49-F238E27FC236}">
                <a16:creationId xmlns:a16="http://schemas.microsoft.com/office/drawing/2014/main" id="{BFB4AC46-A5E0-4B65-ADA2-84709A1936A5}"/>
              </a:ext>
            </a:extLst>
          </p:cNvPr>
          <p:cNvSpPr>
            <a:spLocks noGrp="1"/>
          </p:cNvSpPr>
          <p:nvPr>
            <p:ph sz="half" idx="14"/>
          </p:nvPr>
        </p:nvSpPr>
        <p:spPr>
          <a:xfrm>
            <a:off x="2497667" y="3199780"/>
            <a:ext cx="8856133" cy="1237306"/>
          </a:xfrm>
        </p:spPr>
        <p:txBody>
          <a:bodyPr>
            <a:noAutofit/>
          </a:bodyPr>
          <a:lstStyle/>
          <a:p>
            <a:pPr lvl="0"/>
            <a:r>
              <a:rPr lang="sv-SE"/>
              <a:t>Klicka här för att ändra format på bakgrundstexten</a:t>
            </a:r>
          </a:p>
          <a:p>
            <a:pPr lvl="1"/>
            <a:r>
              <a:rPr lang="sv-SE"/>
              <a:t>Nivå två</a:t>
            </a:r>
          </a:p>
          <a:p>
            <a:pPr lvl="2"/>
            <a:r>
              <a:rPr lang="sv-SE"/>
              <a:t>Nivå tre</a:t>
            </a:r>
          </a:p>
        </p:txBody>
      </p:sp>
      <p:sp>
        <p:nvSpPr>
          <p:cNvPr id="11" name="Platshållare för innehåll 3">
            <a:extLst>
              <a:ext uri="{FF2B5EF4-FFF2-40B4-BE49-F238E27FC236}">
                <a16:creationId xmlns:a16="http://schemas.microsoft.com/office/drawing/2014/main" id="{8600C9DA-D5E7-4933-B9D6-4F5696F13370}"/>
              </a:ext>
            </a:extLst>
          </p:cNvPr>
          <p:cNvSpPr>
            <a:spLocks noGrp="1"/>
          </p:cNvSpPr>
          <p:nvPr>
            <p:ph sz="half" idx="16"/>
          </p:nvPr>
        </p:nvSpPr>
        <p:spPr>
          <a:xfrm>
            <a:off x="2497667" y="4573935"/>
            <a:ext cx="8856133" cy="1237306"/>
          </a:xfrm>
        </p:spPr>
        <p:txBody>
          <a:bodyPr>
            <a:noAutofit/>
          </a:bodyPr>
          <a:lstStyle/>
          <a:p>
            <a:pPr lvl="0"/>
            <a:r>
              <a:rPr lang="sv-SE"/>
              <a:t>Klicka här för att ändra format på bakgrundstexten</a:t>
            </a:r>
          </a:p>
          <a:p>
            <a:pPr lvl="1"/>
            <a:r>
              <a:rPr lang="sv-SE"/>
              <a:t>Nivå två</a:t>
            </a:r>
          </a:p>
          <a:p>
            <a:pPr lvl="2"/>
            <a:r>
              <a:rPr lang="sv-SE"/>
              <a:t>Nivå tre</a:t>
            </a:r>
          </a:p>
        </p:txBody>
      </p:sp>
      <p:sp>
        <p:nvSpPr>
          <p:cNvPr id="13" name="Platshållare för innehåll 2">
            <a:extLst>
              <a:ext uri="{FF2B5EF4-FFF2-40B4-BE49-F238E27FC236}">
                <a16:creationId xmlns:a16="http://schemas.microsoft.com/office/drawing/2014/main" id="{EF716A03-6C7A-2959-AC61-4F31BF3E8739}"/>
              </a:ext>
            </a:extLst>
          </p:cNvPr>
          <p:cNvSpPr>
            <a:spLocks noGrp="1"/>
          </p:cNvSpPr>
          <p:nvPr>
            <p:ph sz="half" idx="17"/>
          </p:nvPr>
        </p:nvSpPr>
        <p:spPr>
          <a:xfrm>
            <a:off x="838200" y="3224434"/>
            <a:ext cx="1397000" cy="1188000"/>
          </a:xfrm>
          <a:prstGeom prst="hexagon">
            <a:avLst/>
          </a:prstGeom>
          <a:solidFill>
            <a:schemeClr val="accent1"/>
          </a:solidFill>
        </p:spPr>
        <p:txBody>
          <a:bodyPr lIns="144000" rIns="144000" anchor="ctr">
            <a:noAutofit/>
          </a:bodyPr>
          <a:lstStyle>
            <a:lvl1pPr marL="0" indent="0" algn="ctr">
              <a:buNone/>
              <a:defRPr>
                <a:solidFill>
                  <a:schemeClr val="bg1"/>
                </a:solidFill>
              </a:defRPr>
            </a:lvl1pPr>
            <a:lvl2pPr marL="271462" indent="0">
              <a:buNone/>
              <a:defRPr/>
            </a:lvl2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id="{54D02B75-5286-2C0C-947B-C59D87FDF82F}"/>
              </a:ext>
            </a:extLst>
          </p:cNvPr>
          <p:cNvSpPr>
            <a:spLocks noGrp="1"/>
          </p:cNvSpPr>
          <p:nvPr>
            <p:ph sz="half" idx="18"/>
          </p:nvPr>
        </p:nvSpPr>
        <p:spPr>
          <a:xfrm>
            <a:off x="838200" y="4623241"/>
            <a:ext cx="1397000" cy="1188000"/>
          </a:xfrm>
          <a:prstGeom prst="hexagon">
            <a:avLst/>
          </a:prstGeom>
          <a:solidFill>
            <a:schemeClr val="accent1"/>
          </a:solidFill>
        </p:spPr>
        <p:txBody>
          <a:bodyPr lIns="144000" rIns="144000" anchor="ctr">
            <a:noAutofit/>
          </a:bodyPr>
          <a:lstStyle>
            <a:lvl1pPr marL="0" indent="0" algn="ctr">
              <a:buNone/>
              <a:defRPr>
                <a:solidFill>
                  <a:schemeClr val="bg1"/>
                </a:solidFill>
              </a:defRPr>
            </a:lvl1pPr>
            <a:lvl2pPr marL="271462" indent="0">
              <a:buNone/>
              <a:defRPr/>
            </a:lvl2pPr>
          </a:lstStyle>
          <a:p>
            <a:pPr lvl="0"/>
            <a:r>
              <a:rPr lang="sv-SE"/>
              <a:t>Klicka här för att ändra format på bakgrundstexten</a:t>
            </a:r>
          </a:p>
        </p:txBody>
      </p:sp>
    </p:spTree>
    <p:extLst>
      <p:ext uri="{BB962C8B-B14F-4D97-AF65-F5344CB8AC3E}">
        <p14:creationId xmlns:p14="http://schemas.microsoft.com/office/powerpoint/2010/main" val="1558027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2 textbox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6"/>
            <a:ext cx="2222536" cy="1890031"/>
          </a:xfrm>
          <a:prstGeom prst="hexagon">
            <a:avLst/>
          </a:prstGeom>
          <a:solidFill>
            <a:schemeClr val="accent1"/>
          </a:solidFill>
        </p:spPr>
        <p:txBody>
          <a:bodyPr lIns="144000" rIns="144000" anchor="ctr">
            <a:noAutofit/>
          </a:bodyPr>
          <a:lstStyle>
            <a:lvl1pPr marL="0" indent="0" algn="ctr">
              <a:buNone/>
              <a:defRPr>
                <a:solidFill>
                  <a:schemeClr val="bg1"/>
                </a:solidFill>
              </a:defRPr>
            </a:lvl1pPr>
            <a:lvl2pPr marL="271462" indent="0">
              <a:buNone/>
              <a:defRPr/>
            </a:lvl2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3323771" y="1825625"/>
            <a:ext cx="8030029" cy="1890000"/>
          </a:xfrm>
        </p:spPr>
        <p:txBody>
          <a:bodyPr>
            <a:noAutofit/>
          </a:bodyPr>
          <a:lstStyle/>
          <a:p>
            <a:pPr lvl="0"/>
            <a:r>
              <a:rPr lang="sv-SE"/>
              <a:t>Klicka här för att ändra format på bakgrundstexten</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12/09/2025</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9" name="Platshållare för innehåll 3">
            <a:extLst>
              <a:ext uri="{FF2B5EF4-FFF2-40B4-BE49-F238E27FC236}">
                <a16:creationId xmlns:a16="http://schemas.microsoft.com/office/drawing/2014/main" id="{BFB4AC46-A5E0-4B65-ADA2-84709A1936A5}"/>
              </a:ext>
            </a:extLst>
          </p:cNvPr>
          <p:cNvSpPr>
            <a:spLocks noGrp="1"/>
          </p:cNvSpPr>
          <p:nvPr>
            <p:ph sz="half" idx="14"/>
          </p:nvPr>
        </p:nvSpPr>
        <p:spPr>
          <a:xfrm>
            <a:off x="3323771" y="3915457"/>
            <a:ext cx="8030029" cy="1890000"/>
          </a:xfrm>
        </p:spPr>
        <p:txBody>
          <a:bodyPr>
            <a:noAutofit/>
          </a:bodyPr>
          <a:lstStyle/>
          <a:p>
            <a:pPr lvl="0"/>
            <a:r>
              <a:rPr lang="sv-SE"/>
              <a:t>Klicka här för att ändra format på bakgrundstexten</a:t>
            </a:r>
          </a:p>
          <a:p>
            <a:pPr lvl="1"/>
            <a:r>
              <a:rPr lang="sv-SE"/>
              <a:t>Nivå två</a:t>
            </a:r>
          </a:p>
          <a:p>
            <a:pPr lvl="2"/>
            <a:r>
              <a:rPr lang="sv-SE"/>
              <a:t>Nivå tre</a:t>
            </a:r>
          </a:p>
        </p:txBody>
      </p:sp>
      <p:sp>
        <p:nvSpPr>
          <p:cNvPr id="13" name="Platshållare för innehåll 2">
            <a:extLst>
              <a:ext uri="{FF2B5EF4-FFF2-40B4-BE49-F238E27FC236}">
                <a16:creationId xmlns:a16="http://schemas.microsoft.com/office/drawing/2014/main" id="{EF716A03-6C7A-2959-AC61-4F31BF3E8739}"/>
              </a:ext>
            </a:extLst>
          </p:cNvPr>
          <p:cNvSpPr>
            <a:spLocks noGrp="1"/>
          </p:cNvSpPr>
          <p:nvPr>
            <p:ph sz="half" idx="17"/>
          </p:nvPr>
        </p:nvSpPr>
        <p:spPr>
          <a:xfrm>
            <a:off x="838200" y="3915457"/>
            <a:ext cx="2222536" cy="1890031"/>
          </a:xfrm>
          <a:prstGeom prst="hexagon">
            <a:avLst/>
          </a:prstGeom>
          <a:solidFill>
            <a:schemeClr val="accent1"/>
          </a:solidFill>
        </p:spPr>
        <p:txBody>
          <a:bodyPr lIns="144000" rIns="144000" anchor="ctr">
            <a:noAutofit/>
          </a:bodyPr>
          <a:lstStyle>
            <a:lvl1pPr marL="0" indent="0" algn="ctr">
              <a:buNone/>
              <a:defRPr>
                <a:solidFill>
                  <a:schemeClr val="bg1"/>
                </a:solidFill>
              </a:defRPr>
            </a:lvl1pPr>
            <a:lvl2pPr marL="271462" indent="0">
              <a:buNone/>
              <a:defRPr/>
            </a:lvl2pPr>
          </a:lstStyle>
          <a:p>
            <a:pPr lvl="0"/>
            <a:r>
              <a:rPr lang="sv-SE"/>
              <a:t>Klicka här för att ändra format på bakgrundstexten</a:t>
            </a:r>
          </a:p>
        </p:txBody>
      </p:sp>
    </p:spTree>
    <p:extLst>
      <p:ext uri="{BB962C8B-B14F-4D97-AF65-F5344CB8AC3E}">
        <p14:creationId xmlns:p14="http://schemas.microsoft.com/office/powerpoint/2010/main" val="1010256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gosida">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C6180E-8AA2-3277-A3FD-4A6BA40792B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931F59B-69AB-F1B0-50AC-534A5C740925}"/>
              </a:ext>
            </a:extLst>
          </p:cNvPr>
          <p:cNvSpPr>
            <a:spLocks noGrp="1"/>
          </p:cNvSpPr>
          <p:nvPr>
            <p:ph type="dt" sz="half" idx="10"/>
          </p:nvPr>
        </p:nvSpPr>
        <p:spPr/>
        <p:txBody>
          <a:bodyPr/>
          <a:lstStyle/>
          <a:p>
            <a:fld id="{F5AD5718-60B2-496E-9FAD-9B02076132A9}" type="datetimeFigureOut">
              <a:rPr lang="en-GB" smtClean="0"/>
              <a:t>12/09/2025</a:t>
            </a:fld>
            <a:endParaRPr lang="en-GB" dirty="0"/>
          </a:p>
        </p:txBody>
      </p:sp>
      <p:sp>
        <p:nvSpPr>
          <p:cNvPr id="4" name="Platshållare för sidfot 3">
            <a:extLst>
              <a:ext uri="{FF2B5EF4-FFF2-40B4-BE49-F238E27FC236}">
                <a16:creationId xmlns:a16="http://schemas.microsoft.com/office/drawing/2014/main" id="{FFC706FC-B74A-7873-C1E2-2FF12B8356C3}"/>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4FB78EA-4B44-1A7E-57D6-0B28CCEA4FB2}"/>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6" name="Rektangel 5">
            <a:extLst>
              <a:ext uri="{FF2B5EF4-FFF2-40B4-BE49-F238E27FC236}">
                <a16:creationId xmlns:a16="http://schemas.microsoft.com/office/drawing/2014/main" id="{E38DADB9-19A8-55AA-664E-3EF6ED455336}"/>
              </a:ext>
            </a:extLst>
          </p:cNvPr>
          <p:cNvSpPr/>
          <p:nvPr userDrawn="1"/>
        </p:nvSpPr>
        <p:spPr>
          <a:xfrm>
            <a:off x="839788" y="1808163"/>
            <a:ext cx="10512425" cy="406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11494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F6F5F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909792E-A871-10CC-323D-74260B7C2E36}"/>
              </a:ext>
            </a:extLst>
          </p:cNvPr>
          <p:cNvGraphicFramePr>
            <a:graphicFrameLocks noChangeAspect="1"/>
          </p:cNvGraphicFramePr>
          <p:nvPr userDrawn="1">
            <p:custDataLst>
              <p:tags r:id="rId1"/>
            </p:custDataLst>
            <p:extLst>
              <p:ext uri="{D42A27DB-BD31-4B8C-83A1-F6EECF244321}">
                <p14:modId xmlns:p14="http://schemas.microsoft.com/office/powerpoint/2010/main" val="2262379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B909792E-A871-10CC-323D-74260B7C2E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ubrik 1">
            <a:extLst>
              <a:ext uri="{FF2B5EF4-FFF2-40B4-BE49-F238E27FC236}">
                <a16:creationId xmlns:a16="http://schemas.microsoft.com/office/drawing/2014/main" id="{95DE5F71-E0FB-60E8-E42D-0CA0AE954CBD}"/>
              </a:ext>
            </a:extLst>
          </p:cNvPr>
          <p:cNvSpPr>
            <a:spLocks noGrp="1"/>
          </p:cNvSpPr>
          <p:nvPr>
            <p:ph type="title"/>
          </p:nvPr>
        </p:nvSpPr>
        <p:spPr>
          <a:xfrm>
            <a:off x="838200" y="365125"/>
            <a:ext cx="10515600" cy="1325563"/>
          </a:xfrm>
        </p:spPr>
        <p:txBody>
          <a:bodyPr/>
          <a:lstStyle/>
          <a:p>
            <a:r>
              <a:rPr lang="sv-SE"/>
              <a:t>Klicka här för att ändra mall för rubrikformat</a:t>
            </a:r>
            <a:endParaRPr lang="en-GB" dirty="0"/>
          </a:p>
        </p:txBody>
      </p:sp>
    </p:spTree>
    <p:extLst>
      <p:ext uri="{BB962C8B-B14F-4D97-AF65-F5344CB8AC3E}">
        <p14:creationId xmlns:p14="http://schemas.microsoft.com/office/powerpoint/2010/main" val="41061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Salvia_logotyp">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8A89E2F7-5C01-92D7-0B94-BD8BA102241D}"/>
              </a:ext>
            </a:extLst>
          </p:cNvPr>
          <p:cNvGrpSpPr/>
          <p:nvPr userDrawn="1"/>
        </p:nvGrpSpPr>
        <p:grpSpPr>
          <a:xfrm>
            <a:off x="3152280" y="2711183"/>
            <a:ext cx="5876475" cy="852777"/>
            <a:chOff x="1377116" y="4632832"/>
            <a:chExt cx="3419666" cy="496252"/>
          </a:xfrm>
        </p:grpSpPr>
        <p:sp>
          <p:nvSpPr>
            <p:cNvPr id="4" name="Frihandsfigur 3">
              <a:extLst>
                <a:ext uri="{FF2B5EF4-FFF2-40B4-BE49-F238E27FC236}">
                  <a16:creationId xmlns:a16="http://schemas.microsoft.com/office/drawing/2014/main" id="{854348F8-081A-0124-9985-965CF3962AC8}"/>
                </a:ext>
              </a:extLst>
            </p:cNvPr>
            <p:cNvSpPr/>
            <p:nvPr/>
          </p:nvSpPr>
          <p:spPr>
            <a:xfrm>
              <a:off x="4676767" y="4657883"/>
              <a:ext cx="120015" cy="119983"/>
            </a:xfrm>
            <a:custGeom>
              <a:avLst/>
              <a:gdLst>
                <a:gd name="connsiteX0" fmla="*/ 59849 w 120015"/>
                <a:gd name="connsiteY0" fmla="*/ 119983 h 119983"/>
                <a:gd name="connsiteX1" fmla="*/ 36227 w 120015"/>
                <a:gd name="connsiteY1" fmla="*/ 115379 h 119983"/>
                <a:gd name="connsiteX2" fmla="*/ 17177 w 120015"/>
                <a:gd name="connsiteY2" fmla="*/ 102552 h 119983"/>
                <a:gd name="connsiteX3" fmla="*/ 4509 w 120015"/>
                <a:gd name="connsiteY3" fmla="*/ 83439 h 119983"/>
                <a:gd name="connsiteX4" fmla="*/ 0 w 120015"/>
                <a:gd name="connsiteY4" fmla="*/ 59976 h 119983"/>
                <a:gd name="connsiteX5" fmla="*/ 4604 w 120015"/>
                <a:gd name="connsiteY5" fmla="*/ 36513 h 119983"/>
                <a:gd name="connsiteX6" fmla="*/ 17335 w 120015"/>
                <a:gd name="connsiteY6" fmla="*/ 17399 h 119983"/>
                <a:gd name="connsiteX7" fmla="*/ 36449 w 120015"/>
                <a:gd name="connsiteY7" fmla="*/ 4572 h 119983"/>
                <a:gd name="connsiteX8" fmla="*/ 60166 w 120015"/>
                <a:gd name="connsiteY8" fmla="*/ 0 h 119983"/>
                <a:gd name="connsiteX9" fmla="*/ 83884 w 120015"/>
                <a:gd name="connsiteY9" fmla="*/ 4508 h 119983"/>
                <a:gd name="connsiteX10" fmla="*/ 102934 w 120015"/>
                <a:gd name="connsiteY10" fmla="*/ 17177 h 119983"/>
                <a:gd name="connsiteX11" fmla="*/ 115507 w 120015"/>
                <a:gd name="connsiteY11" fmla="*/ 36131 h 119983"/>
                <a:gd name="connsiteX12" fmla="*/ 120015 w 120015"/>
                <a:gd name="connsiteY12" fmla="*/ 59658 h 119983"/>
                <a:gd name="connsiteX13" fmla="*/ 115411 w 120015"/>
                <a:gd name="connsiteY13" fmla="*/ 83375 h 119983"/>
                <a:gd name="connsiteX14" fmla="*/ 102584 w 120015"/>
                <a:gd name="connsiteY14" fmla="*/ 102584 h 119983"/>
                <a:gd name="connsiteX15" fmla="*/ 83471 w 120015"/>
                <a:gd name="connsiteY15" fmla="*/ 115411 h 119983"/>
                <a:gd name="connsiteX16" fmla="*/ 59849 w 120015"/>
                <a:gd name="connsiteY16" fmla="*/ 119983 h 119983"/>
                <a:gd name="connsiteX17" fmla="*/ 59849 w 120015"/>
                <a:gd name="connsiteY17" fmla="*/ 112331 h 119983"/>
                <a:gd name="connsiteX18" fmla="*/ 80423 w 120015"/>
                <a:gd name="connsiteY18" fmla="*/ 108236 h 119983"/>
                <a:gd name="connsiteX19" fmla="*/ 97091 w 120015"/>
                <a:gd name="connsiteY19" fmla="*/ 97028 h 119983"/>
                <a:gd name="connsiteX20" fmla="*/ 108141 w 120015"/>
                <a:gd name="connsiteY20" fmla="*/ 80296 h 119983"/>
                <a:gd name="connsiteX21" fmla="*/ 112046 w 120015"/>
                <a:gd name="connsiteY21" fmla="*/ 59658 h 119983"/>
                <a:gd name="connsiteX22" fmla="*/ 108141 w 120015"/>
                <a:gd name="connsiteY22" fmla="*/ 39084 h 119983"/>
                <a:gd name="connsiteX23" fmla="*/ 97250 w 120015"/>
                <a:gd name="connsiteY23" fmla="*/ 22606 h 119983"/>
                <a:gd name="connsiteX24" fmla="*/ 80835 w 120015"/>
                <a:gd name="connsiteY24" fmla="*/ 11652 h 119983"/>
                <a:gd name="connsiteX25" fmla="*/ 60198 w 120015"/>
                <a:gd name="connsiteY25" fmla="*/ 7652 h 119983"/>
                <a:gd name="connsiteX26" fmla="*/ 39370 w 120015"/>
                <a:gd name="connsiteY26" fmla="*/ 11652 h 119983"/>
                <a:gd name="connsiteX27" fmla="*/ 22797 w 120015"/>
                <a:gd name="connsiteY27" fmla="*/ 22860 h 119983"/>
                <a:gd name="connsiteX28" fmla="*/ 11906 w 120015"/>
                <a:gd name="connsiteY28" fmla="*/ 39529 h 119983"/>
                <a:gd name="connsiteX29" fmla="*/ 8001 w 120015"/>
                <a:gd name="connsiteY29" fmla="*/ 60007 h 119983"/>
                <a:gd name="connsiteX30" fmla="*/ 11906 w 120015"/>
                <a:gd name="connsiteY30" fmla="*/ 80581 h 119983"/>
                <a:gd name="connsiteX31" fmla="*/ 22797 w 120015"/>
                <a:gd name="connsiteY31" fmla="*/ 97250 h 119983"/>
                <a:gd name="connsiteX32" fmla="*/ 39275 w 120015"/>
                <a:gd name="connsiteY32" fmla="*/ 108394 h 119983"/>
                <a:gd name="connsiteX33" fmla="*/ 59849 w 120015"/>
                <a:gd name="connsiteY33" fmla="*/ 112331 h 119983"/>
                <a:gd name="connsiteX34" fmla="*/ 35878 w 120015"/>
                <a:gd name="connsiteY34" fmla="*/ 93980 h 119983"/>
                <a:gd name="connsiteX35" fmla="*/ 35878 w 120015"/>
                <a:gd name="connsiteY35" fmla="*/ 26003 h 119983"/>
                <a:gd name="connsiteX36" fmla="*/ 63055 w 120015"/>
                <a:gd name="connsiteY36" fmla="*/ 26003 h 119983"/>
                <a:gd name="connsiteX37" fmla="*/ 83280 w 120015"/>
                <a:gd name="connsiteY37" fmla="*/ 32290 h 119983"/>
                <a:gd name="connsiteX38" fmla="*/ 90583 w 120015"/>
                <a:gd name="connsiteY38" fmla="*/ 49117 h 119983"/>
                <a:gd name="connsiteX39" fmla="*/ 83280 w 120015"/>
                <a:gd name="connsiteY39" fmla="*/ 66103 h 119983"/>
                <a:gd name="connsiteX40" fmla="*/ 63055 w 120015"/>
                <a:gd name="connsiteY40" fmla="*/ 72231 h 119983"/>
                <a:gd name="connsiteX41" fmla="*/ 47435 w 120015"/>
                <a:gd name="connsiteY41" fmla="*/ 72231 h 119983"/>
                <a:gd name="connsiteX42" fmla="*/ 47435 w 120015"/>
                <a:gd name="connsiteY42" fmla="*/ 93980 h 119983"/>
                <a:gd name="connsiteX43" fmla="*/ 35878 w 120015"/>
                <a:gd name="connsiteY43" fmla="*/ 93980 h 119983"/>
                <a:gd name="connsiteX44" fmla="*/ 47276 w 120015"/>
                <a:gd name="connsiteY44" fmla="*/ 62706 h 119983"/>
                <a:gd name="connsiteX45" fmla="*/ 62230 w 120015"/>
                <a:gd name="connsiteY45" fmla="*/ 62706 h 119983"/>
                <a:gd name="connsiteX46" fmla="*/ 74898 w 120015"/>
                <a:gd name="connsiteY46" fmla="*/ 59150 h 119983"/>
                <a:gd name="connsiteX47" fmla="*/ 79407 w 120015"/>
                <a:gd name="connsiteY47" fmla="*/ 49117 h 119983"/>
                <a:gd name="connsiteX48" fmla="*/ 74898 w 120015"/>
                <a:gd name="connsiteY48" fmla="*/ 39179 h 119983"/>
                <a:gd name="connsiteX49" fmla="*/ 62230 w 120015"/>
                <a:gd name="connsiteY49" fmla="*/ 35687 h 119983"/>
                <a:gd name="connsiteX50" fmla="*/ 47276 w 120015"/>
                <a:gd name="connsiteY50" fmla="*/ 35687 h 119983"/>
                <a:gd name="connsiteX51" fmla="*/ 47276 w 120015"/>
                <a:gd name="connsiteY51" fmla="*/ 62706 h 119983"/>
                <a:gd name="connsiteX52" fmla="*/ 80073 w 120015"/>
                <a:gd name="connsiteY52" fmla="*/ 93980 h 119983"/>
                <a:gd name="connsiteX53" fmla="*/ 63087 w 120015"/>
                <a:gd name="connsiteY53" fmla="*/ 67818 h 119983"/>
                <a:gd name="connsiteX54" fmla="*/ 74803 w 120015"/>
                <a:gd name="connsiteY54" fmla="*/ 67818 h 119983"/>
                <a:gd name="connsiteX55" fmla="*/ 91789 w 120015"/>
                <a:gd name="connsiteY55" fmla="*/ 93980 h 119983"/>
                <a:gd name="connsiteX56" fmla="*/ 80073 w 120015"/>
                <a:gd name="connsiteY56" fmla="*/ 93980 h 11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0015" h="119983">
                  <a:moveTo>
                    <a:pt x="59849" y="119983"/>
                  </a:moveTo>
                  <a:cubicBezTo>
                    <a:pt x="51340" y="119983"/>
                    <a:pt x="43466" y="118459"/>
                    <a:pt x="36227" y="115379"/>
                  </a:cubicBezTo>
                  <a:cubicBezTo>
                    <a:pt x="28988" y="112331"/>
                    <a:pt x="22638" y="108045"/>
                    <a:pt x="17177" y="102552"/>
                  </a:cubicBezTo>
                  <a:cubicBezTo>
                    <a:pt x="11748" y="97060"/>
                    <a:pt x="7525" y="90678"/>
                    <a:pt x="4509" y="83439"/>
                  </a:cubicBezTo>
                  <a:cubicBezTo>
                    <a:pt x="1492" y="76200"/>
                    <a:pt x="0" y="68358"/>
                    <a:pt x="0" y="59976"/>
                  </a:cubicBezTo>
                  <a:cubicBezTo>
                    <a:pt x="0" y="51594"/>
                    <a:pt x="1524" y="43783"/>
                    <a:pt x="4604" y="36513"/>
                  </a:cubicBezTo>
                  <a:cubicBezTo>
                    <a:pt x="7652" y="29274"/>
                    <a:pt x="11906" y="22892"/>
                    <a:pt x="17335" y="17399"/>
                  </a:cubicBezTo>
                  <a:cubicBezTo>
                    <a:pt x="22765" y="11906"/>
                    <a:pt x="29147" y="7620"/>
                    <a:pt x="36449" y="4572"/>
                  </a:cubicBezTo>
                  <a:cubicBezTo>
                    <a:pt x="43752" y="1524"/>
                    <a:pt x="51657" y="0"/>
                    <a:pt x="60166" y="0"/>
                  </a:cubicBezTo>
                  <a:cubicBezTo>
                    <a:pt x="68675" y="0"/>
                    <a:pt x="76581" y="1492"/>
                    <a:pt x="83884" y="4508"/>
                  </a:cubicBezTo>
                  <a:cubicBezTo>
                    <a:pt x="91186" y="7525"/>
                    <a:pt x="97536" y="11747"/>
                    <a:pt x="102934" y="17177"/>
                  </a:cubicBezTo>
                  <a:cubicBezTo>
                    <a:pt x="108299" y="22606"/>
                    <a:pt x="112522" y="28924"/>
                    <a:pt x="115507" y="36131"/>
                  </a:cubicBezTo>
                  <a:cubicBezTo>
                    <a:pt x="118523" y="43339"/>
                    <a:pt x="120015" y="51181"/>
                    <a:pt x="120015" y="59658"/>
                  </a:cubicBezTo>
                  <a:cubicBezTo>
                    <a:pt x="120015" y="68135"/>
                    <a:pt x="118491" y="76073"/>
                    <a:pt x="115411" y="83375"/>
                  </a:cubicBezTo>
                  <a:cubicBezTo>
                    <a:pt x="112332" y="90678"/>
                    <a:pt x="108077" y="97091"/>
                    <a:pt x="102584" y="102584"/>
                  </a:cubicBezTo>
                  <a:cubicBezTo>
                    <a:pt x="97091" y="108077"/>
                    <a:pt x="90710" y="112363"/>
                    <a:pt x="83471" y="115411"/>
                  </a:cubicBezTo>
                  <a:cubicBezTo>
                    <a:pt x="76200" y="118459"/>
                    <a:pt x="68326" y="119983"/>
                    <a:pt x="59849" y="119983"/>
                  </a:cubicBezTo>
                  <a:close/>
                  <a:moveTo>
                    <a:pt x="59849" y="112331"/>
                  </a:moveTo>
                  <a:cubicBezTo>
                    <a:pt x="67215" y="112331"/>
                    <a:pt x="74073" y="110966"/>
                    <a:pt x="80423" y="108236"/>
                  </a:cubicBezTo>
                  <a:cubicBezTo>
                    <a:pt x="86773" y="105505"/>
                    <a:pt x="92329" y="101790"/>
                    <a:pt x="97091" y="97028"/>
                  </a:cubicBezTo>
                  <a:cubicBezTo>
                    <a:pt x="101854" y="92265"/>
                    <a:pt x="105537" y="86677"/>
                    <a:pt x="108141" y="80296"/>
                  </a:cubicBezTo>
                  <a:cubicBezTo>
                    <a:pt x="110744" y="73882"/>
                    <a:pt x="112046" y="67024"/>
                    <a:pt x="112046" y="59658"/>
                  </a:cubicBezTo>
                  <a:cubicBezTo>
                    <a:pt x="112046" y="52292"/>
                    <a:pt x="110744" y="45434"/>
                    <a:pt x="108141" y="39084"/>
                  </a:cubicBezTo>
                  <a:cubicBezTo>
                    <a:pt x="105537" y="32734"/>
                    <a:pt x="101917" y="27241"/>
                    <a:pt x="97250" y="22606"/>
                  </a:cubicBezTo>
                  <a:cubicBezTo>
                    <a:pt x="92615" y="17971"/>
                    <a:pt x="87154" y="14319"/>
                    <a:pt x="80835" y="11652"/>
                  </a:cubicBezTo>
                  <a:cubicBezTo>
                    <a:pt x="74549" y="8985"/>
                    <a:pt x="67659" y="7652"/>
                    <a:pt x="60198" y="7652"/>
                  </a:cubicBezTo>
                  <a:cubicBezTo>
                    <a:pt x="52737" y="7652"/>
                    <a:pt x="45784" y="8985"/>
                    <a:pt x="39370" y="11652"/>
                  </a:cubicBezTo>
                  <a:cubicBezTo>
                    <a:pt x="32957" y="14319"/>
                    <a:pt x="27432" y="18066"/>
                    <a:pt x="22797" y="22860"/>
                  </a:cubicBezTo>
                  <a:cubicBezTo>
                    <a:pt x="18161" y="27686"/>
                    <a:pt x="14510" y="33210"/>
                    <a:pt x="11906" y="39529"/>
                  </a:cubicBezTo>
                  <a:cubicBezTo>
                    <a:pt x="9303" y="45815"/>
                    <a:pt x="8001" y="52641"/>
                    <a:pt x="8001" y="60007"/>
                  </a:cubicBezTo>
                  <a:cubicBezTo>
                    <a:pt x="8001" y="67374"/>
                    <a:pt x="9303" y="74231"/>
                    <a:pt x="11906" y="80581"/>
                  </a:cubicBezTo>
                  <a:cubicBezTo>
                    <a:pt x="14510" y="86931"/>
                    <a:pt x="18129" y="92488"/>
                    <a:pt x="22797" y="97250"/>
                  </a:cubicBezTo>
                  <a:cubicBezTo>
                    <a:pt x="27432" y="102013"/>
                    <a:pt x="32925" y="105727"/>
                    <a:pt x="39275" y="108394"/>
                  </a:cubicBezTo>
                  <a:cubicBezTo>
                    <a:pt x="45625" y="110998"/>
                    <a:pt x="52483" y="112331"/>
                    <a:pt x="59849" y="112331"/>
                  </a:cubicBezTo>
                  <a:close/>
                  <a:moveTo>
                    <a:pt x="35878" y="93980"/>
                  </a:moveTo>
                  <a:lnTo>
                    <a:pt x="35878" y="26003"/>
                  </a:lnTo>
                  <a:lnTo>
                    <a:pt x="63055" y="26003"/>
                  </a:lnTo>
                  <a:cubicBezTo>
                    <a:pt x="71660" y="26003"/>
                    <a:pt x="78391" y="28099"/>
                    <a:pt x="83280" y="32290"/>
                  </a:cubicBezTo>
                  <a:cubicBezTo>
                    <a:pt x="88138" y="36481"/>
                    <a:pt x="90583" y="42100"/>
                    <a:pt x="90583" y="49117"/>
                  </a:cubicBezTo>
                  <a:cubicBezTo>
                    <a:pt x="90583" y="56356"/>
                    <a:pt x="88138" y="62039"/>
                    <a:pt x="83280" y="66103"/>
                  </a:cubicBezTo>
                  <a:cubicBezTo>
                    <a:pt x="78423" y="70167"/>
                    <a:pt x="71660" y="72231"/>
                    <a:pt x="63055" y="72231"/>
                  </a:cubicBezTo>
                  <a:lnTo>
                    <a:pt x="47435" y="72231"/>
                  </a:lnTo>
                  <a:lnTo>
                    <a:pt x="47435" y="93980"/>
                  </a:lnTo>
                  <a:lnTo>
                    <a:pt x="35878" y="93980"/>
                  </a:lnTo>
                  <a:close/>
                  <a:moveTo>
                    <a:pt x="47276" y="62706"/>
                  </a:moveTo>
                  <a:lnTo>
                    <a:pt x="62230" y="62706"/>
                  </a:lnTo>
                  <a:cubicBezTo>
                    <a:pt x="67659" y="62706"/>
                    <a:pt x="71882" y="61531"/>
                    <a:pt x="74898" y="59150"/>
                  </a:cubicBezTo>
                  <a:cubicBezTo>
                    <a:pt x="77915" y="56769"/>
                    <a:pt x="79407" y="53435"/>
                    <a:pt x="79407" y="49117"/>
                  </a:cubicBezTo>
                  <a:cubicBezTo>
                    <a:pt x="79407" y="44799"/>
                    <a:pt x="77915" y="41497"/>
                    <a:pt x="74898" y="39179"/>
                  </a:cubicBezTo>
                  <a:cubicBezTo>
                    <a:pt x="71882" y="36862"/>
                    <a:pt x="67691" y="35687"/>
                    <a:pt x="62230" y="35687"/>
                  </a:cubicBezTo>
                  <a:lnTo>
                    <a:pt x="47276" y="35687"/>
                  </a:lnTo>
                  <a:lnTo>
                    <a:pt x="47276" y="62706"/>
                  </a:lnTo>
                  <a:close/>
                  <a:moveTo>
                    <a:pt x="80073" y="93980"/>
                  </a:moveTo>
                  <a:lnTo>
                    <a:pt x="63087" y="67818"/>
                  </a:lnTo>
                  <a:lnTo>
                    <a:pt x="74803" y="67818"/>
                  </a:lnTo>
                  <a:lnTo>
                    <a:pt x="91789" y="93980"/>
                  </a:lnTo>
                  <a:lnTo>
                    <a:pt x="80073" y="93980"/>
                  </a:lnTo>
                  <a:close/>
                </a:path>
              </a:pathLst>
            </a:custGeom>
            <a:solidFill>
              <a:srgbClr val="FFFFFF"/>
            </a:solidFill>
            <a:ln w="3175" cap="flat">
              <a:noFill/>
              <a:prstDash val="solid"/>
              <a:miter/>
            </a:ln>
          </p:spPr>
          <p:txBody>
            <a:bodyPr rtlCol="0" anchor="ctr"/>
            <a:lstStyle/>
            <a:p>
              <a:endParaRPr lang="sv-SE"/>
            </a:p>
          </p:txBody>
        </p:sp>
        <p:grpSp>
          <p:nvGrpSpPr>
            <p:cNvPr id="5" name="Bild 6">
              <a:extLst>
                <a:ext uri="{FF2B5EF4-FFF2-40B4-BE49-F238E27FC236}">
                  <a16:creationId xmlns:a16="http://schemas.microsoft.com/office/drawing/2014/main" id="{84D004CC-0678-0A3D-92BD-A4C5B76C8509}"/>
                </a:ext>
              </a:extLst>
            </p:cNvPr>
            <p:cNvGrpSpPr/>
            <p:nvPr/>
          </p:nvGrpSpPr>
          <p:grpSpPr>
            <a:xfrm>
              <a:off x="1377116" y="4632832"/>
              <a:ext cx="3301936" cy="496252"/>
              <a:chOff x="1377116" y="4632832"/>
              <a:chExt cx="3301936" cy="496252"/>
            </a:xfrm>
            <a:solidFill>
              <a:srgbClr val="FFFFFF"/>
            </a:solidFill>
          </p:grpSpPr>
          <p:sp>
            <p:nvSpPr>
              <p:cNvPr id="6" name="Frihandsfigur 5">
                <a:extLst>
                  <a:ext uri="{FF2B5EF4-FFF2-40B4-BE49-F238E27FC236}">
                    <a16:creationId xmlns:a16="http://schemas.microsoft.com/office/drawing/2014/main" id="{614B8FB7-3565-73E7-273A-BC2D55894562}"/>
                  </a:ext>
                </a:extLst>
              </p:cNvPr>
              <p:cNvSpPr/>
              <p:nvPr/>
            </p:nvSpPr>
            <p:spPr>
              <a:xfrm>
                <a:off x="1377116" y="4686903"/>
                <a:ext cx="328675" cy="434879"/>
              </a:xfrm>
              <a:custGeom>
                <a:avLst/>
                <a:gdLst>
                  <a:gd name="connsiteX0" fmla="*/ 0 w 328675"/>
                  <a:gd name="connsiteY0" fmla="*/ 434880 h 434879"/>
                  <a:gd name="connsiteX1" fmla="*/ 101282 w 328675"/>
                  <a:gd name="connsiteY1" fmla="*/ 434880 h 434879"/>
                  <a:gd name="connsiteX2" fmla="*/ 101282 w 328675"/>
                  <a:gd name="connsiteY2" fmla="*/ 276447 h 434879"/>
                  <a:gd name="connsiteX3" fmla="*/ 301943 w 328675"/>
                  <a:gd name="connsiteY3" fmla="*/ 276447 h 434879"/>
                  <a:gd name="connsiteX4" fmla="*/ 301943 w 328675"/>
                  <a:gd name="connsiteY4" fmla="*/ 195707 h 434879"/>
                  <a:gd name="connsiteX5" fmla="*/ 101282 w 328675"/>
                  <a:gd name="connsiteY5" fmla="*/ 195707 h 434879"/>
                  <a:gd name="connsiteX6" fmla="*/ 101282 w 328675"/>
                  <a:gd name="connsiteY6" fmla="*/ 80740 h 434879"/>
                  <a:gd name="connsiteX7" fmla="*/ 328676 w 328675"/>
                  <a:gd name="connsiteY7" fmla="*/ 80740 h 434879"/>
                  <a:gd name="connsiteX8" fmla="*/ 328676 w 328675"/>
                  <a:gd name="connsiteY8" fmla="*/ 0 h 434879"/>
                  <a:gd name="connsiteX9" fmla="*/ 0 w 328675"/>
                  <a:gd name="connsiteY9" fmla="*/ 0 h 4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675" h="434879">
                    <a:moveTo>
                      <a:pt x="0" y="434880"/>
                    </a:moveTo>
                    <a:lnTo>
                      <a:pt x="101282" y="434880"/>
                    </a:lnTo>
                    <a:lnTo>
                      <a:pt x="101282" y="276447"/>
                    </a:lnTo>
                    <a:lnTo>
                      <a:pt x="301943" y="276447"/>
                    </a:lnTo>
                    <a:lnTo>
                      <a:pt x="301943" y="195707"/>
                    </a:lnTo>
                    <a:lnTo>
                      <a:pt x="101282" y="195707"/>
                    </a:lnTo>
                    <a:lnTo>
                      <a:pt x="101282" y="80740"/>
                    </a:lnTo>
                    <a:lnTo>
                      <a:pt x="328676" y="80740"/>
                    </a:lnTo>
                    <a:lnTo>
                      <a:pt x="328676" y="0"/>
                    </a:lnTo>
                    <a:lnTo>
                      <a:pt x="0" y="0"/>
                    </a:lnTo>
                    <a:close/>
                  </a:path>
                </a:pathLst>
              </a:custGeom>
              <a:solidFill>
                <a:srgbClr val="FFFFFF"/>
              </a:solidFill>
              <a:ln w="3175" cap="flat">
                <a:noFill/>
                <a:prstDash val="solid"/>
                <a:miter/>
              </a:ln>
            </p:spPr>
            <p:txBody>
              <a:bodyPr rtlCol="0" anchor="ctr"/>
              <a:lstStyle/>
              <a:p>
                <a:endParaRPr lang="sv-SE"/>
              </a:p>
            </p:txBody>
          </p:sp>
          <p:sp>
            <p:nvSpPr>
              <p:cNvPr id="7" name="Frihandsfigur 6">
                <a:extLst>
                  <a:ext uri="{FF2B5EF4-FFF2-40B4-BE49-F238E27FC236}">
                    <a16:creationId xmlns:a16="http://schemas.microsoft.com/office/drawing/2014/main" id="{C58C720C-D6AE-5E4F-04E3-D12CC1FE3399}"/>
                  </a:ext>
                </a:extLst>
              </p:cNvPr>
              <p:cNvSpPr/>
              <p:nvPr/>
            </p:nvSpPr>
            <p:spPr>
              <a:xfrm>
                <a:off x="1761069" y="4782566"/>
                <a:ext cx="207517" cy="339217"/>
              </a:xfrm>
              <a:custGeom>
                <a:avLst/>
                <a:gdLst>
                  <a:gd name="connsiteX0" fmla="*/ 92583 w 207517"/>
                  <a:gd name="connsiteY0" fmla="*/ 48895 h 339217"/>
                  <a:gd name="connsiteX1" fmla="*/ 92583 w 207517"/>
                  <a:gd name="connsiteY1" fmla="*/ 4953 h 339217"/>
                  <a:gd name="connsiteX2" fmla="*/ 0 w 207517"/>
                  <a:gd name="connsiteY2" fmla="*/ 4953 h 339217"/>
                  <a:gd name="connsiteX3" fmla="*/ 0 w 207517"/>
                  <a:gd name="connsiteY3" fmla="*/ 339217 h 339217"/>
                  <a:gd name="connsiteX4" fmla="*/ 96901 w 207517"/>
                  <a:gd name="connsiteY4" fmla="*/ 339217 h 339217"/>
                  <a:gd name="connsiteX5" fmla="*/ 96901 w 207517"/>
                  <a:gd name="connsiteY5" fmla="*/ 181420 h 339217"/>
                  <a:gd name="connsiteX6" fmla="*/ 121126 w 207517"/>
                  <a:gd name="connsiteY6" fmla="*/ 110585 h 339217"/>
                  <a:gd name="connsiteX7" fmla="*/ 186372 w 207517"/>
                  <a:gd name="connsiteY7" fmla="*/ 87598 h 339217"/>
                  <a:gd name="connsiteX8" fmla="*/ 196628 w 207517"/>
                  <a:gd name="connsiteY8" fmla="*/ 88233 h 339217"/>
                  <a:gd name="connsiteX9" fmla="*/ 207518 w 207517"/>
                  <a:gd name="connsiteY9" fmla="*/ 90107 h 339217"/>
                  <a:gd name="connsiteX10" fmla="*/ 207518 w 207517"/>
                  <a:gd name="connsiteY10" fmla="*/ 0 h 339217"/>
                  <a:gd name="connsiteX11" fmla="*/ 127381 w 207517"/>
                  <a:gd name="connsiteY11" fmla="*/ 18320 h 339217"/>
                  <a:gd name="connsiteX12" fmla="*/ 92583 w 207517"/>
                  <a:gd name="connsiteY12" fmla="*/ 48895 h 33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17" h="339217">
                    <a:moveTo>
                      <a:pt x="92583" y="48895"/>
                    </a:moveTo>
                    <a:lnTo>
                      <a:pt x="92583" y="4953"/>
                    </a:lnTo>
                    <a:lnTo>
                      <a:pt x="0" y="4953"/>
                    </a:lnTo>
                    <a:lnTo>
                      <a:pt x="0" y="339217"/>
                    </a:lnTo>
                    <a:lnTo>
                      <a:pt x="96901" y="339217"/>
                    </a:lnTo>
                    <a:lnTo>
                      <a:pt x="96901" y="181420"/>
                    </a:lnTo>
                    <a:cubicBezTo>
                      <a:pt x="96901" y="149542"/>
                      <a:pt x="104965" y="125920"/>
                      <a:pt x="121126" y="110585"/>
                    </a:cubicBezTo>
                    <a:cubicBezTo>
                      <a:pt x="137287" y="95250"/>
                      <a:pt x="159036" y="87598"/>
                      <a:pt x="186372" y="87598"/>
                    </a:cubicBezTo>
                    <a:cubicBezTo>
                      <a:pt x="189674" y="87598"/>
                      <a:pt x="193103" y="87820"/>
                      <a:pt x="196628" y="88233"/>
                    </a:cubicBezTo>
                    <a:cubicBezTo>
                      <a:pt x="200152" y="88646"/>
                      <a:pt x="203771" y="89281"/>
                      <a:pt x="207518" y="90107"/>
                    </a:cubicBezTo>
                    <a:lnTo>
                      <a:pt x="207518" y="0"/>
                    </a:lnTo>
                    <a:cubicBezTo>
                      <a:pt x="176022" y="0"/>
                      <a:pt x="149320" y="6128"/>
                      <a:pt x="127381" y="18320"/>
                    </a:cubicBezTo>
                    <a:cubicBezTo>
                      <a:pt x="113284" y="26162"/>
                      <a:pt x="101727" y="36386"/>
                      <a:pt x="92583" y="48895"/>
                    </a:cubicBezTo>
                    <a:close/>
                  </a:path>
                </a:pathLst>
              </a:custGeom>
              <a:solidFill>
                <a:srgbClr val="FFFFFF"/>
              </a:solidFill>
              <a:ln w="3175" cap="flat">
                <a:noFill/>
                <a:prstDash val="solid"/>
                <a:miter/>
              </a:ln>
            </p:spPr>
            <p:txBody>
              <a:bodyPr rtlCol="0" anchor="ctr"/>
              <a:lstStyle/>
              <a:p>
                <a:endParaRPr lang="sv-SE"/>
              </a:p>
            </p:txBody>
          </p:sp>
          <p:sp>
            <p:nvSpPr>
              <p:cNvPr id="8" name="Frihandsfigur 7">
                <a:extLst>
                  <a:ext uri="{FF2B5EF4-FFF2-40B4-BE49-F238E27FC236}">
                    <a16:creationId xmlns:a16="http://schemas.microsoft.com/office/drawing/2014/main" id="{6B94C795-A4BA-173E-9617-6BADCAFC3193}"/>
                  </a:ext>
                </a:extLst>
              </p:cNvPr>
              <p:cNvSpPr/>
              <p:nvPr/>
            </p:nvSpPr>
            <p:spPr>
              <a:xfrm>
                <a:off x="2016371" y="4782566"/>
                <a:ext cx="317531" cy="344233"/>
              </a:xfrm>
              <a:custGeom>
                <a:avLst/>
                <a:gdLst>
                  <a:gd name="connsiteX0" fmla="*/ 275241 w 317531"/>
                  <a:gd name="connsiteY0" fmla="*/ 36036 h 344233"/>
                  <a:gd name="connsiteX1" fmla="*/ 156591 w 317531"/>
                  <a:gd name="connsiteY1" fmla="*/ 0 h 344233"/>
                  <a:gd name="connsiteX2" fmla="*/ 78295 w 317531"/>
                  <a:gd name="connsiteY2" fmla="*/ 10255 h 344233"/>
                  <a:gd name="connsiteX3" fmla="*/ 12446 w 317531"/>
                  <a:gd name="connsiteY3" fmla="*/ 40386 h 344233"/>
                  <a:gd name="connsiteX4" fmla="*/ 46609 w 317531"/>
                  <a:gd name="connsiteY4" fmla="*/ 108109 h 344233"/>
                  <a:gd name="connsiteX5" fmla="*/ 91027 w 317531"/>
                  <a:gd name="connsiteY5" fmla="*/ 85439 h 344233"/>
                  <a:gd name="connsiteX6" fmla="*/ 143510 w 317531"/>
                  <a:gd name="connsiteY6" fmla="*/ 77057 h 344233"/>
                  <a:gd name="connsiteX7" fmla="*/ 201613 w 317531"/>
                  <a:gd name="connsiteY7" fmla="*/ 94456 h 344233"/>
                  <a:gd name="connsiteX8" fmla="*/ 220567 w 317531"/>
                  <a:gd name="connsiteY8" fmla="*/ 142907 h 344233"/>
                  <a:gd name="connsiteX9" fmla="*/ 220567 w 317531"/>
                  <a:gd name="connsiteY9" fmla="*/ 143542 h 344233"/>
                  <a:gd name="connsiteX10" fmla="*/ 144145 w 317531"/>
                  <a:gd name="connsiteY10" fmla="*/ 143542 h 344233"/>
                  <a:gd name="connsiteX11" fmla="*/ 60896 w 317531"/>
                  <a:gd name="connsiteY11" fmla="*/ 155956 h 344233"/>
                  <a:gd name="connsiteX12" fmla="*/ 14605 w 317531"/>
                  <a:gd name="connsiteY12" fmla="*/ 191071 h 344233"/>
                  <a:gd name="connsiteX13" fmla="*/ 0 w 317531"/>
                  <a:gd name="connsiteY13" fmla="*/ 242951 h 344233"/>
                  <a:gd name="connsiteX14" fmla="*/ 15240 w 317531"/>
                  <a:gd name="connsiteY14" fmla="*/ 294513 h 344233"/>
                  <a:gd name="connsiteX15" fmla="*/ 58420 w 317531"/>
                  <a:gd name="connsiteY15" fmla="*/ 330867 h 344233"/>
                  <a:gd name="connsiteX16" fmla="*/ 124905 w 317531"/>
                  <a:gd name="connsiteY16" fmla="*/ 344233 h 344233"/>
                  <a:gd name="connsiteX17" fmla="*/ 196977 w 317531"/>
                  <a:gd name="connsiteY17" fmla="*/ 327152 h 344233"/>
                  <a:gd name="connsiteX18" fmla="*/ 226822 w 317531"/>
                  <a:gd name="connsiteY18" fmla="*/ 297529 h 344233"/>
                  <a:gd name="connsiteX19" fmla="*/ 226822 w 317531"/>
                  <a:gd name="connsiteY19" fmla="*/ 339249 h 344233"/>
                  <a:gd name="connsiteX20" fmla="*/ 317532 w 317531"/>
                  <a:gd name="connsiteY20" fmla="*/ 339249 h 344233"/>
                  <a:gd name="connsiteX21" fmla="*/ 317532 w 317531"/>
                  <a:gd name="connsiteY21" fmla="*/ 148495 h 344233"/>
                  <a:gd name="connsiteX22" fmla="*/ 275241 w 317531"/>
                  <a:gd name="connsiteY22" fmla="*/ 36036 h 344233"/>
                  <a:gd name="connsiteX23" fmla="*/ 192913 w 317531"/>
                  <a:gd name="connsiteY23" fmla="*/ 267780 h 344233"/>
                  <a:gd name="connsiteX24" fmla="*/ 148495 w 317531"/>
                  <a:gd name="connsiteY24" fmla="*/ 278955 h 344233"/>
                  <a:gd name="connsiteX25" fmla="*/ 109030 w 317531"/>
                  <a:gd name="connsiteY25" fmla="*/ 268065 h 344233"/>
                  <a:gd name="connsiteX26" fmla="*/ 94424 w 317531"/>
                  <a:gd name="connsiteY26" fmla="*/ 238538 h 344233"/>
                  <a:gd name="connsiteX27" fmla="*/ 107156 w 317531"/>
                  <a:gd name="connsiteY27" fmla="*/ 210566 h 344233"/>
                  <a:gd name="connsiteX28" fmla="*/ 154051 w 317531"/>
                  <a:gd name="connsiteY28" fmla="*/ 199390 h 344233"/>
                  <a:gd name="connsiteX29" fmla="*/ 220536 w 317531"/>
                  <a:gd name="connsiteY29" fmla="*/ 199390 h 344233"/>
                  <a:gd name="connsiteX30" fmla="*/ 220536 w 317531"/>
                  <a:gd name="connsiteY30" fmla="*/ 233553 h 344233"/>
                  <a:gd name="connsiteX31" fmla="*/ 192913 w 317531"/>
                  <a:gd name="connsiteY31" fmla="*/ 267780 h 34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7531" h="344233">
                    <a:moveTo>
                      <a:pt x="275241" y="36036"/>
                    </a:moveTo>
                    <a:cubicBezTo>
                      <a:pt x="247079" y="12033"/>
                      <a:pt x="207518" y="0"/>
                      <a:pt x="156591" y="0"/>
                    </a:cubicBezTo>
                    <a:cubicBezTo>
                      <a:pt x="130080" y="0"/>
                      <a:pt x="103981" y="3429"/>
                      <a:pt x="78295" y="10255"/>
                    </a:cubicBezTo>
                    <a:cubicBezTo>
                      <a:pt x="52610" y="17082"/>
                      <a:pt x="30670" y="27146"/>
                      <a:pt x="12446" y="40386"/>
                    </a:cubicBezTo>
                    <a:lnTo>
                      <a:pt x="46609" y="108109"/>
                    </a:lnTo>
                    <a:cubicBezTo>
                      <a:pt x="59023" y="98584"/>
                      <a:pt x="73819" y="91027"/>
                      <a:pt x="91027" y="85439"/>
                    </a:cubicBezTo>
                    <a:cubicBezTo>
                      <a:pt x="108204" y="79851"/>
                      <a:pt x="125698" y="77057"/>
                      <a:pt x="143510" y="77057"/>
                    </a:cubicBezTo>
                    <a:cubicBezTo>
                      <a:pt x="169608" y="77057"/>
                      <a:pt x="188976" y="82867"/>
                      <a:pt x="201613" y="94456"/>
                    </a:cubicBezTo>
                    <a:cubicBezTo>
                      <a:pt x="214249" y="106045"/>
                      <a:pt x="220567" y="122206"/>
                      <a:pt x="220567" y="142907"/>
                    </a:cubicBezTo>
                    <a:lnTo>
                      <a:pt x="220567" y="143542"/>
                    </a:lnTo>
                    <a:lnTo>
                      <a:pt x="144145" y="143542"/>
                    </a:lnTo>
                    <a:cubicBezTo>
                      <a:pt x="109760" y="143542"/>
                      <a:pt x="82010" y="147669"/>
                      <a:pt x="60896" y="155956"/>
                    </a:cubicBezTo>
                    <a:cubicBezTo>
                      <a:pt x="39783" y="164243"/>
                      <a:pt x="24320" y="175958"/>
                      <a:pt x="14605" y="191071"/>
                    </a:cubicBezTo>
                    <a:cubicBezTo>
                      <a:pt x="4858" y="206185"/>
                      <a:pt x="0" y="223488"/>
                      <a:pt x="0" y="242951"/>
                    </a:cubicBezTo>
                    <a:cubicBezTo>
                      <a:pt x="0" y="262001"/>
                      <a:pt x="5080" y="279210"/>
                      <a:pt x="15240" y="294513"/>
                    </a:cubicBezTo>
                    <a:cubicBezTo>
                      <a:pt x="25400" y="309848"/>
                      <a:pt x="39783" y="321945"/>
                      <a:pt x="58420" y="330867"/>
                    </a:cubicBezTo>
                    <a:cubicBezTo>
                      <a:pt x="77057" y="339757"/>
                      <a:pt x="99219" y="344233"/>
                      <a:pt x="124905" y="344233"/>
                    </a:cubicBezTo>
                    <a:cubicBezTo>
                      <a:pt x="154305" y="344233"/>
                      <a:pt x="178340" y="338550"/>
                      <a:pt x="196977" y="327152"/>
                    </a:cubicBezTo>
                    <a:cubicBezTo>
                      <a:pt x="209614" y="319437"/>
                      <a:pt x="219488" y="309531"/>
                      <a:pt x="226822" y="297529"/>
                    </a:cubicBezTo>
                    <a:lnTo>
                      <a:pt x="226822" y="339249"/>
                    </a:lnTo>
                    <a:lnTo>
                      <a:pt x="317532" y="339249"/>
                    </a:lnTo>
                    <a:lnTo>
                      <a:pt x="317532" y="148495"/>
                    </a:lnTo>
                    <a:cubicBezTo>
                      <a:pt x="317500" y="97536"/>
                      <a:pt x="303403" y="60071"/>
                      <a:pt x="275241" y="36036"/>
                    </a:cubicBezTo>
                    <a:close/>
                    <a:moveTo>
                      <a:pt x="192913" y="267780"/>
                    </a:moveTo>
                    <a:cubicBezTo>
                      <a:pt x="179864" y="275241"/>
                      <a:pt x="165068" y="278955"/>
                      <a:pt x="148495" y="278955"/>
                    </a:cubicBezTo>
                    <a:cubicBezTo>
                      <a:pt x="131921" y="278955"/>
                      <a:pt x="118777" y="275336"/>
                      <a:pt x="109030" y="268065"/>
                    </a:cubicBezTo>
                    <a:cubicBezTo>
                      <a:pt x="99282" y="260826"/>
                      <a:pt x="94424" y="250984"/>
                      <a:pt x="94424" y="238538"/>
                    </a:cubicBezTo>
                    <a:cubicBezTo>
                      <a:pt x="94424" y="227362"/>
                      <a:pt x="98679" y="218027"/>
                      <a:pt x="107156" y="210566"/>
                    </a:cubicBezTo>
                    <a:cubicBezTo>
                      <a:pt x="115633" y="203105"/>
                      <a:pt x="131286" y="199390"/>
                      <a:pt x="154051" y="199390"/>
                    </a:cubicBezTo>
                    <a:lnTo>
                      <a:pt x="220536" y="199390"/>
                    </a:lnTo>
                    <a:lnTo>
                      <a:pt x="220536" y="233553"/>
                    </a:lnTo>
                    <a:cubicBezTo>
                      <a:pt x="215201" y="248920"/>
                      <a:pt x="205994" y="260318"/>
                      <a:pt x="192913" y="267780"/>
                    </a:cubicBezTo>
                    <a:close/>
                  </a:path>
                </a:pathLst>
              </a:custGeom>
              <a:solidFill>
                <a:srgbClr val="FFFFFF"/>
              </a:solidFill>
              <a:ln w="3175" cap="flat">
                <a:noFill/>
                <a:prstDash val="solid"/>
                <a:miter/>
              </a:ln>
            </p:spPr>
            <p:txBody>
              <a:bodyPr rtlCol="0" anchor="ctr"/>
              <a:lstStyle/>
              <a:p>
                <a:endParaRPr lang="sv-SE"/>
              </a:p>
            </p:txBody>
          </p:sp>
          <p:sp>
            <p:nvSpPr>
              <p:cNvPr id="9" name="Frihandsfigur 8">
                <a:extLst>
                  <a:ext uri="{FF2B5EF4-FFF2-40B4-BE49-F238E27FC236}">
                    <a16:creationId xmlns:a16="http://schemas.microsoft.com/office/drawing/2014/main" id="{629676F0-F293-8F44-38AD-8DE257B7A2BB}"/>
                  </a:ext>
                </a:extLst>
              </p:cNvPr>
              <p:cNvSpPr/>
              <p:nvPr/>
            </p:nvSpPr>
            <p:spPr>
              <a:xfrm>
                <a:off x="2417976" y="4782566"/>
                <a:ext cx="564133" cy="339248"/>
              </a:xfrm>
              <a:custGeom>
                <a:avLst/>
                <a:gdLst>
                  <a:gd name="connsiteX0" fmla="*/ 498602 w 564133"/>
                  <a:gd name="connsiteY0" fmla="*/ 15843 h 339248"/>
                  <a:gd name="connsiteX1" fmla="*/ 428085 w 564133"/>
                  <a:gd name="connsiteY1" fmla="*/ 0 h 339248"/>
                  <a:gd name="connsiteX2" fmla="*/ 342964 w 564133"/>
                  <a:gd name="connsiteY2" fmla="*/ 23305 h 339248"/>
                  <a:gd name="connsiteX3" fmla="*/ 307848 w 564133"/>
                  <a:gd name="connsiteY3" fmla="*/ 54737 h 339248"/>
                  <a:gd name="connsiteX4" fmla="*/ 277749 w 564133"/>
                  <a:gd name="connsiteY4" fmla="*/ 23305 h 339248"/>
                  <a:gd name="connsiteX5" fmla="*/ 196977 w 564133"/>
                  <a:gd name="connsiteY5" fmla="*/ 0 h 339248"/>
                  <a:gd name="connsiteX6" fmla="*/ 124270 w 564133"/>
                  <a:gd name="connsiteY6" fmla="*/ 17717 h 339248"/>
                  <a:gd name="connsiteX7" fmla="*/ 92583 w 564133"/>
                  <a:gd name="connsiteY7" fmla="*/ 43275 h 339248"/>
                  <a:gd name="connsiteX8" fmla="*/ 92583 w 564133"/>
                  <a:gd name="connsiteY8" fmla="*/ 4985 h 339248"/>
                  <a:gd name="connsiteX9" fmla="*/ 0 w 564133"/>
                  <a:gd name="connsiteY9" fmla="*/ 4985 h 339248"/>
                  <a:gd name="connsiteX10" fmla="*/ 0 w 564133"/>
                  <a:gd name="connsiteY10" fmla="*/ 339249 h 339248"/>
                  <a:gd name="connsiteX11" fmla="*/ 96901 w 564133"/>
                  <a:gd name="connsiteY11" fmla="*/ 339249 h 339248"/>
                  <a:gd name="connsiteX12" fmla="*/ 96901 w 564133"/>
                  <a:gd name="connsiteY12" fmla="*/ 171514 h 339248"/>
                  <a:gd name="connsiteX13" fmla="*/ 106236 w 564133"/>
                  <a:gd name="connsiteY13" fmla="*/ 122111 h 339248"/>
                  <a:gd name="connsiteX14" fmla="*/ 132334 w 564133"/>
                  <a:gd name="connsiteY14" fmla="*/ 93536 h 339248"/>
                  <a:gd name="connsiteX15" fmla="*/ 170243 w 564133"/>
                  <a:gd name="connsiteY15" fmla="*/ 83883 h 339248"/>
                  <a:gd name="connsiteX16" fmla="*/ 217773 w 564133"/>
                  <a:gd name="connsiteY16" fmla="*/ 103156 h 339248"/>
                  <a:gd name="connsiteX17" fmla="*/ 234252 w 564133"/>
                  <a:gd name="connsiteY17" fmla="*/ 162814 h 339248"/>
                  <a:gd name="connsiteX18" fmla="*/ 234252 w 564133"/>
                  <a:gd name="connsiteY18" fmla="*/ 339249 h 339248"/>
                  <a:gd name="connsiteX19" fmla="*/ 331152 w 564133"/>
                  <a:gd name="connsiteY19" fmla="*/ 339249 h 339248"/>
                  <a:gd name="connsiteX20" fmla="*/ 331152 w 564133"/>
                  <a:gd name="connsiteY20" fmla="*/ 171514 h 339248"/>
                  <a:gd name="connsiteX21" fmla="*/ 340170 w 564133"/>
                  <a:gd name="connsiteY21" fmla="*/ 122111 h 339248"/>
                  <a:gd name="connsiteX22" fmla="*/ 365951 w 564133"/>
                  <a:gd name="connsiteY22" fmla="*/ 93536 h 339248"/>
                  <a:gd name="connsiteX23" fmla="*/ 404463 w 564133"/>
                  <a:gd name="connsiteY23" fmla="*/ 83883 h 339248"/>
                  <a:gd name="connsiteX24" fmla="*/ 450755 w 564133"/>
                  <a:gd name="connsiteY24" fmla="*/ 103156 h 339248"/>
                  <a:gd name="connsiteX25" fmla="*/ 467233 w 564133"/>
                  <a:gd name="connsiteY25" fmla="*/ 162814 h 339248"/>
                  <a:gd name="connsiteX26" fmla="*/ 467233 w 564133"/>
                  <a:gd name="connsiteY26" fmla="*/ 339249 h 339248"/>
                  <a:gd name="connsiteX27" fmla="*/ 564134 w 564133"/>
                  <a:gd name="connsiteY27" fmla="*/ 339249 h 339248"/>
                  <a:gd name="connsiteX28" fmla="*/ 564134 w 564133"/>
                  <a:gd name="connsiteY28" fmla="*/ 147892 h 339248"/>
                  <a:gd name="connsiteX29" fmla="*/ 546735 w 564133"/>
                  <a:gd name="connsiteY29" fmla="*/ 64326 h 339248"/>
                  <a:gd name="connsiteX30" fmla="*/ 498602 w 564133"/>
                  <a:gd name="connsiteY30" fmla="*/ 15843 h 33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4133" h="339248">
                    <a:moveTo>
                      <a:pt x="498602" y="15843"/>
                    </a:moveTo>
                    <a:cubicBezTo>
                      <a:pt x="478092" y="5271"/>
                      <a:pt x="454596" y="0"/>
                      <a:pt x="428085" y="0"/>
                    </a:cubicBezTo>
                    <a:cubicBezTo>
                      <a:pt x="395764" y="0"/>
                      <a:pt x="367411" y="7779"/>
                      <a:pt x="342964" y="23305"/>
                    </a:cubicBezTo>
                    <a:cubicBezTo>
                      <a:pt x="329089" y="32131"/>
                      <a:pt x="317436" y="42640"/>
                      <a:pt x="307848" y="54737"/>
                    </a:cubicBezTo>
                    <a:cubicBezTo>
                      <a:pt x="300006" y="42005"/>
                      <a:pt x="289973" y="31496"/>
                      <a:pt x="277749" y="23305"/>
                    </a:cubicBezTo>
                    <a:cubicBezTo>
                      <a:pt x="254540" y="7779"/>
                      <a:pt x="227616" y="0"/>
                      <a:pt x="196977" y="0"/>
                    </a:cubicBezTo>
                    <a:cubicBezTo>
                      <a:pt x="170053" y="0"/>
                      <a:pt x="145828" y="5905"/>
                      <a:pt x="124270" y="17717"/>
                    </a:cubicBezTo>
                    <a:cubicBezTo>
                      <a:pt x="112014" y="24448"/>
                      <a:pt x="101505" y="32988"/>
                      <a:pt x="92583" y="43275"/>
                    </a:cubicBezTo>
                    <a:lnTo>
                      <a:pt x="92583" y="4985"/>
                    </a:lnTo>
                    <a:lnTo>
                      <a:pt x="0" y="4985"/>
                    </a:lnTo>
                    <a:lnTo>
                      <a:pt x="0" y="339249"/>
                    </a:lnTo>
                    <a:lnTo>
                      <a:pt x="96901" y="339249"/>
                    </a:lnTo>
                    <a:lnTo>
                      <a:pt x="96901" y="171514"/>
                    </a:lnTo>
                    <a:cubicBezTo>
                      <a:pt x="96901" y="151225"/>
                      <a:pt x="100013" y="134779"/>
                      <a:pt x="106236" y="122111"/>
                    </a:cubicBezTo>
                    <a:cubicBezTo>
                      <a:pt x="112458" y="109474"/>
                      <a:pt x="121158" y="99949"/>
                      <a:pt x="132334" y="93536"/>
                    </a:cubicBezTo>
                    <a:cubicBezTo>
                      <a:pt x="143510" y="87122"/>
                      <a:pt x="156146" y="83883"/>
                      <a:pt x="170243" y="83883"/>
                    </a:cubicBezTo>
                    <a:cubicBezTo>
                      <a:pt x="190945" y="83883"/>
                      <a:pt x="206788" y="90329"/>
                      <a:pt x="217773" y="103156"/>
                    </a:cubicBezTo>
                    <a:cubicBezTo>
                      <a:pt x="228759" y="116014"/>
                      <a:pt x="234252" y="135890"/>
                      <a:pt x="234252" y="162814"/>
                    </a:cubicBezTo>
                    <a:lnTo>
                      <a:pt x="234252" y="339249"/>
                    </a:lnTo>
                    <a:lnTo>
                      <a:pt x="331152" y="339249"/>
                    </a:lnTo>
                    <a:lnTo>
                      <a:pt x="331152" y="171514"/>
                    </a:lnTo>
                    <a:cubicBezTo>
                      <a:pt x="331152" y="151225"/>
                      <a:pt x="334169" y="134779"/>
                      <a:pt x="340170" y="122111"/>
                    </a:cubicBezTo>
                    <a:cubicBezTo>
                      <a:pt x="346170" y="109474"/>
                      <a:pt x="354774" y="99949"/>
                      <a:pt x="365951" y="93536"/>
                    </a:cubicBezTo>
                    <a:cubicBezTo>
                      <a:pt x="377127" y="87122"/>
                      <a:pt x="389954" y="83883"/>
                      <a:pt x="404463" y="83883"/>
                    </a:cubicBezTo>
                    <a:cubicBezTo>
                      <a:pt x="424339" y="83883"/>
                      <a:pt x="439769" y="90329"/>
                      <a:pt x="450755" y="103156"/>
                    </a:cubicBezTo>
                    <a:cubicBezTo>
                      <a:pt x="461740" y="116014"/>
                      <a:pt x="467233" y="135890"/>
                      <a:pt x="467233" y="162814"/>
                    </a:cubicBezTo>
                    <a:lnTo>
                      <a:pt x="467233" y="339249"/>
                    </a:lnTo>
                    <a:lnTo>
                      <a:pt x="564134" y="339249"/>
                    </a:lnTo>
                    <a:lnTo>
                      <a:pt x="564134" y="147892"/>
                    </a:lnTo>
                    <a:cubicBezTo>
                      <a:pt x="564134" y="113951"/>
                      <a:pt x="558324" y="86074"/>
                      <a:pt x="546735" y="64326"/>
                    </a:cubicBezTo>
                    <a:cubicBezTo>
                      <a:pt x="535146" y="42545"/>
                      <a:pt x="519113" y="26384"/>
                      <a:pt x="498602" y="15843"/>
                    </a:cubicBezTo>
                    <a:close/>
                  </a:path>
                </a:pathLst>
              </a:custGeom>
              <a:solidFill>
                <a:srgbClr val="FFFFFF"/>
              </a:solidFill>
              <a:ln w="3175" cap="flat">
                <a:noFill/>
                <a:prstDash val="solid"/>
                <a:miter/>
              </a:ln>
            </p:spPr>
            <p:txBody>
              <a:bodyPr rtlCol="0" anchor="ctr"/>
              <a:lstStyle/>
              <a:p>
                <a:endParaRPr lang="sv-SE"/>
              </a:p>
            </p:txBody>
          </p:sp>
          <p:sp>
            <p:nvSpPr>
              <p:cNvPr id="10" name="Frihandsfigur 9">
                <a:extLst>
                  <a:ext uri="{FF2B5EF4-FFF2-40B4-BE49-F238E27FC236}">
                    <a16:creationId xmlns:a16="http://schemas.microsoft.com/office/drawing/2014/main" id="{710239F7-A74E-D641-E2B6-2F92B9CA8BDC}"/>
                  </a:ext>
                </a:extLst>
              </p:cNvPr>
              <p:cNvSpPr/>
              <p:nvPr/>
            </p:nvSpPr>
            <p:spPr>
              <a:xfrm>
                <a:off x="3029958" y="4713636"/>
                <a:ext cx="254730" cy="413130"/>
              </a:xfrm>
              <a:custGeom>
                <a:avLst/>
                <a:gdLst>
                  <a:gd name="connsiteX0" fmla="*/ 189484 w 254730"/>
                  <a:gd name="connsiteY0" fmla="*/ 336074 h 413130"/>
                  <a:gd name="connsiteX1" fmla="*/ 159988 w 254730"/>
                  <a:gd name="connsiteY1" fmla="*/ 324263 h 413130"/>
                  <a:gd name="connsiteX2" fmla="*/ 149098 w 254730"/>
                  <a:gd name="connsiteY2" fmla="*/ 291338 h 413130"/>
                  <a:gd name="connsiteX3" fmla="*/ 149098 w 254730"/>
                  <a:gd name="connsiteY3" fmla="*/ 155924 h 413130"/>
                  <a:gd name="connsiteX4" fmla="*/ 231743 w 254730"/>
                  <a:gd name="connsiteY4" fmla="*/ 155924 h 413130"/>
                  <a:gd name="connsiteX5" fmla="*/ 231743 w 254730"/>
                  <a:gd name="connsiteY5" fmla="*/ 81375 h 413130"/>
                  <a:gd name="connsiteX6" fmla="*/ 149098 w 254730"/>
                  <a:gd name="connsiteY6" fmla="*/ 81375 h 413130"/>
                  <a:gd name="connsiteX7" fmla="*/ 149098 w 254730"/>
                  <a:gd name="connsiteY7" fmla="*/ 0 h 413130"/>
                  <a:gd name="connsiteX8" fmla="*/ 51562 w 254730"/>
                  <a:gd name="connsiteY8" fmla="*/ 0 h 413130"/>
                  <a:gd name="connsiteX9" fmla="*/ 51562 w 254730"/>
                  <a:gd name="connsiteY9" fmla="*/ 81375 h 413130"/>
                  <a:gd name="connsiteX10" fmla="*/ 0 w 254730"/>
                  <a:gd name="connsiteY10" fmla="*/ 81375 h 413130"/>
                  <a:gd name="connsiteX11" fmla="*/ 0 w 254730"/>
                  <a:gd name="connsiteY11" fmla="*/ 155924 h 413130"/>
                  <a:gd name="connsiteX12" fmla="*/ 51562 w 254730"/>
                  <a:gd name="connsiteY12" fmla="*/ 155924 h 413130"/>
                  <a:gd name="connsiteX13" fmla="*/ 51562 w 254730"/>
                  <a:gd name="connsiteY13" fmla="*/ 293211 h 413130"/>
                  <a:gd name="connsiteX14" fmla="*/ 84487 w 254730"/>
                  <a:gd name="connsiteY14" fmla="*/ 383000 h 413130"/>
                  <a:gd name="connsiteX15" fmla="*/ 176435 w 254730"/>
                  <a:gd name="connsiteY15" fmla="*/ 413131 h 413130"/>
                  <a:gd name="connsiteX16" fmla="*/ 219615 w 254730"/>
                  <a:gd name="connsiteY16" fmla="*/ 407860 h 413130"/>
                  <a:gd name="connsiteX17" fmla="*/ 254730 w 254730"/>
                  <a:gd name="connsiteY17" fmla="*/ 392017 h 413130"/>
                  <a:gd name="connsiteX18" fmla="*/ 229267 w 254730"/>
                  <a:gd name="connsiteY18" fmla="*/ 323691 h 413130"/>
                  <a:gd name="connsiteX19" fmla="*/ 189484 w 254730"/>
                  <a:gd name="connsiteY19" fmla="*/ 336074 h 41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730" h="413130">
                    <a:moveTo>
                      <a:pt x="189484" y="336074"/>
                    </a:moveTo>
                    <a:cubicBezTo>
                      <a:pt x="177070" y="336074"/>
                      <a:pt x="167227" y="332137"/>
                      <a:pt x="159988" y="324263"/>
                    </a:cubicBezTo>
                    <a:cubicBezTo>
                      <a:pt x="152718" y="316389"/>
                      <a:pt x="149098" y="305403"/>
                      <a:pt x="149098" y="291338"/>
                    </a:cubicBezTo>
                    <a:lnTo>
                      <a:pt x="149098" y="155924"/>
                    </a:lnTo>
                    <a:lnTo>
                      <a:pt x="231743" y="155924"/>
                    </a:lnTo>
                    <a:lnTo>
                      <a:pt x="231743" y="81375"/>
                    </a:lnTo>
                    <a:lnTo>
                      <a:pt x="149098" y="81375"/>
                    </a:lnTo>
                    <a:lnTo>
                      <a:pt x="149098" y="0"/>
                    </a:lnTo>
                    <a:lnTo>
                      <a:pt x="51562" y="0"/>
                    </a:lnTo>
                    <a:lnTo>
                      <a:pt x="51562" y="81375"/>
                    </a:lnTo>
                    <a:lnTo>
                      <a:pt x="0" y="81375"/>
                    </a:lnTo>
                    <a:lnTo>
                      <a:pt x="0" y="155924"/>
                    </a:lnTo>
                    <a:lnTo>
                      <a:pt x="51562" y="155924"/>
                    </a:lnTo>
                    <a:lnTo>
                      <a:pt x="51562" y="293211"/>
                    </a:lnTo>
                    <a:cubicBezTo>
                      <a:pt x="51562" y="332962"/>
                      <a:pt x="62548" y="362903"/>
                      <a:pt x="84487" y="383000"/>
                    </a:cubicBezTo>
                    <a:cubicBezTo>
                      <a:pt x="106426" y="403098"/>
                      <a:pt x="137096" y="413131"/>
                      <a:pt x="176435" y="413131"/>
                    </a:cubicBezTo>
                    <a:cubicBezTo>
                      <a:pt x="191357" y="413131"/>
                      <a:pt x="205740" y="411353"/>
                      <a:pt x="219615" y="407860"/>
                    </a:cubicBezTo>
                    <a:cubicBezTo>
                      <a:pt x="233489" y="404336"/>
                      <a:pt x="245205" y="399066"/>
                      <a:pt x="254730" y="392017"/>
                    </a:cubicBezTo>
                    <a:lnTo>
                      <a:pt x="229267" y="323691"/>
                    </a:lnTo>
                    <a:cubicBezTo>
                      <a:pt x="218504" y="331946"/>
                      <a:pt x="205232" y="336074"/>
                      <a:pt x="189484" y="336074"/>
                    </a:cubicBezTo>
                    <a:close/>
                  </a:path>
                </a:pathLst>
              </a:custGeom>
              <a:solidFill>
                <a:srgbClr val="FFFFFF"/>
              </a:solidFill>
              <a:ln w="3175" cap="flat">
                <a:noFill/>
                <a:prstDash val="solid"/>
                <a:miter/>
              </a:ln>
            </p:spPr>
            <p:txBody>
              <a:bodyPr rtlCol="0" anchor="ctr"/>
              <a:lstStyle/>
              <a:p>
                <a:endParaRPr lang="sv-SE"/>
              </a:p>
            </p:txBody>
          </p:sp>
          <p:sp>
            <p:nvSpPr>
              <p:cNvPr id="11" name="Frihandsfigur 10">
                <a:extLst>
                  <a:ext uri="{FF2B5EF4-FFF2-40B4-BE49-F238E27FC236}">
                    <a16:creationId xmlns:a16="http://schemas.microsoft.com/office/drawing/2014/main" id="{871A7418-19B5-0563-4285-643EEBC81367}"/>
                  </a:ext>
                </a:extLst>
              </p:cNvPr>
              <p:cNvSpPr/>
              <p:nvPr/>
            </p:nvSpPr>
            <p:spPr>
              <a:xfrm>
                <a:off x="3339997" y="4787519"/>
                <a:ext cx="96900" cy="334264"/>
              </a:xfrm>
              <a:custGeom>
                <a:avLst/>
                <a:gdLst>
                  <a:gd name="connsiteX0" fmla="*/ 0 w 96900"/>
                  <a:gd name="connsiteY0" fmla="*/ 0 h 334264"/>
                  <a:gd name="connsiteX1" fmla="*/ 96901 w 96900"/>
                  <a:gd name="connsiteY1" fmla="*/ 0 h 334264"/>
                  <a:gd name="connsiteX2" fmla="*/ 96901 w 96900"/>
                  <a:gd name="connsiteY2" fmla="*/ 334264 h 334264"/>
                  <a:gd name="connsiteX3" fmla="*/ 0 w 96900"/>
                  <a:gd name="connsiteY3" fmla="*/ 334264 h 334264"/>
                </a:gdLst>
                <a:ahLst/>
                <a:cxnLst>
                  <a:cxn ang="0">
                    <a:pos x="connsiteX0" y="connsiteY0"/>
                  </a:cxn>
                  <a:cxn ang="0">
                    <a:pos x="connsiteX1" y="connsiteY1"/>
                  </a:cxn>
                  <a:cxn ang="0">
                    <a:pos x="connsiteX2" y="connsiteY2"/>
                  </a:cxn>
                  <a:cxn ang="0">
                    <a:pos x="connsiteX3" y="connsiteY3"/>
                  </a:cxn>
                </a:cxnLst>
                <a:rect l="l" t="t" r="r" b="b"/>
                <a:pathLst>
                  <a:path w="96900" h="334264">
                    <a:moveTo>
                      <a:pt x="0" y="0"/>
                    </a:moveTo>
                    <a:lnTo>
                      <a:pt x="96901" y="0"/>
                    </a:lnTo>
                    <a:lnTo>
                      <a:pt x="96901" y="334264"/>
                    </a:lnTo>
                    <a:lnTo>
                      <a:pt x="0" y="334264"/>
                    </a:lnTo>
                    <a:close/>
                  </a:path>
                </a:pathLst>
              </a:custGeom>
              <a:solidFill>
                <a:srgbClr val="FFFFFF"/>
              </a:solidFill>
              <a:ln w="3175" cap="flat">
                <a:noFill/>
                <a:prstDash val="solid"/>
                <a:miter/>
              </a:ln>
            </p:spPr>
            <p:txBody>
              <a:bodyPr rtlCol="0" anchor="ctr"/>
              <a:lstStyle/>
              <a:p>
                <a:endParaRPr lang="sv-SE"/>
              </a:p>
            </p:txBody>
          </p:sp>
          <p:sp>
            <p:nvSpPr>
              <p:cNvPr id="12" name="Frihandsfigur 11">
                <a:extLst>
                  <a:ext uri="{FF2B5EF4-FFF2-40B4-BE49-F238E27FC236}">
                    <a16:creationId xmlns:a16="http://schemas.microsoft.com/office/drawing/2014/main" id="{B04BB5AC-B035-445C-D72F-0A5DB69AEFCB}"/>
                  </a:ext>
                </a:extLst>
              </p:cNvPr>
              <p:cNvSpPr/>
              <p:nvPr/>
            </p:nvSpPr>
            <p:spPr>
              <a:xfrm>
                <a:off x="3327582" y="4632832"/>
                <a:ext cx="121761" cy="108077"/>
              </a:xfrm>
              <a:custGeom>
                <a:avLst/>
                <a:gdLst>
                  <a:gd name="connsiteX0" fmla="*/ 104680 w 121761"/>
                  <a:gd name="connsiteY0" fmla="*/ 14605 h 108077"/>
                  <a:gd name="connsiteX1" fmla="*/ 60865 w 121761"/>
                  <a:gd name="connsiteY1" fmla="*/ 0 h 108077"/>
                  <a:gd name="connsiteX2" fmla="*/ 16764 w 121761"/>
                  <a:gd name="connsiteY2" fmla="*/ 15526 h 108077"/>
                  <a:gd name="connsiteX3" fmla="*/ 0 w 121761"/>
                  <a:gd name="connsiteY3" fmla="*/ 54038 h 108077"/>
                  <a:gd name="connsiteX4" fmla="*/ 16764 w 121761"/>
                  <a:gd name="connsiteY4" fmla="*/ 92551 h 108077"/>
                  <a:gd name="connsiteX5" fmla="*/ 60865 w 121761"/>
                  <a:gd name="connsiteY5" fmla="*/ 108077 h 108077"/>
                  <a:gd name="connsiteX6" fmla="*/ 104997 w 121761"/>
                  <a:gd name="connsiteY6" fmla="*/ 92234 h 108077"/>
                  <a:gd name="connsiteX7" fmla="*/ 121761 w 121761"/>
                  <a:gd name="connsiteY7" fmla="*/ 52165 h 108077"/>
                  <a:gd name="connsiteX8" fmla="*/ 104680 w 121761"/>
                  <a:gd name="connsiteY8" fmla="*/ 14605 h 10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61" h="108077">
                    <a:moveTo>
                      <a:pt x="104680" y="14605"/>
                    </a:moveTo>
                    <a:cubicBezTo>
                      <a:pt x="93282" y="4890"/>
                      <a:pt x="78676" y="0"/>
                      <a:pt x="60865" y="0"/>
                    </a:cubicBezTo>
                    <a:cubicBezTo>
                      <a:pt x="42640" y="0"/>
                      <a:pt x="27940" y="5175"/>
                      <a:pt x="16764" y="15526"/>
                    </a:cubicBezTo>
                    <a:cubicBezTo>
                      <a:pt x="5588" y="25876"/>
                      <a:pt x="0" y="38735"/>
                      <a:pt x="0" y="54038"/>
                    </a:cubicBezTo>
                    <a:cubicBezTo>
                      <a:pt x="0" y="69374"/>
                      <a:pt x="5588" y="82201"/>
                      <a:pt x="16764" y="92551"/>
                    </a:cubicBezTo>
                    <a:cubicBezTo>
                      <a:pt x="27940" y="102902"/>
                      <a:pt x="42640" y="108077"/>
                      <a:pt x="60865" y="108077"/>
                    </a:cubicBezTo>
                    <a:cubicBezTo>
                      <a:pt x="79089" y="108077"/>
                      <a:pt x="93789" y="102807"/>
                      <a:pt x="104997" y="92234"/>
                    </a:cubicBezTo>
                    <a:cubicBezTo>
                      <a:pt x="116173" y="81661"/>
                      <a:pt x="121761" y="68326"/>
                      <a:pt x="121761" y="52165"/>
                    </a:cubicBezTo>
                    <a:cubicBezTo>
                      <a:pt x="121761" y="36862"/>
                      <a:pt x="116046" y="24352"/>
                      <a:pt x="104680" y="14605"/>
                    </a:cubicBezTo>
                    <a:close/>
                  </a:path>
                </a:pathLst>
              </a:custGeom>
              <a:solidFill>
                <a:srgbClr val="FFFFFF"/>
              </a:solidFill>
              <a:ln w="3175" cap="flat">
                <a:noFill/>
                <a:prstDash val="solid"/>
                <a:miter/>
              </a:ln>
            </p:spPr>
            <p:txBody>
              <a:bodyPr rtlCol="0" anchor="ctr"/>
              <a:lstStyle/>
              <a:p>
                <a:endParaRPr lang="sv-SE"/>
              </a:p>
            </p:txBody>
          </p:sp>
          <p:sp>
            <p:nvSpPr>
              <p:cNvPr id="13" name="Frihandsfigur 12">
                <a:extLst>
                  <a:ext uri="{FF2B5EF4-FFF2-40B4-BE49-F238E27FC236}">
                    <a16:creationId xmlns:a16="http://schemas.microsoft.com/office/drawing/2014/main" id="{433A21FA-374A-1225-AF15-B9F5B0140621}"/>
                  </a:ext>
                </a:extLst>
              </p:cNvPr>
              <p:cNvSpPr/>
              <p:nvPr/>
            </p:nvSpPr>
            <p:spPr>
              <a:xfrm>
                <a:off x="3504017" y="4660773"/>
                <a:ext cx="363442" cy="465963"/>
              </a:xfrm>
              <a:custGeom>
                <a:avLst/>
                <a:gdLst>
                  <a:gd name="connsiteX0" fmla="*/ 266541 w 363442"/>
                  <a:gd name="connsiteY0" fmla="*/ 161735 h 465963"/>
                  <a:gd name="connsiteX1" fmla="*/ 240443 w 363442"/>
                  <a:gd name="connsiteY1" fmla="*/ 140430 h 465963"/>
                  <a:gd name="connsiteX2" fmla="*/ 166497 w 363442"/>
                  <a:gd name="connsiteY2" fmla="*/ 121793 h 465963"/>
                  <a:gd name="connsiteX3" fmla="*/ 81375 w 363442"/>
                  <a:gd name="connsiteY3" fmla="*/ 143224 h 465963"/>
                  <a:gd name="connsiteX4" fmla="*/ 21749 w 363442"/>
                  <a:gd name="connsiteY4" fmla="*/ 203168 h 465963"/>
                  <a:gd name="connsiteX5" fmla="*/ 0 w 363442"/>
                  <a:gd name="connsiteY5" fmla="*/ 293878 h 465963"/>
                  <a:gd name="connsiteX6" fmla="*/ 21749 w 363442"/>
                  <a:gd name="connsiteY6" fmla="*/ 384588 h 465963"/>
                  <a:gd name="connsiteX7" fmla="*/ 81375 w 363442"/>
                  <a:gd name="connsiteY7" fmla="*/ 444532 h 465963"/>
                  <a:gd name="connsiteX8" fmla="*/ 166497 w 363442"/>
                  <a:gd name="connsiteY8" fmla="*/ 465963 h 465963"/>
                  <a:gd name="connsiteX9" fmla="*/ 241967 w 363442"/>
                  <a:gd name="connsiteY9" fmla="*/ 447643 h 465963"/>
                  <a:gd name="connsiteX10" fmla="*/ 270859 w 363442"/>
                  <a:gd name="connsiteY10" fmla="*/ 422783 h 465963"/>
                  <a:gd name="connsiteX11" fmla="*/ 270859 w 363442"/>
                  <a:gd name="connsiteY11" fmla="*/ 461010 h 465963"/>
                  <a:gd name="connsiteX12" fmla="*/ 363442 w 363442"/>
                  <a:gd name="connsiteY12" fmla="*/ 461010 h 465963"/>
                  <a:gd name="connsiteX13" fmla="*/ 363442 w 363442"/>
                  <a:gd name="connsiteY13" fmla="*/ 0 h 465963"/>
                  <a:gd name="connsiteX14" fmla="*/ 266541 w 363442"/>
                  <a:gd name="connsiteY14" fmla="*/ 0 h 465963"/>
                  <a:gd name="connsiteX15" fmla="*/ 266541 w 363442"/>
                  <a:gd name="connsiteY15" fmla="*/ 161735 h 465963"/>
                  <a:gd name="connsiteX16" fmla="*/ 256889 w 363442"/>
                  <a:gd name="connsiteY16" fmla="*/ 343598 h 465963"/>
                  <a:gd name="connsiteX17" fmla="*/ 226123 w 363442"/>
                  <a:gd name="connsiteY17" fmla="*/ 375602 h 465963"/>
                  <a:gd name="connsiteX18" fmla="*/ 182626 w 363442"/>
                  <a:gd name="connsiteY18" fmla="*/ 386461 h 465963"/>
                  <a:gd name="connsiteX19" fmla="*/ 139764 w 363442"/>
                  <a:gd name="connsiteY19" fmla="*/ 375602 h 465963"/>
                  <a:gd name="connsiteX20" fmla="*/ 108998 w 363442"/>
                  <a:gd name="connsiteY20" fmla="*/ 343598 h 465963"/>
                  <a:gd name="connsiteX21" fmla="*/ 97504 w 363442"/>
                  <a:gd name="connsiteY21" fmla="*/ 293878 h 465963"/>
                  <a:gd name="connsiteX22" fmla="*/ 108998 w 363442"/>
                  <a:gd name="connsiteY22" fmla="*/ 244157 h 465963"/>
                  <a:gd name="connsiteX23" fmla="*/ 139764 w 363442"/>
                  <a:gd name="connsiteY23" fmla="*/ 212788 h 465963"/>
                  <a:gd name="connsiteX24" fmla="*/ 182626 w 363442"/>
                  <a:gd name="connsiteY24" fmla="*/ 201898 h 465963"/>
                  <a:gd name="connsiteX25" fmla="*/ 226123 w 363442"/>
                  <a:gd name="connsiteY25" fmla="*/ 212788 h 465963"/>
                  <a:gd name="connsiteX26" fmla="*/ 256889 w 363442"/>
                  <a:gd name="connsiteY26" fmla="*/ 244157 h 465963"/>
                  <a:gd name="connsiteX27" fmla="*/ 268383 w 363442"/>
                  <a:gd name="connsiteY27" fmla="*/ 293878 h 465963"/>
                  <a:gd name="connsiteX28" fmla="*/ 256889 w 363442"/>
                  <a:gd name="connsiteY28" fmla="*/ 343598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3442" h="465963">
                    <a:moveTo>
                      <a:pt x="266541" y="161735"/>
                    </a:moveTo>
                    <a:cubicBezTo>
                      <a:pt x="258826" y="153289"/>
                      <a:pt x="250158" y="146145"/>
                      <a:pt x="240443" y="140430"/>
                    </a:cubicBezTo>
                    <a:cubicBezTo>
                      <a:pt x="219329" y="128016"/>
                      <a:pt x="194659" y="121793"/>
                      <a:pt x="166497" y="121793"/>
                    </a:cubicBezTo>
                    <a:cubicBezTo>
                      <a:pt x="135001" y="121793"/>
                      <a:pt x="106648" y="128937"/>
                      <a:pt x="81375" y="143224"/>
                    </a:cubicBezTo>
                    <a:cubicBezTo>
                      <a:pt x="56102" y="157512"/>
                      <a:pt x="36227" y="177514"/>
                      <a:pt x="21749" y="203168"/>
                    </a:cubicBezTo>
                    <a:cubicBezTo>
                      <a:pt x="7239" y="228854"/>
                      <a:pt x="0" y="259080"/>
                      <a:pt x="0" y="293878"/>
                    </a:cubicBezTo>
                    <a:cubicBezTo>
                      <a:pt x="0" y="328676"/>
                      <a:pt x="7239" y="358902"/>
                      <a:pt x="21749" y="384588"/>
                    </a:cubicBezTo>
                    <a:cubicBezTo>
                      <a:pt x="36227" y="410273"/>
                      <a:pt x="56102" y="430244"/>
                      <a:pt x="81375" y="444532"/>
                    </a:cubicBezTo>
                    <a:cubicBezTo>
                      <a:pt x="106648" y="458819"/>
                      <a:pt x="135001" y="465963"/>
                      <a:pt x="166497" y="465963"/>
                    </a:cubicBezTo>
                    <a:cubicBezTo>
                      <a:pt x="195897" y="465963"/>
                      <a:pt x="221075" y="459867"/>
                      <a:pt x="241967" y="447643"/>
                    </a:cubicBezTo>
                    <a:cubicBezTo>
                      <a:pt x="252952" y="441230"/>
                      <a:pt x="262572" y="432911"/>
                      <a:pt x="270859" y="422783"/>
                    </a:cubicBezTo>
                    <a:lnTo>
                      <a:pt x="270859" y="461010"/>
                    </a:lnTo>
                    <a:lnTo>
                      <a:pt x="363442" y="461010"/>
                    </a:lnTo>
                    <a:lnTo>
                      <a:pt x="363442" y="0"/>
                    </a:lnTo>
                    <a:lnTo>
                      <a:pt x="266541" y="0"/>
                    </a:lnTo>
                    <a:lnTo>
                      <a:pt x="266541" y="161735"/>
                    </a:lnTo>
                    <a:close/>
                    <a:moveTo>
                      <a:pt x="256889" y="343598"/>
                    </a:moveTo>
                    <a:cubicBezTo>
                      <a:pt x="249238" y="357695"/>
                      <a:pt x="238982" y="368363"/>
                      <a:pt x="226123" y="375602"/>
                    </a:cubicBezTo>
                    <a:cubicBezTo>
                      <a:pt x="213265" y="382873"/>
                      <a:pt x="198787" y="386461"/>
                      <a:pt x="182626" y="386461"/>
                    </a:cubicBezTo>
                    <a:cubicBezTo>
                      <a:pt x="166878" y="386461"/>
                      <a:pt x="152591" y="382841"/>
                      <a:pt x="139764" y="375602"/>
                    </a:cubicBezTo>
                    <a:cubicBezTo>
                      <a:pt x="126905" y="368363"/>
                      <a:pt x="116681" y="357695"/>
                      <a:pt x="108998" y="343598"/>
                    </a:cubicBezTo>
                    <a:cubicBezTo>
                      <a:pt x="101314" y="329533"/>
                      <a:pt x="97504" y="312960"/>
                      <a:pt x="97504" y="293878"/>
                    </a:cubicBezTo>
                    <a:cubicBezTo>
                      <a:pt x="97504" y="274415"/>
                      <a:pt x="101346" y="257842"/>
                      <a:pt x="108998" y="244157"/>
                    </a:cubicBezTo>
                    <a:cubicBezTo>
                      <a:pt x="116649" y="230505"/>
                      <a:pt x="126905" y="220027"/>
                      <a:pt x="139764" y="212788"/>
                    </a:cubicBezTo>
                    <a:cubicBezTo>
                      <a:pt x="152591" y="205549"/>
                      <a:pt x="166878" y="201898"/>
                      <a:pt x="182626" y="201898"/>
                    </a:cubicBezTo>
                    <a:cubicBezTo>
                      <a:pt x="198787" y="201898"/>
                      <a:pt x="213265" y="205518"/>
                      <a:pt x="226123" y="212788"/>
                    </a:cubicBezTo>
                    <a:cubicBezTo>
                      <a:pt x="238951" y="220027"/>
                      <a:pt x="249206" y="230473"/>
                      <a:pt x="256889" y="244157"/>
                    </a:cubicBezTo>
                    <a:cubicBezTo>
                      <a:pt x="264541" y="257810"/>
                      <a:pt x="268383" y="274415"/>
                      <a:pt x="268383" y="293878"/>
                    </a:cubicBezTo>
                    <a:cubicBezTo>
                      <a:pt x="268383" y="312960"/>
                      <a:pt x="264541" y="329501"/>
                      <a:pt x="256889" y="343598"/>
                    </a:cubicBezTo>
                    <a:close/>
                  </a:path>
                </a:pathLst>
              </a:custGeom>
              <a:solidFill>
                <a:srgbClr val="FFFFFF"/>
              </a:solidFill>
              <a:ln w="3175"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29DE4C28-9628-6D96-6C36-11A6C51CE20C}"/>
                  </a:ext>
                </a:extLst>
              </p:cNvPr>
              <p:cNvSpPr/>
              <p:nvPr/>
            </p:nvSpPr>
            <p:spPr>
              <a:xfrm>
                <a:off x="3930388" y="4784883"/>
                <a:ext cx="351631" cy="344201"/>
              </a:xfrm>
              <a:custGeom>
                <a:avLst/>
                <a:gdLst>
                  <a:gd name="connsiteX0" fmla="*/ 266224 w 351631"/>
                  <a:gd name="connsiteY0" fmla="*/ 21114 h 344201"/>
                  <a:gd name="connsiteX1" fmla="*/ 177673 w 351631"/>
                  <a:gd name="connsiteY1" fmla="*/ 0 h 344201"/>
                  <a:gd name="connsiteX2" fmla="*/ 86042 w 351631"/>
                  <a:gd name="connsiteY2" fmla="*/ 22066 h 344201"/>
                  <a:gd name="connsiteX3" fmla="*/ 22670 w 351631"/>
                  <a:gd name="connsiteY3" fmla="*/ 83249 h 344201"/>
                  <a:gd name="connsiteX4" fmla="*/ 0 w 351631"/>
                  <a:gd name="connsiteY4" fmla="*/ 172085 h 344201"/>
                  <a:gd name="connsiteX5" fmla="*/ 23622 w 351631"/>
                  <a:gd name="connsiteY5" fmla="*/ 260636 h 344201"/>
                  <a:gd name="connsiteX6" fmla="*/ 90107 w 351631"/>
                  <a:gd name="connsiteY6" fmla="*/ 321818 h 344201"/>
                  <a:gd name="connsiteX7" fmla="*/ 190119 w 351631"/>
                  <a:gd name="connsiteY7" fmla="*/ 344202 h 344201"/>
                  <a:gd name="connsiteX8" fmla="*/ 270288 w 351631"/>
                  <a:gd name="connsiteY8" fmla="*/ 330232 h 344201"/>
                  <a:gd name="connsiteX9" fmla="*/ 328041 w 351631"/>
                  <a:gd name="connsiteY9" fmla="*/ 290163 h 344201"/>
                  <a:gd name="connsiteX10" fmla="*/ 276479 w 351631"/>
                  <a:gd name="connsiteY10" fmla="*/ 234252 h 344201"/>
                  <a:gd name="connsiteX11" fmla="*/ 239522 w 351631"/>
                  <a:gd name="connsiteY11" fmla="*/ 258477 h 344201"/>
                  <a:gd name="connsiteX12" fmla="*/ 193230 w 351631"/>
                  <a:gd name="connsiteY12" fmla="*/ 266573 h 344201"/>
                  <a:gd name="connsiteX13" fmla="*/ 141033 w 351631"/>
                  <a:gd name="connsiteY13" fmla="*/ 255683 h 344201"/>
                  <a:gd name="connsiteX14" fmla="*/ 106870 w 351631"/>
                  <a:gd name="connsiteY14" fmla="*/ 224314 h 344201"/>
                  <a:gd name="connsiteX15" fmla="*/ 96996 w 351631"/>
                  <a:gd name="connsiteY15" fmla="*/ 199453 h 344201"/>
                  <a:gd name="connsiteX16" fmla="*/ 349790 w 351631"/>
                  <a:gd name="connsiteY16" fmla="*/ 199453 h 344201"/>
                  <a:gd name="connsiteX17" fmla="*/ 351028 w 351631"/>
                  <a:gd name="connsiteY17" fmla="*/ 186087 h 344201"/>
                  <a:gd name="connsiteX18" fmla="*/ 351631 w 351631"/>
                  <a:gd name="connsiteY18" fmla="*/ 173355 h 344201"/>
                  <a:gd name="connsiteX19" fmla="*/ 328644 w 351631"/>
                  <a:gd name="connsiteY19" fmla="*/ 80772 h 344201"/>
                  <a:gd name="connsiteX20" fmla="*/ 266224 w 351631"/>
                  <a:gd name="connsiteY20" fmla="*/ 21114 h 344201"/>
                  <a:gd name="connsiteX21" fmla="*/ 134493 w 351631"/>
                  <a:gd name="connsiteY21" fmla="*/ 84169 h 344201"/>
                  <a:gd name="connsiteX22" fmla="*/ 178308 w 351631"/>
                  <a:gd name="connsiteY22" fmla="*/ 73311 h 344201"/>
                  <a:gd name="connsiteX23" fmla="*/ 221805 w 351631"/>
                  <a:gd name="connsiteY23" fmla="*/ 84169 h 344201"/>
                  <a:gd name="connsiteX24" fmla="*/ 250984 w 351631"/>
                  <a:gd name="connsiteY24" fmla="*/ 114300 h 344201"/>
                  <a:gd name="connsiteX25" fmla="*/ 260033 w 351631"/>
                  <a:gd name="connsiteY25" fmla="*/ 142875 h 344201"/>
                  <a:gd name="connsiteX26" fmla="*/ 95758 w 351631"/>
                  <a:gd name="connsiteY26" fmla="*/ 142875 h 344201"/>
                  <a:gd name="connsiteX27" fmla="*/ 104965 w 351631"/>
                  <a:gd name="connsiteY27" fmla="*/ 114618 h 344201"/>
                  <a:gd name="connsiteX28" fmla="*/ 134493 w 351631"/>
                  <a:gd name="connsiteY28" fmla="*/ 84169 h 34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1631" h="344201">
                    <a:moveTo>
                      <a:pt x="266224" y="21114"/>
                    </a:moveTo>
                    <a:cubicBezTo>
                      <a:pt x="239935" y="7017"/>
                      <a:pt x="210407" y="0"/>
                      <a:pt x="177673" y="0"/>
                    </a:cubicBezTo>
                    <a:cubicBezTo>
                      <a:pt x="143732" y="0"/>
                      <a:pt x="113157" y="7366"/>
                      <a:pt x="86042" y="22066"/>
                    </a:cubicBezTo>
                    <a:cubicBezTo>
                      <a:pt x="58896" y="36766"/>
                      <a:pt x="37783" y="57182"/>
                      <a:pt x="22670" y="83249"/>
                    </a:cubicBezTo>
                    <a:cubicBezTo>
                      <a:pt x="7525" y="109347"/>
                      <a:pt x="0" y="138970"/>
                      <a:pt x="0" y="172085"/>
                    </a:cubicBezTo>
                    <a:cubicBezTo>
                      <a:pt x="0" y="205232"/>
                      <a:pt x="7874" y="234759"/>
                      <a:pt x="23622" y="260636"/>
                    </a:cubicBezTo>
                    <a:cubicBezTo>
                      <a:pt x="39370" y="286512"/>
                      <a:pt x="61532" y="306927"/>
                      <a:pt x="90107" y="321818"/>
                    </a:cubicBezTo>
                    <a:cubicBezTo>
                      <a:pt x="118682" y="336740"/>
                      <a:pt x="152019" y="344202"/>
                      <a:pt x="190119" y="344202"/>
                    </a:cubicBezTo>
                    <a:cubicBezTo>
                      <a:pt x="220345" y="344202"/>
                      <a:pt x="247078" y="339534"/>
                      <a:pt x="270288" y="330232"/>
                    </a:cubicBezTo>
                    <a:cubicBezTo>
                      <a:pt x="293465" y="320897"/>
                      <a:pt x="312738" y="307562"/>
                      <a:pt x="328041" y="290163"/>
                    </a:cubicBezTo>
                    <a:lnTo>
                      <a:pt x="276479" y="234252"/>
                    </a:lnTo>
                    <a:cubicBezTo>
                      <a:pt x="265271" y="245015"/>
                      <a:pt x="252984" y="253111"/>
                      <a:pt x="239522" y="258477"/>
                    </a:cubicBezTo>
                    <a:cubicBezTo>
                      <a:pt x="226060" y="263874"/>
                      <a:pt x="210629" y="266573"/>
                      <a:pt x="193230" y="266573"/>
                    </a:cubicBezTo>
                    <a:cubicBezTo>
                      <a:pt x="172910" y="266573"/>
                      <a:pt x="155543" y="262953"/>
                      <a:pt x="141033" y="255683"/>
                    </a:cubicBezTo>
                    <a:cubicBezTo>
                      <a:pt x="126524" y="248444"/>
                      <a:pt x="115157" y="237966"/>
                      <a:pt x="106870" y="224314"/>
                    </a:cubicBezTo>
                    <a:cubicBezTo>
                      <a:pt x="102298" y="216789"/>
                      <a:pt x="99028" y="208502"/>
                      <a:pt x="96996" y="199453"/>
                    </a:cubicBezTo>
                    <a:lnTo>
                      <a:pt x="349790" y="199453"/>
                    </a:lnTo>
                    <a:cubicBezTo>
                      <a:pt x="350202" y="195326"/>
                      <a:pt x="350615" y="190849"/>
                      <a:pt x="351028" y="186087"/>
                    </a:cubicBezTo>
                    <a:cubicBezTo>
                      <a:pt x="351441" y="181324"/>
                      <a:pt x="351631" y="177070"/>
                      <a:pt x="351631" y="173355"/>
                    </a:cubicBezTo>
                    <a:cubicBezTo>
                      <a:pt x="351631" y="137319"/>
                      <a:pt x="343948" y="106458"/>
                      <a:pt x="328644" y="80772"/>
                    </a:cubicBezTo>
                    <a:cubicBezTo>
                      <a:pt x="313341" y="55086"/>
                      <a:pt x="292513" y="35211"/>
                      <a:pt x="266224" y="21114"/>
                    </a:cubicBezTo>
                    <a:close/>
                    <a:moveTo>
                      <a:pt x="134493" y="84169"/>
                    </a:moveTo>
                    <a:cubicBezTo>
                      <a:pt x="147129" y="76930"/>
                      <a:pt x="161734" y="73311"/>
                      <a:pt x="178308" y="73311"/>
                    </a:cubicBezTo>
                    <a:cubicBezTo>
                      <a:pt x="194882" y="73311"/>
                      <a:pt x="209359" y="76930"/>
                      <a:pt x="221805" y="84169"/>
                    </a:cubicBezTo>
                    <a:cubicBezTo>
                      <a:pt x="234220" y="91440"/>
                      <a:pt x="243935" y="101473"/>
                      <a:pt x="250984" y="114300"/>
                    </a:cubicBezTo>
                    <a:cubicBezTo>
                      <a:pt x="255651" y="122809"/>
                      <a:pt x="258635" y="132366"/>
                      <a:pt x="260033" y="142875"/>
                    </a:cubicBezTo>
                    <a:lnTo>
                      <a:pt x="95758" y="142875"/>
                    </a:lnTo>
                    <a:cubicBezTo>
                      <a:pt x="97377" y="132461"/>
                      <a:pt x="100425" y="123031"/>
                      <a:pt x="104965" y="114618"/>
                    </a:cubicBezTo>
                    <a:cubicBezTo>
                      <a:pt x="112014" y="101568"/>
                      <a:pt x="121857" y="91440"/>
                      <a:pt x="134493" y="84169"/>
                    </a:cubicBezTo>
                    <a:close/>
                  </a:path>
                </a:pathLst>
              </a:custGeom>
              <a:solidFill>
                <a:srgbClr val="FFFFFF"/>
              </a:solidFill>
              <a:ln w="3175" cap="flat">
                <a:noFill/>
                <a:prstDash val="solid"/>
                <a:miter/>
              </a:ln>
            </p:spPr>
            <p:txBody>
              <a:bodyPr rtlCol="0" anchor="ctr"/>
              <a:lstStyle/>
              <a:p>
                <a:endParaRPr lang="sv-SE" dirty="0"/>
              </a:p>
            </p:txBody>
          </p:sp>
          <p:sp>
            <p:nvSpPr>
              <p:cNvPr id="15" name="Frihandsfigur 14">
                <a:extLst>
                  <a:ext uri="{FF2B5EF4-FFF2-40B4-BE49-F238E27FC236}">
                    <a16:creationId xmlns:a16="http://schemas.microsoft.com/office/drawing/2014/main" id="{317CCEFB-0D4F-81A3-3565-7B9C900B186B}"/>
                  </a:ext>
                </a:extLst>
              </p:cNvPr>
              <p:cNvSpPr/>
              <p:nvPr/>
            </p:nvSpPr>
            <p:spPr>
              <a:xfrm>
                <a:off x="4337359" y="4784883"/>
                <a:ext cx="341693" cy="339216"/>
              </a:xfrm>
              <a:custGeom>
                <a:avLst/>
                <a:gdLst>
                  <a:gd name="connsiteX0" fmla="*/ 323723 w 341693"/>
                  <a:gd name="connsiteY0" fmla="*/ 64294 h 339216"/>
                  <a:gd name="connsiteX1" fmla="*/ 274320 w 341693"/>
                  <a:gd name="connsiteY1" fmla="*/ 15843 h 339216"/>
                  <a:gd name="connsiteX2" fmla="*/ 203168 w 341693"/>
                  <a:gd name="connsiteY2" fmla="*/ 0 h 339216"/>
                  <a:gd name="connsiteX3" fmla="*/ 126746 w 341693"/>
                  <a:gd name="connsiteY3" fmla="*/ 18002 h 339216"/>
                  <a:gd name="connsiteX4" fmla="*/ 92583 w 341693"/>
                  <a:gd name="connsiteY4" fmla="*/ 44768 h 339216"/>
                  <a:gd name="connsiteX5" fmla="*/ 92583 w 341693"/>
                  <a:gd name="connsiteY5" fmla="*/ 4953 h 339216"/>
                  <a:gd name="connsiteX6" fmla="*/ 0 w 341693"/>
                  <a:gd name="connsiteY6" fmla="*/ 4953 h 339216"/>
                  <a:gd name="connsiteX7" fmla="*/ 0 w 341693"/>
                  <a:gd name="connsiteY7" fmla="*/ 339217 h 339216"/>
                  <a:gd name="connsiteX8" fmla="*/ 96933 w 341693"/>
                  <a:gd name="connsiteY8" fmla="*/ 339217 h 339216"/>
                  <a:gd name="connsiteX9" fmla="*/ 96933 w 341693"/>
                  <a:gd name="connsiteY9" fmla="*/ 173958 h 339216"/>
                  <a:gd name="connsiteX10" fmla="*/ 107188 w 341693"/>
                  <a:gd name="connsiteY10" fmla="*/ 122999 h 339216"/>
                  <a:gd name="connsiteX11" fmla="*/ 135763 w 341693"/>
                  <a:gd name="connsiteY11" fmla="*/ 93790 h 339216"/>
                  <a:gd name="connsiteX12" fmla="*/ 177070 w 341693"/>
                  <a:gd name="connsiteY12" fmla="*/ 83852 h 339216"/>
                  <a:gd name="connsiteX13" fmla="*/ 227076 w 341693"/>
                  <a:gd name="connsiteY13" fmla="*/ 103124 h 339216"/>
                  <a:gd name="connsiteX14" fmla="*/ 244761 w 341693"/>
                  <a:gd name="connsiteY14" fmla="*/ 162782 h 339216"/>
                  <a:gd name="connsiteX15" fmla="*/ 244761 w 341693"/>
                  <a:gd name="connsiteY15" fmla="*/ 339217 h 339216"/>
                  <a:gd name="connsiteX16" fmla="*/ 341694 w 341693"/>
                  <a:gd name="connsiteY16" fmla="*/ 339217 h 339216"/>
                  <a:gd name="connsiteX17" fmla="*/ 341694 w 341693"/>
                  <a:gd name="connsiteY17" fmla="*/ 147860 h 339216"/>
                  <a:gd name="connsiteX18" fmla="*/ 323723 w 341693"/>
                  <a:gd name="connsiteY18" fmla="*/ 64294 h 33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693" h="339216">
                    <a:moveTo>
                      <a:pt x="323723" y="64294"/>
                    </a:moveTo>
                    <a:cubicBezTo>
                      <a:pt x="311690" y="42545"/>
                      <a:pt x="295243" y="26384"/>
                      <a:pt x="274320" y="15843"/>
                    </a:cubicBezTo>
                    <a:cubicBezTo>
                      <a:pt x="253397" y="5271"/>
                      <a:pt x="229680" y="0"/>
                      <a:pt x="203168" y="0"/>
                    </a:cubicBezTo>
                    <a:cubicBezTo>
                      <a:pt x="174593" y="0"/>
                      <a:pt x="149130" y="6001"/>
                      <a:pt x="126746" y="18002"/>
                    </a:cubicBezTo>
                    <a:cubicBezTo>
                      <a:pt x="113538" y="25114"/>
                      <a:pt x="102172" y="34068"/>
                      <a:pt x="92583" y="44768"/>
                    </a:cubicBezTo>
                    <a:lnTo>
                      <a:pt x="92583" y="4953"/>
                    </a:lnTo>
                    <a:lnTo>
                      <a:pt x="0" y="4953"/>
                    </a:lnTo>
                    <a:lnTo>
                      <a:pt x="0" y="339217"/>
                    </a:lnTo>
                    <a:lnTo>
                      <a:pt x="96933" y="339217"/>
                    </a:lnTo>
                    <a:lnTo>
                      <a:pt x="96933" y="173958"/>
                    </a:lnTo>
                    <a:cubicBezTo>
                      <a:pt x="96933" y="152844"/>
                      <a:pt x="100362" y="135858"/>
                      <a:pt x="107188" y="122999"/>
                    </a:cubicBezTo>
                    <a:cubicBezTo>
                      <a:pt x="114014" y="110172"/>
                      <a:pt x="123539" y="100425"/>
                      <a:pt x="135763" y="93790"/>
                    </a:cubicBezTo>
                    <a:cubicBezTo>
                      <a:pt x="147987" y="87185"/>
                      <a:pt x="161766" y="83852"/>
                      <a:pt x="177070" y="83852"/>
                    </a:cubicBezTo>
                    <a:cubicBezTo>
                      <a:pt x="198596" y="83852"/>
                      <a:pt x="215297" y="90297"/>
                      <a:pt x="227076" y="103124"/>
                    </a:cubicBezTo>
                    <a:cubicBezTo>
                      <a:pt x="238855" y="115983"/>
                      <a:pt x="244761" y="135858"/>
                      <a:pt x="244761" y="162782"/>
                    </a:cubicBezTo>
                    <a:lnTo>
                      <a:pt x="244761" y="339217"/>
                    </a:lnTo>
                    <a:lnTo>
                      <a:pt x="341694" y="339217"/>
                    </a:lnTo>
                    <a:lnTo>
                      <a:pt x="341694" y="147860"/>
                    </a:lnTo>
                    <a:cubicBezTo>
                      <a:pt x="341757" y="113919"/>
                      <a:pt x="335756" y="86043"/>
                      <a:pt x="323723" y="64294"/>
                    </a:cubicBezTo>
                    <a:close/>
                  </a:path>
                </a:pathLst>
              </a:custGeom>
              <a:solidFill>
                <a:srgbClr val="FFFFFF"/>
              </a:solidFill>
              <a:ln w="3175"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26415866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2">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12/09/2025</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06641694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ramsida ver 2">
    <p:spTree>
      <p:nvGrpSpPr>
        <p:cNvPr id="1" name=""/>
        <p:cNvGrpSpPr/>
        <p:nvPr/>
      </p:nvGrpSpPr>
      <p:grpSpPr>
        <a:xfrm>
          <a:off x="0" y="0"/>
          <a:ext cx="0" cy="0"/>
          <a:chOff x="0" y="0"/>
          <a:chExt cx="0" cy="0"/>
        </a:xfrm>
      </p:grpSpPr>
      <p:pic>
        <p:nvPicPr>
          <p:cNvPr id="3" name="Bildobjekt 2" descr="En bild som visar vatten, båt, scen, flod&#10;&#10;Automatiskt genererad beskrivning">
            <a:extLst>
              <a:ext uri="{FF2B5EF4-FFF2-40B4-BE49-F238E27FC236}">
                <a16:creationId xmlns:a16="http://schemas.microsoft.com/office/drawing/2014/main" id="{A3FB76D2-1C0D-4488-878D-4FAB146CF7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9" b="8542"/>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dirty="0"/>
              <a:t>Namn </a:t>
            </a:r>
            <a:r>
              <a:rPr lang="sv-SE" dirty="0" err="1"/>
              <a:t>Namnesson</a:t>
            </a:r>
            <a:br>
              <a:rPr lang="sv-SE" dirty="0"/>
            </a:br>
            <a:r>
              <a:rPr lang="sv-SE" dirty="0"/>
              <a:t>Titel</a:t>
            </a:r>
          </a:p>
          <a:p>
            <a:pPr lvl="0"/>
            <a:r>
              <a:rPr lang="sv-SE" dirty="0"/>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dirty="0"/>
          </a:p>
        </p:txBody>
      </p:sp>
    </p:spTree>
    <p:extLst>
      <p:ext uri="{BB962C8B-B14F-4D97-AF65-F5344CB8AC3E}">
        <p14:creationId xmlns:p14="http://schemas.microsoft.com/office/powerpoint/2010/main" val="1542563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ramsida ver 6">
    <p:spTree>
      <p:nvGrpSpPr>
        <p:cNvPr id="1" name=""/>
        <p:cNvGrpSpPr/>
        <p:nvPr/>
      </p:nvGrpSpPr>
      <p:grpSpPr>
        <a:xfrm>
          <a:off x="0" y="0"/>
          <a:ext cx="0" cy="0"/>
          <a:chOff x="0" y="0"/>
          <a:chExt cx="0" cy="0"/>
        </a:xfrm>
      </p:grpSpPr>
      <p:pic>
        <p:nvPicPr>
          <p:cNvPr id="4" name="Bildobjekt 3" descr="En bild som visar himmel, utomhus, flera&#10;&#10;Automatiskt genererad beskrivning">
            <a:extLst>
              <a:ext uri="{FF2B5EF4-FFF2-40B4-BE49-F238E27FC236}">
                <a16:creationId xmlns:a16="http://schemas.microsoft.com/office/drawing/2014/main" id="{AB68B31A-1E54-4F66-A3F8-68DCC3EA208C}"/>
              </a:ext>
            </a:extLst>
          </p:cNvPr>
          <p:cNvPicPr>
            <a:picLocks noChangeAspect="1"/>
          </p:cNvPicPr>
          <p:nvPr userDrawn="1"/>
        </p:nvPicPr>
        <p:blipFill>
          <a:blip r:embed="rId2"/>
          <a:stretch>
            <a:fillRect/>
          </a:stretch>
        </p:blipFill>
        <p:spPr>
          <a:xfrm>
            <a:off x="706" y="0"/>
            <a:ext cx="12190588"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9473514" y="551915"/>
            <a:ext cx="1846734" cy="1612020"/>
          </a:xfrm>
          <a:prstGeom prst="hexagon">
            <a:avLst/>
          </a:prstGeom>
          <a:solidFill>
            <a:schemeClr val="accent5"/>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dirty="0"/>
              <a:t>Namn </a:t>
            </a:r>
            <a:r>
              <a:rPr lang="sv-SE" dirty="0" err="1"/>
              <a:t>Namnsson</a:t>
            </a:r>
            <a:br>
              <a:rPr lang="sv-SE" dirty="0"/>
            </a:br>
            <a:r>
              <a:rPr lang="sv-SE" dirty="0"/>
              <a:t>Titel</a:t>
            </a:r>
          </a:p>
          <a:p>
            <a:pPr lvl="0"/>
            <a:r>
              <a:rPr lang="sv-SE" dirty="0"/>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1938311"/>
            <a:ext cx="6607816" cy="1655762"/>
          </a:xfrm>
        </p:spPr>
        <p:txBody>
          <a:bodyPr anchor="ctr">
            <a:normAutofit/>
          </a:bodyPr>
          <a:lstStyle>
            <a:lvl1pPr algn="ctr">
              <a:lnSpc>
                <a:spcPts val="4200"/>
              </a:lnSpc>
              <a:defRPr sz="4000">
                <a:solidFill>
                  <a:schemeClr val="tx2"/>
                </a:solidFill>
              </a:defRPr>
            </a:lvl1pPr>
          </a:lstStyle>
          <a:p>
            <a:r>
              <a:rPr lang="sv-SE"/>
              <a:t>Klicka här för att ändra mall för rubrikformat</a:t>
            </a:r>
            <a:endParaRPr lang="en-GB" dirty="0"/>
          </a:p>
        </p:txBody>
      </p:sp>
    </p:spTree>
    <p:extLst>
      <p:ext uri="{BB962C8B-B14F-4D97-AF65-F5344CB8AC3E}">
        <p14:creationId xmlns:p14="http://schemas.microsoft.com/office/powerpoint/2010/main" val="2973344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ramsida ver 3">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BA023CF-467C-4D38-BFA6-84375E92AF0B}"/>
              </a:ext>
            </a:extLst>
          </p:cNvPr>
          <p:cNvPicPr>
            <a:picLocks noChangeAspect="1"/>
          </p:cNvPicPr>
          <p:nvPr userDrawn="1"/>
        </p:nvPicPr>
        <p:blipFill rotWithShape="1">
          <a:blip r:embed="rId2"/>
          <a:srcRect l="14415" r="-14415"/>
          <a:stretch/>
        </p:blipFill>
        <p:spPr>
          <a:xfrm flipH="1">
            <a:off x="254000" y="0"/>
            <a:ext cx="11938000" cy="6858000"/>
          </a:xfrm>
          <a:prstGeom prst="rect">
            <a:avLst/>
          </a:prstGeom>
        </p:spPr>
      </p:pic>
      <p:sp>
        <p:nvSpPr>
          <p:cNvPr id="6" name="Pil: femhörning 5">
            <a:extLst>
              <a:ext uri="{FF2B5EF4-FFF2-40B4-BE49-F238E27FC236}">
                <a16:creationId xmlns:a16="http://schemas.microsoft.com/office/drawing/2014/main" id="{30A31DD0-4413-4150-BA2D-DA1A071C1EEF}"/>
              </a:ext>
            </a:extLst>
          </p:cNvPr>
          <p:cNvSpPr/>
          <p:nvPr userDrawn="1"/>
        </p:nvSpPr>
        <p:spPr>
          <a:xfrm>
            <a:off x="0" y="0"/>
            <a:ext cx="7943850" cy="6858000"/>
          </a:xfrm>
          <a:prstGeom prst="homePlate">
            <a:avLst>
              <a:gd name="adj" fmla="val 252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419100" y="2601119"/>
            <a:ext cx="5676900" cy="1655762"/>
          </a:xfrm>
        </p:spPr>
        <p:txBody>
          <a:bodyPr anchor="ctr">
            <a:normAutofit/>
          </a:bodyPr>
          <a:lstStyle>
            <a:lvl1pPr algn="l">
              <a:lnSpc>
                <a:spcPts val="4200"/>
              </a:lnSpc>
              <a:defRPr sz="4000">
                <a:solidFill>
                  <a:schemeClr val="bg1"/>
                </a:solidFill>
              </a:defRPr>
            </a:lvl1pPr>
          </a:lstStyle>
          <a:p>
            <a:r>
              <a:rPr lang="sv-SE"/>
              <a:t>Klicka här för att ändra mall för rubrikformat</a:t>
            </a:r>
            <a:endParaRPr lang="en-GB" dirty="0"/>
          </a:p>
        </p:txBody>
      </p:sp>
      <p:sp>
        <p:nvSpPr>
          <p:cNvPr id="3" name="Underrubrik 2">
            <a:extLst>
              <a:ext uri="{FF2B5EF4-FFF2-40B4-BE49-F238E27FC236}">
                <a16:creationId xmlns:a16="http://schemas.microsoft.com/office/drawing/2014/main" id="{1F17AFD7-57F0-4B61-8104-CD30595CF2E7}"/>
              </a:ext>
            </a:extLst>
          </p:cNvPr>
          <p:cNvSpPr>
            <a:spLocks noGrp="1"/>
          </p:cNvSpPr>
          <p:nvPr>
            <p:ph type="subTitle" idx="1" hasCustomPrompt="1"/>
          </p:nvPr>
        </p:nvSpPr>
        <p:spPr>
          <a:xfrm>
            <a:off x="419100" y="5467546"/>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a:t>
            </a:r>
          </a:p>
          <a:p>
            <a:r>
              <a:rPr lang="sv-SE" dirty="0"/>
              <a:t>Titel</a:t>
            </a:r>
            <a:endParaRPr lang="en-GB" dirty="0"/>
          </a:p>
        </p:txBody>
      </p:sp>
      <p:pic>
        <p:nvPicPr>
          <p:cNvPr id="10" name="Bildobjekt 9">
            <a:extLst>
              <a:ext uri="{FF2B5EF4-FFF2-40B4-BE49-F238E27FC236}">
                <a16:creationId xmlns:a16="http://schemas.microsoft.com/office/drawing/2014/main" id="{DEC7EBC4-F612-4E85-A8EA-EE3EC15EBE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4">
            <a:extLst>
              <a:ext uri="{FF2B5EF4-FFF2-40B4-BE49-F238E27FC236}">
                <a16:creationId xmlns:a16="http://schemas.microsoft.com/office/drawing/2014/main" id="{00930869-2014-4023-9C18-6824B8A4B9E2}"/>
              </a:ext>
            </a:extLst>
          </p:cNvPr>
          <p:cNvSpPr>
            <a:spLocks noGrp="1"/>
          </p:cNvSpPr>
          <p:nvPr>
            <p:ph type="body" sz="quarter" idx="10" hasCustomPrompt="1"/>
          </p:nvPr>
        </p:nvSpPr>
        <p:spPr>
          <a:xfrm>
            <a:off x="419100" y="457200"/>
            <a:ext cx="5180013" cy="523875"/>
          </a:xfrm>
        </p:spPr>
        <p:txBody>
          <a:bodyPr vert="horz" lIns="91440" tIns="45720" rIns="91440" bIns="45720" rtlCol="0" anchor="t">
            <a:normAutofit/>
          </a:bodyPr>
          <a:lstStyle>
            <a:lvl1pPr marL="0" indent="0">
              <a:buNone/>
              <a:defRPr lang="en-GB" sz="1600" cap="all" baseline="0" dirty="0">
                <a:solidFill>
                  <a:schemeClr val="bg1"/>
                </a:solidFill>
              </a:defRPr>
            </a:lvl1pPr>
          </a:lstStyle>
          <a:p>
            <a:pPr marL="285750" lvl="0" indent="-285750"/>
            <a:r>
              <a:rPr lang="sv-SE" dirty="0"/>
              <a:t>Datum</a:t>
            </a:r>
            <a:endParaRPr lang="en-GB" dirty="0"/>
          </a:p>
        </p:txBody>
      </p:sp>
    </p:spTree>
    <p:extLst>
      <p:ext uri="{BB962C8B-B14F-4D97-AF65-F5344CB8AC3E}">
        <p14:creationId xmlns:p14="http://schemas.microsoft.com/office/powerpoint/2010/main" val="998141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ramsida ver 4">
    <p:spTree>
      <p:nvGrpSpPr>
        <p:cNvPr id="1" name=""/>
        <p:cNvGrpSpPr/>
        <p:nvPr/>
      </p:nvGrpSpPr>
      <p:grpSpPr>
        <a:xfrm>
          <a:off x="0" y="0"/>
          <a:ext cx="0" cy="0"/>
          <a:chOff x="0" y="0"/>
          <a:chExt cx="0" cy="0"/>
        </a:xfrm>
      </p:grpSpPr>
      <p:pic>
        <p:nvPicPr>
          <p:cNvPr id="13" name="Bildobjekt 12" descr="En bild som visar utomhus, byggnad, stad&#10;&#10;Automatiskt genererad beskrivning">
            <a:extLst>
              <a:ext uri="{FF2B5EF4-FFF2-40B4-BE49-F238E27FC236}">
                <a16:creationId xmlns:a16="http://schemas.microsoft.com/office/drawing/2014/main" id="{BE3F0BD8-A8DC-4282-8554-9C0889C89F76}"/>
              </a:ext>
            </a:extLst>
          </p:cNvPr>
          <p:cNvPicPr>
            <a:picLocks noChangeAspect="1"/>
          </p:cNvPicPr>
          <p:nvPr userDrawn="1"/>
        </p:nvPicPr>
        <p:blipFill rotWithShape="1">
          <a:blip r:embed="rId2"/>
          <a:srcRect l="124" r="63727"/>
          <a:stretch/>
        </p:blipFill>
        <p:spPr>
          <a:xfrm>
            <a:off x="7876515" y="0"/>
            <a:ext cx="4315485" cy="6858000"/>
          </a:xfrm>
          <a:prstGeom prst="rect">
            <a:avLst/>
          </a:prstGeom>
        </p:spPr>
      </p:pic>
      <p:pic>
        <p:nvPicPr>
          <p:cNvPr id="3" name="Bildobjekt 2">
            <a:extLst>
              <a:ext uri="{FF2B5EF4-FFF2-40B4-BE49-F238E27FC236}">
                <a16:creationId xmlns:a16="http://schemas.microsoft.com/office/drawing/2014/main" id="{738DFB51-23EE-4FE2-9655-A0261880D87F}"/>
              </a:ext>
            </a:extLst>
          </p:cNvPr>
          <p:cNvPicPr>
            <a:picLocks noChangeAspect="1"/>
          </p:cNvPicPr>
          <p:nvPr userDrawn="1"/>
        </p:nvPicPr>
        <p:blipFill rotWithShape="1">
          <a:blip r:embed="rId3"/>
          <a:srcRect l="44069" r="14149"/>
          <a:stretch/>
        </p:blipFill>
        <p:spPr>
          <a:xfrm>
            <a:off x="-92075" y="0"/>
            <a:ext cx="4987925"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2" y="5624446"/>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Kontakt: </a:t>
            </a:r>
            <a:br>
              <a:rPr lang="sv-SE" dirty="0"/>
            </a:br>
            <a:r>
              <a:rPr lang="sv-SE" dirty="0"/>
              <a:t>namn </a:t>
            </a:r>
            <a:br>
              <a:rPr lang="sv-SE" dirty="0"/>
            </a:br>
            <a:r>
              <a:rPr lang="sv-SE" dirty="0" err="1"/>
              <a:t>tel</a:t>
            </a:r>
            <a:r>
              <a:rPr lang="sv-SE" dirty="0"/>
              <a:t> och mailadress</a:t>
            </a:r>
            <a:endParaRPr lang="en-GB" dirty="0"/>
          </a:p>
        </p:txBody>
      </p:sp>
      <p:sp>
        <p:nvSpPr>
          <p:cNvPr id="10" name="Platshållare för text 4">
            <a:extLst>
              <a:ext uri="{FF2B5EF4-FFF2-40B4-BE49-F238E27FC236}">
                <a16:creationId xmlns:a16="http://schemas.microsoft.com/office/drawing/2014/main" id="{69FFDD3A-A88B-4AB3-A4FA-7FFFFB933EC6}"/>
              </a:ext>
            </a:extLst>
          </p:cNvPr>
          <p:cNvSpPr>
            <a:spLocks noGrp="1"/>
          </p:cNvSpPr>
          <p:nvPr>
            <p:ph type="body" sz="quarter" idx="10" hasCustomPrompt="1"/>
          </p:nvPr>
        </p:nvSpPr>
        <p:spPr>
          <a:xfrm>
            <a:off x="4481822" y="457200"/>
            <a:ext cx="2917203" cy="523875"/>
          </a:xfrm>
        </p:spPr>
        <p:txBody>
          <a:bodyPr vert="horz" lIns="91440" tIns="45720" rIns="91440" bIns="45720" rtlCol="0" anchor="t">
            <a:normAutofit/>
          </a:bodyPr>
          <a:lstStyle>
            <a:lvl1pPr marL="0" indent="0" algn="ctr">
              <a:buNone/>
              <a:defRPr lang="en-GB" sz="1600" cap="all" baseline="0" dirty="0">
                <a:solidFill>
                  <a:schemeClr val="bg1"/>
                </a:solidFill>
              </a:defRPr>
            </a:lvl1pPr>
          </a:lstStyle>
          <a:p>
            <a:pPr marL="271463" lvl="0" indent="-271463"/>
            <a:r>
              <a:rPr lang="sv-SE" dirty="0"/>
              <a:t>Datum</a:t>
            </a:r>
            <a:endParaRPr lang="en-GB" dirty="0"/>
          </a:p>
        </p:txBody>
      </p:sp>
      <p:sp>
        <p:nvSpPr>
          <p:cNvPr id="11" name="Rubrik 1">
            <a:extLst>
              <a:ext uri="{FF2B5EF4-FFF2-40B4-BE49-F238E27FC236}">
                <a16:creationId xmlns:a16="http://schemas.microsoft.com/office/drawing/2014/main" id="{0475505B-3E73-45DD-899D-C788753682FA}"/>
              </a:ext>
            </a:extLst>
          </p:cNvPr>
          <p:cNvSpPr>
            <a:spLocks noGrp="1"/>
          </p:cNvSpPr>
          <p:nvPr>
            <p:ph type="ctrTitle"/>
          </p:nvPr>
        </p:nvSpPr>
        <p:spPr>
          <a:xfrm>
            <a:off x="3213098" y="2601119"/>
            <a:ext cx="545465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dirty="0"/>
          </a:p>
        </p:txBody>
      </p:sp>
    </p:spTree>
    <p:extLst>
      <p:ext uri="{BB962C8B-B14F-4D97-AF65-F5344CB8AC3E}">
        <p14:creationId xmlns:p14="http://schemas.microsoft.com/office/powerpoint/2010/main" val="3396549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ramsida ver 5">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EAE3C80-AB60-4336-8EF3-A47597D4B9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dirty="0"/>
              <a:t>Namn </a:t>
            </a:r>
            <a:r>
              <a:rPr lang="sv-SE" dirty="0" err="1"/>
              <a:t>Namnesson</a:t>
            </a:r>
            <a:br>
              <a:rPr lang="sv-SE" dirty="0"/>
            </a:br>
            <a:r>
              <a:rPr lang="sv-SE" dirty="0"/>
              <a:t>Titel</a:t>
            </a:r>
          </a:p>
          <a:p>
            <a:pPr lvl="0"/>
            <a:r>
              <a:rPr lang="sv-SE" dirty="0"/>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3171226"/>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dirty="0"/>
          </a:p>
        </p:txBody>
      </p:sp>
    </p:spTree>
    <p:extLst>
      <p:ext uri="{BB962C8B-B14F-4D97-AF65-F5344CB8AC3E}">
        <p14:creationId xmlns:p14="http://schemas.microsoft.com/office/powerpoint/2010/main" val="28714423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vslutningssida ver 1">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F848955C-00EC-4B47-BC95-A26380F7B6CA}"/>
              </a:ext>
            </a:extLst>
          </p:cNvPr>
          <p:cNvGraphicFramePr>
            <a:graphicFrameLocks noChangeAspect="1"/>
          </p:cNvGraphicFramePr>
          <p:nvPr userDrawn="1">
            <p:custDataLst>
              <p:tags r:id="rId1"/>
            </p:custDataLst>
            <p:extLst>
              <p:ext uri="{D42A27DB-BD31-4B8C-83A1-F6EECF244321}">
                <p14:modId xmlns:p14="http://schemas.microsoft.com/office/powerpoint/2010/main" val="3625653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kt 1" hidden="1">
                        <a:extLst>
                          <a:ext uri="{FF2B5EF4-FFF2-40B4-BE49-F238E27FC236}">
                            <a16:creationId xmlns:a16="http://schemas.microsoft.com/office/drawing/2014/main" id="{F848955C-00EC-4B47-BC95-A26380F7B6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Bildobjekt 9">
            <a:extLst>
              <a:ext uri="{FF2B5EF4-FFF2-40B4-BE49-F238E27FC236}">
                <a16:creationId xmlns:a16="http://schemas.microsoft.com/office/drawing/2014/main" id="{EDAC6DE7-C488-486A-870E-7B1A10059F86}"/>
              </a:ext>
            </a:extLst>
          </p:cNvPr>
          <p:cNvPicPr>
            <a:picLocks noChangeAspect="1"/>
          </p:cNvPicPr>
          <p:nvPr userDrawn="1"/>
        </p:nvPicPr>
        <p:blipFill rotWithShape="1">
          <a:blip r:embed="rId5"/>
          <a:srcRect l="39578" r="17582"/>
          <a:stretch/>
        </p:blipFill>
        <p:spPr>
          <a:xfrm>
            <a:off x="-7617" y="0"/>
            <a:ext cx="5114303" cy="6858000"/>
          </a:xfrm>
          <a:prstGeom prst="rect">
            <a:avLst/>
          </a:prstGeom>
        </p:spPr>
      </p:pic>
      <p:pic>
        <p:nvPicPr>
          <p:cNvPr id="4" name="Bildobjekt 3">
            <a:extLst>
              <a:ext uri="{FF2B5EF4-FFF2-40B4-BE49-F238E27FC236}">
                <a16:creationId xmlns:a16="http://schemas.microsoft.com/office/drawing/2014/main" id="{A2FA2507-FD7A-476A-A8DE-07D12DA67634}"/>
              </a:ext>
            </a:extLst>
          </p:cNvPr>
          <p:cNvPicPr>
            <a:picLocks noChangeAspect="1"/>
          </p:cNvPicPr>
          <p:nvPr userDrawn="1"/>
        </p:nvPicPr>
        <p:blipFill rotWithShape="1">
          <a:blip r:embed="rId6"/>
          <a:srcRect l="46995" r="16850"/>
          <a:stretch/>
        </p:blipFill>
        <p:spPr>
          <a:xfrm>
            <a:off x="7953375" y="0"/>
            <a:ext cx="4316167"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objekt 10">
            <a:extLst>
              <a:ext uri="{FF2B5EF4-FFF2-40B4-BE49-F238E27FC236}">
                <a16:creationId xmlns:a16="http://schemas.microsoft.com/office/drawing/2014/main" id="{7E16920A-42C5-4BBF-91CA-6A655E0FCEF8}"/>
              </a:ext>
            </a:extLst>
          </p:cNvPr>
          <p:cNvPicPr>
            <a:picLocks noChangeAspect="1"/>
          </p:cNvPicPr>
          <p:nvPr userDrawn="1"/>
        </p:nvPicPr>
        <p:blipFill>
          <a:blip r:embed="rId7"/>
          <a:stretch>
            <a:fillRect/>
          </a:stretch>
        </p:blipFill>
        <p:spPr>
          <a:xfrm>
            <a:off x="4596254" y="2587750"/>
            <a:ext cx="2637666" cy="1701067"/>
          </a:xfrm>
          <a:prstGeom prst="rect">
            <a:avLst/>
          </a:prstGeom>
        </p:spPr>
      </p:pic>
      <p:sp>
        <p:nvSpPr>
          <p:cNvPr id="13" name="Platshållare för text 5">
            <a:extLst>
              <a:ext uri="{FF2B5EF4-FFF2-40B4-BE49-F238E27FC236}">
                <a16:creationId xmlns:a16="http://schemas.microsoft.com/office/drawing/2014/main" id="{FDA51B77-D4D1-421E-A001-AC87B8F2E0BF}"/>
              </a:ext>
            </a:extLst>
          </p:cNvPr>
          <p:cNvSpPr>
            <a:spLocks noGrp="1"/>
          </p:cNvSpPr>
          <p:nvPr>
            <p:ph type="body" sz="quarter" idx="10"/>
          </p:nvPr>
        </p:nvSpPr>
        <p:spPr>
          <a:xfrm>
            <a:off x="1626168" y="96925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Klicka här för att ändra format på bakgrundstexten</a:t>
            </a:r>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3" y="4696119"/>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Kontakt: </a:t>
            </a:r>
            <a:br>
              <a:rPr lang="sv-SE" dirty="0"/>
            </a:br>
            <a:r>
              <a:rPr lang="sv-SE" dirty="0"/>
              <a:t>namn </a:t>
            </a:r>
            <a:br>
              <a:rPr lang="sv-SE" dirty="0"/>
            </a:br>
            <a:r>
              <a:rPr lang="sv-SE" dirty="0" err="1"/>
              <a:t>tel</a:t>
            </a:r>
            <a:r>
              <a:rPr lang="sv-SE" dirty="0"/>
              <a:t> och mailadress</a:t>
            </a:r>
            <a:endParaRPr lang="en-GB" dirty="0"/>
          </a:p>
        </p:txBody>
      </p:sp>
      <p:sp>
        <p:nvSpPr>
          <p:cNvPr id="9" name="textruta 8">
            <a:extLst>
              <a:ext uri="{FF2B5EF4-FFF2-40B4-BE49-F238E27FC236}">
                <a16:creationId xmlns:a16="http://schemas.microsoft.com/office/drawing/2014/main" id="{AEDC73C1-CA14-4BAB-A605-17C623C8EF96}"/>
              </a:ext>
            </a:extLst>
          </p:cNvPr>
          <p:cNvSpPr txBox="1"/>
          <p:nvPr userDrawn="1"/>
        </p:nvSpPr>
        <p:spPr>
          <a:xfrm>
            <a:off x="3800475" y="6296718"/>
            <a:ext cx="4152900" cy="430887"/>
          </a:xfrm>
          <a:prstGeom prst="rect">
            <a:avLst/>
          </a:prstGeom>
          <a:noFill/>
        </p:spPr>
        <p:txBody>
          <a:bodyPr wrap="square" rtlCol="0">
            <a:spAutoFit/>
          </a:bodyPr>
          <a:lstStyle/>
          <a:p>
            <a:pPr algn="ctr"/>
            <a:r>
              <a:rPr lang="sv-SE" sz="1100" cap="all" baseline="0" dirty="0">
                <a:solidFill>
                  <a:schemeClr val="bg1"/>
                </a:solidFill>
              </a:rPr>
              <a:t>Business region göteborg – en del </a:t>
            </a:r>
            <a:br>
              <a:rPr lang="sv-SE" sz="1100" cap="all" baseline="0" dirty="0">
                <a:solidFill>
                  <a:schemeClr val="bg1"/>
                </a:solidFill>
              </a:rPr>
            </a:br>
            <a:r>
              <a:rPr lang="sv-SE" sz="1100" cap="all" baseline="0" dirty="0">
                <a:solidFill>
                  <a:schemeClr val="bg1"/>
                </a:solidFill>
              </a:rPr>
              <a:t>av göteborgs stad i samarbete med regionen</a:t>
            </a:r>
          </a:p>
        </p:txBody>
      </p:sp>
    </p:spTree>
    <p:extLst>
      <p:ext uri="{BB962C8B-B14F-4D97-AF65-F5344CB8AC3E}">
        <p14:creationId xmlns:p14="http://schemas.microsoft.com/office/powerpoint/2010/main" val="19336757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2">
    <p:bg>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AD3C03-F65A-414E-B38B-260E948FF54D}"/>
              </a:ext>
            </a:extLst>
          </p:cNvPr>
          <p:cNvGraphicFramePr>
            <a:graphicFrameLocks noChangeAspect="1"/>
          </p:cNvGraphicFramePr>
          <p:nvPr userDrawn="1">
            <p:custDataLst>
              <p:tags r:id="rId1"/>
            </p:custDataLst>
            <p:extLst>
              <p:ext uri="{D42A27DB-BD31-4B8C-83A1-F6EECF244321}">
                <p14:modId xmlns:p14="http://schemas.microsoft.com/office/powerpoint/2010/main" val="3608497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kt 4" hidden="1">
                        <a:extLst>
                          <a:ext uri="{FF2B5EF4-FFF2-40B4-BE49-F238E27FC236}">
                            <a16:creationId xmlns:a16="http://schemas.microsoft.com/office/drawing/2014/main" id="{AAAD3C03-F65A-414E-B38B-260E948FF5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Bildobjekt 3">
            <a:extLst>
              <a:ext uri="{FF2B5EF4-FFF2-40B4-BE49-F238E27FC236}">
                <a16:creationId xmlns:a16="http://schemas.microsoft.com/office/drawing/2014/main" id="{73964CDB-FAD0-4FDE-A2BA-7488AA830DCA}"/>
              </a:ext>
            </a:extLst>
          </p:cNvPr>
          <p:cNvPicPr>
            <a:picLocks noChangeAspect="1"/>
          </p:cNvPicPr>
          <p:nvPr userDrawn="1"/>
        </p:nvPicPr>
        <p:blipFill>
          <a:blip r:embed="rId5"/>
          <a:stretch>
            <a:fillRect/>
          </a:stretch>
        </p:blipFill>
        <p:spPr>
          <a:xfrm>
            <a:off x="4596254" y="2587750"/>
            <a:ext cx="2637666" cy="1701067"/>
          </a:xfrm>
          <a:prstGeom prst="rect">
            <a:avLst/>
          </a:prstGeom>
        </p:spPr>
      </p:pic>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Kontakt: </a:t>
            </a:r>
            <a:br>
              <a:rPr lang="sv-SE" dirty="0"/>
            </a:br>
            <a:r>
              <a:rPr lang="sv-SE" dirty="0"/>
              <a:t>namn</a:t>
            </a:r>
            <a:br>
              <a:rPr lang="sv-SE" dirty="0"/>
            </a:br>
            <a:r>
              <a:rPr lang="sv-SE" dirty="0" err="1"/>
              <a:t>tel</a:t>
            </a:r>
            <a:r>
              <a:rPr lang="sv-SE" dirty="0"/>
              <a:t> och mailadress</a:t>
            </a:r>
            <a:endParaRPr lang="en-GB" dirty="0"/>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dirty="0"/>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dirty="0">
                <a:solidFill>
                  <a:schemeClr val="bg1"/>
                </a:solidFill>
              </a:rPr>
              <a:t>Business region göteborg – en del av göteborgs stad i samarbete med regionen</a:t>
            </a:r>
          </a:p>
        </p:txBody>
      </p:sp>
    </p:spTree>
    <p:extLst>
      <p:ext uri="{BB962C8B-B14F-4D97-AF65-F5344CB8AC3E}">
        <p14:creationId xmlns:p14="http://schemas.microsoft.com/office/powerpoint/2010/main" val="3989964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3">
    <p:bg>
      <p:bgPr>
        <a:solidFill>
          <a:srgbClr val="E5EDF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AD3C03-F65A-414E-B38B-260E948FF54D}"/>
              </a:ext>
            </a:extLst>
          </p:cNvPr>
          <p:cNvGraphicFramePr>
            <a:graphicFrameLocks noChangeAspect="1"/>
          </p:cNvGraphicFramePr>
          <p:nvPr userDrawn="1">
            <p:custDataLst>
              <p:tags r:id="rId1"/>
            </p:custDataLst>
            <p:extLst>
              <p:ext uri="{D42A27DB-BD31-4B8C-83A1-F6EECF244321}">
                <p14:modId xmlns:p14="http://schemas.microsoft.com/office/powerpoint/2010/main" val="3608497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kt 4" hidden="1">
                        <a:extLst>
                          <a:ext uri="{FF2B5EF4-FFF2-40B4-BE49-F238E27FC236}">
                            <a16:creationId xmlns:a16="http://schemas.microsoft.com/office/drawing/2014/main" id="{AAAD3C03-F65A-414E-B38B-260E948FF5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Kontakt: </a:t>
            </a:r>
            <a:br>
              <a:rPr lang="sv-SE" dirty="0"/>
            </a:br>
            <a:r>
              <a:rPr lang="sv-SE" dirty="0"/>
              <a:t>namn</a:t>
            </a:r>
            <a:br>
              <a:rPr lang="sv-SE" dirty="0"/>
            </a:br>
            <a:r>
              <a:rPr lang="sv-SE" dirty="0" err="1"/>
              <a:t>tel</a:t>
            </a:r>
            <a:r>
              <a:rPr lang="sv-SE" dirty="0"/>
              <a:t> och mailadress</a:t>
            </a:r>
            <a:endParaRPr lang="en-GB" dirty="0"/>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tx2"/>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dirty="0"/>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dirty="0">
                <a:solidFill>
                  <a:schemeClr val="tx2"/>
                </a:solidFill>
              </a:rPr>
              <a:t>Business region göteborg – en del av göteborgs stad i samarbete med regionen</a:t>
            </a:r>
          </a:p>
        </p:txBody>
      </p:sp>
      <p:pic>
        <p:nvPicPr>
          <p:cNvPr id="6" name="Bildobjekt 5">
            <a:extLst>
              <a:ext uri="{FF2B5EF4-FFF2-40B4-BE49-F238E27FC236}">
                <a16:creationId xmlns:a16="http://schemas.microsoft.com/office/drawing/2014/main" id="{4EDE55F3-42D1-4742-8B98-92A9F4116A34}"/>
              </a:ext>
            </a:extLst>
          </p:cNvPr>
          <p:cNvPicPr>
            <a:picLocks noChangeAspect="1"/>
          </p:cNvPicPr>
          <p:nvPr userDrawn="1"/>
        </p:nvPicPr>
        <p:blipFill>
          <a:blip r:embed="rId5"/>
          <a:stretch>
            <a:fillRect/>
          </a:stretch>
        </p:blipFill>
        <p:spPr>
          <a:xfrm>
            <a:off x="4726494" y="2547569"/>
            <a:ext cx="2739012" cy="1762861"/>
          </a:xfrm>
          <a:prstGeom prst="rect">
            <a:avLst/>
          </a:prstGeom>
        </p:spPr>
      </p:pic>
    </p:spTree>
    <p:extLst>
      <p:ext uri="{BB962C8B-B14F-4D97-AF65-F5344CB8AC3E}">
        <p14:creationId xmlns:p14="http://schemas.microsoft.com/office/powerpoint/2010/main" val="18090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4">
    <p:bg>
      <p:bgPr>
        <a:solidFill>
          <a:srgbClr val="D9E7DE"/>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AD3C03-F65A-414E-B38B-260E948FF54D}"/>
              </a:ext>
            </a:extLst>
          </p:cNvPr>
          <p:cNvGraphicFramePr>
            <a:graphicFrameLocks noChangeAspect="1"/>
          </p:cNvGraphicFramePr>
          <p:nvPr userDrawn="1">
            <p:custDataLst>
              <p:tags r:id="rId1"/>
            </p:custDataLst>
            <p:extLst>
              <p:ext uri="{D42A27DB-BD31-4B8C-83A1-F6EECF244321}">
                <p14:modId xmlns:p14="http://schemas.microsoft.com/office/powerpoint/2010/main" val="3608497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kt 4" hidden="1">
                        <a:extLst>
                          <a:ext uri="{FF2B5EF4-FFF2-40B4-BE49-F238E27FC236}">
                            <a16:creationId xmlns:a16="http://schemas.microsoft.com/office/drawing/2014/main" id="{AAAD3C03-F65A-414E-B38B-260E948FF5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Kontakt: </a:t>
            </a:r>
            <a:br>
              <a:rPr lang="sv-SE" dirty="0"/>
            </a:br>
            <a:r>
              <a:rPr lang="sv-SE" dirty="0"/>
              <a:t>namn</a:t>
            </a:r>
            <a:br>
              <a:rPr lang="sv-SE" dirty="0"/>
            </a:br>
            <a:r>
              <a:rPr lang="sv-SE" dirty="0" err="1"/>
              <a:t>tel</a:t>
            </a:r>
            <a:r>
              <a:rPr lang="sv-SE" dirty="0"/>
              <a:t> och mailadress</a:t>
            </a:r>
            <a:endParaRPr lang="en-GB" dirty="0"/>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tx2"/>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dirty="0"/>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dirty="0">
                <a:solidFill>
                  <a:schemeClr val="tx2"/>
                </a:solidFill>
              </a:rPr>
              <a:t>Business region göteborg – en del av göteborgs stad i samarbete med regionen</a:t>
            </a:r>
          </a:p>
        </p:txBody>
      </p:sp>
      <p:pic>
        <p:nvPicPr>
          <p:cNvPr id="6" name="Bildobjekt 5">
            <a:extLst>
              <a:ext uri="{FF2B5EF4-FFF2-40B4-BE49-F238E27FC236}">
                <a16:creationId xmlns:a16="http://schemas.microsoft.com/office/drawing/2014/main" id="{4EDE55F3-42D1-4742-8B98-92A9F4116A34}"/>
              </a:ext>
            </a:extLst>
          </p:cNvPr>
          <p:cNvPicPr>
            <a:picLocks noChangeAspect="1"/>
          </p:cNvPicPr>
          <p:nvPr userDrawn="1"/>
        </p:nvPicPr>
        <p:blipFill>
          <a:blip r:embed="rId5"/>
          <a:stretch>
            <a:fillRect/>
          </a:stretch>
        </p:blipFill>
        <p:spPr>
          <a:xfrm>
            <a:off x="4726494" y="2547569"/>
            <a:ext cx="2739012" cy="1762861"/>
          </a:xfrm>
          <a:prstGeom prst="rect">
            <a:avLst/>
          </a:prstGeom>
        </p:spPr>
      </p:pic>
    </p:spTree>
    <p:extLst>
      <p:ext uri="{BB962C8B-B14F-4D97-AF65-F5344CB8AC3E}">
        <p14:creationId xmlns:p14="http://schemas.microsoft.com/office/powerpoint/2010/main" val="245065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mslag_Salv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87FDA7-DB31-5DD5-C0AB-1A59F08B9DC6}"/>
              </a:ext>
            </a:extLst>
          </p:cNvPr>
          <p:cNvSpPr>
            <a:spLocks noGrp="1"/>
          </p:cNvSpPr>
          <p:nvPr>
            <p:ph type="title" hasCustomPrompt="1"/>
          </p:nvPr>
        </p:nvSpPr>
        <p:spPr>
          <a:xfrm>
            <a:off x="838200" y="2313781"/>
            <a:ext cx="10248900" cy="2994819"/>
          </a:xfrm>
          <a:prstGeom prst="rect">
            <a:avLst/>
          </a:prstGeom>
        </p:spPr>
        <p:txBody>
          <a:bodyPr/>
          <a:lstStyle>
            <a:lvl1pPr>
              <a:lnSpc>
                <a:spcPts val="8500"/>
              </a:lnSpc>
              <a:defRPr sz="8000" b="1" i="0" baseline="0">
                <a:solidFill>
                  <a:schemeClr val="bg1"/>
                </a:solidFill>
              </a:defRPr>
            </a:lvl1pPr>
          </a:lstStyle>
          <a:p>
            <a:r>
              <a:rPr lang="sv-SE" dirty="0"/>
              <a:t>Klicka här för att </a:t>
            </a:r>
            <a:br>
              <a:rPr lang="sv-SE" dirty="0"/>
            </a:br>
            <a:r>
              <a:rPr lang="sv-SE" dirty="0"/>
              <a:t>ändra rubriken</a:t>
            </a:r>
          </a:p>
        </p:txBody>
      </p:sp>
      <p:sp>
        <p:nvSpPr>
          <p:cNvPr id="5" name="Rubrik 10">
            <a:extLst>
              <a:ext uri="{FF2B5EF4-FFF2-40B4-BE49-F238E27FC236}">
                <a16:creationId xmlns:a16="http://schemas.microsoft.com/office/drawing/2014/main" id="{8AC3182C-E52A-8ED0-59A5-AC4F3B89BC41}"/>
              </a:ext>
            </a:extLst>
          </p:cNvPr>
          <p:cNvSpPr txBox="1">
            <a:spLocks/>
          </p:cNvSpPr>
          <p:nvPr userDrawn="1"/>
        </p:nvSpPr>
        <p:spPr>
          <a:xfrm>
            <a:off x="10231199" y="415925"/>
            <a:ext cx="1328975" cy="192833"/>
          </a:xfrm>
          <a:prstGeom prst="rect">
            <a:avLst/>
          </a:prstGeom>
          <a:blipFill>
            <a:blip r:embed="rId2"/>
            <a:stretch>
              <a:fillRect/>
            </a:stretch>
          </a:blipFill>
        </p:spPr>
        <p:txBody>
          <a:bodyPr/>
          <a:lstStyle>
            <a:lvl1pPr algn="l" defTabSz="914400" rtl="0" eaLnBrk="1" latinLnBrk="0" hangingPunct="1">
              <a:lnSpc>
                <a:spcPct val="90000"/>
              </a:lnSpc>
              <a:spcBef>
                <a:spcPct val="0"/>
              </a:spcBef>
              <a:buNone/>
              <a:defRPr sz="4400" kern="1200" baseline="0">
                <a:noFill/>
                <a:latin typeface="Calibri" panose="020F0502020204030204" pitchFamily="34" charset="0"/>
                <a:ea typeface="+mj-ea"/>
                <a:cs typeface="+mj-cs"/>
              </a:defRPr>
            </a:lvl1pPr>
          </a:lstStyle>
          <a:p>
            <a:r>
              <a:rPr lang="sv-SE" dirty="0"/>
              <a:t>Klicka här för att ändra mall för rubrikformat</a:t>
            </a:r>
          </a:p>
        </p:txBody>
      </p:sp>
      <p:sp>
        <p:nvSpPr>
          <p:cNvPr id="6" name="textruta 5">
            <a:extLst>
              <a:ext uri="{FF2B5EF4-FFF2-40B4-BE49-F238E27FC236}">
                <a16:creationId xmlns:a16="http://schemas.microsoft.com/office/drawing/2014/main" id="{A4CDDFA6-1EAA-7F09-72F5-4EBE725D8762}"/>
              </a:ext>
            </a:extLst>
          </p:cNvPr>
          <p:cNvSpPr txBox="1"/>
          <p:nvPr userDrawn="1"/>
        </p:nvSpPr>
        <p:spPr>
          <a:xfrm>
            <a:off x="8269035" y="5952572"/>
            <a:ext cx="3393440" cy="307777"/>
          </a:xfrm>
          <a:prstGeom prst="rect">
            <a:avLst/>
          </a:prstGeom>
          <a:noFill/>
        </p:spPr>
        <p:txBody>
          <a:bodyPr wrap="square" rtlCol="0">
            <a:spAutoFit/>
          </a:bodyPr>
          <a:lstStyle/>
          <a:p>
            <a:pPr algn="r"/>
            <a:r>
              <a:rPr lang="sv-SE" sz="1400" baseline="0" dirty="0">
                <a:solidFill>
                  <a:schemeClr val="bg1"/>
                </a:solidFill>
              </a:rPr>
              <a:t>En del av Göteborgs Stad</a:t>
            </a:r>
          </a:p>
        </p:txBody>
      </p:sp>
    </p:spTree>
    <p:extLst>
      <p:ext uri="{BB962C8B-B14F-4D97-AF65-F5344CB8AC3E}">
        <p14:creationId xmlns:p14="http://schemas.microsoft.com/office/powerpoint/2010/main" val="23699046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87"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5">
    <p:bg>
      <p:bgPr>
        <a:solidFill>
          <a:srgbClr val="F6F5F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AD3C03-F65A-414E-B38B-260E948FF54D}"/>
              </a:ext>
            </a:extLst>
          </p:cNvPr>
          <p:cNvGraphicFramePr>
            <a:graphicFrameLocks noChangeAspect="1"/>
          </p:cNvGraphicFramePr>
          <p:nvPr userDrawn="1">
            <p:custDataLst>
              <p:tags r:id="rId1"/>
            </p:custDataLst>
            <p:extLst>
              <p:ext uri="{D42A27DB-BD31-4B8C-83A1-F6EECF244321}">
                <p14:modId xmlns:p14="http://schemas.microsoft.com/office/powerpoint/2010/main" val="3608497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kt 4" hidden="1">
                        <a:extLst>
                          <a:ext uri="{FF2B5EF4-FFF2-40B4-BE49-F238E27FC236}">
                            <a16:creationId xmlns:a16="http://schemas.microsoft.com/office/drawing/2014/main" id="{AAAD3C03-F65A-414E-B38B-260E948FF5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Kontakt: </a:t>
            </a:r>
            <a:br>
              <a:rPr lang="sv-SE" dirty="0"/>
            </a:br>
            <a:r>
              <a:rPr lang="sv-SE" dirty="0"/>
              <a:t>namn</a:t>
            </a:r>
            <a:br>
              <a:rPr lang="sv-SE" dirty="0"/>
            </a:br>
            <a:r>
              <a:rPr lang="sv-SE" dirty="0" err="1"/>
              <a:t>tel</a:t>
            </a:r>
            <a:r>
              <a:rPr lang="sv-SE" dirty="0"/>
              <a:t> och mailadress</a:t>
            </a:r>
            <a:endParaRPr lang="en-GB" dirty="0"/>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tx2"/>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dirty="0"/>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dirty="0">
                <a:solidFill>
                  <a:schemeClr val="tx2"/>
                </a:solidFill>
              </a:rPr>
              <a:t>Business region göteborg – en del av göteborgs stad i samarbete med regionen</a:t>
            </a:r>
          </a:p>
        </p:txBody>
      </p:sp>
      <p:pic>
        <p:nvPicPr>
          <p:cNvPr id="6" name="Bildobjekt 5">
            <a:extLst>
              <a:ext uri="{FF2B5EF4-FFF2-40B4-BE49-F238E27FC236}">
                <a16:creationId xmlns:a16="http://schemas.microsoft.com/office/drawing/2014/main" id="{4EDE55F3-42D1-4742-8B98-92A9F4116A34}"/>
              </a:ext>
            </a:extLst>
          </p:cNvPr>
          <p:cNvPicPr>
            <a:picLocks noChangeAspect="1"/>
          </p:cNvPicPr>
          <p:nvPr userDrawn="1"/>
        </p:nvPicPr>
        <p:blipFill>
          <a:blip r:embed="rId5"/>
          <a:stretch>
            <a:fillRect/>
          </a:stretch>
        </p:blipFill>
        <p:spPr>
          <a:xfrm>
            <a:off x="4726494" y="2547569"/>
            <a:ext cx="2739012" cy="1762861"/>
          </a:xfrm>
          <a:prstGeom prst="rect">
            <a:avLst/>
          </a:prstGeom>
        </p:spPr>
      </p:pic>
    </p:spTree>
    <p:extLst>
      <p:ext uri="{BB962C8B-B14F-4D97-AF65-F5344CB8AC3E}">
        <p14:creationId xmlns:p14="http://schemas.microsoft.com/office/powerpoint/2010/main" val="2863031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o not used slides added after this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97D998-5772-F48A-F7BA-7A582AB6156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1D3092D-94D7-9404-4A40-A77D358363E0}"/>
              </a:ext>
            </a:extLst>
          </p:cNvPr>
          <p:cNvSpPr>
            <a:spLocks noGrp="1"/>
          </p:cNvSpPr>
          <p:nvPr>
            <p:ph type="dt" sz="half" idx="10"/>
          </p:nvPr>
        </p:nvSpPr>
        <p:spPr/>
        <p:txBody>
          <a:bodyPr/>
          <a:lstStyle/>
          <a:p>
            <a:fld id="{F5AD5718-60B2-496E-9FAD-9B02076132A9}" type="datetimeFigureOut">
              <a:rPr lang="en-GB" smtClean="0"/>
              <a:t>12/09/2025</a:t>
            </a:fld>
            <a:endParaRPr lang="en-GB" dirty="0"/>
          </a:p>
        </p:txBody>
      </p:sp>
      <p:sp>
        <p:nvSpPr>
          <p:cNvPr id="4" name="Platshållare för sidfot 3">
            <a:extLst>
              <a:ext uri="{FF2B5EF4-FFF2-40B4-BE49-F238E27FC236}">
                <a16:creationId xmlns:a16="http://schemas.microsoft.com/office/drawing/2014/main" id="{1BF36466-2F05-E603-8DBB-B6F898FF3CE6}"/>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DD30648-32FD-D873-CF12-497647853A35}"/>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6" name="Rektangel 5">
            <a:extLst>
              <a:ext uri="{FF2B5EF4-FFF2-40B4-BE49-F238E27FC236}">
                <a16:creationId xmlns:a16="http://schemas.microsoft.com/office/drawing/2014/main" id="{57C68154-B8A1-0A31-BE87-13D5715A10B1}"/>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t>ANVÄND INTE MALLSIDOR EFTER DENNA SIDA</a:t>
            </a:r>
            <a:endParaRPr lang="sv-SE" sz="6600" dirty="0"/>
          </a:p>
        </p:txBody>
      </p:sp>
    </p:spTree>
    <p:extLst>
      <p:ext uri="{BB962C8B-B14F-4D97-AF65-F5344CB8AC3E}">
        <p14:creationId xmlns:p14="http://schemas.microsoft.com/office/powerpoint/2010/main" val="2415888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Avsnittsrubrik">
    <p:bg>
      <p:bgPr>
        <a:solidFill>
          <a:srgbClr val="3B5776"/>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242134-2D76-4DCB-88C7-19CDE0CE5B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736A817A-6D90-4763-A086-230AEE35D3F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dirty="0"/>
              <a:t>Klicka här för att ändra </a:t>
            </a:r>
            <a:br>
              <a:rPr lang="sv-SE" dirty="0"/>
            </a:br>
            <a:r>
              <a:rPr lang="sv-SE" dirty="0"/>
              <a:t>mall för rubrikformat</a:t>
            </a:r>
            <a:endParaRPr lang="en-GB" dirty="0"/>
          </a:p>
        </p:txBody>
      </p:sp>
    </p:spTree>
    <p:extLst>
      <p:ext uri="{BB962C8B-B14F-4D97-AF65-F5344CB8AC3E}">
        <p14:creationId xmlns:p14="http://schemas.microsoft.com/office/powerpoint/2010/main" val="3587065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_Midnatt">
    <p:bg>
      <p:bgPr>
        <a:solidFill>
          <a:srgbClr val="465366"/>
        </a:solidFill>
        <a:effectLst/>
      </p:bgPr>
    </p:bg>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7029450" cy="3664344"/>
          </a:xfrm>
          <a:prstGeom prst="rect">
            <a:avLst/>
          </a:prstGeom>
        </p:spPr>
        <p:txBody>
          <a:bodyPr/>
          <a:lstStyle>
            <a:lvl1pPr>
              <a:lnSpc>
                <a:spcPts val="2500"/>
              </a:lnSpc>
              <a:defRPr sz="1800" baseline="0">
                <a:solidFill>
                  <a:schemeClr val="bg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här för att ändra format på bakgrundstexten</a:t>
            </a:r>
          </a:p>
        </p:txBody>
      </p:sp>
      <p:sp>
        <p:nvSpPr>
          <p:cNvPr id="6"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2" y="1358369"/>
            <a:ext cx="10779106" cy="729512"/>
          </a:xfrm>
          <a:prstGeom prst="rect">
            <a:avLst/>
          </a:prstGeom>
        </p:spPr>
        <p:txBody>
          <a:bodyPr/>
          <a:lstStyle>
            <a:lvl1pPr marL="0" indent="0">
              <a:lnSpc>
                <a:spcPts val="3900"/>
              </a:lnSpc>
              <a:buNone/>
              <a:defRPr sz="36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här för att ändra format på bakgrundstexten</a:t>
            </a:r>
          </a:p>
        </p:txBody>
      </p:sp>
      <p:sp>
        <p:nvSpPr>
          <p:cNvPr id="3" name="Rubrik 10">
            <a:extLst>
              <a:ext uri="{FF2B5EF4-FFF2-40B4-BE49-F238E27FC236}">
                <a16:creationId xmlns:a16="http://schemas.microsoft.com/office/drawing/2014/main" id="{3E9F87A3-5AED-8913-2A53-80CAFA173884}"/>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940634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_Salvia">
    <p:bg>
      <p:bgPr>
        <a:solidFill>
          <a:srgbClr val="465366"/>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6108892-908D-EB64-771E-0466B2297446}"/>
              </a:ext>
            </a:extLst>
          </p:cNvPr>
          <p:cNvSpPr/>
          <p:nvPr userDrawn="1"/>
        </p:nvSpPr>
        <p:spPr>
          <a:xfrm>
            <a:off x="0" y="0"/>
            <a:ext cx="12192000" cy="6858000"/>
          </a:xfrm>
          <a:prstGeom prst="rect">
            <a:avLst/>
          </a:prstGeom>
          <a:solidFill>
            <a:srgbClr val="87AC7A"/>
          </a:solidFill>
          <a:ln>
            <a:solidFill>
              <a:srgbClr val="87AC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7029450" cy="3664344"/>
          </a:xfrm>
          <a:prstGeom prst="rect">
            <a:avLst/>
          </a:prstGeom>
        </p:spPr>
        <p:txBody>
          <a:bodyPr/>
          <a:lstStyle>
            <a:lvl1pPr>
              <a:lnSpc>
                <a:spcPts val="2500"/>
              </a:lnSpc>
              <a:defRPr sz="1800" baseline="0">
                <a:solidFill>
                  <a:schemeClr val="bg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här för att ändra format på bakgrundstexten</a:t>
            </a:r>
          </a:p>
        </p:txBody>
      </p:sp>
      <p:sp>
        <p:nvSpPr>
          <p:cNvPr id="6"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9"/>
            <a:ext cx="10197216" cy="714272"/>
          </a:xfrm>
          <a:prstGeom prst="rect">
            <a:avLst/>
          </a:prstGeom>
        </p:spPr>
        <p:txBody>
          <a:bodyPr/>
          <a:lstStyle>
            <a:lvl1pPr marL="0" indent="0">
              <a:lnSpc>
                <a:spcPts val="3900"/>
              </a:lnSpc>
              <a:buNone/>
              <a:defRPr sz="36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här för att ändra format på bakgrundstexten</a:t>
            </a:r>
          </a:p>
        </p:txBody>
      </p:sp>
      <p:sp>
        <p:nvSpPr>
          <p:cNvPr id="3" name="Rubrik 10">
            <a:extLst>
              <a:ext uri="{FF2B5EF4-FFF2-40B4-BE49-F238E27FC236}">
                <a16:creationId xmlns:a16="http://schemas.microsoft.com/office/drawing/2014/main" id="{5A8ABCCB-6EF4-B642-CF47-A8F34AAC8451}"/>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517509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xt med_svart_logotyp">
    <p:spTree>
      <p:nvGrpSpPr>
        <p:cNvPr id="1" name=""/>
        <p:cNvGrpSpPr/>
        <p:nvPr/>
      </p:nvGrpSpPr>
      <p:grpSpPr>
        <a:xfrm>
          <a:off x="0" y="0"/>
          <a:ext cx="0" cy="0"/>
          <a:chOff x="0" y="0"/>
          <a:chExt cx="0" cy="0"/>
        </a:xfrm>
      </p:grpSpPr>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2" y="2163580"/>
            <a:ext cx="10843419" cy="3942252"/>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här för att ändra format på bakgrundstexten</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7029450" cy="722895"/>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här för att ändra format på bakgrundstexten</a:t>
            </a:r>
          </a:p>
        </p:txBody>
      </p:sp>
      <p:pic>
        <p:nvPicPr>
          <p:cNvPr id="4" name="Bild 3">
            <a:extLst>
              <a:ext uri="{FF2B5EF4-FFF2-40B4-BE49-F238E27FC236}">
                <a16:creationId xmlns:a16="http://schemas.microsoft.com/office/drawing/2014/main" id="{012FAE7A-EF0E-48BA-4BE5-898814DA48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513" y="-151719"/>
            <a:ext cx="2368002" cy="1332000"/>
          </a:xfrm>
          <a:prstGeom prst="rect">
            <a:avLst/>
          </a:prstGeom>
        </p:spPr>
      </p:pic>
    </p:spTree>
    <p:extLst>
      <p:ext uri="{BB962C8B-B14F-4D97-AF65-F5344CB8AC3E}">
        <p14:creationId xmlns:p14="http://schemas.microsoft.com/office/powerpoint/2010/main" val="1945368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med utfallande bild_svar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7029450" cy="72289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här för att ändra format på bakgrundstexten</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7029450" cy="722895"/>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här för att ändra format på bakgrundstexten</a:t>
            </a:r>
          </a:p>
        </p:txBody>
      </p:sp>
      <p:pic>
        <p:nvPicPr>
          <p:cNvPr id="4" name="Bild 3">
            <a:extLst>
              <a:ext uri="{FF2B5EF4-FFF2-40B4-BE49-F238E27FC236}">
                <a16:creationId xmlns:a16="http://schemas.microsoft.com/office/drawing/2014/main" id="{012FAE7A-EF0E-48BA-4BE5-898814DA48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513" y="-151719"/>
            <a:ext cx="2368002" cy="1332000"/>
          </a:xfrm>
          <a:prstGeom prst="rect">
            <a:avLst/>
          </a:prstGeom>
        </p:spPr>
      </p:pic>
    </p:spTree>
    <p:extLst>
      <p:ext uri="{BB962C8B-B14F-4D97-AF65-F5344CB8AC3E}">
        <p14:creationId xmlns:p14="http://schemas.microsoft.com/office/powerpoint/2010/main" val="1603065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ext med utfallande bild_vi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7029450" cy="72289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här för att ändra format på bakgrundstexten</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7029450" cy="722895"/>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här för att ändra format på bakgrundstexten</a:t>
            </a:r>
          </a:p>
        </p:txBody>
      </p:sp>
      <p:sp>
        <p:nvSpPr>
          <p:cNvPr id="4" name="Rubrik 10">
            <a:extLst>
              <a:ext uri="{FF2B5EF4-FFF2-40B4-BE49-F238E27FC236}">
                <a16:creationId xmlns:a16="http://schemas.microsoft.com/office/drawing/2014/main" id="{C095F53D-33DA-19B7-AD5C-C91F38D30A9E}"/>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5717039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 med utfallande innehåll_svart_logotyp">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1C4688DC-0E79-AAED-CDFF-2262538C3A02}"/>
              </a:ext>
            </a:extLst>
          </p:cNvPr>
          <p:cNvSpPr>
            <a:spLocks noGrp="1"/>
          </p:cNvSpPr>
          <p:nvPr>
            <p:ph sz="quarter" idx="11"/>
          </p:nvPr>
        </p:nvSpPr>
        <p:spPr>
          <a:xfrm>
            <a:off x="0" y="0"/>
            <a:ext cx="12192000" cy="6858000"/>
          </a:xfrm>
          <a:prstGeom prst="rect">
            <a:avLst/>
          </a:prstGeom>
        </p:spPr>
        <p:txBody>
          <a:bodyPr/>
          <a:lstStyle>
            <a:lvl1pPr marL="0" indent="0">
              <a:buNone/>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7029450" cy="72289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här för att ändra format på bakgrundstexten</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7029450" cy="722895"/>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här för att ändra format på bakgrundstexten</a:t>
            </a:r>
          </a:p>
        </p:txBody>
      </p:sp>
      <p:sp>
        <p:nvSpPr>
          <p:cNvPr id="4" name="Rubrik 10">
            <a:extLst>
              <a:ext uri="{FF2B5EF4-FFF2-40B4-BE49-F238E27FC236}">
                <a16:creationId xmlns:a16="http://schemas.microsoft.com/office/drawing/2014/main" id="{057785F8-C6B7-BCF0-5006-B567786B17D4}"/>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483298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ext med utfallande innehåll_vit_logotyp">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1C4688DC-0E79-AAED-CDFF-2262538C3A02}"/>
              </a:ext>
            </a:extLst>
          </p:cNvPr>
          <p:cNvSpPr>
            <a:spLocks noGrp="1"/>
          </p:cNvSpPr>
          <p:nvPr>
            <p:ph sz="quarter" idx="11"/>
          </p:nvPr>
        </p:nvSpPr>
        <p:spPr>
          <a:xfrm>
            <a:off x="0" y="0"/>
            <a:ext cx="12192000" cy="6858000"/>
          </a:xfrm>
          <a:prstGeom prst="rect">
            <a:avLst/>
          </a:prstGeom>
        </p:spPr>
        <p:txBody>
          <a:bodyPr/>
          <a:lstStyle>
            <a:lvl1pPr marL="0" indent="0">
              <a:buNone/>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7029450" cy="72289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här för att ändra format på bakgrundstexten</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7029450" cy="722895"/>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här för att ändra format på bakgrundstexten</a:t>
            </a:r>
          </a:p>
        </p:txBody>
      </p:sp>
      <p:sp>
        <p:nvSpPr>
          <p:cNvPr id="3" name="Rubrik 10">
            <a:extLst>
              <a:ext uri="{FF2B5EF4-FFF2-40B4-BE49-F238E27FC236}">
                <a16:creationId xmlns:a16="http://schemas.microsoft.com/office/drawing/2014/main" id="{EDCCB6D8-E812-0FBA-24E8-2C6536C345CB}"/>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977586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rubrik_Salvia">
    <p:spTree>
      <p:nvGrpSpPr>
        <p:cNvPr id="1" name=""/>
        <p:cNvGrpSpPr/>
        <p:nvPr/>
      </p:nvGrpSpPr>
      <p:grpSpPr>
        <a:xfrm>
          <a:off x="0" y="0"/>
          <a:ext cx="0" cy="0"/>
          <a:chOff x="0" y="0"/>
          <a:chExt cx="0" cy="0"/>
        </a:xfrm>
      </p:grpSpPr>
      <p:sp>
        <p:nvSpPr>
          <p:cNvPr id="17" name="Platshållare för text 8">
            <a:extLst>
              <a:ext uri="{FF2B5EF4-FFF2-40B4-BE49-F238E27FC236}">
                <a16:creationId xmlns:a16="http://schemas.microsoft.com/office/drawing/2014/main" id="{989992D0-D0D6-FCF6-5CB7-D5AF8E881FE5}"/>
              </a:ext>
            </a:extLst>
          </p:cNvPr>
          <p:cNvSpPr>
            <a:spLocks noGrp="1"/>
          </p:cNvSpPr>
          <p:nvPr>
            <p:ph type="body" sz="quarter" idx="13" hasCustomPrompt="1"/>
          </p:nvPr>
        </p:nvSpPr>
        <p:spPr>
          <a:xfrm>
            <a:off x="344422" y="381225"/>
            <a:ext cx="2763928" cy="5961843"/>
          </a:xfrm>
          <a:prstGeom prst="rect">
            <a:avLst/>
          </a:prstGeom>
        </p:spPr>
        <p:txBody>
          <a:bodyPr/>
          <a:lstStyle>
            <a:lvl1pPr marL="0" indent="0" algn="r">
              <a:lnSpc>
                <a:spcPts val="45000"/>
              </a:lnSpc>
              <a:buFontTx/>
              <a:buNone/>
              <a:defRPr sz="30000" b="1" i="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1Klicka här för att ändra format på bakgrundstexten</a:t>
            </a:r>
          </a:p>
        </p:txBody>
      </p:sp>
      <p:sp>
        <p:nvSpPr>
          <p:cNvPr id="2" name="Rubrik 1">
            <a:extLst>
              <a:ext uri="{FF2B5EF4-FFF2-40B4-BE49-F238E27FC236}">
                <a16:creationId xmlns:a16="http://schemas.microsoft.com/office/drawing/2014/main" id="{4487FDA7-DB31-5DD5-C0AB-1A59F08B9DC6}"/>
              </a:ext>
            </a:extLst>
          </p:cNvPr>
          <p:cNvSpPr>
            <a:spLocks noGrp="1"/>
          </p:cNvSpPr>
          <p:nvPr>
            <p:ph type="title"/>
          </p:nvPr>
        </p:nvSpPr>
        <p:spPr>
          <a:xfrm>
            <a:off x="3333750" y="1386841"/>
            <a:ext cx="8227995" cy="3669022"/>
          </a:xfrm>
          <a:prstGeom prst="rect">
            <a:avLst/>
          </a:prstGeom>
        </p:spPr>
        <p:txBody>
          <a:bodyPr anchor="b"/>
          <a:lstStyle>
            <a:lvl1pPr>
              <a:lnSpc>
                <a:spcPts val="8500"/>
              </a:lnSpc>
              <a:defRPr sz="8500" b="1" i="0" baseline="0">
                <a:solidFill>
                  <a:schemeClr val="bg1"/>
                </a:solidFill>
              </a:defRPr>
            </a:lvl1pPr>
          </a:lstStyle>
          <a:p>
            <a:r>
              <a:rPr lang="sv-SE" dirty="0"/>
              <a:t>Klicka här för att ändra mall för rubrikformat</a:t>
            </a:r>
          </a:p>
        </p:txBody>
      </p:sp>
      <p:sp>
        <p:nvSpPr>
          <p:cNvPr id="4" name="Rubrik 10">
            <a:extLst>
              <a:ext uri="{FF2B5EF4-FFF2-40B4-BE49-F238E27FC236}">
                <a16:creationId xmlns:a16="http://schemas.microsoft.com/office/drawing/2014/main" id="{294FC123-E264-9DFE-0009-CBC25734E9F8}"/>
              </a:ext>
            </a:extLst>
          </p:cNvPr>
          <p:cNvSpPr txBox="1">
            <a:spLocks/>
          </p:cNvSpPr>
          <p:nvPr userDrawn="1"/>
        </p:nvSpPr>
        <p:spPr>
          <a:xfrm>
            <a:off x="10231199" y="415925"/>
            <a:ext cx="1328975" cy="192833"/>
          </a:xfrm>
          <a:prstGeom prst="rect">
            <a:avLst/>
          </a:prstGeom>
          <a:blipFill>
            <a:blip r:embed="rId2"/>
            <a:stretch>
              <a:fillRect/>
            </a:stretch>
          </a:blipFill>
        </p:spPr>
        <p:txBody>
          <a:bodyPr/>
          <a:lstStyle>
            <a:lvl1pPr algn="l" defTabSz="914400" rtl="0" eaLnBrk="1" latinLnBrk="0" hangingPunct="1">
              <a:lnSpc>
                <a:spcPct val="90000"/>
              </a:lnSpc>
              <a:spcBef>
                <a:spcPct val="0"/>
              </a:spcBef>
              <a:buNone/>
              <a:defRPr sz="4400" kern="1200" baseline="0">
                <a:noFill/>
                <a:latin typeface="Calibri" panose="020F0502020204030204" pitchFamily="34" charset="0"/>
                <a:ea typeface="+mj-ea"/>
                <a:cs typeface="+mj-cs"/>
              </a:defRPr>
            </a:lvl1pPr>
          </a:lstStyle>
          <a:p>
            <a:r>
              <a:rPr lang="sv-SE" dirty="0"/>
              <a:t>Klicka här för att ändra mall för rubrikformat</a:t>
            </a:r>
          </a:p>
        </p:txBody>
      </p:sp>
      <p:sp>
        <p:nvSpPr>
          <p:cNvPr id="5" name="textruta 4">
            <a:extLst>
              <a:ext uri="{FF2B5EF4-FFF2-40B4-BE49-F238E27FC236}">
                <a16:creationId xmlns:a16="http://schemas.microsoft.com/office/drawing/2014/main" id="{142D936E-BF94-C76D-CB2E-4CED9C96375D}"/>
              </a:ext>
            </a:extLst>
          </p:cNvPr>
          <p:cNvSpPr txBox="1"/>
          <p:nvPr userDrawn="1"/>
        </p:nvSpPr>
        <p:spPr>
          <a:xfrm>
            <a:off x="8269035" y="5952572"/>
            <a:ext cx="3393440" cy="307777"/>
          </a:xfrm>
          <a:prstGeom prst="rect">
            <a:avLst/>
          </a:prstGeom>
          <a:noFill/>
        </p:spPr>
        <p:txBody>
          <a:bodyPr wrap="square" rtlCol="0">
            <a:spAutoFit/>
          </a:bodyPr>
          <a:lstStyle/>
          <a:p>
            <a:pPr algn="r"/>
            <a:r>
              <a:rPr lang="sv-SE" sz="1400" baseline="0" dirty="0">
                <a:solidFill>
                  <a:schemeClr val="bg1"/>
                </a:solidFill>
              </a:rPr>
              <a:t>En del av Göteborgs Stad</a:t>
            </a:r>
          </a:p>
        </p:txBody>
      </p:sp>
    </p:spTree>
    <p:extLst>
      <p:ext uri="{BB962C8B-B14F-4D97-AF65-F5344CB8AC3E}">
        <p14:creationId xmlns:p14="http://schemas.microsoft.com/office/powerpoint/2010/main" val="4820069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med bild 1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46239EB1-7CB6-B726-7BF8-C045621109B7}"/>
              </a:ext>
            </a:extLst>
          </p:cNvPr>
          <p:cNvSpPr>
            <a:spLocks noGrp="1"/>
          </p:cNvSpPr>
          <p:nvPr>
            <p:ph type="pic" sz="quarter" idx="14"/>
          </p:nvPr>
        </p:nvSpPr>
        <p:spPr>
          <a:xfrm>
            <a:off x="6453188" y="923925"/>
            <a:ext cx="5078412" cy="5243513"/>
          </a:xfrm>
          <a:prstGeom prst="rect">
            <a:avLst/>
          </a:prstGeom>
        </p:spPr>
        <p:txBody>
          <a:bodyPr/>
          <a:lstStyle>
            <a:lvl1pPr>
              <a:defRPr>
                <a:noFill/>
              </a:defRPr>
            </a:lvl1pPr>
          </a:lstStyle>
          <a:p>
            <a:endParaRPr lang="sv-SE" dirty="0"/>
          </a:p>
        </p:txBody>
      </p:sp>
      <p:sp>
        <p:nvSpPr>
          <p:cNvPr id="7"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5531755" cy="366434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här för att ändra format på bakgrundstexten</a:t>
            </a:r>
          </a:p>
        </p:txBody>
      </p:sp>
      <p:sp>
        <p:nvSpPr>
          <p:cNvPr id="8"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5536567" cy="726463"/>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här för att ändra format på bakgrundstexten</a:t>
            </a:r>
          </a:p>
        </p:txBody>
      </p:sp>
      <p:sp>
        <p:nvSpPr>
          <p:cNvPr id="2" name="Rubrik 10">
            <a:extLst>
              <a:ext uri="{FF2B5EF4-FFF2-40B4-BE49-F238E27FC236}">
                <a16:creationId xmlns:a16="http://schemas.microsoft.com/office/drawing/2014/main" id="{F15A6FCE-D728-439E-6B62-6781C4BC9DBE}"/>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063289084"/>
      </p:ext>
    </p:extLst>
  </p:cSld>
  <p:clrMapOvr>
    <a:masterClrMapping/>
  </p:clrMapOvr>
  <p:extLst>
    <p:ext uri="{DCECCB84-F9BA-43D5-87BE-67443E8EF086}">
      <p15:sldGuideLst xmlns:p15="http://schemas.microsoft.com/office/powerpoint/2012/main">
        <p15:guide id="1" orient="horz" pos="2160">
          <p15:clr>
            <a:srgbClr val="FBAE40"/>
          </p15:clr>
        </p15:guide>
        <p15:guide id="2" pos="726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ext med innehåll 1_svart_logotyp">
    <p:spTree>
      <p:nvGrpSpPr>
        <p:cNvPr id="1" name=""/>
        <p:cNvGrpSpPr/>
        <p:nvPr/>
      </p:nvGrpSpPr>
      <p:grpSpPr>
        <a:xfrm>
          <a:off x="0" y="0"/>
          <a:ext cx="0" cy="0"/>
          <a:chOff x="0" y="0"/>
          <a:chExt cx="0" cy="0"/>
        </a:xfrm>
      </p:grpSpPr>
      <p:sp>
        <p:nvSpPr>
          <p:cNvPr id="6" name="Platshållare för innehåll 4">
            <a:extLst>
              <a:ext uri="{FF2B5EF4-FFF2-40B4-BE49-F238E27FC236}">
                <a16:creationId xmlns:a16="http://schemas.microsoft.com/office/drawing/2014/main" id="{C9A7C8CC-66F1-DC50-4225-5DC7FF6FA75F}"/>
              </a:ext>
            </a:extLst>
          </p:cNvPr>
          <p:cNvSpPr>
            <a:spLocks noGrp="1"/>
          </p:cNvSpPr>
          <p:nvPr>
            <p:ph sz="quarter" idx="12"/>
          </p:nvPr>
        </p:nvSpPr>
        <p:spPr>
          <a:xfrm>
            <a:off x="6452795" y="923594"/>
            <a:ext cx="5078699" cy="5244290"/>
          </a:xfrm>
          <a:prstGeom prst="rect">
            <a:avLst/>
          </a:prstGeom>
        </p:spPr>
        <p:txBody>
          <a:bodyPr/>
          <a:lstStyle>
            <a:lvl1pPr>
              <a:defRPr>
                <a:noFill/>
              </a:defRPr>
            </a:lvl1pPr>
          </a:lstStyle>
          <a:p>
            <a:pPr lvl="0"/>
            <a:endParaRPr lang="sv-SE" dirty="0"/>
          </a:p>
        </p:txBody>
      </p:sp>
      <p:sp>
        <p:nvSpPr>
          <p:cNvPr id="7"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5531755" cy="366434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här för att ändra format på bakgrundstexten</a:t>
            </a:r>
          </a:p>
        </p:txBody>
      </p:sp>
      <p:sp>
        <p:nvSpPr>
          <p:cNvPr id="8"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5536567" cy="726463"/>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här för att ändra format på bakgrundstexten</a:t>
            </a:r>
          </a:p>
        </p:txBody>
      </p:sp>
      <p:sp>
        <p:nvSpPr>
          <p:cNvPr id="2" name="Rubrik 10">
            <a:extLst>
              <a:ext uri="{FF2B5EF4-FFF2-40B4-BE49-F238E27FC236}">
                <a16:creationId xmlns:a16="http://schemas.microsoft.com/office/drawing/2014/main" id="{B7995248-8FB4-A130-4A2E-00E590974A27}"/>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132858510"/>
      </p:ext>
    </p:extLst>
  </p:cSld>
  <p:clrMapOvr>
    <a:masterClrMapping/>
  </p:clrMapOvr>
  <p:extLst>
    <p:ext uri="{DCECCB84-F9BA-43D5-87BE-67443E8EF086}">
      <p15:sldGuideLst xmlns:p15="http://schemas.microsoft.com/office/powerpoint/2012/main">
        <p15:guide id="1" orient="horz" pos="2160">
          <p15:clr>
            <a:srgbClr val="FBAE40"/>
          </p15:clr>
        </p15:guide>
        <p15:guide id="2" pos="726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med bild 2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22418E0-ABDA-BB9F-EED0-BA5FC07FB4AB}"/>
              </a:ext>
            </a:extLst>
          </p:cNvPr>
          <p:cNvSpPr>
            <a:spLocks noGrp="1"/>
          </p:cNvSpPr>
          <p:nvPr>
            <p:ph type="pic" sz="quarter" idx="14"/>
          </p:nvPr>
        </p:nvSpPr>
        <p:spPr>
          <a:xfrm>
            <a:off x="6096000" y="0"/>
            <a:ext cx="6096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5213703"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här för att ändra format på bakgrundstexten</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5218515" cy="735608"/>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här för att ändra format på bakgrundstexten</a:t>
            </a:r>
          </a:p>
        </p:txBody>
      </p:sp>
      <p:sp>
        <p:nvSpPr>
          <p:cNvPr id="3" name="Rubrik 10">
            <a:extLst>
              <a:ext uri="{FF2B5EF4-FFF2-40B4-BE49-F238E27FC236}">
                <a16:creationId xmlns:a16="http://schemas.microsoft.com/office/drawing/2014/main" id="{DE3337C3-8161-1667-9C12-4A271AE0146F}"/>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0523511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xt med bild 2_vi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22418E0-ABDA-BB9F-EED0-BA5FC07FB4AB}"/>
              </a:ext>
            </a:extLst>
          </p:cNvPr>
          <p:cNvSpPr>
            <a:spLocks noGrp="1"/>
          </p:cNvSpPr>
          <p:nvPr>
            <p:ph type="pic" sz="quarter" idx="14"/>
          </p:nvPr>
        </p:nvSpPr>
        <p:spPr>
          <a:xfrm>
            <a:off x="6096000" y="0"/>
            <a:ext cx="6096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5213703"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här för att ändra format på bakgrundstexten</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5218515" cy="735608"/>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här för att ändra format på bakgrundstexten</a:t>
            </a:r>
          </a:p>
        </p:txBody>
      </p:sp>
      <p:sp>
        <p:nvSpPr>
          <p:cNvPr id="3" name="Rubrik 10">
            <a:extLst>
              <a:ext uri="{FF2B5EF4-FFF2-40B4-BE49-F238E27FC236}">
                <a16:creationId xmlns:a16="http://schemas.microsoft.com/office/drawing/2014/main" id="{D0F3007A-C349-4138-C389-7C82CBCEF593}"/>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5145733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ext med innehåll 2_svart_logotyp">
    <p:spTree>
      <p:nvGrpSpPr>
        <p:cNvPr id="1" name=""/>
        <p:cNvGrpSpPr/>
        <p:nvPr/>
      </p:nvGrpSpPr>
      <p:grpSpPr>
        <a:xfrm>
          <a:off x="0" y="0"/>
          <a:ext cx="0" cy="0"/>
          <a:chOff x="0" y="0"/>
          <a:chExt cx="0" cy="0"/>
        </a:xfrm>
      </p:grpSpPr>
      <p:sp>
        <p:nvSpPr>
          <p:cNvPr id="7" name="Platshållare för innehåll 5">
            <a:extLst>
              <a:ext uri="{FF2B5EF4-FFF2-40B4-BE49-F238E27FC236}">
                <a16:creationId xmlns:a16="http://schemas.microsoft.com/office/drawing/2014/main" id="{497286DF-7932-85E8-1278-E95598696B25}"/>
              </a:ext>
            </a:extLst>
          </p:cNvPr>
          <p:cNvSpPr>
            <a:spLocks noGrp="1"/>
          </p:cNvSpPr>
          <p:nvPr>
            <p:ph sz="quarter" idx="12"/>
          </p:nvPr>
        </p:nvSpPr>
        <p:spPr>
          <a:xfrm>
            <a:off x="6096000" y="0"/>
            <a:ext cx="6096000" cy="6858000"/>
          </a:xfrm>
          <a:prstGeom prst="rect">
            <a:avLst/>
          </a:prstGeom>
        </p:spPr>
        <p:txBody>
          <a:bodyPr/>
          <a:lstStyle>
            <a:lvl1pPr>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5203764"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här för att ändra format på bakgrundstexten</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5208576" cy="735608"/>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här för att ändra format på bakgrundstexten</a:t>
            </a:r>
          </a:p>
        </p:txBody>
      </p:sp>
      <p:sp>
        <p:nvSpPr>
          <p:cNvPr id="3" name="Rubrik 10">
            <a:extLst>
              <a:ext uri="{FF2B5EF4-FFF2-40B4-BE49-F238E27FC236}">
                <a16:creationId xmlns:a16="http://schemas.microsoft.com/office/drawing/2014/main" id="{078DEE50-B00A-3617-3A32-2BA0BEDD2722}"/>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2110105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ext med innehåll 2_vit_logotyp">
    <p:spTree>
      <p:nvGrpSpPr>
        <p:cNvPr id="1" name=""/>
        <p:cNvGrpSpPr/>
        <p:nvPr/>
      </p:nvGrpSpPr>
      <p:grpSpPr>
        <a:xfrm>
          <a:off x="0" y="0"/>
          <a:ext cx="0" cy="0"/>
          <a:chOff x="0" y="0"/>
          <a:chExt cx="0" cy="0"/>
        </a:xfrm>
      </p:grpSpPr>
      <p:sp>
        <p:nvSpPr>
          <p:cNvPr id="7" name="Platshållare för innehåll 5">
            <a:extLst>
              <a:ext uri="{FF2B5EF4-FFF2-40B4-BE49-F238E27FC236}">
                <a16:creationId xmlns:a16="http://schemas.microsoft.com/office/drawing/2014/main" id="{497286DF-7932-85E8-1278-E95598696B25}"/>
              </a:ext>
            </a:extLst>
          </p:cNvPr>
          <p:cNvSpPr>
            <a:spLocks noGrp="1"/>
          </p:cNvSpPr>
          <p:nvPr>
            <p:ph sz="quarter" idx="12"/>
          </p:nvPr>
        </p:nvSpPr>
        <p:spPr>
          <a:xfrm>
            <a:off x="6096000" y="0"/>
            <a:ext cx="6096000" cy="6858000"/>
          </a:xfrm>
          <a:prstGeom prst="rect">
            <a:avLst/>
          </a:prstGeom>
        </p:spPr>
        <p:txBody>
          <a:bodyPr/>
          <a:lstStyle>
            <a:lvl1pPr>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p:nvPr>
        </p:nvSpPr>
        <p:spPr>
          <a:xfrm>
            <a:off x="660323" y="2163580"/>
            <a:ext cx="5203764"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här för att ändra format på bakgrundstexten</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p:nvPr>
        </p:nvSpPr>
        <p:spPr>
          <a:xfrm>
            <a:off x="655511" y="1358368"/>
            <a:ext cx="5208576" cy="735608"/>
          </a:xfrm>
          <a:prstGeom prst="rect">
            <a:avLst/>
          </a:prstGeom>
        </p:spPr>
        <p:txBody>
          <a:bodyPr/>
          <a:lstStyle>
            <a:lvl1pPr marL="0" indent="0">
              <a:lnSpc>
                <a:spcPts val="3900"/>
              </a:lnSpc>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här för att ändra format på bakgrundstexten</a:t>
            </a:r>
          </a:p>
        </p:txBody>
      </p:sp>
      <p:sp>
        <p:nvSpPr>
          <p:cNvPr id="12" name="Rubrik 10">
            <a:extLst>
              <a:ext uri="{FF2B5EF4-FFF2-40B4-BE49-F238E27FC236}">
                <a16:creationId xmlns:a16="http://schemas.microsoft.com/office/drawing/2014/main" id="{71DDF03F-C2FB-F395-B186-1A8424A3BF74}"/>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78018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Utfallande bild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86B114-119D-9F38-C252-594F20962BF5}"/>
              </a:ext>
            </a:extLst>
          </p:cNvPr>
          <p:cNvSpPr>
            <a:spLocks noGrp="1"/>
          </p:cNvSpPr>
          <p:nvPr>
            <p:ph type="pic" sz="quarter" idx="10"/>
          </p:nvPr>
        </p:nvSpPr>
        <p:spPr>
          <a:xfrm>
            <a:off x="0" y="0"/>
            <a:ext cx="12192000" cy="6858000"/>
          </a:xfrm>
          <a:prstGeom prst="rect">
            <a:avLst/>
          </a:prstGeom>
        </p:spPr>
        <p:txBody>
          <a:bodyPr/>
          <a:lstStyle>
            <a:lvl1pPr>
              <a:defRPr>
                <a:noFill/>
              </a:defRPr>
            </a:lvl1pPr>
          </a:lstStyle>
          <a:p>
            <a:endParaRPr lang="sv-SE" dirty="0"/>
          </a:p>
        </p:txBody>
      </p:sp>
      <p:sp>
        <p:nvSpPr>
          <p:cNvPr id="3" name="Rubrik 10">
            <a:extLst>
              <a:ext uri="{FF2B5EF4-FFF2-40B4-BE49-F238E27FC236}">
                <a16:creationId xmlns:a16="http://schemas.microsoft.com/office/drawing/2014/main" id="{9F6083B8-2681-A35B-7CDB-81E6EF07C9E3}"/>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3612145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Utfallande bild_vi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86B114-119D-9F38-C252-594F20962BF5}"/>
              </a:ext>
            </a:extLst>
          </p:cNvPr>
          <p:cNvSpPr>
            <a:spLocks noGrp="1"/>
          </p:cNvSpPr>
          <p:nvPr>
            <p:ph type="pic" sz="quarter" idx="10"/>
          </p:nvPr>
        </p:nvSpPr>
        <p:spPr>
          <a:xfrm>
            <a:off x="0" y="0"/>
            <a:ext cx="12192000" cy="6858000"/>
          </a:xfrm>
          <a:prstGeom prst="rect">
            <a:avLst/>
          </a:prstGeom>
        </p:spPr>
        <p:txBody>
          <a:bodyPr/>
          <a:lstStyle>
            <a:lvl1pPr>
              <a:defRPr>
                <a:noFill/>
              </a:defRPr>
            </a:lvl1pPr>
          </a:lstStyle>
          <a:p>
            <a:endParaRPr lang="sv-SE" dirty="0"/>
          </a:p>
        </p:txBody>
      </p:sp>
      <p:sp>
        <p:nvSpPr>
          <p:cNvPr id="3" name="Rubrik 10">
            <a:extLst>
              <a:ext uri="{FF2B5EF4-FFF2-40B4-BE49-F238E27FC236}">
                <a16:creationId xmlns:a16="http://schemas.microsoft.com/office/drawing/2014/main" id="{CEEA2B82-88DF-EF4C-1361-796150D72A6F}"/>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397325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Utfallande innehåll_svart_logotyp">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1B666EBA-2692-E71D-BE03-94C590B5609F}"/>
              </a:ext>
            </a:extLst>
          </p:cNvPr>
          <p:cNvSpPr>
            <a:spLocks noGrp="1"/>
          </p:cNvSpPr>
          <p:nvPr>
            <p:ph sz="quarter" idx="10"/>
          </p:nvPr>
        </p:nvSpPr>
        <p:spPr>
          <a:xfrm>
            <a:off x="0" y="0"/>
            <a:ext cx="12192000" cy="6858000"/>
          </a:xfrm>
          <a:prstGeom prst="rect">
            <a:avLst/>
          </a:prstGeom>
        </p:spPr>
        <p:txBody>
          <a:bodyPr/>
          <a:lstStyle>
            <a:lvl1pPr>
              <a:defRPr>
                <a:noFill/>
              </a:defRPr>
            </a:lvl1pPr>
          </a:lstStyle>
          <a:p>
            <a:pPr lvl="0"/>
            <a:endParaRPr lang="sv-SE" dirty="0"/>
          </a:p>
        </p:txBody>
      </p:sp>
      <p:sp>
        <p:nvSpPr>
          <p:cNvPr id="4" name="Rubrik 10">
            <a:extLst>
              <a:ext uri="{FF2B5EF4-FFF2-40B4-BE49-F238E27FC236}">
                <a16:creationId xmlns:a16="http://schemas.microsoft.com/office/drawing/2014/main" id="{B00EF051-F568-0559-C4AD-217B68AB616D}"/>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174353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Utfallande innehåll_vit_logotyp">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1B666EBA-2692-E71D-BE03-94C590B5609F}"/>
              </a:ext>
            </a:extLst>
          </p:cNvPr>
          <p:cNvSpPr>
            <a:spLocks noGrp="1"/>
          </p:cNvSpPr>
          <p:nvPr>
            <p:ph sz="quarter" idx="10"/>
          </p:nvPr>
        </p:nvSpPr>
        <p:spPr>
          <a:xfrm>
            <a:off x="0" y="0"/>
            <a:ext cx="12192000" cy="6858000"/>
          </a:xfrm>
          <a:prstGeom prst="rect">
            <a:avLst/>
          </a:prstGeom>
        </p:spPr>
        <p:txBody>
          <a:bodyPr/>
          <a:lstStyle>
            <a:lvl1pPr>
              <a:defRPr>
                <a:noFill/>
              </a:defRPr>
            </a:lvl1pPr>
          </a:lstStyle>
          <a:p>
            <a:pPr lvl="0"/>
            <a:endParaRPr lang="sv-SE" dirty="0"/>
          </a:p>
        </p:txBody>
      </p:sp>
      <p:pic>
        <p:nvPicPr>
          <p:cNvPr id="2" name="Bildobjekt 1" descr="En bild som visar text, clipart&#10;&#10;Automatiskt genererad beskrivning">
            <a:extLst>
              <a:ext uri="{FF2B5EF4-FFF2-40B4-BE49-F238E27FC236}">
                <a16:creationId xmlns:a16="http://schemas.microsoft.com/office/drawing/2014/main" id="{E9C90B3B-E69E-17D2-5854-28F77D71CF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7513" y="418420"/>
            <a:ext cx="1334232" cy="193259"/>
          </a:xfrm>
          <a:prstGeom prst="rect">
            <a:avLst/>
          </a:prstGeom>
        </p:spPr>
      </p:pic>
      <p:sp>
        <p:nvSpPr>
          <p:cNvPr id="3" name="Rubrik 10">
            <a:extLst>
              <a:ext uri="{FF2B5EF4-FFF2-40B4-BE49-F238E27FC236}">
                <a16:creationId xmlns:a16="http://schemas.microsoft.com/office/drawing/2014/main" id="{EF07DCC3-9C88-32D5-A657-C17B9EFBA696}"/>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5572107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_Midnatt">
    <p:bg>
      <p:bgPr>
        <a:solidFill>
          <a:srgbClr val="465366"/>
        </a:solidFill>
        <a:effectLst/>
      </p:bgPr>
    </p:bg>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3664344"/>
          </a:xfrm>
          <a:prstGeom prst="rect">
            <a:avLst/>
          </a:prstGeom>
        </p:spPr>
        <p:txBody>
          <a:bodyPr/>
          <a:lstStyle>
            <a:lvl1pPr>
              <a:lnSpc>
                <a:spcPts val="2500"/>
              </a:lnSpc>
              <a:defRPr sz="1800" baseline="0">
                <a:solidFill>
                  <a:schemeClr val="bg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6"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2" y="1358369"/>
            <a:ext cx="10779106" cy="729512"/>
          </a:xfrm>
          <a:prstGeom prst="rect">
            <a:avLst/>
          </a:prstGeom>
        </p:spPr>
        <p:txBody>
          <a:bodyPr anchor="b"/>
          <a:lstStyle>
            <a:lvl1pPr marL="0" indent="0">
              <a:lnSpc>
                <a:spcPts val="390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3" name="Rubrik 10">
            <a:extLst>
              <a:ext uri="{FF2B5EF4-FFF2-40B4-BE49-F238E27FC236}">
                <a16:creationId xmlns:a16="http://schemas.microsoft.com/office/drawing/2014/main" id="{3E9F87A3-5AED-8913-2A53-80CAFA173884}"/>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3188351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_Midnatt">
    <p:bg>
      <p:bgPr>
        <a:solidFill>
          <a:srgbClr val="465366"/>
        </a:solidFill>
        <a:effectLst/>
      </p:bgPr>
    </p:bg>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3664344"/>
          </a:xfrm>
          <a:prstGeom prst="rect">
            <a:avLst/>
          </a:prstGeom>
        </p:spPr>
        <p:txBody>
          <a:bodyPr/>
          <a:lstStyle>
            <a:lvl1pPr>
              <a:lnSpc>
                <a:spcPts val="2500"/>
              </a:lnSpc>
              <a:defRPr sz="1800" baseline="0">
                <a:solidFill>
                  <a:schemeClr val="bg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6"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2" y="1358369"/>
            <a:ext cx="10779106" cy="729512"/>
          </a:xfrm>
          <a:prstGeom prst="rect">
            <a:avLst/>
          </a:prstGeom>
        </p:spPr>
        <p:txBody>
          <a:bodyPr anchor="b"/>
          <a:lstStyle>
            <a:lvl1pPr marL="0" indent="0">
              <a:lnSpc>
                <a:spcPts val="390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3" name="Rubrik 10">
            <a:extLst>
              <a:ext uri="{FF2B5EF4-FFF2-40B4-BE49-F238E27FC236}">
                <a16:creationId xmlns:a16="http://schemas.microsoft.com/office/drawing/2014/main" id="{3E9F87A3-5AED-8913-2A53-80CAFA173884}"/>
              </a:ext>
            </a:extLst>
          </p:cNvPr>
          <p:cNvSpPr>
            <a:spLocks noGrp="1"/>
          </p:cNvSpPr>
          <p:nvPr>
            <p:ph type="title"/>
          </p:nvPr>
        </p:nvSpPr>
        <p:spPr>
          <a:xfrm>
            <a:off x="10231199" y="415925"/>
            <a:ext cx="1328975" cy="1928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660019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genda_Salvia">
    <p:bg>
      <p:bgPr>
        <a:solidFill>
          <a:srgbClr val="465366"/>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6108892-908D-EB64-771E-0466B2297446}"/>
              </a:ext>
            </a:extLst>
          </p:cNvPr>
          <p:cNvSpPr/>
          <p:nvPr userDrawn="1"/>
        </p:nvSpPr>
        <p:spPr>
          <a:xfrm>
            <a:off x="0" y="0"/>
            <a:ext cx="12192000" cy="6858000"/>
          </a:xfrm>
          <a:prstGeom prst="rect">
            <a:avLst/>
          </a:prstGeom>
          <a:solidFill>
            <a:srgbClr val="87AC7A"/>
          </a:solidFill>
          <a:ln>
            <a:solidFill>
              <a:srgbClr val="87AC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3664344"/>
          </a:xfrm>
          <a:prstGeom prst="rect">
            <a:avLst/>
          </a:prstGeom>
        </p:spPr>
        <p:txBody>
          <a:bodyPr/>
          <a:lstStyle>
            <a:lvl1pPr>
              <a:lnSpc>
                <a:spcPts val="2500"/>
              </a:lnSpc>
              <a:defRPr sz="1800" baseline="0">
                <a:solidFill>
                  <a:schemeClr val="bg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marL="228600" marR="0" lvl="0" indent="-228600" algn="l" defTabSz="914400" rtl="0" eaLnBrk="1" fontAlgn="auto" latinLnBrk="0" hangingPunct="1">
              <a:lnSpc>
                <a:spcPts val="2500"/>
              </a:lnSpc>
              <a:spcBef>
                <a:spcPts val="1000"/>
              </a:spcBef>
              <a:spcAft>
                <a:spcPts val="0"/>
              </a:spcAft>
              <a:buClrTx/>
              <a:buSzTx/>
              <a:buFont typeface="Arial" panose="020B0604020202020204" pitchFamily="34" charset="0"/>
              <a:buChar char="•"/>
              <a:tabLst/>
              <a:defRPr/>
            </a:pPr>
            <a:r>
              <a:rPr lang="sv-SE" dirty="0"/>
              <a:t>Klicka för att lägga till brödtext</a:t>
            </a:r>
          </a:p>
        </p:txBody>
      </p:sp>
      <p:sp>
        <p:nvSpPr>
          <p:cNvPr id="6"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9"/>
            <a:ext cx="10197216" cy="714272"/>
          </a:xfrm>
          <a:prstGeom prst="rect">
            <a:avLst/>
          </a:prstGeom>
        </p:spPr>
        <p:txBody>
          <a:bodyPr anchor="b"/>
          <a:lstStyle>
            <a:lvl1pPr marL="0" indent="0">
              <a:lnSpc>
                <a:spcPts val="390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3" name="Rubrik 10">
            <a:extLst>
              <a:ext uri="{FF2B5EF4-FFF2-40B4-BE49-F238E27FC236}">
                <a16:creationId xmlns:a16="http://schemas.microsoft.com/office/drawing/2014/main" id="{5A8ABCCB-6EF4-B642-CF47-A8F34AAC8451}"/>
              </a:ext>
            </a:extLst>
          </p:cNvPr>
          <p:cNvSpPr>
            <a:spLocks noGrp="1"/>
          </p:cNvSpPr>
          <p:nvPr>
            <p:ph type="title"/>
          </p:nvPr>
        </p:nvSpPr>
        <p:spPr>
          <a:xfrm>
            <a:off x="10231199" y="415925"/>
            <a:ext cx="1328975" cy="1928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9205575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ext med_svart_logotyp">
    <p:spTree>
      <p:nvGrpSpPr>
        <p:cNvPr id="1" name=""/>
        <p:cNvGrpSpPr/>
        <p:nvPr/>
      </p:nvGrpSpPr>
      <p:grpSpPr>
        <a:xfrm>
          <a:off x="0" y="0"/>
          <a:ext cx="0" cy="0"/>
          <a:chOff x="0" y="0"/>
          <a:chExt cx="0" cy="0"/>
        </a:xfrm>
      </p:grpSpPr>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2" y="2163580"/>
            <a:ext cx="10843419" cy="3942252"/>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972274"/>
            <a:ext cx="7029450" cy="1108990"/>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pic>
        <p:nvPicPr>
          <p:cNvPr id="4" name="Bild 3">
            <a:extLst>
              <a:ext uri="{FF2B5EF4-FFF2-40B4-BE49-F238E27FC236}">
                <a16:creationId xmlns:a16="http://schemas.microsoft.com/office/drawing/2014/main" id="{012FAE7A-EF0E-48BA-4BE5-898814DA48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513" y="-151719"/>
            <a:ext cx="2368002" cy="1332000"/>
          </a:xfrm>
          <a:prstGeom prst="rect">
            <a:avLst/>
          </a:prstGeom>
        </p:spPr>
      </p:pic>
    </p:spTree>
    <p:extLst>
      <p:ext uri="{BB962C8B-B14F-4D97-AF65-F5344CB8AC3E}">
        <p14:creationId xmlns:p14="http://schemas.microsoft.com/office/powerpoint/2010/main" val="539198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med utfallande bild_svar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66698"/>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pic>
        <p:nvPicPr>
          <p:cNvPr id="4" name="Bild 3">
            <a:extLst>
              <a:ext uri="{FF2B5EF4-FFF2-40B4-BE49-F238E27FC236}">
                <a16:creationId xmlns:a16="http://schemas.microsoft.com/office/drawing/2014/main" id="{012FAE7A-EF0E-48BA-4BE5-898814DA48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513" y="-151719"/>
            <a:ext cx="2368002" cy="1332000"/>
          </a:xfrm>
          <a:prstGeom prst="rect">
            <a:avLst/>
          </a:prstGeom>
        </p:spPr>
      </p:pic>
    </p:spTree>
    <p:extLst>
      <p:ext uri="{BB962C8B-B14F-4D97-AF65-F5344CB8AC3E}">
        <p14:creationId xmlns:p14="http://schemas.microsoft.com/office/powerpoint/2010/main" val="4053246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ext med utfallande bild_vi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5512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4" name="Rubrik 10">
            <a:extLst>
              <a:ext uri="{FF2B5EF4-FFF2-40B4-BE49-F238E27FC236}">
                <a16:creationId xmlns:a16="http://schemas.microsoft.com/office/drawing/2014/main" id="{C095F53D-33DA-19B7-AD5C-C91F38D30A9E}"/>
              </a:ext>
            </a:extLst>
          </p:cNvPr>
          <p:cNvSpPr>
            <a:spLocks noGrp="1"/>
          </p:cNvSpPr>
          <p:nvPr>
            <p:ph type="title"/>
          </p:nvPr>
        </p:nvSpPr>
        <p:spPr>
          <a:xfrm>
            <a:off x="10231199" y="415925"/>
            <a:ext cx="1328975" cy="1928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41512162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ext med utfallande innehåll_svart_logotyp">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1C4688DC-0E79-AAED-CDFF-2262538C3A02}"/>
              </a:ext>
            </a:extLst>
          </p:cNvPr>
          <p:cNvSpPr>
            <a:spLocks noGrp="1"/>
          </p:cNvSpPr>
          <p:nvPr>
            <p:ph sz="quarter" idx="11"/>
          </p:nvPr>
        </p:nvSpPr>
        <p:spPr>
          <a:xfrm>
            <a:off x="0" y="0"/>
            <a:ext cx="12192000" cy="6858000"/>
          </a:xfrm>
          <a:prstGeom prst="rect">
            <a:avLst/>
          </a:prstGeom>
        </p:spPr>
        <p:txBody>
          <a:bodyPr/>
          <a:lstStyle>
            <a:lvl1pPr marL="0" indent="0">
              <a:buNone/>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79"/>
            <a:ext cx="7029450" cy="134354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4" name="Rubrik 10">
            <a:extLst>
              <a:ext uri="{FF2B5EF4-FFF2-40B4-BE49-F238E27FC236}">
                <a16:creationId xmlns:a16="http://schemas.microsoft.com/office/drawing/2014/main" id="{057785F8-C6B7-BCF0-5006-B567786B17D4}"/>
              </a:ext>
            </a:extLst>
          </p:cNvPr>
          <p:cNvSpPr>
            <a:spLocks noGrp="1"/>
          </p:cNvSpPr>
          <p:nvPr>
            <p:ph type="title"/>
          </p:nvPr>
        </p:nvSpPr>
        <p:spPr>
          <a:xfrm>
            <a:off x="10231199" y="415925"/>
            <a:ext cx="1328975" cy="1928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078987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ext med utfallande innehåll_vit_logotyp">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1C4688DC-0E79-AAED-CDFF-2262538C3A02}"/>
              </a:ext>
            </a:extLst>
          </p:cNvPr>
          <p:cNvSpPr>
            <a:spLocks noGrp="1"/>
          </p:cNvSpPr>
          <p:nvPr>
            <p:ph sz="quarter" idx="11"/>
          </p:nvPr>
        </p:nvSpPr>
        <p:spPr>
          <a:xfrm>
            <a:off x="0" y="0"/>
            <a:ext cx="12192000" cy="6858000"/>
          </a:xfrm>
          <a:prstGeom prst="rect">
            <a:avLst/>
          </a:prstGeom>
        </p:spPr>
        <p:txBody>
          <a:bodyPr/>
          <a:lstStyle>
            <a:lvl1pPr marL="0" indent="0">
              <a:buNone/>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89848"/>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3" name="Rubrik 10">
            <a:extLst>
              <a:ext uri="{FF2B5EF4-FFF2-40B4-BE49-F238E27FC236}">
                <a16:creationId xmlns:a16="http://schemas.microsoft.com/office/drawing/2014/main" id="{EDCCB6D8-E812-0FBA-24E8-2C6536C345CB}"/>
              </a:ext>
            </a:extLst>
          </p:cNvPr>
          <p:cNvSpPr>
            <a:spLocks noGrp="1"/>
          </p:cNvSpPr>
          <p:nvPr>
            <p:ph type="title"/>
          </p:nvPr>
        </p:nvSpPr>
        <p:spPr>
          <a:xfrm>
            <a:off x="10231199" y="415925"/>
            <a:ext cx="1328975" cy="1928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856230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med bild 1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46239EB1-7CB6-B726-7BF8-C045621109B7}"/>
              </a:ext>
            </a:extLst>
          </p:cNvPr>
          <p:cNvSpPr>
            <a:spLocks noGrp="1"/>
          </p:cNvSpPr>
          <p:nvPr>
            <p:ph type="pic" sz="quarter" idx="14"/>
          </p:nvPr>
        </p:nvSpPr>
        <p:spPr>
          <a:xfrm>
            <a:off x="6453188" y="923925"/>
            <a:ext cx="5078412" cy="5243513"/>
          </a:xfrm>
          <a:prstGeom prst="rect">
            <a:avLst/>
          </a:prstGeom>
        </p:spPr>
        <p:txBody>
          <a:bodyPr/>
          <a:lstStyle>
            <a:lvl1pPr>
              <a:defRPr>
                <a:noFill/>
              </a:defRPr>
            </a:lvl1pPr>
          </a:lstStyle>
          <a:p>
            <a:endParaRPr lang="sv-SE" dirty="0"/>
          </a:p>
        </p:txBody>
      </p:sp>
      <p:sp>
        <p:nvSpPr>
          <p:cNvPr id="7"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531755" cy="366434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8"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536567" cy="726463"/>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2" name="Rubrik 10">
            <a:extLst>
              <a:ext uri="{FF2B5EF4-FFF2-40B4-BE49-F238E27FC236}">
                <a16:creationId xmlns:a16="http://schemas.microsoft.com/office/drawing/2014/main" id="{F15A6FCE-D728-439E-6B62-6781C4BC9DBE}"/>
              </a:ext>
            </a:extLst>
          </p:cNvPr>
          <p:cNvSpPr>
            <a:spLocks noGrp="1"/>
          </p:cNvSpPr>
          <p:nvPr>
            <p:ph type="title"/>
          </p:nvPr>
        </p:nvSpPr>
        <p:spPr>
          <a:xfrm>
            <a:off x="10231199" y="415925"/>
            <a:ext cx="1328975" cy="1928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680515298"/>
      </p:ext>
    </p:extLst>
  </p:cSld>
  <p:clrMapOvr>
    <a:masterClrMapping/>
  </p:clrMapOvr>
  <p:extLst>
    <p:ext uri="{DCECCB84-F9BA-43D5-87BE-67443E8EF086}">
      <p15:sldGuideLst xmlns:p15="http://schemas.microsoft.com/office/powerpoint/2012/main">
        <p15:guide id="1" orient="horz" pos="2160">
          <p15:clr>
            <a:srgbClr val="FBAE40"/>
          </p15:clr>
        </p15:guide>
        <p15:guide id="2" pos="726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med innehåll 1_svart_logotyp">
    <p:spTree>
      <p:nvGrpSpPr>
        <p:cNvPr id="1" name=""/>
        <p:cNvGrpSpPr/>
        <p:nvPr/>
      </p:nvGrpSpPr>
      <p:grpSpPr>
        <a:xfrm>
          <a:off x="0" y="0"/>
          <a:ext cx="0" cy="0"/>
          <a:chOff x="0" y="0"/>
          <a:chExt cx="0" cy="0"/>
        </a:xfrm>
      </p:grpSpPr>
      <p:sp>
        <p:nvSpPr>
          <p:cNvPr id="6" name="Platshållare för innehåll 4">
            <a:extLst>
              <a:ext uri="{FF2B5EF4-FFF2-40B4-BE49-F238E27FC236}">
                <a16:creationId xmlns:a16="http://schemas.microsoft.com/office/drawing/2014/main" id="{C9A7C8CC-66F1-DC50-4225-5DC7FF6FA75F}"/>
              </a:ext>
            </a:extLst>
          </p:cNvPr>
          <p:cNvSpPr>
            <a:spLocks noGrp="1"/>
          </p:cNvSpPr>
          <p:nvPr>
            <p:ph sz="quarter" idx="12"/>
          </p:nvPr>
        </p:nvSpPr>
        <p:spPr>
          <a:xfrm>
            <a:off x="6452795" y="923594"/>
            <a:ext cx="5078699" cy="5244290"/>
          </a:xfrm>
          <a:prstGeom prst="rect">
            <a:avLst/>
          </a:prstGeom>
        </p:spPr>
        <p:txBody>
          <a:bodyPr/>
          <a:lstStyle>
            <a:lvl1pPr>
              <a:defRPr>
                <a:noFill/>
              </a:defRPr>
            </a:lvl1pPr>
          </a:lstStyle>
          <a:p>
            <a:pPr lvl="0"/>
            <a:endParaRPr lang="sv-SE" dirty="0"/>
          </a:p>
        </p:txBody>
      </p:sp>
      <p:sp>
        <p:nvSpPr>
          <p:cNvPr id="7"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531755" cy="366434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8"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536567" cy="726463"/>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2" name="Rubrik 10">
            <a:extLst>
              <a:ext uri="{FF2B5EF4-FFF2-40B4-BE49-F238E27FC236}">
                <a16:creationId xmlns:a16="http://schemas.microsoft.com/office/drawing/2014/main" id="{B7995248-8FB4-A130-4A2E-00E590974A27}"/>
              </a:ext>
            </a:extLst>
          </p:cNvPr>
          <p:cNvSpPr>
            <a:spLocks noGrp="1"/>
          </p:cNvSpPr>
          <p:nvPr>
            <p:ph type="title"/>
          </p:nvPr>
        </p:nvSpPr>
        <p:spPr>
          <a:xfrm>
            <a:off x="10231199" y="415925"/>
            <a:ext cx="1328975" cy="1928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689487971"/>
      </p:ext>
    </p:extLst>
  </p:cSld>
  <p:clrMapOvr>
    <a:masterClrMapping/>
  </p:clrMapOvr>
  <p:extLst>
    <p:ext uri="{DCECCB84-F9BA-43D5-87BE-67443E8EF086}">
      <p15:sldGuideLst xmlns:p15="http://schemas.microsoft.com/office/powerpoint/2012/main">
        <p15:guide id="1" orient="horz" pos="2160">
          <p15:clr>
            <a:srgbClr val="FBAE40"/>
          </p15:clr>
        </p15:guide>
        <p15:guide id="2" pos="726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med bild 2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22418E0-ABDA-BB9F-EED0-BA5FC07FB4AB}"/>
              </a:ext>
            </a:extLst>
          </p:cNvPr>
          <p:cNvSpPr>
            <a:spLocks noGrp="1"/>
          </p:cNvSpPr>
          <p:nvPr>
            <p:ph type="pic" sz="quarter" idx="14"/>
          </p:nvPr>
        </p:nvSpPr>
        <p:spPr>
          <a:xfrm>
            <a:off x="6096000" y="0"/>
            <a:ext cx="6096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13703"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18515"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3" name="Rubrik 10">
            <a:extLst>
              <a:ext uri="{FF2B5EF4-FFF2-40B4-BE49-F238E27FC236}">
                <a16:creationId xmlns:a16="http://schemas.microsoft.com/office/drawing/2014/main" id="{DE3337C3-8161-1667-9C12-4A271AE0146F}"/>
              </a:ext>
            </a:extLst>
          </p:cNvPr>
          <p:cNvSpPr>
            <a:spLocks noGrp="1"/>
          </p:cNvSpPr>
          <p:nvPr>
            <p:ph type="title"/>
          </p:nvPr>
        </p:nvSpPr>
        <p:spPr>
          <a:xfrm>
            <a:off x="10231199" y="415925"/>
            <a:ext cx="1328975" cy="1928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6237052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Salvia">
    <p:bg>
      <p:bgPr>
        <a:solidFill>
          <a:srgbClr val="465366"/>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6108892-908D-EB64-771E-0466B2297446}"/>
              </a:ext>
            </a:extLst>
          </p:cNvPr>
          <p:cNvSpPr/>
          <p:nvPr userDrawn="1"/>
        </p:nvSpPr>
        <p:spPr>
          <a:xfrm>
            <a:off x="0" y="0"/>
            <a:ext cx="12192000" cy="6858000"/>
          </a:xfrm>
          <a:prstGeom prst="rect">
            <a:avLst/>
          </a:prstGeom>
          <a:solidFill>
            <a:srgbClr val="87AC7A"/>
          </a:solidFill>
          <a:ln>
            <a:solidFill>
              <a:srgbClr val="87AC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3664344"/>
          </a:xfrm>
          <a:prstGeom prst="rect">
            <a:avLst/>
          </a:prstGeom>
        </p:spPr>
        <p:txBody>
          <a:bodyPr/>
          <a:lstStyle>
            <a:lvl1pPr>
              <a:lnSpc>
                <a:spcPts val="2500"/>
              </a:lnSpc>
              <a:defRPr sz="1800" baseline="0">
                <a:solidFill>
                  <a:schemeClr val="bg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marL="228600" marR="0" lvl="0" indent="-228600" algn="l" defTabSz="914400" rtl="0" eaLnBrk="1" fontAlgn="auto" latinLnBrk="0" hangingPunct="1">
              <a:lnSpc>
                <a:spcPts val="2500"/>
              </a:lnSpc>
              <a:spcBef>
                <a:spcPts val="1000"/>
              </a:spcBef>
              <a:spcAft>
                <a:spcPts val="0"/>
              </a:spcAft>
              <a:buClrTx/>
              <a:buSzTx/>
              <a:buFont typeface="Arial" panose="020B0604020202020204" pitchFamily="34" charset="0"/>
              <a:buChar char="•"/>
              <a:tabLst/>
              <a:defRPr/>
            </a:pPr>
            <a:r>
              <a:rPr lang="sv-SE" dirty="0"/>
              <a:t>Klicka för att lägga till brödtext</a:t>
            </a:r>
          </a:p>
        </p:txBody>
      </p:sp>
      <p:sp>
        <p:nvSpPr>
          <p:cNvPr id="6"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9"/>
            <a:ext cx="10197216" cy="714272"/>
          </a:xfrm>
          <a:prstGeom prst="rect">
            <a:avLst/>
          </a:prstGeom>
        </p:spPr>
        <p:txBody>
          <a:bodyPr anchor="b"/>
          <a:lstStyle>
            <a:lvl1pPr marL="0" indent="0">
              <a:lnSpc>
                <a:spcPts val="390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3" name="Rubrik 10">
            <a:extLst>
              <a:ext uri="{FF2B5EF4-FFF2-40B4-BE49-F238E27FC236}">
                <a16:creationId xmlns:a16="http://schemas.microsoft.com/office/drawing/2014/main" id="{5A8ABCCB-6EF4-B642-CF47-A8F34AAC8451}"/>
              </a:ext>
            </a:extLst>
          </p:cNvPr>
          <p:cNvSpPr>
            <a:spLocks noGrp="1"/>
          </p:cNvSpPr>
          <p:nvPr>
            <p:ph type="title"/>
          </p:nvPr>
        </p:nvSpPr>
        <p:spPr>
          <a:xfrm>
            <a:off x="10231199" y="415925"/>
            <a:ext cx="1328975" cy="192833"/>
          </a:xfrm>
          <a:prstGeom prst="rect">
            <a:avLst/>
          </a:prstGeom>
          <a:blipFill>
            <a:blip r:embed="rId2"/>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418875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ext med bild 2_vi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22418E0-ABDA-BB9F-EED0-BA5FC07FB4AB}"/>
              </a:ext>
            </a:extLst>
          </p:cNvPr>
          <p:cNvSpPr>
            <a:spLocks noGrp="1"/>
          </p:cNvSpPr>
          <p:nvPr>
            <p:ph type="pic" sz="quarter" idx="14"/>
          </p:nvPr>
        </p:nvSpPr>
        <p:spPr>
          <a:xfrm>
            <a:off x="6096000" y="0"/>
            <a:ext cx="6096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13703"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18515"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3" name="Rubrik 10">
            <a:extLst>
              <a:ext uri="{FF2B5EF4-FFF2-40B4-BE49-F238E27FC236}">
                <a16:creationId xmlns:a16="http://schemas.microsoft.com/office/drawing/2014/main" id="{D0F3007A-C349-4138-C389-7C82CBCEF593}"/>
              </a:ext>
            </a:extLst>
          </p:cNvPr>
          <p:cNvSpPr>
            <a:spLocks noGrp="1"/>
          </p:cNvSpPr>
          <p:nvPr>
            <p:ph type="title"/>
          </p:nvPr>
        </p:nvSpPr>
        <p:spPr>
          <a:xfrm>
            <a:off x="10231199" y="415925"/>
            <a:ext cx="1328975" cy="1928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712887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 med innehåll 2_svart_logotyp">
    <p:spTree>
      <p:nvGrpSpPr>
        <p:cNvPr id="1" name=""/>
        <p:cNvGrpSpPr/>
        <p:nvPr/>
      </p:nvGrpSpPr>
      <p:grpSpPr>
        <a:xfrm>
          <a:off x="0" y="0"/>
          <a:ext cx="0" cy="0"/>
          <a:chOff x="0" y="0"/>
          <a:chExt cx="0" cy="0"/>
        </a:xfrm>
      </p:grpSpPr>
      <p:sp>
        <p:nvSpPr>
          <p:cNvPr id="7" name="Platshållare för innehåll 5">
            <a:extLst>
              <a:ext uri="{FF2B5EF4-FFF2-40B4-BE49-F238E27FC236}">
                <a16:creationId xmlns:a16="http://schemas.microsoft.com/office/drawing/2014/main" id="{497286DF-7932-85E8-1278-E95598696B25}"/>
              </a:ext>
            </a:extLst>
          </p:cNvPr>
          <p:cNvSpPr>
            <a:spLocks noGrp="1"/>
          </p:cNvSpPr>
          <p:nvPr>
            <p:ph sz="quarter" idx="12"/>
          </p:nvPr>
        </p:nvSpPr>
        <p:spPr>
          <a:xfrm>
            <a:off x="6096000" y="0"/>
            <a:ext cx="6096000" cy="6858000"/>
          </a:xfrm>
          <a:prstGeom prst="rect">
            <a:avLst/>
          </a:prstGeom>
        </p:spPr>
        <p:txBody>
          <a:bodyPr/>
          <a:lstStyle>
            <a:lvl1pPr>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03764"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08576"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3" name="Rubrik 10">
            <a:extLst>
              <a:ext uri="{FF2B5EF4-FFF2-40B4-BE49-F238E27FC236}">
                <a16:creationId xmlns:a16="http://schemas.microsoft.com/office/drawing/2014/main" id="{078DEE50-B00A-3617-3A32-2BA0BEDD2722}"/>
              </a:ext>
            </a:extLst>
          </p:cNvPr>
          <p:cNvSpPr>
            <a:spLocks noGrp="1"/>
          </p:cNvSpPr>
          <p:nvPr>
            <p:ph type="title"/>
          </p:nvPr>
        </p:nvSpPr>
        <p:spPr>
          <a:xfrm>
            <a:off x="10231199" y="415925"/>
            <a:ext cx="1328975" cy="1928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8926931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ext med innehåll 2_vit_logotyp">
    <p:spTree>
      <p:nvGrpSpPr>
        <p:cNvPr id="1" name=""/>
        <p:cNvGrpSpPr/>
        <p:nvPr/>
      </p:nvGrpSpPr>
      <p:grpSpPr>
        <a:xfrm>
          <a:off x="0" y="0"/>
          <a:ext cx="0" cy="0"/>
          <a:chOff x="0" y="0"/>
          <a:chExt cx="0" cy="0"/>
        </a:xfrm>
      </p:grpSpPr>
      <p:sp>
        <p:nvSpPr>
          <p:cNvPr id="7" name="Platshållare för innehåll 5">
            <a:extLst>
              <a:ext uri="{FF2B5EF4-FFF2-40B4-BE49-F238E27FC236}">
                <a16:creationId xmlns:a16="http://schemas.microsoft.com/office/drawing/2014/main" id="{497286DF-7932-85E8-1278-E95598696B25}"/>
              </a:ext>
            </a:extLst>
          </p:cNvPr>
          <p:cNvSpPr>
            <a:spLocks noGrp="1"/>
          </p:cNvSpPr>
          <p:nvPr>
            <p:ph sz="quarter" idx="12"/>
          </p:nvPr>
        </p:nvSpPr>
        <p:spPr>
          <a:xfrm>
            <a:off x="6096000" y="0"/>
            <a:ext cx="6096000" cy="6858000"/>
          </a:xfrm>
          <a:prstGeom prst="rect">
            <a:avLst/>
          </a:prstGeom>
        </p:spPr>
        <p:txBody>
          <a:bodyPr/>
          <a:lstStyle>
            <a:lvl1pPr>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03764"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08576"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12" name="Rubrik 10">
            <a:extLst>
              <a:ext uri="{FF2B5EF4-FFF2-40B4-BE49-F238E27FC236}">
                <a16:creationId xmlns:a16="http://schemas.microsoft.com/office/drawing/2014/main" id="{71DDF03F-C2FB-F395-B186-1A8424A3BF74}"/>
              </a:ext>
            </a:extLst>
          </p:cNvPr>
          <p:cNvSpPr>
            <a:spLocks noGrp="1"/>
          </p:cNvSpPr>
          <p:nvPr>
            <p:ph type="title"/>
          </p:nvPr>
        </p:nvSpPr>
        <p:spPr>
          <a:xfrm>
            <a:off x="10231199" y="415925"/>
            <a:ext cx="1328975" cy="1928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421521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Utfallande bild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86B114-119D-9F38-C252-594F20962BF5}"/>
              </a:ext>
            </a:extLst>
          </p:cNvPr>
          <p:cNvSpPr>
            <a:spLocks noGrp="1"/>
          </p:cNvSpPr>
          <p:nvPr>
            <p:ph type="pic" sz="quarter" idx="10"/>
          </p:nvPr>
        </p:nvSpPr>
        <p:spPr>
          <a:xfrm>
            <a:off x="0" y="0"/>
            <a:ext cx="12192000" cy="6858000"/>
          </a:xfrm>
          <a:prstGeom prst="rect">
            <a:avLst/>
          </a:prstGeom>
        </p:spPr>
        <p:txBody>
          <a:bodyPr/>
          <a:lstStyle>
            <a:lvl1pPr>
              <a:defRPr>
                <a:noFill/>
              </a:defRPr>
            </a:lvl1pPr>
          </a:lstStyle>
          <a:p>
            <a:endParaRPr lang="sv-SE" dirty="0"/>
          </a:p>
        </p:txBody>
      </p:sp>
      <p:sp>
        <p:nvSpPr>
          <p:cNvPr id="3" name="Rubrik 10">
            <a:extLst>
              <a:ext uri="{FF2B5EF4-FFF2-40B4-BE49-F238E27FC236}">
                <a16:creationId xmlns:a16="http://schemas.microsoft.com/office/drawing/2014/main" id="{9F6083B8-2681-A35B-7CDB-81E6EF07C9E3}"/>
              </a:ext>
            </a:extLst>
          </p:cNvPr>
          <p:cNvSpPr>
            <a:spLocks noGrp="1"/>
          </p:cNvSpPr>
          <p:nvPr>
            <p:ph type="title"/>
          </p:nvPr>
        </p:nvSpPr>
        <p:spPr>
          <a:xfrm>
            <a:off x="10231199" y="415925"/>
            <a:ext cx="1328975" cy="1928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4073998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Utfallande bild_vi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86B114-119D-9F38-C252-594F20962BF5}"/>
              </a:ext>
            </a:extLst>
          </p:cNvPr>
          <p:cNvSpPr>
            <a:spLocks noGrp="1"/>
          </p:cNvSpPr>
          <p:nvPr>
            <p:ph type="pic" sz="quarter" idx="10"/>
          </p:nvPr>
        </p:nvSpPr>
        <p:spPr>
          <a:xfrm>
            <a:off x="0" y="0"/>
            <a:ext cx="12192000" cy="6858000"/>
          </a:xfrm>
          <a:prstGeom prst="rect">
            <a:avLst/>
          </a:prstGeom>
        </p:spPr>
        <p:txBody>
          <a:bodyPr/>
          <a:lstStyle>
            <a:lvl1pPr>
              <a:defRPr>
                <a:noFill/>
              </a:defRPr>
            </a:lvl1pPr>
          </a:lstStyle>
          <a:p>
            <a:endParaRPr lang="sv-SE" dirty="0"/>
          </a:p>
        </p:txBody>
      </p:sp>
      <p:sp>
        <p:nvSpPr>
          <p:cNvPr id="3" name="Rubrik 10">
            <a:extLst>
              <a:ext uri="{FF2B5EF4-FFF2-40B4-BE49-F238E27FC236}">
                <a16:creationId xmlns:a16="http://schemas.microsoft.com/office/drawing/2014/main" id="{CEEA2B82-88DF-EF4C-1361-796150D72A6F}"/>
              </a:ext>
            </a:extLst>
          </p:cNvPr>
          <p:cNvSpPr>
            <a:spLocks noGrp="1"/>
          </p:cNvSpPr>
          <p:nvPr>
            <p:ph type="title"/>
          </p:nvPr>
        </p:nvSpPr>
        <p:spPr>
          <a:xfrm>
            <a:off x="10231199" y="415925"/>
            <a:ext cx="1328975" cy="1928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0020657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Utfallande innehåll_svart_logotyp">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1B666EBA-2692-E71D-BE03-94C590B5609F}"/>
              </a:ext>
            </a:extLst>
          </p:cNvPr>
          <p:cNvSpPr>
            <a:spLocks noGrp="1"/>
          </p:cNvSpPr>
          <p:nvPr>
            <p:ph sz="quarter" idx="10"/>
          </p:nvPr>
        </p:nvSpPr>
        <p:spPr>
          <a:xfrm>
            <a:off x="0" y="0"/>
            <a:ext cx="12192000" cy="6858000"/>
          </a:xfrm>
          <a:prstGeom prst="rect">
            <a:avLst/>
          </a:prstGeom>
        </p:spPr>
        <p:txBody>
          <a:bodyPr/>
          <a:lstStyle>
            <a:lvl1pPr>
              <a:defRPr>
                <a:noFill/>
              </a:defRPr>
            </a:lvl1pPr>
          </a:lstStyle>
          <a:p>
            <a:pPr lvl="0"/>
            <a:endParaRPr lang="sv-SE" dirty="0"/>
          </a:p>
        </p:txBody>
      </p:sp>
      <p:sp>
        <p:nvSpPr>
          <p:cNvPr id="4" name="Rubrik 10">
            <a:extLst>
              <a:ext uri="{FF2B5EF4-FFF2-40B4-BE49-F238E27FC236}">
                <a16:creationId xmlns:a16="http://schemas.microsoft.com/office/drawing/2014/main" id="{B00EF051-F568-0559-C4AD-217B68AB616D}"/>
              </a:ext>
            </a:extLst>
          </p:cNvPr>
          <p:cNvSpPr>
            <a:spLocks noGrp="1"/>
          </p:cNvSpPr>
          <p:nvPr>
            <p:ph type="title"/>
          </p:nvPr>
        </p:nvSpPr>
        <p:spPr>
          <a:xfrm>
            <a:off x="10231199" y="415925"/>
            <a:ext cx="1328975" cy="1928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462977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Utfallande innehåll_vit_logotyp">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1B666EBA-2692-E71D-BE03-94C590B5609F}"/>
              </a:ext>
            </a:extLst>
          </p:cNvPr>
          <p:cNvSpPr>
            <a:spLocks noGrp="1"/>
          </p:cNvSpPr>
          <p:nvPr>
            <p:ph sz="quarter" idx="10"/>
          </p:nvPr>
        </p:nvSpPr>
        <p:spPr>
          <a:xfrm>
            <a:off x="0" y="0"/>
            <a:ext cx="12192000" cy="6858000"/>
          </a:xfrm>
          <a:prstGeom prst="rect">
            <a:avLst/>
          </a:prstGeom>
        </p:spPr>
        <p:txBody>
          <a:bodyPr/>
          <a:lstStyle>
            <a:lvl1pPr>
              <a:defRPr>
                <a:noFill/>
              </a:defRPr>
            </a:lvl1pPr>
          </a:lstStyle>
          <a:p>
            <a:pPr lvl="0"/>
            <a:endParaRPr lang="sv-SE" dirty="0"/>
          </a:p>
        </p:txBody>
      </p:sp>
      <p:pic>
        <p:nvPicPr>
          <p:cNvPr id="2" name="Bildobjekt 1" descr="En bild som visar text, clipart&#10;&#10;Automatiskt genererad beskrivning">
            <a:extLst>
              <a:ext uri="{FF2B5EF4-FFF2-40B4-BE49-F238E27FC236}">
                <a16:creationId xmlns:a16="http://schemas.microsoft.com/office/drawing/2014/main" id="{E9C90B3B-E69E-17D2-5854-28F77D71CF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7513" y="418420"/>
            <a:ext cx="1334232" cy="193259"/>
          </a:xfrm>
          <a:prstGeom prst="rect">
            <a:avLst/>
          </a:prstGeom>
        </p:spPr>
      </p:pic>
      <p:sp>
        <p:nvSpPr>
          <p:cNvPr id="3" name="Rubrik 10">
            <a:extLst>
              <a:ext uri="{FF2B5EF4-FFF2-40B4-BE49-F238E27FC236}">
                <a16:creationId xmlns:a16="http://schemas.microsoft.com/office/drawing/2014/main" id="{EF07DCC3-9C88-32D5-A657-C17B9EFBA696}"/>
              </a:ext>
            </a:extLst>
          </p:cNvPr>
          <p:cNvSpPr>
            <a:spLocks noGrp="1"/>
          </p:cNvSpPr>
          <p:nvPr>
            <p:ph type="title"/>
          </p:nvPr>
        </p:nvSpPr>
        <p:spPr>
          <a:xfrm>
            <a:off x="10231199" y="415925"/>
            <a:ext cx="1328975" cy="19283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2524174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genda_Midnatt">
    <p:bg>
      <p:bgPr>
        <a:solidFill>
          <a:srgbClr val="465366"/>
        </a:solidFill>
        <a:effectLst/>
      </p:bgPr>
    </p:bg>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3664344"/>
          </a:xfrm>
          <a:prstGeom prst="rect">
            <a:avLst/>
          </a:prstGeom>
        </p:spPr>
        <p:txBody>
          <a:bodyPr/>
          <a:lstStyle>
            <a:lvl1pPr>
              <a:lnSpc>
                <a:spcPts val="2500"/>
              </a:lnSpc>
              <a:defRPr sz="1800" baseline="0">
                <a:solidFill>
                  <a:schemeClr val="bg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6"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2" y="1358369"/>
            <a:ext cx="10779106" cy="729512"/>
          </a:xfrm>
          <a:prstGeom prst="rect">
            <a:avLst/>
          </a:prstGeom>
        </p:spPr>
        <p:txBody>
          <a:bodyPr anchor="b"/>
          <a:lstStyle>
            <a:lvl1pPr marL="0" indent="0">
              <a:lnSpc>
                <a:spcPts val="390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3" name="Rubrik 10">
            <a:extLst>
              <a:ext uri="{FF2B5EF4-FFF2-40B4-BE49-F238E27FC236}">
                <a16:creationId xmlns:a16="http://schemas.microsoft.com/office/drawing/2014/main" id="{3E9F87A3-5AED-8913-2A53-80CAFA173884}"/>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9428456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genda_Salvia">
    <p:bg>
      <p:bgPr>
        <a:solidFill>
          <a:srgbClr val="465366"/>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6108892-908D-EB64-771E-0466B2297446}"/>
              </a:ext>
            </a:extLst>
          </p:cNvPr>
          <p:cNvSpPr/>
          <p:nvPr userDrawn="1"/>
        </p:nvSpPr>
        <p:spPr>
          <a:xfrm>
            <a:off x="0" y="0"/>
            <a:ext cx="12192000" cy="6858000"/>
          </a:xfrm>
          <a:prstGeom prst="rect">
            <a:avLst/>
          </a:prstGeom>
          <a:solidFill>
            <a:srgbClr val="87AC7A"/>
          </a:solidFill>
          <a:ln>
            <a:solidFill>
              <a:srgbClr val="87AC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3664344"/>
          </a:xfrm>
          <a:prstGeom prst="rect">
            <a:avLst/>
          </a:prstGeom>
        </p:spPr>
        <p:txBody>
          <a:bodyPr/>
          <a:lstStyle>
            <a:lvl1pPr>
              <a:lnSpc>
                <a:spcPts val="2500"/>
              </a:lnSpc>
              <a:defRPr sz="1800" baseline="0">
                <a:solidFill>
                  <a:schemeClr val="bg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marL="228600" marR="0" lvl="0" indent="-228600" algn="l" defTabSz="914400" rtl="0" eaLnBrk="1" fontAlgn="auto" latinLnBrk="0" hangingPunct="1">
              <a:lnSpc>
                <a:spcPts val="2500"/>
              </a:lnSpc>
              <a:spcBef>
                <a:spcPts val="1000"/>
              </a:spcBef>
              <a:spcAft>
                <a:spcPts val="0"/>
              </a:spcAft>
              <a:buClrTx/>
              <a:buSzTx/>
              <a:buFont typeface="Arial" panose="020B0604020202020204" pitchFamily="34" charset="0"/>
              <a:buChar char="•"/>
              <a:tabLst/>
              <a:defRPr/>
            </a:pPr>
            <a:r>
              <a:rPr lang="sv-SE" dirty="0"/>
              <a:t>Klicka för att lägga till brödtext</a:t>
            </a:r>
          </a:p>
        </p:txBody>
      </p:sp>
      <p:sp>
        <p:nvSpPr>
          <p:cNvPr id="6"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9"/>
            <a:ext cx="10197216" cy="714272"/>
          </a:xfrm>
          <a:prstGeom prst="rect">
            <a:avLst/>
          </a:prstGeom>
        </p:spPr>
        <p:txBody>
          <a:bodyPr anchor="b"/>
          <a:lstStyle>
            <a:lvl1pPr marL="0" indent="0">
              <a:lnSpc>
                <a:spcPts val="390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3" name="Rubrik 10">
            <a:extLst>
              <a:ext uri="{FF2B5EF4-FFF2-40B4-BE49-F238E27FC236}">
                <a16:creationId xmlns:a16="http://schemas.microsoft.com/office/drawing/2014/main" id="{5A8ABCCB-6EF4-B642-CF47-A8F34AAC8451}"/>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6444094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ext med_svart_logotyp">
    <p:spTree>
      <p:nvGrpSpPr>
        <p:cNvPr id="1" name=""/>
        <p:cNvGrpSpPr/>
        <p:nvPr/>
      </p:nvGrpSpPr>
      <p:grpSpPr>
        <a:xfrm>
          <a:off x="0" y="0"/>
          <a:ext cx="0" cy="0"/>
          <a:chOff x="0" y="0"/>
          <a:chExt cx="0" cy="0"/>
        </a:xfrm>
      </p:grpSpPr>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2" y="2163580"/>
            <a:ext cx="10843419" cy="3942252"/>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972274"/>
            <a:ext cx="7029450" cy="1108990"/>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pic>
        <p:nvPicPr>
          <p:cNvPr id="4" name="Bild 3">
            <a:extLst>
              <a:ext uri="{FF2B5EF4-FFF2-40B4-BE49-F238E27FC236}">
                <a16:creationId xmlns:a16="http://schemas.microsoft.com/office/drawing/2014/main" id="{012FAE7A-EF0E-48BA-4BE5-898814DA48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513" y="-151719"/>
            <a:ext cx="2368002" cy="1332000"/>
          </a:xfrm>
          <a:prstGeom prst="rect">
            <a:avLst/>
          </a:prstGeom>
        </p:spPr>
      </p:pic>
    </p:spTree>
    <p:extLst>
      <p:ext uri="{BB962C8B-B14F-4D97-AF65-F5344CB8AC3E}">
        <p14:creationId xmlns:p14="http://schemas.microsoft.com/office/powerpoint/2010/main" val="290383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med_svart_logotyp">
    <p:spTree>
      <p:nvGrpSpPr>
        <p:cNvPr id="1" name=""/>
        <p:cNvGrpSpPr/>
        <p:nvPr/>
      </p:nvGrpSpPr>
      <p:grpSpPr>
        <a:xfrm>
          <a:off x="0" y="0"/>
          <a:ext cx="0" cy="0"/>
          <a:chOff x="0" y="0"/>
          <a:chExt cx="0" cy="0"/>
        </a:xfrm>
      </p:grpSpPr>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2" y="2163580"/>
            <a:ext cx="10843419" cy="3942252"/>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972274"/>
            <a:ext cx="7029450" cy="1108990"/>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pic>
        <p:nvPicPr>
          <p:cNvPr id="4" name="Bild 3">
            <a:extLst>
              <a:ext uri="{FF2B5EF4-FFF2-40B4-BE49-F238E27FC236}">
                <a16:creationId xmlns:a16="http://schemas.microsoft.com/office/drawing/2014/main" id="{012FAE7A-EF0E-48BA-4BE5-898814DA48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513" y="-151719"/>
            <a:ext cx="2368002" cy="1332000"/>
          </a:xfrm>
          <a:prstGeom prst="rect">
            <a:avLst/>
          </a:prstGeom>
        </p:spPr>
      </p:pic>
    </p:spTree>
    <p:extLst>
      <p:ext uri="{BB962C8B-B14F-4D97-AF65-F5344CB8AC3E}">
        <p14:creationId xmlns:p14="http://schemas.microsoft.com/office/powerpoint/2010/main" val="586477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med utfallande bild_svar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66698"/>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pic>
        <p:nvPicPr>
          <p:cNvPr id="4" name="Bild 3">
            <a:extLst>
              <a:ext uri="{FF2B5EF4-FFF2-40B4-BE49-F238E27FC236}">
                <a16:creationId xmlns:a16="http://schemas.microsoft.com/office/drawing/2014/main" id="{012FAE7A-EF0E-48BA-4BE5-898814DA48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513" y="-151719"/>
            <a:ext cx="2368002" cy="1332000"/>
          </a:xfrm>
          <a:prstGeom prst="rect">
            <a:avLst/>
          </a:prstGeom>
        </p:spPr>
      </p:pic>
    </p:spTree>
    <p:extLst>
      <p:ext uri="{BB962C8B-B14F-4D97-AF65-F5344CB8AC3E}">
        <p14:creationId xmlns:p14="http://schemas.microsoft.com/office/powerpoint/2010/main" val="2831642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ext med utfallande bild_vit_logotyp">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DC23DFB-58B6-29D8-66DC-13B8B74090AC}"/>
              </a:ext>
            </a:extLst>
          </p:cNvPr>
          <p:cNvSpPr>
            <a:spLocks noGrp="1"/>
          </p:cNvSpPr>
          <p:nvPr>
            <p:ph type="pic" sz="quarter" idx="14"/>
          </p:nvPr>
        </p:nvSpPr>
        <p:spPr>
          <a:xfrm>
            <a:off x="0" y="0"/>
            <a:ext cx="12192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5512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4" name="Rubrik 10">
            <a:extLst>
              <a:ext uri="{FF2B5EF4-FFF2-40B4-BE49-F238E27FC236}">
                <a16:creationId xmlns:a16="http://schemas.microsoft.com/office/drawing/2014/main" id="{C095F53D-33DA-19B7-AD5C-C91F38D30A9E}"/>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823531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ext med utfallande innehåll_svart_logotyp">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1C4688DC-0E79-AAED-CDFF-2262538C3A02}"/>
              </a:ext>
            </a:extLst>
          </p:cNvPr>
          <p:cNvSpPr>
            <a:spLocks noGrp="1"/>
          </p:cNvSpPr>
          <p:nvPr>
            <p:ph sz="quarter" idx="11"/>
          </p:nvPr>
        </p:nvSpPr>
        <p:spPr>
          <a:xfrm>
            <a:off x="0" y="0"/>
            <a:ext cx="12192000" cy="6858000"/>
          </a:xfrm>
          <a:prstGeom prst="rect">
            <a:avLst/>
          </a:prstGeom>
        </p:spPr>
        <p:txBody>
          <a:bodyPr/>
          <a:lstStyle>
            <a:lvl1pPr marL="0" indent="0">
              <a:buNone/>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79"/>
            <a:ext cx="7029450" cy="134354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4" name="Rubrik 10">
            <a:extLst>
              <a:ext uri="{FF2B5EF4-FFF2-40B4-BE49-F238E27FC236}">
                <a16:creationId xmlns:a16="http://schemas.microsoft.com/office/drawing/2014/main" id="{057785F8-C6B7-BCF0-5006-B567786B17D4}"/>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218066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ext med utfallande innehåll_vit_logotyp">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1C4688DC-0E79-AAED-CDFF-2262538C3A02}"/>
              </a:ext>
            </a:extLst>
          </p:cNvPr>
          <p:cNvSpPr>
            <a:spLocks noGrp="1"/>
          </p:cNvSpPr>
          <p:nvPr>
            <p:ph sz="quarter" idx="11"/>
          </p:nvPr>
        </p:nvSpPr>
        <p:spPr>
          <a:xfrm>
            <a:off x="0" y="0"/>
            <a:ext cx="12192000" cy="6858000"/>
          </a:xfrm>
          <a:prstGeom prst="rect">
            <a:avLst/>
          </a:prstGeom>
        </p:spPr>
        <p:txBody>
          <a:bodyPr/>
          <a:lstStyle>
            <a:lvl1pPr marL="0" indent="0">
              <a:buNone/>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7029450" cy="1389848"/>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11"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7029450" cy="722895"/>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3" name="Rubrik 10">
            <a:extLst>
              <a:ext uri="{FF2B5EF4-FFF2-40B4-BE49-F238E27FC236}">
                <a16:creationId xmlns:a16="http://schemas.microsoft.com/office/drawing/2014/main" id="{EDCCB6D8-E812-0FBA-24E8-2C6536C345CB}"/>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24379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med bild 1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46239EB1-7CB6-B726-7BF8-C045621109B7}"/>
              </a:ext>
            </a:extLst>
          </p:cNvPr>
          <p:cNvSpPr>
            <a:spLocks noGrp="1"/>
          </p:cNvSpPr>
          <p:nvPr>
            <p:ph type="pic" sz="quarter" idx="14"/>
          </p:nvPr>
        </p:nvSpPr>
        <p:spPr>
          <a:xfrm>
            <a:off x="6453188" y="923925"/>
            <a:ext cx="5078412" cy="5243513"/>
          </a:xfrm>
          <a:prstGeom prst="rect">
            <a:avLst/>
          </a:prstGeom>
        </p:spPr>
        <p:txBody>
          <a:bodyPr/>
          <a:lstStyle>
            <a:lvl1pPr>
              <a:defRPr>
                <a:noFill/>
              </a:defRPr>
            </a:lvl1pPr>
          </a:lstStyle>
          <a:p>
            <a:endParaRPr lang="sv-SE" dirty="0"/>
          </a:p>
        </p:txBody>
      </p:sp>
      <p:sp>
        <p:nvSpPr>
          <p:cNvPr id="7"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531755" cy="366434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8"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536567" cy="726463"/>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2" name="Rubrik 10">
            <a:extLst>
              <a:ext uri="{FF2B5EF4-FFF2-40B4-BE49-F238E27FC236}">
                <a16:creationId xmlns:a16="http://schemas.microsoft.com/office/drawing/2014/main" id="{F15A6FCE-D728-439E-6B62-6781C4BC9DBE}"/>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537927325"/>
      </p:ext>
    </p:extLst>
  </p:cSld>
  <p:clrMapOvr>
    <a:masterClrMapping/>
  </p:clrMapOvr>
  <p:extLst>
    <p:ext uri="{DCECCB84-F9BA-43D5-87BE-67443E8EF086}">
      <p15:sldGuideLst xmlns:p15="http://schemas.microsoft.com/office/powerpoint/2012/main">
        <p15:guide id="1" orient="horz" pos="2160">
          <p15:clr>
            <a:srgbClr val="FBAE40"/>
          </p15:clr>
        </p15:guide>
        <p15:guide id="2" pos="7265">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ext med innehåll 1_svart_logotyp">
    <p:spTree>
      <p:nvGrpSpPr>
        <p:cNvPr id="1" name=""/>
        <p:cNvGrpSpPr/>
        <p:nvPr/>
      </p:nvGrpSpPr>
      <p:grpSpPr>
        <a:xfrm>
          <a:off x="0" y="0"/>
          <a:ext cx="0" cy="0"/>
          <a:chOff x="0" y="0"/>
          <a:chExt cx="0" cy="0"/>
        </a:xfrm>
      </p:grpSpPr>
      <p:sp>
        <p:nvSpPr>
          <p:cNvPr id="6" name="Platshållare för innehåll 4">
            <a:extLst>
              <a:ext uri="{FF2B5EF4-FFF2-40B4-BE49-F238E27FC236}">
                <a16:creationId xmlns:a16="http://schemas.microsoft.com/office/drawing/2014/main" id="{C9A7C8CC-66F1-DC50-4225-5DC7FF6FA75F}"/>
              </a:ext>
            </a:extLst>
          </p:cNvPr>
          <p:cNvSpPr>
            <a:spLocks noGrp="1"/>
          </p:cNvSpPr>
          <p:nvPr>
            <p:ph sz="quarter" idx="12"/>
          </p:nvPr>
        </p:nvSpPr>
        <p:spPr>
          <a:xfrm>
            <a:off x="6452795" y="923594"/>
            <a:ext cx="5078699" cy="5244290"/>
          </a:xfrm>
          <a:prstGeom prst="rect">
            <a:avLst/>
          </a:prstGeom>
        </p:spPr>
        <p:txBody>
          <a:bodyPr/>
          <a:lstStyle>
            <a:lvl1pPr>
              <a:defRPr>
                <a:noFill/>
              </a:defRPr>
            </a:lvl1pPr>
          </a:lstStyle>
          <a:p>
            <a:pPr lvl="0"/>
            <a:endParaRPr lang="sv-SE" dirty="0"/>
          </a:p>
        </p:txBody>
      </p:sp>
      <p:sp>
        <p:nvSpPr>
          <p:cNvPr id="7"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531755" cy="3664344"/>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8"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536567" cy="726463"/>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till rubrik</a:t>
            </a:r>
          </a:p>
        </p:txBody>
      </p:sp>
      <p:sp>
        <p:nvSpPr>
          <p:cNvPr id="2" name="Rubrik 10">
            <a:extLst>
              <a:ext uri="{FF2B5EF4-FFF2-40B4-BE49-F238E27FC236}">
                <a16:creationId xmlns:a16="http://schemas.microsoft.com/office/drawing/2014/main" id="{B7995248-8FB4-A130-4A2E-00E590974A27}"/>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830165110"/>
      </p:ext>
    </p:extLst>
  </p:cSld>
  <p:clrMapOvr>
    <a:masterClrMapping/>
  </p:clrMapOvr>
  <p:extLst>
    <p:ext uri="{DCECCB84-F9BA-43D5-87BE-67443E8EF086}">
      <p15:sldGuideLst xmlns:p15="http://schemas.microsoft.com/office/powerpoint/2012/main">
        <p15:guide id="1" orient="horz" pos="2160">
          <p15:clr>
            <a:srgbClr val="FBAE40"/>
          </p15:clr>
        </p15:guide>
        <p15:guide id="2" pos="7265">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med bild 2_svar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22418E0-ABDA-BB9F-EED0-BA5FC07FB4AB}"/>
              </a:ext>
            </a:extLst>
          </p:cNvPr>
          <p:cNvSpPr>
            <a:spLocks noGrp="1"/>
          </p:cNvSpPr>
          <p:nvPr>
            <p:ph type="pic" sz="quarter" idx="14"/>
          </p:nvPr>
        </p:nvSpPr>
        <p:spPr>
          <a:xfrm>
            <a:off x="6096000" y="0"/>
            <a:ext cx="6096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13703"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18515"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3" name="Rubrik 10">
            <a:extLst>
              <a:ext uri="{FF2B5EF4-FFF2-40B4-BE49-F238E27FC236}">
                <a16:creationId xmlns:a16="http://schemas.microsoft.com/office/drawing/2014/main" id="{DE3337C3-8161-1667-9C12-4A271AE0146F}"/>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3332984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med bild 2_vit_logoty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22418E0-ABDA-BB9F-EED0-BA5FC07FB4AB}"/>
              </a:ext>
            </a:extLst>
          </p:cNvPr>
          <p:cNvSpPr>
            <a:spLocks noGrp="1"/>
          </p:cNvSpPr>
          <p:nvPr>
            <p:ph type="pic" sz="quarter" idx="14"/>
          </p:nvPr>
        </p:nvSpPr>
        <p:spPr>
          <a:xfrm>
            <a:off x="6096000" y="0"/>
            <a:ext cx="6096000" cy="6858000"/>
          </a:xfrm>
          <a:prstGeom prst="rect">
            <a:avLst/>
          </a:prstGeom>
        </p:spPr>
        <p:txBody>
          <a:bodyPr/>
          <a:lstStyle>
            <a:lvl1pPr>
              <a:defRPr>
                <a:noFill/>
              </a:defRPr>
            </a:lvl1pPr>
          </a:lstStyle>
          <a:p>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13703"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18515"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3" name="Rubrik 10">
            <a:extLst>
              <a:ext uri="{FF2B5EF4-FFF2-40B4-BE49-F238E27FC236}">
                <a16:creationId xmlns:a16="http://schemas.microsoft.com/office/drawing/2014/main" id="{D0F3007A-C349-4138-C389-7C82CBCEF593}"/>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2332693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ext med innehåll 2_svart_logotyp">
    <p:spTree>
      <p:nvGrpSpPr>
        <p:cNvPr id="1" name=""/>
        <p:cNvGrpSpPr/>
        <p:nvPr/>
      </p:nvGrpSpPr>
      <p:grpSpPr>
        <a:xfrm>
          <a:off x="0" y="0"/>
          <a:ext cx="0" cy="0"/>
          <a:chOff x="0" y="0"/>
          <a:chExt cx="0" cy="0"/>
        </a:xfrm>
      </p:grpSpPr>
      <p:sp>
        <p:nvSpPr>
          <p:cNvPr id="7" name="Platshållare för innehåll 5">
            <a:extLst>
              <a:ext uri="{FF2B5EF4-FFF2-40B4-BE49-F238E27FC236}">
                <a16:creationId xmlns:a16="http://schemas.microsoft.com/office/drawing/2014/main" id="{497286DF-7932-85E8-1278-E95598696B25}"/>
              </a:ext>
            </a:extLst>
          </p:cNvPr>
          <p:cNvSpPr>
            <a:spLocks noGrp="1"/>
          </p:cNvSpPr>
          <p:nvPr>
            <p:ph sz="quarter" idx="12"/>
          </p:nvPr>
        </p:nvSpPr>
        <p:spPr>
          <a:xfrm>
            <a:off x="6096000" y="0"/>
            <a:ext cx="6096000" cy="6858000"/>
          </a:xfrm>
          <a:prstGeom prst="rect">
            <a:avLst/>
          </a:prstGeom>
        </p:spPr>
        <p:txBody>
          <a:bodyPr/>
          <a:lstStyle>
            <a:lvl1pPr>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03764"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08576"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3" name="Rubrik 10">
            <a:extLst>
              <a:ext uri="{FF2B5EF4-FFF2-40B4-BE49-F238E27FC236}">
                <a16:creationId xmlns:a16="http://schemas.microsoft.com/office/drawing/2014/main" id="{078DEE50-B00A-3617-3A32-2BA0BEDD2722}"/>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1233460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ext med innehåll 2_vit_logotyp">
    <p:spTree>
      <p:nvGrpSpPr>
        <p:cNvPr id="1" name=""/>
        <p:cNvGrpSpPr/>
        <p:nvPr/>
      </p:nvGrpSpPr>
      <p:grpSpPr>
        <a:xfrm>
          <a:off x="0" y="0"/>
          <a:ext cx="0" cy="0"/>
          <a:chOff x="0" y="0"/>
          <a:chExt cx="0" cy="0"/>
        </a:xfrm>
      </p:grpSpPr>
      <p:sp>
        <p:nvSpPr>
          <p:cNvPr id="7" name="Platshållare för innehåll 5">
            <a:extLst>
              <a:ext uri="{FF2B5EF4-FFF2-40B4-BE49-F238E27FC236}">
                <a16:creationId xmlns:a16="http://schemas.microsoft.com/office/drawing/2014/main" id="{497286DF-7932-85E8-1278-E95598696B25}"/>
              </a:ext>
            </a:extLst>
          </p:cNvPr>
          <p:cNvSpPr>
            <a:spLocks noGrp="1"/>
          </p:cNvSpPr>
          <p:nvPr>
            <p:ph sz="quarter" idx="12"/>
          </p:nvPr>
        </p:nvSpPr>
        <p:spPr>
          <a:xfrm>
            <a:off x="6096000" y="0"/>
            <a:ext cx="6096000" cy="6858000"/>
          </a:xfrm>
          <a:prstGeom prst="rect">
            <a:avLst/>
          </a:prstGeom>
        </p:spPr>
        <p:txBody>
          <a:bodyPr/>
          <a:lstStyle>
            <a:lvl1pPr>
              <a:defRPr>
                <a:noFill/>
              </a:defRPr>
            </a:lvl1pPr>
          </a:lstStyle>
          <a:p>
            <a:pPr lvl="0"/>
            <a:endParaRPr lang="sv-SE" dirty="0"/>
          </a:p>
        </p:txBody>
      </p:sp>
      <p:sp>
        <p:nvSpPr>
          <p:cNvPr id="8" name="Platshållare för text 10">
            <a:extLst>
              <a:ext uri="{FF2B5EF4-FFF2-40B4-BE49-F238E27FC236}">
                <a16:creationId xmlns:a16="http://schemas.microsoft.com/office/drawing/2014/main" id="{DA26823A-3D16-495E-2CB4-C189D85ED9E4}"/>
              </a:ext>
            </a:extLst>
          </p:cNvPr>
          <p:cNvSpPr>
            <a:spLocks noGrp="1"/>
          </p:cNvSpPr>
          <p:nvPr>
            <p:ph type="body" sz="quarter" idx="10" hasCustomPrompt="1"/>
          </p:nvPr>
        </p:nvSpPr>
        <p:spPr>
          <a:xfrm>
            <a:off x="660323" y="2163580"/>
            <a:ext cx="5203764" cy="3655329"/>
          </a:xfrm>
          <a:prstGeom prst="rect">
            <a:avLst/>
          </a:prstGeom>
        </p:spPr>
        <p:txBody>
          <a:bodyPr/>
          <a:lstStyle>
            <a:lvl1pPr marL="0" indent="0">
              <a:lnSpc>
                <a:spcPts val="2500"/>
              </a:lnSpc>
              <a:buFontTx/>
              <a:buNone/>
              <a:defRPr sz="1800" baseline="0">
                <a:solidFill>
                  <a:schemeClr val="tx1"/>
                </a:solidFill>
              </a:defRPr>
            </a:lvl1pPr>
            <a:lvl2pPr>
              <a:lnSpc>
                <a:spcPts val="2500"/>
              </a:lnSpc>
              <a:defRPr sz="2500" baseline="0"/>
            </a:lvl2pPr>
            <a:lvl3pPr>
              <a:lnSpc>
                <a:spcPts val="2500"/>
              </a:lnSpc>
              <a:defRPr sz="2500" baseline="0"/>
            </a:lvl3pPr>
            <a:lvl4pPr>
              <a:lnSpc>
                <a:spcPts val="2500"/>
              </a:lnSpc>
              <a:defRPr sz="2500" baseline="0"/>
            </a:lvl4pPr>
            <a:lvl5pPr>
              <a:lnSpc>
                <a:spcPts val="2500"/>
              </a:lnSpc>
              <a:defRPr sz="2500" baseline="0"/>
            </a:lvl5pPr>
          </a:lstStyle>
          <a:p>
            <a:pPr lvl="0"/>
            <a:r>
              <a:rPr lang="sv-SE" dirty="0"/>
              <a:t>Klicka för att lägga till brödtext</a:t>
            </a:r>
          </a:p>
        </p:txBody>
      </p:sp>
      <p:sp>
        <p:nvSpPr>
          <p:cNvPr id="9" name="Platshållare för text 3">
            <a:extLst>
              <a:ext uri="{FF2B5EF4-FFF2-40B4-BE49-F238E27FC236}">
                <a16:creationId xmlns:a16="http://schemas.microsoft.com/office/drawing/2014/main" id="{9BE2121C-D090-E6D0-9E9E-8B4E94FA3F6B}"/>
              </a:ext>
            </a:extLst>
          </p:cNvPr>
          <p:cNvSpPr>
            <a:spLocks noGrp="1"/>
          </p:cNvSpPr>
          <p:nvPr>
            <p:ph type="body" sz="quarter" idx="13" hasCustomPrompt="1"/>
          </p:nvPr>
        </p:nvSpPr>
        <p:spPr>
          <a:xfrm>
            <a:off x="655511" y="1358368"/>
            <a:ext cx="5208576" cy="735608"/>
          </a:xfrm>
          <a:prstGeom prst="rect">
            <a:avLst/>
          </a:prstGeom>
        </p:spPr>
        <p:txBody>
          <a:bodyPr anchor="b"/>
          <a:lstStyle>
            <a:lvl1pPr marL="0" indent="0">
              <a:lnSpc>
                <a:spcPts val="3900"/>
              </a:lnSpc>
              <a:spcBef>
                <a:spcPts val="0"/>
              </a:spcBef>
              <a:buNone/>
              <a:defRPr sz="3600" b="1" i="0">
                <a:solidFill>
                  <a:schemeClr val="tx1"/>
                </a:solidFill>
                <a:latin typeface="Calibri" panose="020F0502020204030204" pitchFamily="34" charset="0"/>
                <a:cs typeface="Calibri" panose="020F0502020204030204" pitchFamily="34" charset="0"/>
              </a:defRPr>
            </a:lvl1pPr>
            <a:lvl2pPr marL="457200" indent="0">
              <a:buNone/>
              <a:defRPr/>
            </a:lvl2pPr>
          </a:lstStyle>
          <a:p>
            <a:pPr lvl="0"/>
            <a:r>
              <a:rPr lang="sv-SE" dirty="0"/>
              <a:t>Klicka för att lägga </a:t>
            </a:r>
          </a:p>
          <a:p>
            <a:pPr lvl="0"/>
            <a:r>
              <a:rPr lang="sv-SE" dirty="0"/>
              <a:t>till rubrik</a:t>
            </a:r>
          </a:p>
        </p:txBody>
      </p:sp>
      <p:sp>
        <p:nvSpPr>
          <p:cNvPr id="12" name="Rubrik 10">
            <a:extLst>
              <a:ext uri="{FF2B5EF4-FFF2-40B4-BE49-F238E27FC236}">
                <a16:creationId xmlns:a16="http://schemas.microsoft.com/office/drawing/2014/main" id="{71DDF03F-C2FB-F395-B186-1A8424A3BF74}"/>
              </a:ext>
            </a:extLst>
          </p:cNvPr>
          <p:cNvSpPr>
            <a:spLocks noGrp="1"/>
          </p:cNvSpPr>
          <p:nvPr>
            <p:ph type="title"/>
          </p:nvPr>
        </p:nvSpPr>
        <p:spPr>
          <a:xfrm>
            <a:off x="10231199" y="415925"/>
            <a:ext cx="1328975" cy="19283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a:noFill/>
              </a:defRPr>
            </a:lvl1pPr>
          </a:lstStyle>
          <a:p>
            <a:r>
              <a:rPr lang="sv-SE" dirty="0"/>
              <a:t>Klicka här för att ändra mall för rubrikformat</a:t>
            </a:r>
          </a:p>
        </p:txBody>
      </p:sp>
    </p:spTree>
    <p:extLst>
      <p:ext uri="{BB962C8B-B14F-4D97-AF65-F5344CB8AC3E}">
        <p14:creationId xmlns:p14="http://schemas.microsoft.com/office/powerpoint/2010/main" val="32392121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theme" Target="../theme/theme10.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theme" Target="../theme/theme11.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65.xml"/><Relationship Id="rId7" Type="http://schemas.openxmlformats.org/officeDocument/2006/relationships/image" Target="../media/image1.png"/><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theme" Target="../theme/theme12.xml"/><Relationship Id="rId5" Type="http://schemas.openxmlformats.org/officeDocument/2006/relationships/slideLayout" Target="../slideLayouts/slideLayout167.xml"/><Relationship Id="rId4" Type="http://schemas.openxmlformats.org/officeDocument/2006/relationships/slideLayout" Target="../slideLayouts/slideLayout16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70.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theme" Target="../theme/theme13.xml"/><Relationship Id="rId5" Type="http://schemas.openxmlformats.org/officeDocument/2006/relationships/slideLayout" Target="../slideLayouts/slideLayout172.xml"/><Relationship Id="rId4" Type="http://schemas.openxmlformats.org/officeDocument/2006/relationships/slideLayout" Target="../slideLayouts/slideLayout171.xml"/></Relationships>
</file>

<file path=ppt/slideMasters/_rels/slideMaster14.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175.xml"/><Relationship Id="rId7" Type="http://schemas.openxmlformats.org/officeDocument/2006/relationships/theme" Target="../theme/theme1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31.emf"/><Relationship Id="rId4" Type="http://schemas.openxmlformats.org/officeDocument/2006/relationships/slideLayout" Target="../slideLayouts/slideLayout176.xml"/><Relationship Id="rId9" Type="http://schemas.openxmlformats.org/officeDocument/2006/relationships/oleObject" Target="../embeddings/oleObject9.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tags" Target="../tags/tag1.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0.e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oleObject" Target="../embeddings/oleObject1.bin"/><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tags" Target="../tags/tag2.xml"/><Relationship Id="rId30"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34" Type="http://schemas.openxmlformats.org/officeDocument/2006/relationships/slideLayout" Target="../slideLayouts/slideLayout120.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slideLayout" Target="../slideLayouts/slideLayout119.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slideLayout" Target="../slideLayouts/slideLayout115.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slideLayout" Target="../slideLayouts/slideLayout118.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36" Type="http://schemas.openxmlformats.org/officeDocument/2006/relationships/theme" Target="../theme/theme8.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slideLayout" Target="../slideLayouts/slideLayout117.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35" Type="http://schemas.openxmlformats.org/officeDocument/2006/relationships/slideLayout" Target="../slideLayouts/slideLayout121.xml"/><Relationship Id="rId8"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theme" Target="../theme/theme9.xml"/><Relationship Id="rId5" Type="http://schemas.openxmlformats.org/officeDocument/2006/relationships/slideLayout" Target="../slideLayouts/slideLayout126.xml"/><Relationship Id="rId4"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653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84318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63" r:id="rId3"/>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465366">
            <a:alpha val="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31174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465366">
            <a:alpha val="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21004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objekt 2" descr="En bild som visar text, clipart&#10;&#10;Automatiskt genererad beskrivning">
            <a:extLst>
              <a:ext uri="{FF2B5EF4-FFF2-40B4-BE49-F238E27FC236}">
                <a16:creationId xmlns:a16="http://schemas.microsoft.com/office/drawing/2014/main" id="{F6D56380-EAB2-86F0-59A2-0FE7B46531D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703996" y="353030"/>
            <a:ext cx="825437" cy="119562"/>
          </a:xfrm>
          <a:prstGeom prst="rect">
            <a:avLst/>
          </a:prstGeom>
        </p:spPr>
      </p:pic>
    </p:spTree>
    <p:extLst>
      <p:ext uri="{BB962C8B-B14F-4D97-AF65-F5344CB8AC3E}">
        <p14:creationId xmlns:p14="http://schemas.microsoft.com/office/powerpoint/2010/main" val="333583616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4653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71838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6" r:id="rId4"/>
    <p:sldLayoutId id="2147483907" r:id="rId5"/>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465366"/>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D0629B84-DDA9-B166-D1CA-3D84AA4AA219}"/>
              </a:ext>
            </a:extLst>
          </p:cNvPr>
          <p:cNvGraphicFramePr>
            <a:graphicFrameLocks noChangeAspect="1"/>
          </p:cNvGraphicFramePr>
          <p:nvPr userDrawn="1">
            <p:custDataLst>
              <p:tags r:id="rId8"/>
            </p:custDataLst>
            <p:extLst>
              <p:ext uri="{D42A27DB-BD31-4B8C-83A1-F6EECF244321}">
                <p14:modId xmlns:p14="http://schemas.microsoft.com/office/powerpoint/2010/main" val="416661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53" imgH="353" progId="TCLayout.ActiveDocument.1">
                  <p:embed/>
                </p:oleObj>
              </mc:Choice>
              <mc:Fallback>
                <p:oleObj name="think-cell Slide" r:id="rId9" imgW="353" imgH="353" progId="TCLayout.ActiveDocument.1">
                  <p:embed/>
                  <p:pic>
                    <p:nvPicPr>
                      <p:cNvPr id="2" name="Objekt 1" hidden="1">
                        <a:extLst>
                          <a:ext uri="{FF2B5EF4-FFF2-40B4-BE49-F238E27FC236}">
                            <a16:creationId xmlns:a16="http://schemas.microsoft.com/office/drawing/2014/main" id="{D0629B84-DDA9-B166-D1CA-3D84AA4AA21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00747331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6536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6108892-908D-EB64-771E-0466B2297446}"/>
              </a:ext>
            </a:extLst>
          </p:cNvPr>
          <p:cNvSpPr/>
          <p:nvPr userDrawn="1"/>
        </p:nvSpPr>
        <p:spPr>
          <a:xfrm>
            <a:off x="0" y="0"/>
            <a:ext cx="12192000" cy="6858000"/>
          </a:xfrm>
          <a:prstGeom prst="rect">
            <a:avLst/>
          </a:prstGeom>
          <a:solidFill>
            <a:srgbClr val="87AC7A"/>
          </a:solidFill>
          <a:ln>
            <a:solidFill>
              <a:srgbClr val="87AC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69528047"/>
      </p:ext>
    </p:extLst>
  </p:cSld>
  <p:clrMap bg1="lt1" tx1="dk1" bg2="lt2" tx2="dk2" accent1="accent1" accent2="accent2" accent3="accent3" accent4="accent4" accent5="accent5" accent6="accent6" hlink="hlink" folHlink="folHlink"/>
  <p:sldLayoutIdLst>
    <p:sldLayoutId id="2147483682" r:id="rId1"/>
    <p:sldLayoutId id="2147483679" r:id="rId2"/>
    <p:sldLayoutId id="2147483664" r:id="rId3"/>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65366">
            <a:alpha val="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170529"/>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95" r:id="rId3"/>
    <p:sldLayoutId id="2147483662" r:id="rId4"/>
    <p:sldLayoutId id="2147483694" r:id="rId5"/>
    <p:sldLayoutId id="2147483686" r:id="rId6"/>
    <p:sldLayoutId id="2147483693" r:id="rId7"/>
    <p:sldLayoutId id="2147483670" r:id="rId8"/>
    <p:sldLayoutId id="2147483685" r:id="rId9"/>
    <p:sldLayoutId id="2147483671" r:id="rId10"/>
    <p:sldLayoutId id="2147483692" r:id="rId11"/>
    <p:sldLayoutId id="2147483687" r:id="rId12"/>
    <p:sldLayoutId id="2147483691" r:id="rId13"/>
    <p:sldLayoutId id="2147483676" r:id="rId14"/>
    <p:sldLayoutId id="2147483690" r:id="rId15"/>
    <p:sldLayoutId id="2147483688" r:id="rId16"/>
    <p:sldLayoutId id="2147483689" r:id="rId17"/>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objekt 2" descr="En bild som visar text, clipart&#10;&#10;Automatiskt genererad beskrivning">
            <a:extLst>
              <a:ext uri="{FF2B5EF4-FFF2-40B4-BE49-F238E27FC236}">
                <a16:creationId xmlns:a16="http://schemas.microsoft.com/office/drawing/2014/main" id="{F6D56380-EAB2-86F0-59A2-0FE7B46531D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703996" y="353030"/>
            <a:ext cx="825437" cy="119562"/>
          </a:xfrm>
          <a:prstGeom prst="rect">
            <a:avLst/>
          </a:prstGeom>
        </p:spPr>
      </p:pic>
    </p:spTree>
    <p:extLst>
      <p:ext uri="{BB962C8B-B14F-4D97-AF65-F5344CB8AC3E}">
        <p14:creationId xmlns:p14="http://schemas.microsoft.com/office/powerpoint/2010/main" val="3123683959"/>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4" r:id="rId3"/>
    <p:sldLayoutId id="2147483681" r:id="rId4"/>
    <p:sldLayoutId id="2147483672" r:id="rId5"/>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1262A14-C18A-43AD-8174-EA6D5AC8AE8A}"/>
              </a:ext>
            </a:extLst>
          </p:cNvPr>
          <p:cNvGraphicFramePr>
            <a:graphicFrameLocks noChangeAspect="1"/>
          </p:cNvGraphicFramePr>
          <p:nvPr userDrawn="1">
            <p:custDataLst>
              <p:tags r:id="rId26"/>
            </p:custDataLst>
            <p:extLst>
              <p:ext uri="{D42A27DB-BD31-4B8C-83A1-F6EECF244321}">
                <p14:modId xmlns:p14="http://schemas.microsoft.com/office/powerpoint/2010/main" val="26055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98" imgH="499" progId="TCLayout.ActiveDocument.1">
                  <p:embed/>
                </p:oleObj>
              </mc:Choice>
              <mc:Fallback>
                <p:oleObj name="think-cell Slide" r:id="rId28" imgW="498" imgH="499" progId="TCLayout.ActiveDocument.1">
                  <p:embed/>
                  <p:pic>
                    <p:nvPicPr>
                      <p:cNvPr id="8" name="Objekt 7" hidden="1">
                        <a:extLst>
                          <a:ext uri="{FF2B5EF4-FFF2-40B4-BE49-F238E27FC236}">
                            <a16:creationId xmlns:a16="http://schemas.microsoft.com/office/drawing/2014/main" id="{F1262A14-C18A-43AD-8174-EA6D5AC8AE8A}"/>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19D2BCF4-8713-4980-86F1-4C71D0C542E6}"/>
              </a:ext>
            </a:extLst>
          </p:cNvPr>
          <p:cNvSpPr/>
          <p:nvPr userDrawn="1">
            <p:custDataLst>
              <p:tags r:id="rId2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dirty="0">
              <a:latin typeface="Arial" panose="020B0604020202020204" pitchFamily="34" charset="0"/>
              <a:ea typeface="+mj-ea"/>
              <a:cs typeface="+mj-cs"/>
              <a:sym typeface="Arial" panose="020B0604020202020204" pitchFamily="34" charset="0"/>
            </a:endParaRPr>
          </a:p>
        </p:txBody>
      </p:sp>
      <p:pic>
        <p:nvPicPr>
          <p:cNvPr id="9" name="Bildobjekt 8">
            <a:extLst>
              <a:ext uri="{FF2B5EF4-FFF2-40B4-BE49-F238E27FC236}">
                <a16:creationId xmlns:a16="http://schemas.microsoft.com/office/drawing/2014/main" id="{F488DB39-C14A-4AB7-AF50-C4F030BB96BF}"/>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1028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12/09/2025</a:t>
            </a:fld>
            <a:endParaRPr lang="en-GB" dirty="0"/>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9191626" y="6356350"/>
            <a:ext cx="1319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11340755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465366">
            <a:alpha val="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8223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465366">
            <a:alpha val="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36690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465366">
            <a:alpha val="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41193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 id="2147483807" r:id="rId29"/>
    <p:sldLayoutId id="2147483808" r:id="rId30"/>
    <p:sldLayoutId id="2147483809" r:id="rId31"/>
    <p:sldLayoutId id="2147483810" r:id="rId32"/>
    <p:sldLayoutId id="2147483811" r:id="rId33"/>
    <p:sldLayoutId id="2147483812" r:id="rId34"/>
    <p:sldLayoutId id="2147483813" r:id="rId35"/>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4653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5099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9.xml"/></Relationships>
</file>

<file path=ppt/slides/_rels/slide10.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0.xml"/><Relationship Id="rId16" Type="http://schemas.openxmlformats.org/officeDocument/2006/relationships/image" Target="../media/image48.svg"/><Relationship Id="rId1" Type="http://schemas.openxmlformats.org/officeDocument/2006/relationships/slideLayout" Target="../slideLayouts/slideLayout178.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image" Target="../media/image49.png"/><Relationship Id="rId16" Type="http://schemas.openxmlformats.org/officeDocument/2006/relationships/image" Target="../media/image63.png"/><Relationship Id="rId1" Type="http://schemas.openxmlformats.org/officeDocument/2006/relationships/slideLayout" Target="../slideLayouts/slideLayout126.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9.svg"/><Relationship Id="rId3" Type="http://schemas.openxmlformats.org/officeDocument/2006/relationships/image" Target="../media/image65.svg"/><Relationship Id="rId7" Type="http://schemas.openxmlformats.org/officeDocument/2006/relationships/image" Target="../media/image58.svg"/><Relationship Id="rId12" Type="http://schemas.openxmlformats.org/officeDocument/2006/relationships/image" Target="../media/image55.png"/><Relationship Id="rId17" Type="http://schemas.openxmlformats.org/officeDocument/2006/relationships/image" Target="../media/image71.svg"/><Relationship Id="rId2" Type="http://schemas.openxmlformats.org/officeDocument/2006/relationships/image" Target="../media/image49.png"/><Relationship Id="rId16" Type="http://schemas.openxmlformats.org/officeDocument/2006/relationships/image" Target="../media/image63.png"/><Relationship Id="rId1" Type="http://schemas.openxmlformats.org/officeDocument/2006/relationships/slideLayout" Target="../slideLayouts/slideLayout126.xml"/><Relationship Id="rId6" Type="http://schemas.openxmlformats.org/officeDocument/2006/relationships/image" Target="../media/image57.png"/><Relationship Id="rId11" Type="http://schemas.openxmlformats.org/officeDocument/2006/relationships/image" Target="../media/image68.svg"/><Relationship Id="rId5" Type="http://schemas.openxmlformats.org/officeDocument/2006/relationships/image" Target="../media/image66.svg"/><Relationship Id="rId15" Type="http://schemas.openxmlformats.org/officeDocument/2006/relationships/image" Target="../media/image70.svg"/><Relationship Id="rId10" Type="http://schemas.openxmlformats.org/officeDocument/2006/relationships/image" Target="../media/image53.png"/><Relationship Id="rId4" Type="http://schemas.openxmlformats.org/officeDocument/2006/relationships/image" Target="../media/image51.png"/><Relationship Id="rId9" Type="http://schemas.openxmlformats.org/officeDocument/2006/relationships/image" Target="../media/image67.svg"/><Relationship Id="rId14"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12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9.xml"/><Relationship Id="rId1" Type="http://schemas.openxmlformats.org/officeDocument/2006/relationships/slideLayout" Target="../slideLayouts/slideLayout178.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62E04-97A3-F9EB-96B0-A242F01FA89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3AC0BED-D370-DCBC-8334-0F9022DAFD6E}"/>
              </a:ext>
            </a:extLst>
          </p:cNvPr>
          <p:cNvSpPr>
            <a:spLocks noGrp="1"/>
          </p:cNvSpPr>
          <p:nvPr>
            <p:ph type="title"/>
          </p:nvPr>
        </p:nvSpPr>
        <p:spPr/>
        <p:txBody>
          <a:bodyPr/>
          <a:lstStyle/>
          <a:p>
            <a:r>
              <a:rPr lang="sv-SE" dirty="0"/>
              <a:t>Handslag för Göteborg</a:t>
            </a:r>
          </a:p>
        </p:txBody>
      </p:sp>
    </p:spTree>
    <p:extLst>
      <p:ext uri="{BB962C8B-B14F-4D97-AF65-F5344CB8AC3E}">
        <p14:creationId xmlns:p14="http://schemas.microsoft.com/office/powerpoint/2010/main" val="245588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A5FB8-EBF6-F181-968F-79088CDA35F6}"/>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C079CD04-7E06-2CD3-BA10-CCB41F9644E6}"/>
              </a:ext>
            </a:extLst>
          </p:cNvPr>
          <p:cNvSpPr>
            <a:spLocks noGrp="1"/>
          </p:cNvSpPr>
          <p:nvPr>
            <p:ph type="title"/>
          </p:nvPr>
        </p:nvSpPr>
        <p:spPr>
          <a:xfrm>
            <a:off x="10419666" y="437958"/>
            <a:ext cx="1328975" cy="192833"/>
          </a:xfrm>
        </p:spPr>
        <p:txBody>
          <a:bodyPr/>
          <a:lstStyle/>
          <a:p>
            <a:endParaRPr lang="en-GB" dirty="0"/>
          </a:p>
        </p:txBody>
      </p:sp>
      <p:pic>
        <p:nvPicPr>
          <p:cNvPr id="30" name="Bild 29">
            <a:extLst>
              <a:ext uri="{FF2B5EF4-FFF2-40B4-BE49-F238E27FC236}">
                <a16:creationId xmlns:a16="http://schemas.microsoft.com/office/drawing/2014/main" id="{9D00BAA7-9F83-F6DA-528A-1FC3381DC2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8747" y="1264537"/>
            <a:ext cx="971550" cy="1092994"/>
          </a:xfrm>
          <a:prstGeom prst="rect">
            <a:avLst/>
          </a:prstGeom>
        </p:spPr>
      </p:pic>
      <p:pic>
        <p:nvPicPr>
          <p:cNvPr id="31" name="Bild 30">
            <a:extLst>
              <a:ext uri="{FF2B5EF4-FFF2-40B4-BE49-F238E27FC236}">
                <a16:creationId xmlns:a16="http://schemas.microsoft.com/office/drawing/2014/main" id="{4CE1C03A-BE00-E54C-6A7B-7880302E65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3286" y="2604079"/>
            <a:ext cx="890588" cy="582930"/>
          </a:xfrm>
          <a:prstGeom prst="rect">
            <a:avLst/>
          </a:prstGeom>
        </p:spPr>
      </p:pic>
      <p:pic>
        <p:nvPicPr>
          <p:cNvPr id="32" name="Bild 31">
            <a:extLst>
              <a:ext uri="{FF2B5EF4-FFF2-40B4-BE49-F238E27FC236}">
                <a16:creationId xmlns:a16="http://schemas.microsoft.com/office/drawing/2014/main" id="{23B47445-CBA2-6AEA-383E-07A45808CA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53308" y="2886538"/>
            <a:ext cx="632460" cy="1043940"/>
          </a:xfrm>
          <a:prstGeom prst="rect">
            <a:avLst/>
          </a:prstGeom>
        </p:spPr>
      </p:pic>
      <p:pic>
        <p:nvPicPr>
          <p:cNvPr id="33" name="Bild 32">
            <a:extLst>
              <a:ext uri="{FF2B5EF4-FFF2-40B4-BE49-F238E27FC236}">
                <a16:creationId xmlns:a16="http://schemas.microsoft.com/office/drawing/2014/main" id="{00597703-BC0D-45C1-B3ED-89A841925F3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0649" y="3002712"/>
            <a:ext cx="582930" cy="574834"/>
          </a:xfrm>
          <a:prstGeom prst="rect">
            <a:avLst/>
          </a:prstGeom>
        </p:spPr>
      </p:pic>
      <p:pic>
        <p:nvPicPr>
          <p:cNvPr id="34" name="Bild 33">
            <a:extLst>
              <a:ext uri="{FF2B5EF4-FFF2-40B4-BE49-F238E27FC236}">
                <a16:creationId xmlns:a16="http://schemas.microsoft.com/office/drawing/2014/main" id="{78D47BE9-8682-6863-3E98-4043979ED0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09716" y="3666481"/>
            <a:ext cx="926592" cy="1310259"/>
          </a:xfrm>
          <a:prstGeom prst="rect">
            <a:avLst/>
          </a:prstGeom>
        </p:spPr>
      </p:pic>
      <p:pic>
        <p:nvPicPr>
          <p:cNvPr id="35" name="Bild 34">
            <a:extLst>
              <a:ext uri="{FF2B5EF4-FFF2-40B4-BE49-F238E27FC236}">
                <a16:creationId xmlns:a16="http://schemas.microsoft.com/office/drawing/2014/main" id="{A2A04F0C-7F29-1DFB-1774-52E6E4FAB5B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0581" y="5966086"/>
            <a:ext cx="612000" cy="513000"/>
          </a:xfrm>
          <a:prstGeom prst="rect">
            <a:avLst/>
          </a:prstGeom>
        </p:spPr>
      </p:pic>
      <p:sp>
        <p:nvSpPr>
          <p:cNvPr id="42" name="textruta 41">
            <a:extLst>
              <a:ext uri="{FF2B5EF4-FFF2-40B4-BE49-F238E27FC236}">
                <a16:creationId xmlns:a16="http://schemas.microsoft.com/office/drawing/2014/main" id="{029847CB-E81D-5D04-7A2A-D0F5CE748C6A}"/>
              </a:ext>
            </a:extLst>
          </p:cNvPr>
          <p:cNvSpPr txBox="1"/>
          <p:nvPr/>
        </p:nvSpPr>
        <p:spPr>
          <a:xfrm>
            <a:off x="10233277" y="1815855"/>
            <a:ext cx="123675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7F4EC"/>
                </a:solidFill>
                <a:effectLst/>
                <a:uLnTx/>
                <a:uFillTx/>
                <a:latin typeface="Calibri"/>
                <a:ea typeface="+mn-ea"/>
                <a:cs typeface="Calibri" panose="020F0502020204030204" pitchFamily="34" charset="0"/>
              </a:rPr>
              <a:t>LÖVGÄRDET</a:t>
            </a:r>
          </a:p>
        </p:txBody>
      </p:sp>
      <p:sp>
        <p:nvSpPr>
          <p:cNvPr id="43" name="textruta 42">
            <a:extLst>
              <a:ext uri="{FF2B5EF4-FFF2-40B4-BE49-F238E27FC236}">
                <a16:creationId xmlns:a16="http://schemas.microsoft.com/office/drawing/2014/main" id="{FCBFE060-848E-BFB8-CC1A-B0CC8E94DD7D}"/>
              </a:ext>
            </a:extLst>
          </p:cNvPr>
          <p:cNvSpPr txBox="1"/>
          <p:nvPr/>
        </p:nvSpPr>
        <p:spPr>
          <a:xfrm>
            <a:off x="10083442" y="2516016"/>
            <a:ext cx="170110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7F4EC"/>
                </a:solidFill>
                <a:effectLst/>
                <a:uLnTx/>
                <a:uFillTx/>
                <a:latin typeface="Calibri"/>
                <a:ea typeface="+mn-ea"/>
                <a:cs typeface="Calibri" panose="020F0502020204030204" pitchFamily="34" charset="0"/>
              </a:rPr>
              <a:t>HAMMARKULLEN</a:t>
            </a:r>
          </a:p>
        </p:txBody>
      </p:sp>
      <p:sp>
        <p:nvSpPr>
          <p:cNvPr id="44" name="textruta 43">
            <a:extLst>
              <a:ext uri="{FF2B5EF4-FFF2-40B4-BE49-F238E27FC236}">
                <a16:creationId xmlns:a16="http://schemas.microsoft.com/office/drawing/2014/main" id="{B36D7D0A-52A3-8C8A-F8A1-3A3A66D0935D}"/>
              </a:ext>
            </a:extLst>
          </p:cNvPr>
          <p:cNvSpPr txBox="1"/>
          <p:nvPr/>
        </p:nvSpPr>
        <p:spPr>
          <a:xfrm>
            <a:off x="8067391" y="3295278"/>
            <a:ext cx="95891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7F4EC"/>
                </a:solidFill>
                <a:effectLst/>
                <a:uLnTx/>
                <a:uFillTx/>
                <a:latin typeface="Calibri"/>
                <a:ea typeface="+mn-ea"/>
                <a:cs typeface="Calibri" panose="020F0502020204030204" pitchFamily="34" charset="0"/>
              </a:rPr>
              <a:t>HJÄLLBO</a:t>
            </a:r>
          </a:p>
        </p:txBody>
      </p:sp>
      <p:sp>
        <p:nvSpPr>
          <p:cNvPr id="45" name="textruta 44">
            <a:extLst>
              <a:ext uri="{FF2B5EF4-FFF2-40B4-BE49-F238E27FC236}">
                <a16:creationId xmlns:a16="http://schemas.microsoft.com/office/drawing/2014/main" id="{42B95D7F-8F08-6D85-6728-786684691929}"/>
              </a:ext>
            </a:extLst>
          </p:cNvPr>
          <p:cNvSpPr txBox="1"/>
          <p:nvPr/>
        </p:nvSpPr>
        <p:spPr>
          <a:xfrm>
            <a:off x="10485768" y="3497204"/>
            <a:ext cx="108311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7F4EC"/>
                </a:solidFill>
                <a:effectLst/>
                <a:uLnTx/>
                <a:uFillTx/>
                <a:latin typeface="Calibri"/>
                <a:ea typeface="+mn-ea"/>
                <a:cs typeface="Calibri" panose="020F0502020204030204" pitchFamily="34" charset="0"/>
              </a:rPr>
              <a:t>BERGSJÖN</a:t>
            </a:r>
          </a:p>
        </p:txBody>
      </p:sp>
      <p:sp>
        <p:nvSpPr>
          <p:cNvPr id="46" name="textruta 45">
            <a:extLst>
              <a:ext uri="{FF2B5EF4-FFF2-40B4-BE49-F238E27FC236}">
                <a16:creationId xmlns:a16="http://schemas.microsoft.com/office/drawing/2014/main" id="{68B62C87-2C6D-8212-53C1-675D3A31F0DD}"/>
              </a:ext>
            </a:extLst>
          </p:cNvPr>
          <p:cNvSpPr txBox="1"/>
          <p:nvPr/>
        </p:nvSpPr>
        <p:spPr>
          <a:xfrm>
            <a:off x="7691184" y="4664548"/>
            <a:ext cx="163756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BISKOPSGÅRDEN</a:t>
            </a:r>
          </a:p>
        </p:txBody>
      </p:sp>
      <p:sp>
        <p:nvSpPr>
          <p:cNvPr id="47" name="textruta 46">
            <a:extLst>
              <a:ext uri="{FF2B5EF4-FFF2-40B4-BE49-F238E27FC236}">
                <a16:creationId xmlns:a16="http://schemas.microsoft.com/office/drawing/2014/main" id="{CEF8DE29-A105-FD76-2266-6D433991950C}"/>
              </a:ext>
            </a:extLst>
          </p:cNvPr>
          <p:cNvSpPr txBox="1"/>
          <p:nvPr/>
        </p:nvSpPr>
        <p:spPr>
          <a:xfrm>
            <a:off x="8114161" y="6140532"/>
            <a:ext cx="214295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7F4EC"/>
                </a:solidFill>
                <a:effectLst/>
                <a:uLnTx/>
                <a:uFillTx/>
                <a:latin typeface="Calibri"/>
                <a:ea typeface="DotumChe" panose="020B0503020000020004" pitchFamily="49" charset="-127"/>
                <a:cs typeface="Calibri" panose="020F0502020204030204" pitchFamily="34" charset="0"/>
              </a:rPr>
              <a:t>FRÖLUNDA/TYNNERED</a:t>
            </a:r>
          </a:p>
        </p:txBody>
      </p:sp>
      <p:sp>
        <p:nvSpPr>
          <p:cNvPr id="62" name="Platshållare för text 2">
            <a:extLst>
              <a:ext uri="{FF2B5EF4-FFF2-40B4-BE49-F238E27FC236}">
                <a16:creationId xmlns:a16="http://schemas.microsoft.com/office/drawing/2014/main" id="{BB5F2024-7BBA-529A-C1BD-C0B8A74E0B8E}"/>
              </a:ext>
            </a:extLst>
          </p:cNvPr>
          <p:cNvSpPr>
            <a:spLocks noGrp="1"/>
          </p:cNvSpPr>
          <p:nvPr>
            <p:ph type="body" sz="quarter" idx="10"/>
          </p:nvPr>
        </p:nvSpPr>
        <p:spPr>
          <a:xfrm>
            <a:off x="660323" y="2163580"/>
            <a:ext cx="5179663" cy="2613158"/>
          </a:xfrm>
        </p:spPr>
        <p:txBody>
          <a:bodyPr/>
          <a:lstStyle/>
          <a:p>
            <a:r>
              <a:rPr lang="sv-SE" sz="2400" strike="sngStrike" dirty="0">
                <a:solidFill>
                  <a:schemeClr val="bg1"/>
                </a:solidFill>
                <a:latin typeface="Source Sans Pro Light" panose="020B0403030403020204" pitchFamily="34" charset="0"/>
                <a:ea typeface="Source Sans Pro Light" panose="020B0403030403020204" pitchFamily="34" charset="0"/>
                <a:cs typeface="Calibri" panose="020F0502020204030204" pitchFamily="34" charset="0"/>
              </a:rPr>
              <a:t>84 000</a:t>
            </a:r>
            <a:r>
              <a:rPr lang="sv-SE" sz="2400" dirty="0">
                <a:solidFill>
                  <a:schemeClr val="bg1"/>
                </a:solidFill>
                <a:latin typeface="Source Sans Pro Light" panose="020B0403030403020204" pitchFamily="34" charset="0"/>
                <a:ea typeface="Source Sans Pro Light" panose="020B0403030403020204" pitchFamily="34" charset="0"/>
                <a:cs typeface="Calibri" panose="020F0502020204030204" pitchFamily="34" charset="0"/>
              </a:rPr>
              <a:t> </a:t>
            </a:r>
            <a:r>
              <a:rPr lang="sv-SE" sz="2400" b="1" dirty="0">
                <a:solidFill>
                  <a:schemeClr val="bg1"/>
                </a:solidFill>
                <a:latin typeface="Source Sans Pro Light" panose="020B0403030403020204" pitchFamily="34" charset="0"/>
                <a:ea typeface="Source Sans Pro Light" panose="020B0403030403020204" pitchFamily="34" charset="0"/>
                <a:cs typeface="Calibri" panose="020F0502020204030204" pitchFamily="34" charset="0"/>
              </a:rPr>
              <a:t>41 000 </a:t>
            </a:r>
            <a:r>
              <a:rPr lang="sv-SE" sz="2400" dirty="0">
                <a:solidFill>
                  <a:schemeClr val="bg1"/>
                </a:solidFill>
                <a:latin typeface="Source Sans Pro Light" panose="020B0403030403020204" pitchFamily="34" charset="0"/>
                <a:ea typeface="Source Sans Pro Light" panose="020B0403030403020204" pitchFamily="34" charset="0"/>
                <a:cs typeface="Calibri" panose="020F0502020204030204" pitchFamily="34" charset="0"/>
              </a:rPr>
              <a:t>göteborgare bor i något av stadens </a:t>
            </a:r>
            <a:r>
              <a:rPr lang="sv-SE" sz="2400" strike="sngStrike" dirty="0">
                <a:solidFill>
                  <a:schemeClr val="bg1"/>
                </a:solidFill>
                <a:latin typeface="Source Sans Pro Light" panose="020B0403030403020204" pitchFamily="34" charset="0"/>
                <a:ea typeface="Source Sans Pro Light" panose="020B0403030403020204" pitchFamily="34" charset="0"/>
                <a:cs typeface="Calibri" panose="020F0502020204030204" pitchFamily="34" charset="0"/>
              </a:rPr>
              <a:t>6</a:t>
            </a:r>
            <a:r>
              <a:rPr lang="sv-SE" sz="2400" dirty="0">
                <a:solidFill>
                  <a:schemeClr val="bg1"/>
                </a:solidFill>
                <a:latin typeface="Source Sans Pro Light" panose="020B0403030403020204" pitchFamily="34" charset="0"/>
                <a:ea typeface="Source Sans Pro Light" panose="020B0403030403020204" pitchFamily="34" charset="0"/>
                <a:cs typeface="Calibri" panose="020F0502020204030204" pitchFamily="34" charset="0"/>
              </a:rPr>
              <a:t> </a:t>
            </a:r>
            <a:r>
              <a:rPr lang="sv-SE" sz="2400" b="1" dirty="0">
                <a:solidFill>
                  <a:schemeClr val="bg1"/>
                </a:solidFill>
                <a:latin typeface="Source Sans Pro Light" panose="020B0403030403020204" pitchFamily="34" charset="0"/>
                <a:ea typeface="Source Sans Pro Light" panose="020B0403030403020204" pitchFamily="34" charset="0"/>
                <a:cs typeface="Calibri" panose="020F0502020204030204" pitchFamily="34" charset="0"/>
              </a:rPr>
              <a:t>4</a:t>
            </a:r>
            <a:r>
              <a:rPr lang="sv-SE" sz="2400" dirty="0">
                <a:solidFill>
                  <a:schemeClr val="bg1"/>
                </a:solidFill>
                <a:latin typeface="Source Sans Pro Light" panose="020B0403030403020204" pitchFamily="34" charset="0"/>
                <a:ea typeface="Source Sans Pro Light" panose="020B0403030403020204" pitchFamily="34" charset="0"/>
                <a:cs typeface="Calibri" panose="020F0502020204030204" pitchFamily="34" charset="0"/>
              </a:rPr>
              <a:t> särskilt utsatta områden</a:t>
            </a:r>
          </a:p>
          <a:p>
            <a:endParaRPr lang="sv-SE" sz="2400" dirty="0">
              <a:solidFill>
                <a:schemeClr val="bg1"/>
              </a:solidFill>
              <a:cs typeface="Calibri" panose="020F0502020204030204" pitchFamily="34" charset="0"/>
            </a:endParaRPr>
          </a:p>
          <a:p>
            <a:endParaRPr lang="sv-SE" sz="2400" dirty="0">
              <a:solidFill>
                <a:schemeClr val="bg1"/>
              </a:solidFill>
              <a:cs typeface="Calibri" panose="020F0502020204030204" pitchFamily="34" charset="0"/>
            </a:endParaRPr>
          </a:p>
        </p:txBody>
      </p:sp>
      <p:sp>
        <p:nvSpPr>
          <p:cNvPr id="64" name="Platshållare för text 3">
            <a:extLst>
              <a:ext uri="{FF2B5EF4-FFF2-40B4-BE49-F238E27FC236}">
                <a16:creationId xmlns:a16="http://schemas.microsoft.com/office/drawing/2014/main" id="{827A6DDE-C9B4-D6C2-FF89-E383962EEB4D}"/>
              </a:ext>
            </a:extLst>
          </p:cNvPr>
          <p:cNvSpPr>
            <a:spLocks noGrp="1"/>
          </p:cNvSpPr>
          <p:nvPr>
            <p:ph type="body" sz="quarter" idx="13"/>
          </p:nvPr>
        </p:nvSpPr>
        <p:spPr>
          <a:xfrm>
            <a:off x="655510" y="1358368"/>
            <a:ext cx="10295255" cy="722895"/>
          </a:xfrm>
        </p:spPr>
        <p:txBody>
          <a:bodyPr/>
          <a:lstStyle/>
          <a:p>
            <a:r>
              <a:rPr lang="sv-SE" sz="6000" b="0" noProof="0" dirty="0">
                <a:solidFill>
                  <a:schemeClr val="bg1"/>
                </a:solidFill>
                <a:latin typeface="Source Sans Pro Light" panose="020B0403030403020204" pitchFamily="34" charset="0"/>
                <a:ea typeface="Source Sans Pro Light" panose="020B0403030403020204" pitchFamily="34" charset="0"/>
              </a:rPr>
              <a:t>2025</a:t>
            </a:r>
          </a:p>
        </p:txBody>
      </p:sp>
      <p:pic>
        <p:nvPicPr>
          <p:cNvPr id="6" name="Bild 5" descr="Stäng med hel fyllning">
            <a:extLst>
              <a:ext uri="{FF2B5EF4-FFF2-40B4-BE49-F238E27FC236}">
                <a16:creationId xmlns:a16="http://schemas.microsoft.com/office/drawing/2014/main" id="{823B505B-A14E-FF92-EEF0-8A82166998E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34132" y="4015350"/>
            <a:ext cx="1298395" cy="1298395"/>
          </a:xfrm>
          <a:prstGeom prst="rect">
            <a:avLst/>
          </a:prstGeom>
        </p:spPr>
      </p:pic>
      <p:pic>
        <p:nvPicPr>
          <p:cNvPr id="7" name="Bild 6" descr="Stäng med hel fyllning">
            <a:extLst>
              <a:ext uri="{FF2B5EF4-FFF2-40B4-BE49-F238E27FC236}">
                <a16:creationId xmlns:a16="http://schemas.microsoft.com/office/drawing/2014/main" id="{8E20AD6F-106A-826A-8E92-70AC6EAE740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936308" y="5511633"/>
            <a:ext cx="1298395" cy="1298395"/>
          </a:xfrm>
          <a:prstGeom prst="rect">
            <a:avLst/>
          </a:prstGeom>
        </p:spPr>
      </p:pic>
    </p:spTree>
    <p:extLst>
      <p:ext uri="{BB962C8B-B14F-4D97-AF65-F5344CB8AC3E}">
        <p14:creationId xmlns:p14="http://schemas.microsoft.com/office/powerpoint/2010/main" val="1831836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2A3C15BE-7D69-353F-37AD-7A2280E618B3}"/>
              </a:ext>
            </a:extLst>
          </p:cNvPr>
          <p:cNvSpPr>
            <a:spLocks noGrp="1"/>
          </p:cNvSpPr>
          <p:nvPr>
            <p:ph type="body" sz="quarter" idx="13"/>
          </p:nvPr>
        </p:nvSpPr>
        <p:spPr/>
        <p:txBody>
          <a:bodyPr/>
          <a:lstStyle/>
          <a:p>
            <a:endParaRPr lang="sv-SE" dirty="0"/>
          </a:p>
        </p:txBody>
      </p:sp>
      <p:sp>
        <p:nvSpPr>
          <p:cNvPr id="3" name="Rubrik 2">
            <a:extLst>
              <a:ext uri="{FF2B5EF4-FFF2-40B4-BE49-F238E27FC236}">
                <a16:creationId xmlns:a16="http://schemas.microsoft.com/office/drawing/2014/main" id="{00805BEB-68D2-26A9-8602-A7E4DB361B19}"/>
              </a:ext>
            </a:extLst>
          </p:cNvPr>
          <p:cNvSpPr>
            <a:spLocks noGrp="1"/>
          </p:cNvSpPr>
          <p:nvPr>
            <p:ph type="title"/>
          </p:nvPr>
        </p:nvSpPr>
        <p:spPr/>
        <p:txBody>
          <a:bodyPr/>
          <a:lstStyle/>
          <a:p>
            <a:r>
              <a:rPr lang="sv-SE" dirty="0" err="1"/>
              <a:t>Trygghets-mätning</a:t>
            </a:r>
            <a:endParaRPr lang="sv-SE" dirty="0"/>
          </a:p>
        </p:txBody>
      </p:sp>
    </p:spTree>
    <p:extLst>
      <p:ext uri="{BB962C8B-B14F-4D97-AF65-F5344CB8AC3E}">
        <p14:creationId xmlns:p14="http://schemas.microsoft.com/office/powerpoint/2010/main" val="29040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906EF2-7C40-F37C-EBD6-169480B5242E}"/>
              </a:ext>
            </a:extLst>
          </p:cNvPr>
          <p:cNvSpPr>
            <a:spLocks noGrp="1"/>
          </p:cNvSpPr>
          <p:nvPr>
            <p:ph type="title"/>
          </p:nvPr>
        </p:nvSpPr>
        <p:spPr>
          <a:xfrm>
            <a:off x="838200" y="324000"/>
            <a:ext cx="10515600" cy="725121"/>
          </a:xfrm>
        </p:spPr>
        <p:txBody>
          <a:bodyPr/>
          <a:lstStyle/>
          <a:p>
            <a:r>
              <a:rPr lang="sv-SE" dirty="0">
                <a:solidFill>
                  <a:schemeClr val="bg1"/>
                </a:solidFill>
              </a:rPr>
              <a:t>Framtiden benchmark 2020</a:t>
            </a:r>
          </a:p>
        </p:txBody>
      </p:sp>
      <p:cxnSp>
        <p:nvCxnSpPr>
          <p:cNvPr id="270" name="Rak koppling 269">
            <a:extLst>
              <a:ext uri="{FF2B5EF4-FFF2-40B4-BE49-F238E27FC236}">
                <a16:creationId xmlns:a16="http://schemas.microsoft.com/office/drawing/2014/main" id="{202ACCD9-734F-B8CC-2A36-5C350B6529CF}"/>
              </a:ext>
            </a:extLst>
          </p:cNvPr>
          <p:cNvCxnSpPr>
            <a:cxnSpLocks/>
          </p:cNvCxnSpPr>
          <p:nvPr/>
        </p:nvCxnSpPr>
        <p:spPr>
          <a:xfrm>
            <a:off x="3327660" y="1125443"/>
            <a:ext cx="0" cy="535117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7" name="Tabell 16">
            <a:extLst>
              <a:ext uri="{FF2B5EF4-FFF2-40B4-BE49-F238E27FC236}">
                <a16:creationId xmlns:a16="http://schemas.microsoft.com/office/drawing/2014/main" id="{2F69416E-E8FD-096C-0201-B305BEC20131}"/>
              </a:ext>
            </a:extLst>
          </p:cNvPr>
          <p:cNvGraphicFramePr>
            <a:graphicFrameLocks noGrp="1"/>
          </p:cNvGraphicFramePr>
          <p:nvPr>
            <p:extLst>
              <p:ext uri="{D42A27DB-BD31-4B8C-83A1-F6EECF244321}">
                <p14:modId xmlns:p14="http://schemas.microsoft.com/office/powerpoint/2010/main" val="2511626619"/>
              </p:ext>
            </p:extLst>
          </p:nvPr>
        </p:nvGraphicFramePr>
        <p:xfrm>
          <a:off x="479780" y="5232694"/>
          <a:ext cx="2923296" cy="966372"/>
        </p:xfrm>
        <a:graphic>
          <a:graphicData uri="http://schemas.openxmlformats.org/drawingml/2006/table">
            <a:tbl>
              <a:tblPr firstRow="1" bandRow="1">
                <a:tableStyleId>{2D5ABB26-0587-4C30-8999-92F81FD0307C}</a:tableStyleId>
              </a:tblPr>
              <a:tblGrid>
                <a:gridCol w="96637">
                  <a:extLst>
                    <a:ext uri="{9D8B030D-6E8A-4147-A177-3AD203B41FA5}">
                      <a16:colId xmlns:a16="http://schemas.microsoft.com/office/drawing/2014/main" val="1507791275"/>
                    </a:ext>
                  </a:extLst>
                </a:gridCol>
                <a:gridCol w="2826659">
                  <a:extLst>
                    <a:ext uri="{9D8B030D-6E8A-4147-A177-3AD203B41FA5}">
                      <a16:colId xmlns:a16="http://schemas.microsoft.com/office/drawing/2014/main" val="721120770"/>
                    </a:ext>
                  </a:extLst>
                </a:gridCol>
              </a:tblGrid>
              <a:tr h="234852">
                <a:tc gridSpan="2">
                  <a:txBody>
                    <a:bodyPr/>
                    <a:lstStyle/>
                    <a:p>
                      <a:pPr algn="l">
                        <a:spcAft>
                          <a:spcPts val="600"/>
                        </a:spcAft>
                      </a:pPr>
                      <a:r>
                        <a:rPr lang="sv-SE" sz="1000" b="1" dirty="0">
                          <a:solidFill>
                            <a:schemeClr val="bg1"/>
                          </a:solidFill>
                        </a:rPr>
                        <a:t>Genomsnitt 2017–2020</a:t>
                      </a:r>
                    </a:p>
                  </a:txBody>
                  <a:tcPr marL="0" marR="0" marT="0" marB="0">
                    <a:lnL>
                      <a:noFill/>
                    </a:lnL>
                    <a:lnR>
                      <a:noFill/>
                    </a:lnR>
                    <a:lnT>
                      <a:noFill/>
                    </a:lnT>
                    <a:lnB>
                      <a:noFill/>
                    </a:lnB>
                    <a:lnTlToBr w="12700" cmpd="sng">
                      <a:noFill/>
                      <a:prstDash val="solid"/>
                    </a:lnTlToBr>
                    <a:lnBlToTr w="12700" cmpd="sng">
                      <a:noFill/>
                      <a:prstDash val="solid"/>
                    </a:lnBlToTr>
                    <a:noFill/>
                  </a:tcPr>
                </a:tc>
                <a:tc hMerge="1">
                  <a:txBody>
                    <a:bodyPr/>
                    <a:lstStyle/>
                    <a:p>
                      <a:pPr algn="l"/>
                      <a:r>
                        <a:rPr lang="sv-SE" sz="1000" b="1" dirty="0">
                          <a:solidFill>
                            <a:schemeClr val="tx1"/>
                          </a:solidFill>
                        </a:rPr>
                        <a:t>Genomsnitt 2017–2020</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68946814"/>
                  </a:ext>
                </a:extLst>
              </a:tr>
              <a:tr h="0">
                <a:tc>
                  <a:txBody>
                    <a:bodyPr/>
                    <a:lstStyle/>
                    <a:p>
                      <a:pPr algn="l"/>
                      <a:endParaRPr lang="sv-SE" sz="1000" dirty="0">
                        <a:solidFill>
                          <a:schemeClr val="bg1"/>
                        </a:solidFill>
                      </a:endParaRPr>
                    </a:p>
                  </a:txBody>
                  <a:tcPr marL="0" marR="0" marT="0" marB="0">
                    <a:lnL>
                      <a:noFill/>
                    </a:lnL>
                    <a:lnR>
                      <a:noFill/>
                    </a:lnR>
                    <a:lnT>
                      <a:noFill/>
                    </a:lnT>
                    <a:lnB>
                      <a:noFill/>
                    </a:lnB>
                    <a:lnTlToBr w="12700" cmpd="sng">
                      <a:noFill/>
                      <a:prstDash val="solid"/>
                    </a:lnTlToBr>
                    <a:lnBlToTr w="12700" cmpd="sng">
                      <a:noFill/>
                      <a:prstDash val="solid"/>
                    </a:lnBlToTr>
                    <a:solidFill>
                      <a:srgbClr val="9FB481"/>
                    </a:solidFill>
                  </a:tcPr>
                </a:tc>
                <a:tc>
                  <a:txBody>
                    <a:bodyPr/>
                    <a:lstStyle/>
                    <a:p>
                      <a:r>
                        <a:rPr lang="sv-SE" sz="1000" dirty="0">
                          <a:solidFill>
                            <a:schemeClr val="bg1"/>
                          </a:solidFill>
                          <a:latin typeface="+mn-lt"/>
                        </a:rPr>
                        <a:t>&gt; Koncernen (exklusive utvecklingsområden)</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78086104"/>
                  </a:ext>
                </a:extLst>
              </a:tr>
              <a:tr h="0">
                <a:tc>
                  <a:txBody>
                    <a:bodyPr/>
                    <a:lstStyle/>
                    <a:p>
                      <a:pPr algn="l"/>
                      <a:endParaRPr lang="sv-SE" sz="1000" dirty="0">
                        <a:solidFill>
                          <a:schemeClr val="bg1"/>
                        </a:solidFill>
                      </a:endParaRPr>
                    </a:p>
                  </a:txBody>
                  <a:tcPr marL="0" marR="0" marT="0" marB="0">
                    <a:lnL>
                      <a:noFill/>
                    </a:lnL>
                    <a:lnR>
                      <a:noFill/>
                    </a:lnR>
                    <a:lnT>
                      <a:noFill/>
                    </a:lnT>
                    <a:lnB>
                      <a:noFill/>
                    </a:lnB>
                    <a:lnTlToBr w="12700" cmpd="sng">
                      <a:noFill/>
                      <a:prstDash val="solid"/>
                    </a:lnTlToBr>
                    <a:lnBlToTr w="12700" cmpd="sng">
                      <a:noFill/>
                      <a:prstDash val="solid"/>
                    </a:lnBlToTr>
                    <a:solidFill>
                      <a:srgbClr val="F5D99C"/>
                    </a:solidFill>
                  </a:tcPr>
                </a:tc>
                <a:tc>
                  <a:txBody>
                    <a:bodyPr/>
                    <a:lstStyle/>
                    <a:p>
                      <a:pPr algn="l"/>
                      <a:endParaRPr lang="sv-SE" sz="1000" dirty="0">
                        <a:solidFill>
                          <a:schemeClr val="bg1"/>
                        </a:solidFill>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26684310"/>
                  </a:ext>
                </a:extLst>
              </a:tr>
              <a:tr h="0">
                <a:tc>
                  <a:txBody>
                    <a:bodyPr/>
                    <a:lstStyle/>
                    <a:p>
                      <a:pPr algn="l"/>
                      <a:endParaRPr lang="sv-SE" sz="1000" dirty="0">
                        <a:solidFill>
                          <a:schemeClr val="bg1"/>
                        </a:solidFill>
                      </a:endParaRPr>
                    </a:p>
                  </a:txBody>
                  <a:tcPr marL="0" marR="0" marT="0" marB="0">
                    <a:lnL>
                      <a:noFill/>
                    </a:lnL>
                    <a:lnR>
                      <a:noFill/>
                    </a:lnR>
                    <a:lnT>
                      <a:noFill/>
                    </a:lnT>
                    <a:lnB>
                      <a:noFill/>
                    </a:lnB>
                    <a:lnTlToBr w="12700" cmpd="sng">
                      <a:noFill/>
                      <a:prstDash val="solid"/>
                    </a:lnTlToBr>
                    <a:lnBlToTr w="12700" cmpd="sng">
                      <a:noFill/>
                      <a:prstDash val="solid"/>
                    </a:lnBlToTr>
                    <a:solidFill>
                      <a:srgbClr val="F87B8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n-lt"/>
                        </a:rPr>
                        <a:t>&lt; Utvecklingsområden – totalt</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73659835"/>
                  </a:ext>
                </a:extLst>
              </a:tr>
            </a:tbl>
          </a:graphicData>
        </a:graphic>
      </p:graphicFrame>
      <p:sp>
        <p:nvSpPr>
          <p:cNvPr id="27" name="Ellips 26">
            <a:extLst>
              <a:ext uri="{FF2B5EF4-FFF2-40B4-BE49-F238E27FC236}">
                <a16:creationId xmlns:a16="http://schemas.microsoft.com/office/drawing/2014/main" id="{25B464B1-7B9E-4181-03ED-8F4F001A9F7F}"/>
              </a:ext>
            </a:extLst>
          </p:cNvPr>
          <p:cNvSpPr/>
          <p:nvPr/>
        </p:nvSpPr>
        <p:spPr>
          <a:xfrm>
            <a:off x="1492032" y="1166027"/>
            <a:ext cx="432000" cy="4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rundade hörn 24">
            <a:extLst>
              <a:ext uri="{FF2B5EF4-FFF2-40B4-BE49-F238E27FC236}">
                <a16:creationId xmlns:a16="http://schemas.microsoft.com/office/drawing/2014/main" id="{084BA5FC-F9B7-5DDD-0009-1E1096B28FD5}"/>
              </a:ext>
            </a:extLst>
          </p:cNvPr>
          <p:cNvSpPr/>
          <p:nvPr/>
        </p:nvSpPr>
        <p:spPr>
          <a:xfrm>
            <a:off x="576463" y="1489239"/>
            <a:ext cx="2340000" cy="1656000"/>
          </a:xfrm>
          <a:prstGeom prst="roundRect">
            <a:avLst>
              <a:gd name="adj" fmla="val 9036"/>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rundade hörn 21">
            <a:extLst>
              <a:ext uri="{FF2B5EF4-FFF2-40B4-BE49-F238E27FC236}">
                <a16:creationId xmlns:a16="http://schemas.microsoft.com/office/drawing/2014/main" id="{E6215124-D796-AC21-592D-D0DB341A3450}"/>
              </a:ext>
            </a:extLst>
          </p:cNvPr>
          <p:cNvSpPr/>
          <p:nvPr/>
        </p:nvSpPr>
        <p:spPr>
          <a:xfrm>
            <a:off x="520670" y="1431372"/>
            <a:ext cx="2340000" cy="1656000"/>
          </a:xfrm>
          <a:prstGeom prst="roundRect">
            <a:avLst>
              <a:gd name="adj" fmla="val 9036"/>
            </a:avLst>
          </a:prstGeom>
          <a:solidFill>
            <a:schemeClr val="bg1"/>
          </a:solidFill>
          <a:ln w="57150">
            <a:solidFill>
              <a:srgbClr val="9FB48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Parallellogram 34">
            <a:extLst>
              <a:ext uri="{FF2B5EF4-FFF2-40B4-BE49-F238E27FC236}">
                <a16:creationId xmlns:a16="http://schemas.microsoft.com/office/drawing/2014/main" id="{0AF1C88F-DA9A-DDCD-11B5-12AC82254D7F}"/>
              </a:ext>
            </a:extLst>
          </p:cNvPr>
          <p:cNvSpPr>
            <a:spLocks/>
          </p:cNvSpPr>
          <p:nvPr/>
        </p:nvSpPr>
        <p:spPr>
          <a:xfrm>
            <a:off x="689379" y="2079992"/>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Trygghet</a:t>
            </a:r>
          </a:p>
        </p:txBody>
      </p:sp>
      <p:sp>
        <p:nvSpPr>
          <p:cNvPr id="36" name="Parallellogram 35">
            <a:extLst>
              <a:ext uri="{FF2B5EF4-FFF2-40B4-BE49-F238E27FC236}">
                <a16:creationId xmlns:a16="http://schemas.microsoft.com/office/drawing/2014/main" id="{FB2B16E1-A5AE-9699-A99F-998A5A933EAE}"/>
              </a:ext>
            </a:extLst>
          </p:cNvPr>
          <p:cNvSpPr>
            <a:spLocks/>
          </p:cNvSpPr>
          <p:nvPr/>
        </p:nvSpPr>
        <p:spPr>
          <a:xfrm>
            <a:off x="689379" y="2400276"/>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Ta kunden på allvar</a:t>
            </a:r>
          </a:p>
        </p:txBody>
      </p:sp>
      <p:sp>
        <p:nvSpPr>
          <p:cNvPr id="37" name="Parallellogram 36">
            <a:extLst>
              <a:ext uri="{FF2B5EF4-FFF2-40B4-BE49-F238E27FC236}">
                <a16:creationId xmlns:a16="http://schemas.microsoft.com/office/drawing/2014/main" id="{091E8956-06FE-291A-3163-54C063192804}"/>
              </a:ext>
            </a:extLst>
          </p:cNvPr>
          <p:cNvSpPr>
            <a:spLocks/>
          </p:cNvSpPr>
          <p:nvPr/>
        </p:nvSpPr>
        <p:spPr>
          <a:xfrm>
            <a:off x="689379" y="2737215"/>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Rent och snyggt</a:t>
            </a:r>
          </a:p>
        </p:txBody>
      </p:sp>
      <p:grpSp>
        <p:nvGrpSpPr>
          <p:cNvPr id="457" name="Grupp 456">
            <a:extLst>
              <a:ext uri="{FF2B5EF4-FFF2-40B4-BE49-F238E27FC236}">
                <a16:creationId xmlns:a16="http://schemas.microsoft.com/office/drawing/2014/main" id="{53F8DFDB-4807-D935-5835-7BD1C06DA45D}"/>
              </a:ext>
            </a:extLst>
          </p:cNvPr>
          <p:cNvGrpSpPr/>
          <p:nvPr/>
        </p:nvGrpSpPr>
        <p:grpSpPr>
          <a:xfrm>
            <a:off x="520670" y="3273081"/>
            <a:ext cx="2395814" cy="442330"/>
            <a:chOff x="520670" y="3277394"/>
            <a:chExt cx="2395814" cy="442330"/>
          </a:xfrm>
        </p:grpSpPr>
        <p:sp>
          <p:nvSpPr>
            <p:cNvPr id="32" name="Rektangel: rundade hörn 31">
              <a:extLst>
                <a:ext uri="{FF2B5EF4-FFF2-40B4-BE49-F238E27FC236}">
                  <a16:creationId xmlns:a16="http://schemas.microsoft.com/office/drawing/2014/main" id="{C67691B1-D1B5-3EE2-5AAC-EAB5F94B9656}"/>
                </a:ext>
              </a:extLst>
            </p:cNvPr>
            <p:cNvSpPr/>
            <p:nvPr/>
          </p:nvSpPr>
          <p:spPr>
            <a:xfrm>
              <a:off x="576484" y="3341724"/>
              <a:ext cx="2340000" cy="378000"/>
            </a:xfrm>
            <a:prstGeom prst="roundRect">
              <a:avLst>
                <a:gd name="adj" fmla="val 27400"/>
              </a:avLst>
            </a:prstGeom>
            <a:solidFill>
              <a:schemeClr val="tx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rundade hörn 28">
              <a:extLst>
                <a:ext uri="{FF2B5EF4-FFF2-40B4-BE49-F238E27FC236}">
                  <a16:creationId xmlns:a16="http://schemas.microsoft.com/office/drawing/2014/main" id="{F73E9BEC-2BD9-4AEB-D287-CB6D4AD2CAD3}"/>
                </a:ext>
              </a:extLst>
            </p:cNvPr>
            <p:cNvSpPr/>
            <p:nvPr/>
          </p:nvSpPr>
          <p:spPr>
            <a:xfrm>
              <a:off x="520670" y="3277394"/>
              <a:ext cx="2340000" cy="378000"/>
            </a:xfrm>
            <a:prstGeom prst="roundRect">
              <a:avLst>
                <a:gd name="adj" fmla="val 27400"/>
              </a:avLst>
            </a:prstGeom>
            <a:solidFill>
              <a:srgbClr val="F5D99C"/>
            </a:solidFill>
            <a:ln w="57150">
              <a:solidFill>
                <a:srgbClr val="F5D99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Attraktivitetsindex</a:t>
              </a:r>
            </a:p>
          </p:txBody>
        </p:sp>
      </p:grpSp>
      <p:sp>
        <p:nvSpPr>
          <p:cNvPr id="28" name="Rektangel 27">
            <a:extLst>
              <a:ext uri="{FF2B5EF4-FFF2-40B4-BE49-F238E27FC236}">
                <a16:creationId xmlns:a16="http://schemas.microsoft.com/office/drawing/2014/main" id="{74C2A384-AF3D-3ED3-BDF4-7D5F5DD69E66}"/>
              </a:ext>
            </a:extLst>
          </p:cNvPr>
          <p:cNvSpPr/>
          <p:nvPr/>
        </p:nvSpPr>
        <p:spPr>
          <a:xfrm>
            <a:off x="547619" y="1659947"/>
            <a:ext cx="2304000" cy="303771"/>
          </a:xfrm>
          <a:prstGeom prst="rect">
            <a:avLst/>
          </a:prstGeom>
          <a:solidFill>
            <a:srgbClr val="9FB481"/>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30" name="Rektangel: rundade hörn 29">
            <a:extLst>
              <a:ext uri="{FF2B5EF4-FFF2-40B4-BE49-F238E27FC236}">
                <a16:creationId xmlns:a16="http://schemas.microsoft.com/office/drawing/2014/main" id="{1A58543C-0CBC-326E-8CC6-906883E2DF6D}"/>
              </a:ext>
            </a:extLst>
          </p:cNvPr>
          <p:cNvSpPr/>
          <p:nvPr/>
        </p:nvSpPr>
        <p:spPr>
          <a:xfrm>
            <a:off x="546832" y="1452339"/>
            <a:ext cx="2304000" cy="265135"/>
          </a:xfrm>
          <a:prstGeom prst="roundRect">
            <a:avLst/>
          </a:prstGeom>
          <a:solidFill>
            <a:srgbClr val="9FB481"/>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26" name="Ellips 25">
            <a:extLst>
              <a:ext uri="{FF2B5EF4-FFF2-40B4-BE49-F238E27FC236}">
                <a16:creationId xmlns:a16="http://schemas.microsoft.com/office/drawing/2014/main" id="{190CA224-C6BF-7AD9-0C18-DE72F6CC4B50}"/>
              </a:ext>
            </a:extLst>
          </p:cNvPr>
          <p:cNvSpPr/>
          <p:nvPr/>
        </p:nvSpPr>
        <p:spPr>
          <a:xfrm>
            <a:off x="1474670" y="1122200"/>
            <a:ext cx="432000" cy="432000"/>
          </a:xfrm>
          <a:prstGeom prst="ellipse">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33737F31-E558-BD35-AA53-652F63EBAA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8169" y="1204481"/>
            <a:ext cx="270000" cy="270000"/>
          </a:xfrm>
          <a:prstGeom prst="rect">
            <a:avLst/>
          </a:prstGeom>
        </p:spPr>
      </p:pic>
      <p:sp>
        <p:nvSpPr>
          <p:cNvPr id="34" name="textruta 33">
            <a:extLst>
              <a:ext uri="{FF2B5EF4-FFF2-40B4-BE49-F238E27FC236}">
                <a16:creationId xmlns:a16="http://schemas.microsoft.com/office/drawing/2014/main" id="{A262C91E-A971-C374-0D67-C6448DC5774A}"/>
              </a:ext>
            </a:extLst>
          </p:cNvPr>
          <p:cNvSpPr txBox="1"/>
          <p:nvPr/>
        </p:nvSpPr>
        <p:spPr>
          <a:xfrm>
            <a:off x="555754" y="1469184"/>
            <a:ext cx="2340000" cy="477054"/>
          </a:xfrm>
          <a:prstGeom prst="rect">
            <a:avLst/>
          </a:prstGeom>
          <a:noFill/>
        </p:spPr>
        <p:txBody>
          <a:bodyPr wrap="square" rtlCol="0">
            <a:spAutoFit/>
          </a:bodyPr>
          <a:lstStyle/>
          <a:p>
            <a:pPr algn="ctr"/>
            <a:r>
              <a:rPr lang="sv-SE" sz="1400" b="1" dirty="0"/>
              <a:t>Ref: Gårdsten</a:t>
            </a:r>
          </a:p>
          <a:p>
            <a:pPr algn="ctr"/>
            <a:r>
              <a:rPr lang="sv-SE" sz="1100" b="1" dirty="0"/>
              <a:t>Serviceindex</a:t>
            </a:r>
          </a:p>
        </p:txBody>
      </p:sp>
      <p:sp>
        <p:nvSpPr>
          <p:cNvPr id="258" name="Ellips 257">
            <a:extLst>
              <a:ext uri="{FF2B5EF4-FFF2-40B4-BE49-F238E27FC236}">
                <a16:creationId xmlns:a16="http://schemas.microsoft.com/office/drawing/2014/main" id="{C02D1F4A-3F23-02FA-1C72-E46DAB574B67}"/>
              </a:ext>
            </a:extLst>
          </p:cNvPr>
          <p:cNvSpPr/>
          <p:nvPr/>
        </p:nvSpPr>
        <p:spPr>
          <a:xfrm>
            <a:off x="4725414" y="1161714"/>
            <a:ext cx="432000" cy="4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9" name="Rektangel: rundade hörn 258">
            <a:extLst>
              <a:ext uri="{FF2B5EF4-FFF2-40B4-BE49-F238E27FC236}">
                <a16:creationId xmlns:a16="http://schemas.microsoft.com/office/drawing/2014/main" id="{F66ACDF2-73D0-086B-68B7-0B0256A1BCA4}"/>
              </a:ext>
            </a:extLst>
          </p:cNvPr>
          <p:cNvSpPr/>
          <p:nvPr/>
        </p:nvSpPr>
        <p:spPr>
          <a:xfrm>
            <a:off x="3809845" y="1490242"/>
            <a:ext cx="2340000" cy="1656000"/>
          </a:xfrm>
          <a:prstGeom prst="roundRect">
            <a:avLst>
              <a:gd name="adj" fmla="val 9036"/>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0" name="Rektangel: rundade hörn 259">
            <a:extLst>
              <a:ext uri="{FF2B5EF4-FFF2-40B4-BE49-F238E27FC236}">
                <a16:creationId xmlns:a16="http://schemas.microsoft.com/office/drawing/2014/main" id="{04C110E8-C96F-2392-A40B-3A2197906EE7}"/>
              </a:ext>
            </a:extLst>
          </p:cNvPr>
          <p:cNvSpPr/>
          <p:nvPr/>
        </p:nvSpPr>
        <p:spPr>
          <a:xfrm>
            <a:off x="3754052" y="1432375"/>
            <a:ext cx="2340000" cy="1656000"/>
          </a:xfrm>
          <a:prstGeom prst="roundRect">
            <a:avLst>
              <a:gd name="adj" fmla="val 9036"/>
            </a:avLst>
          </a:prstGeom>
          <a:solidFill>
            <a:schemeClr val="bg1"/>
          </a:solidFill>
          <a:ln w="57150">
            <a:solidFill>
              <a:srgbClr val="F5D99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1" name="Parallellogram 260">
            <a:extLst>
              <a:ext uri="{FF2B5EF4-FFF2-40B4-BE49-F238E27FC236}">
                <a16:creationId xmlns:a16="http://schemas.microsoft.com/office/drawing/2014/main" id="{B2577963-B8A1-2BB3-6CC2-9625812275BE}"/>
              </a:ext>
            </a:extLst>
          </p:cNvPr>
          <p:cNvSpPr>
            <a:spLocks/>
          </p:cNvSpPr>
          <p:nvPr/>
        </p:nvSpPr>
        <p:spPr>
          <a:xfrm>
            <a:off x="3922761" y="2059025"/>
            <a:ext cx="2016000" cy="234000"/>
          </a:xfrm>
          <a:prstGeom prst="parallelogram">
            <a:avLst>
              <a:gd name="adj" fmla="val 111766"/>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Trygghet</a:t>
            </a:r>
          </a:p>
        </p:txBody>
      </p:sp>
      <p:sp>
        <p:nvSpPr>
          <p:cNvPr id="262" name="Parallellogram 261">
            <a:extLst>
              <a:ext uri="{FF2B5EF4-FFF2-40B4-BE49-F238E27FC236}">
                <a16:creationId xmlns:a16="http://schemas.microsoft.com/office/drawing/2014/main" id="{0F374BAA-F793-DD74-F450-DF0124A4B7BD}"/>
              </a:ext>
            </a:extLst>
          </p:cNvPr>
          <p:cNvSpPr>
            <a:spLocks/>
          </p:cNvSpPr>
          <p:nvPr/>
        </p:nvSpPr>
        <p:spPr>
          <a:xfrm>
            <a:off x="3922761" y="2395963"/>
            <a:ext cx="2016000" cy="234000"/>
          </a:xfrm>
          <a:prstGeom prst="parallelogram">
            <a:avLst>
              <a:gd name="adj" fmla="val 111766"/>
            </a:avLst>
          </a:prstGeom>
          <a:solidFill>
            <a:srgbClr val="F5D99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Ta kunden på allvar</a:t>
            </a:r>
          </a:p>
        </p:txBody>
      </p:sp>
      <p:sp>
        <p:nvSpPr>
          <p:cNvPr id="263" name="Parallellogram 262">
            <a:extLst>
              <a:ext uri="{FF2B5EF4-FFF2-40B4-BE49-F238E27FC236}">
                <a16:creationId xmlns:a16="http://schemas.microsoft.com/office/drawing/2014/main" id="{BAAD9E74-EA44-D86D-454E-E68607F3793D}"/>
              </a:ext>
            </a:extLst>
          </p:cNvPr>
          <p:cNvSpPr>
            <a:spLocks/>
          </p:cNvSpPr>
          <p:nvPr/>
        </p:nvSpPr>
        <p:spPr>
          <a:xfrm>
            <a:off x="3922761" y="2732902"/>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Rent och snyggt</a:t>
            </a:r>
          </a:p>
        </p:txBody>
      </p:sp>
      <p:grpSp>
        <p:nvGrpSpPr>
          <p:cNvPr id="456" name="Grupp 455">
            <a:extLst>
              <a:ext uri="{FF2B5EF4-FFF2-40B4-BE49-F238E27FC236}">
                <a16:creationId xmlns:a16="http://schemas.microsoft.com/office/drawing/2014/main" id="{F44DFC90-6E1C-C77B-A9CE-1C5DBF048E57}"/>
              </a:ext>
            </a:extLst>
          </p:cNvPr>
          <p:cNvGrpSpPr/>
          <p:nvPr/>
        </p:nvGrpSpPr>
        <p:grpSpPr>
          <a:xfrm>
            <a:off x="3754052" y="3273081"/>
            <a:ext cx="2395814" cy="442330"/>
            <a:chOff x="3754052" y="3273081"/>
            <a:chExt cx="2395814" cy="442330"/>
          </a:xfrm>
        </p:grpSpPr>
        <p:sp>
          <p:nvSpPr>
            <p:cNvPr id="264" name="Rektangel: rundade hörn 263">
              <a:extLst>
                <a:ext uri="{FF2B5EF4-FFF2-40B4-BE49-F238E27FC236}">
                  <a16:creationId xmlns:a16="http://schemas.microsoft.com/office/drawing/2014/main" id="{68FB0120-FE13-0975-AB53-84531CEE5C24}"/>
                </a:ext>
              </a:extLst>
            </p:cNvPr>
            <p:cNvSpPr/>
            <p:nvPr/>
          </p:nvSpPr>
          <p:spPr>
            <a:xfrm>
              <a:off x="3809866" y="3337411"/>
              <a:ext cx="2340000" cy="378000"/>
            </a:xfrm>
            <a:prstGeom prst="roundRect">
              <a:avLst>
                <a:gd name="adj" fmla="val 27400"/>
              </a:avLst>
            </a:prstGeom>
            <a:solidFill>
              <a:schemeClr val="tx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5" name="Rektangel: rundade hörn 264">
              <a:extLst>
                <a:ext uri="{FF2B5EF4-FFF2-40B4-BE49-F238E27FC236}">
                  <a16:creationId xmlns:a16="http://schemas.microsoft.com/office/drawing/2014/main" id="{4C131CFD-73B4-A237-F946-647D0FD86D8B}"/>
                </a:ext>
              </a:extLst>
            </p:cNvPr>
            <p:cNvSpPr/>
            <p:nvPr/>
          </p:nvSpPr>
          <p:spPr>
            <a:xfrm>
              <a:off x="3754052" y="3273081"/>
              <a:ext cx="2340000" cy="378000"/>
            </a:xfrm>
            <a:prstGeom prst="roundRect">
              <a:avLst>
                <a:gd name="adj" fmla="val 27400"/>
              </a:avLst>
            </a:prstGeom>
            <a:solidFill>
              <a:srgbClr val="F87B8A"/>
            </a:solidFill>
            <a:ln w="57150">
              <a:solidFill>
                <a:srgbClr val="F87B8A"/>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Attraktivitetsindex</a:t>
              </a:r>
            </a:p>
          </p:txBody>
        </p:sp>
      </p:grpSp>
      <p:sp>
        <p:nvSpPr>
          <p:cNvPr id="266" name="Rektangel 265">
            <a:extLst>
              <a:ext uri="{FF2B5EF4-FFF2-40B4-BE49-F238E27FC236}">
                <a16:creationId xmlns:a16="http://schemas.microsoft.com/office/drawing/2014/main" id="{7C8F7222-3937-6BC5-0B35-E9BEBE1950A5}"/>
              </a:ext>
            </a:extLst>
          </p:cNvPr>
          <p:cNvSpPr/>
          <p:nvPr/>
        </p:nvSpPr>
        <p:spPr>
          <a:xfrm>
            <a:off x="3781001" y="1655634"/>
            <a:ext cx="2304000" cy="303771"/>
          </a:xfrm>
          <a:prstGeom prst="rect">
            <a:avLst/>
          </a:prstGeom>
          <a:solidFill>
            <a:srgbClr val="F5D99C"/>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267" name="Rektangel: rundade hörn 266">
            <a:extLst>
              <a:ext uri="{FF2B5EF4-FFF2-40B4-BE49-F238E27FC236}">
                <a16:creationId xmlns:a16="http://schemas.microsoft.com/office/drawing/2014/main" id="{D5D2596F-0EE4-BF34-DCA7-C19DC89F7864}"/>
              </a:ext>
            </a:extLst>
          </p:cNvPr>
          <p:cNvSpPr/>
          <p:nvPr/>
        </p:nvSpPr>
        <p:spPr>
          <a:xfrm>
            <a:off x="3780214" y="1448026"/>
            <a:ext cx="2304000" cy="265135"/>
          </a:xfrm>
          <a:prstGeom prst="roundRect">
            <a:avLst/>
          </a:prstGeom>
          <a:solidFill>
            <a:srgbClr val="F5D99C"/>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268" name="Ellips 267">
            <a:extLst>
              <a:ext uri="{FF2B5EF4-FFF2-40B4-BE49-F238E27FC236}">
                <a16:creationId xmlns:a16="http://schemas.microsoft.com/office/drawing/2014/main" id="{815F0D01-A04A-1083-EE34-9A53E4C8888E}"/>
              </a:ext>
            </a:extLst>
          </p:cNvPr>
          <p:cNvSpPr/>
          <p:nvPr/>
        </p:nvSpPr>
        <p:spPr>
          <a:xfrm>
            <a:off x="4708052" y="1117887"/>
            <a:ext cx="432000" cy="432000"/>
          </a:xfrm>
          <a:prstGeom prst="ellipse">
            <a:avLst/>
          </a:prstGeom>
          <a:solidFill>
            <a:srgbClr val="F5D9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1" name="textruta 270">
            <a:extLst>
              <a:ext uri="{FF2B5EF4-FFF2-40B4-BE49-F238E27FC236}">
                <a16:creationId xmlns:a16="http://schemas.microsoft.com/office/drawing/2014/main" id="{B6C76036-E83C-5255-E279-B2845782D7FE}"/>
              </a:ext>
            </a:extLst>
          </p:cNvPr>
          <p:cNvSpPr txBox="1"/>
          <p:nvPr/>
        </p:nvSpPr>
        <p:spPr>
          <a:xfrm>
            <a:off x="3760855" y="1469184"/>
            <a:ext cx="2340000" cy="477054"/>
          </a:xfrm>
          <a:prstGeom prst="rect">
            <a:avLst/>
          </a:prstGeom>
          <a:noFill/>
        </p:spPr>
        <p:txBody>
          <a:bodyPr wrap="square" rtlCol="0">
            <a:spAutoFit/>
          </a:bodyPr>
          <a:lstStyle/>
          <a:p>
            <a:pPr algn="ctr"/>
            <a:r>
              <a:rPr lang="sv-SE" sz="1400" b="1" dirty="0"/>
              <a:t>Biskopsgården </a:t>
            </a:r>
          </a:p>
          <a:p>
            <a:pPr algn="ctr"/>
            <a:r>
              <a:rPr lang="sv-SE" sz="1100" b="1" dirty="0"/>
              <a:t>Serviceindex</a:t>
            </a:r>
          </a:p>
        </p:txBody>
      </p:sp>
      <p:pic>
        <p:nvPicPr>
          <p:cNvPr id="11" name="Bild 10">
            <a:extLst>
              <a:ext uri="{FF2B5EF4-FFF2-40B4-BE49-F238E27FC236}">
                <a16:creationId xmlns:a16="http://schemas.microsoft.com/office/drawing/2014/main" id="{B16D1D56-D4F6-5E9E-8AD7-0BBEEE451D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16197" y="1159599"/>
            <a:ext cx="229127" cy="324000"/>
          </a:xfrm>
          <a:prstGeom prst="rect">
            <a:avLst/>
          </a:prstGeom>
        </p:spPr>
      </p:pic>
      <p:sp>
        <p:nvSpPr>
          <p:cNvPr id="495" name="Ellips 494">
            <a:extLst>
              <a:ext uri="{FF2B5EF4-FFF2-40B4-BE49-F238E27FC236}">
                <a16:creationId xmlns:a16="http://schemas.microsoft.com/office/drawing/2014/main" id="{19895E14-540C-3529-DA5B-C8FB218CA074}"/>
              </a:ext>
            </a:extLst>
          </p:cNvPr>
          <p:cNvSpPr/>
          <p:nvPr/>
        </p:nvSpPr>
        <p:spPr>
          <a:xfrm>
            <a:off x="10287339" y="3922920"/>
            <a:ext cx="432000" cy="4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6" name="Rektangel: rundade hörn 495">
            <a:extLst>
              <a:ext uri="{FF2B5EF4-FFF2-40B4-BE49-F238E27FC236}">
                <a16:creationId xmlns:a16="http://schemas.microsoft.com/office/drawing/2014/main" id="{AF1C1762-AB78-AEF8-701F-2C4A7822E4CF}"/>
              </a:ext>
            </a:extLst>
          </p:cNvPr>
          <p:cNvSpPr/>
          <p:nvPr/>
        </p:nvSpPr>
        <p:spPr>
          <a:xfrm>
            <a:off x="9371770" y="4251448"/>
            <a:ext cx="2340000" cy="1656000"/>
          </a:xfrm>
          <a:prstGeom prst="roundRect">
            <a:avLst>
              <a:gd name="adj" fmla="val 9036"/>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7" name="Rektangel: rundade hörn 496">
            <a:extLst>
              <a:ext uri="{FF2B5EF4-FFF2-40B4-BE49-F238E27FC236}">
                <a16:creationId xmlns:a16="http://schemas.microsoft.com/office/drawing/2014/main" id="{AA30DBE1-BD2A-3345-E59B-34357DD8BC22}"/>
              </a:ext>
            </a:extLst>
          </p:cNvPr>
          <p:cNvSpPr/>
          <p:nvPr/>
        </p:nvSpPr>
        <p:spPr>
          <a:xfrm>
            <a:off x="9315977" y="4193581"/>
            <a:ext cx="2340000" cy="1656000"/>
          </a:xfrm>
          <a:prstGeom prst="roundRect">
            <a:avLst>
              <a:gd name="adj" fmla="val 9036"/>
            </a:avLst>
          </a:prstGeom>
          <a:solidFill>
            <a:schemeClr val="bg1"/>
          </a:solidFill>
          <a:ln w="57150">
            <a:solidFill>
              <a:srgbClr val="F87B8A"/>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8" name="Parallellogram 497">
            <a:extLst>
              <a:ext uri="{FF2B5EF4-FFF2-40B4-BE49-F238E27FC236}">
                <a16:creationId xmlns:a16="http://schemas.microsoft.com/office/drawing/2014/main" id="{B5C35040-B665-3F51-2C46-B444CFF1C9C4}"/>
              </a:ext>
            </a:extLst>
          </p:cNvPr>
          <p:cNvSpPr>
            <a:spLocks/>
          </p:cNvSpPr>
          <p:nvPr/>
        </p:nvSpPr>
        <p:spPr>
          <a:xfrm>
            <a:off x="9484686" y="4820231"/>
            <a:ext cx="2016000" cy="234000"/>
          </a:xfrm>
          <a:prstGeom prst="parallelogram">
            <a:avLst>
              <a:gd name="adj" fmla="val 111766"/>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Trygghet</a:t>
            </a:r>
          </a:p>
        </p:txBody>
      </p:sp>
      <p:sp>
        <p:nvSpPr>
          <p:cNvPr id="499" name="Parallellogram 498">
            <a:extLst>
              <a:ext uri="{FF2B5EF4-FFF2-40B4-BE49-F238E27FC236}">
                <a16:creationId xmlns:a16="http://schemas.microsoft.com/office/drawing/2014/main" id="{1D772486-4476-C48E-B7FB-C59EDBF78561}"/>
              </a:ext>
            </a:extLst>
          </p:cNvPr>
          <p:cNvSpPr>
            <a:spLocks/>
          </p:cNvSpPr>
          <p:nvPr/>
        </p:nvSpPr>
        <p:spPr>
          <a:xfrm>
            <a:off x="9484686" y="5157169"/>
            <a:ext cx="2016000" cy="234000"/>
          </a:xfrm>
          <a:prstGeom prst="parallelogram">
            <a:avLst>
              <a:gd name="adj" fmla="val 111766"/>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Ta kunden på allvar</a:t>
            </a:r>
          </a:p>
        </p:txBody>
      </p:sp>
      <p:sp>
        <p:nvSpPr>
          <p:cNvPr id="500" name="Parallellogram 499">
            <a:extLst>
              <a:ext uri="{FF2B5EF4-FFF2-40B4-BE49-F238E27FC236}">
                <a16:creationId xmlns:a16="http://schemas.microsoft.com/office/drawing/2014/main" id="{2F95ABCC-6135-DFC8-C6EB-990295A5B498}"/>
              </a:ext>
            </a:extLst>
          </p:cNvPr>
          <p:cNvSpPr>
            <a:spLocks/>
          </p:cNvSpPr>
          <p:nvPr/>
        </p:nvSpPr>
        <p:spPr>
          <a:xfrm>
            <a:off x="9484686" y="5494108"/>
            <a:ext cx="2016000" cy="234000"/>
          </a:xfrm>
          <a:prstGeom prst="parallelogram">
            <a:avLst>
              <a:gd name="adj" fmla="val 111766"/>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Rent och snyggt</a:t>
            </a:r>
          </a:p>
        </p:txBody>
      </p:sp>
      <p:grpSp>
        <p:nvGrpSpPr>
          <p:cNvPr id="501" name="Grupp 500">
            <a:extLst>
              <a:ext uri="{FF2B5EF4-FFF2-40B4-BE49-F238E27FC236}">
                <a16:creationId xmlns:a16="http://schemas.microsoft.com/office/drawing/2014/main" id="{39A756F2-0F26-669B-8086-B7EC29692E0E}"/>
              </a:ext>
            </a:extLst>
          </p:cNvPr>
          <p:cNvGrpSpPr/>
          <p:nvPr/>
        </p:nvGrpSpPr>
        <p:grpSpPr>
          <a:xfrm>
            <a:off x="9315977" y="6034287"/>
            <a:ext cx="2395814" cy="442330"/>
            <a:chOff x="9315356" y="3273081"/>
            <a:chExt cx="2395814" cy="442330"/>
          </a:xfrm>
        </p:grpSpPr>
        <p:sp>
          <p:nvSpPr>
            <p:cNvPr id="507" name="Rektangel: rundade hörn 506">
              <a:extLst>
                <a:ext uri="{FF2B5EF4-FFF2-40B4-BE49-F238E27FC236}">
                  <a16:creationId xmlns:a16="http://schemas.microsoft.com/office/drawing/2014/main" id="{2DD121A7-B8C4-A7B6-6056-61A32C3C26A7}"/>
                </a:ext>
              </a:extLst>
            </p:cNvPr>
            <p:cNvSpPr/>
            <p:nvPr/>
          </p:nvSpPr>
          <p:spPr>
            <a:xfrm>
              <a:off x="9371170" y="3337411"/>
              <a:ext cx="2340000" cy="378000"/>
            </a:xfrm>
            <a:prstGeom prst="roundRect">
              <a:avLst>
                <a:gd name="adj" fmla="val 27400"/>
              </a:avLst>
            </a:prstGeom>
            <a:solidFill>
              <a:schemeClr val="tx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8" name="Rektangel: rundade hörn 507">
              <a:extLst>
                <a:ext uri="{FF2B5EF4-FFF2-40B4-BE49-F238E27FC236}">
                  <a16:creationId xmlns:a16="http://schemas.microsoft.com/office/drawing/2014/main" id="{3AB63B76-7663-4C83-F710-7760E9D29014}"/>
                </a:ext>
              </a:extLst>
            </p:cNvPr>
            <p:cNvSpPr/>
            <p:nvPr/>
          </p:nvSpPr>
          <p:spPr>
            <a:xfrm>
              <a:off x="9315356" y="3273081"/>
              <a:ext cx="2340000" cy="378000"/>
            </a:xfrm>
            <a:prstGeom prst="roundRect">
              <a:avLst>
                <a:gd name="adj" fmla="val 27400"/>
              </a:avLst>
            </a:prstGeom>
            <a:solidFill>
              <a:srgbClr val="F87B8A"/>
            </a:solidFill>
            <a:ln w="57150">
              <a:solidFill>
                <a:srgbClr val="F87B8A"/>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Attraktivitetsindex</a:t>
              </a:r>
            </a:p>
          </p:txBody>
        </p:sp>
      </p:grpSp>
      <p:sp>
        <p:nvSpPr>
          <p:cNvPr id="502" name="Rektangel 501">
            <a:extLst>
              <a:ext uri="{FF2B5EF4-FFF2-40B4-BE49-F238E27FC236}">
                <a16:creationId xmlns:a16="http://schemas.microsoft.com/office/drawing/2014/main" id="{759764D7-E05B-881B-F1C9-48CF3C226422}"/>
              </a:ext>
            </a:extLst>
          </p:cNvPr>
          <p:cNvSpPr/>
          <p:nvPr/>
        </p:nvSpPr>
        <p:spPr>
          <a:xfrm>
            <a:off x="9342926" y="4416840"/>
            <a:ext cx="2304000" cy="303771"/>
          </a:xfrm>
          <a:prstGeom prst="rect">
            <a:avLst/>
          </a:prstGeom>
          <a:solidFill>
            <a:srgbClr val="F87B8A"/>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503" name="Rektangel: rundade hörn 502">
            <a:extLst>
              <a:ext uri="{FF2B5EF4-FFF2-40B4-BE49-F238E27FC236}">
                <a16:creationId xmlns:a16="http://schemas.microsoft.com/office/drawing/2014/main" id="{02CBF139-3DD6-4DAE-F88A-2F74FFDACAA4}"/>
              </a:ext>
            </a:extLst>
          </p:cNvPr>
          <p:cNvSpPr/>
          <p:nvPr/>
        </p:nvSpPr>
        <p:spPr>
          <a:xfrm>
            <a:off x="9342139" y="4209232"/>
            <a:ext cx="2304000" cy="265135"/>
          </a:xfrm>
          <a:prstGeom prst="roundRect">
            <a:avLst/>
          </a:prstGeom>
          <a:solidFill>
            <a:srgbClr val="F87B8A"/>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504" name="Ellips 503">
            <a:extLst>
              <a:ext uri="{FF2B5EF4-FFF2-40B4-BE49-F238E27FC236}">
                <a16:creationId xmlns:a16="http://schemas.microsoft.com/office/drawing/2014/main" id="{67836327-0EB9-C59D-2623-4203495B045E}"/>
              </a:ext>
            </a:extLst>
          </p:cNvPr>
          <p:cNvSpPr/>
          <p:nvPr/>
        </p:nvSpPr>
        <p:spPr>
          <a:xfrm>
            <a:off x="10269977" y="3879093"/>
            <a:ext cx="432000" cy="432000"/>
          </a:xfrm>
          <a:prstGeom prst="ellipse">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5" name="textruta 504">
            <a:extLst>
              <a:ext uri="{FF2B5EF4-FFF2-40B4-BE49-F238E27FC236}">
                <a16:creationId xmlns:a16="http://schemas.microsoft.com/office/drawing/2014/main" id="{1C7B27F3-A18B-A57F-1F1F-B4C1E025E73F}"/>
              </a:ext>
            </a:extLst>
          </p:cNvPr>
          <p:cNvSpPr txBox="1"/>
          <p:nvPr/>
        </p:nvSpPr>
        <p:spPr>
          <a:xfrm>
            <a:off x="9322780" y="4243137"/>
            <a:ext cx="2340000" cy="477054"/>
          </a:xfrm>
          <a:prstGeom prst="rect">
            <a:avLst/>
          </a:prstGeom>
          <a:noFill/>
        </p:spPr>
        <p:txBody>
          <a:bodyPr wrap="square" rtlCol="0">
            <a:spAutoFit/>
          </a:bodyPr>
          <a:lstStyle/>
          <a:p>
            <a:pPr algn="ctr"/>
            <a:r>
              <a:rPr lang="sv-SE" sz="1400" b="1" dirty="0"/>
              <a:t>Hammarkullen </a:t>
            </a:r>
          </a:p>
          <a:p>
            <a:pPr algn="ctr"/>
            <a:r>
              <a:rPr lang="sv-SE" sz="1100" b="1" dirty="0"/>
              <a:t>Serviceindex</a:t>
            </a:r>
          </a:p>
        </p:txBody>
      </p:sp>
      <p:pic>
        <p:nvPicPr>
          <p:cNvPr id="5" name="Bild 4">
            <a:extLst>
              <a:ext uri="{FF2B5EF4-FFF2-40B4-BE49-F238E27FC236}">
                <a16:creationId xmlns:a16="http://schemas.microsoft.com/office/drawing/2014/main" id="{B04AF8E9-7498-D75F-40FA-10C6E81857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20669" y="3982053"/>
            <a:ext cx="324000" cy="212072"/>
          </a:xfrm>
          <a:prstGeom prst="rect">
            <a:avLst/>
          </a:prstGeom>
        </p:spPr>
      </p:pic>
      <p:sp>
        <p:nvSpPr>
          <p:cNvPr id="480" name="Ellips 479">
            <a:extLst>
              <a:ext uri="{FF2B5EF4-FFF2-40B4-BE49-F238E27FC236}">
                <a16:creationId xmlns:a16="http://schemas.microsoft.com/office/drawing/2014/main" id="{F0256942-7F62-4C65-AA34-368D23771EA7}"/>
              </a:ext>
            </a:extLst>
          </p:cNvPr>
          <p:cNvSpPr/>
          <p:nvPr/>
        </p:nvSpPr>
        <p:spPr>
          <a:xfrm>
            <a:off x="7506687" y="3930476"/>
            <a:ext cx="432000" cy="4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1" name="Rektangel: rundade hörn 480">
            <a:extLst>
              <a:ext uri="{FF2B5EF4-FFF2-40B4-BE49-F238E27FC236}">
                <a16:creationId xmlns:a16="http://schemas.microsoft.com/office/drawing/2014/main" id="{D2FECDED-4AAD-DC65-6E05-BBA1C2E2C83C}"/>
              </a:ext>
            </a:extLst>
          </p:cNvPr>
          <p:cNvSpPr/>
          <p:nvPr/>
        </p:nvSpPr>
        <p:spPr>
          <a:xfrm>
            <a:off x="6591118" y="4253688"/>
            <a:ext cx="2340000" cy="1656000"/>
          </a:xfrm>
          <a:prstGeom prst="roundRect">
            <a:avLst>
              <a:gd name="adj" fmla="val 9036"/>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2" name="Rektangel: rundade hörn 481">
            <a:extLst>
              <a:ext uri="{FF2B5EF4-FFF2-40B4-BE49-F238E27FC236}">
                <a16:creationId xmlns:a16="http://schemas.microsoft.com/office/drawing/2014/main" id="{3334ADFE-12C1-2AE6-67C7-7E1DC8936EF7}"/>
              </a:ext>
            </a:extLst>
          </p:cNvPr>
          <p:cNvSpPr/>
          <p:nvPr/>
        </p:nvSpPr>
        <p:spPr>
          <a:xfrm>
            <a:off x="6535325" y="4195821"/>
            <a:ext cx="2340000" cy="1656000"/>
          </a:xfrm>
          <a:prstGeom prst="roundRect">
            <a:avLst>
              <a:gd name="adj" fmla="val 9036"/>
            </a:avLst>
          </a:prstGeom>
          <a:solidFill>
            <a:schemeClr val="bg1"/>
          </a:solidFill>
          <a:ln w="57150">
            <a:solidFill>
              <a:srgbClr val="F5D99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3" name="Parallellogram 482">
            <a:extLst>
              <a:ext uri="{FF2B5EF4-FFF2-40B4-BE49-F238E27FC236}">
                <a16:creationId xmlns:a16="http://schemas.microsoft.com/office/drawing/2014/main" id="{B68F64D9-E95A-C9E4-B661-7FA786A72C8C}"/>
              </a:ext>
            </a:extLst>
          </p:cNvPr>
          <p:cNvSpPr>
            <a:spLocks/>
          </p:cNvSpPr>
          <p:nvPr/>
        </p:nvSpPr>
        <p:spPr>
          <a:xfrm>
            <a:off x="6704034" y="4827787"/>
            <a:ext cx="2016000" cy="234000"/>
          </a:xfrm>
          <a:prstGeom prst="parallelogram">
            <a:avLst>
              <a:gd name="adj" fmla="val 111766"/>
            </a:avLst>
          </a:prstGeom>
          <a:solidFill>
            <a:srgbClr val="F5D99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Trygghet</a:t>
            </a:r>
          </a:p>
        </p:txBody>
      </p:sp>
      <p:sp>
        <p:nvSpPr>
          <p:cNvPr id="484" name="Parallellogram 483">
            <a:extLst>
              <a:ext uri="{FF2B5EF4-FFF2-40B4-BE49-F238E27FC236}">
                <a16:creationId xmlns:a16="http://schemas.microsoft.com/office/drawing/2014/main" id="{20AEF0C2-0B26-01B0-68E7-0194CCB58CBF}"/>
              </a:ext>
            </a:extLst>
          </p:cNvPr>
          <p:cNvSpPr>
            <a:spLocks/>
          </p:cNvSpPr>
          <p:nvPr/>
        </p:nvSpPr>
        <p:spPr>
          <a:xfrm>
            <a:off x="6704034" y="5164725"/>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Ta kunden på allvar</a:t>
            </a:r>
          </a:p>
        </p:txBody>
      </p:sp>
      <p:sp>
        <p:nvSpPr>
          <p:cNvPr id="485" name="Parallellogram 484">
            <a:extLst>
              <a:ext uri="{FF2B5EF4-FFF2-40B4-BE49-F238E27FC236}">
                <a16:creationId xmlns:a16="http://schemas.microsoft.com/office/drawing/2014/main" id="{857F267D-AF4B-5510-C2A1-C706FCF6FC13}"/>
              </a:ext>
            </a:extLst>
          </p:cNvPr>
          <p:cNvSpPr>
            <a:spLocks/>
          </p:cNvSpPr>
          <p:nvPr/>
        </p:nvSpPr>
        <p:spPr>
          <a:xfrm>
            <a:off x="6704034" y="5501664"/>
            <a:ext cx="2016000" cy="234000"/>
          </a:xfrm>
          <a:prstGeom prst="parallelogram">
            <a:avLst>
              <a:gd name="adj" fmla="val 111766"/>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Rent och snyggt</a:t>
            </a:r>
          </a:p>
        </p:txBody>
      </p:sp>
      <p:grpSp>
        <p:nvGrpSpPr>
          <p:cNvPr id="486" name="Grupp 485">
            <a:extLst>
              <a:ext uri="{FF2B5EF4-FFF2-40B4-BE49-F238E27FC236}">
                <a16:creationId xmlns:a16="http://schemas.microsoft.com/office/drawing/2014/main" id="{0632CC2A-84EE-9E9E-1A28-6485D80DBF2F}"/>
              </a:ext>
            </a:extLst>
          </p:cNvPr>
          <p:cNvGrpSpPr/>
          <p:nvPr/>
        </p:nvGrpSpPr>
        <p:grpSpPr>
          <a:xfrm>
            <a:off x="6535325" y="6034287"/>
            <a:ext cx="2395814" cy="442330"/>
            <a:chOff x="6534704" y="3280637"/>
            <a:chExt cx="2395814" cy="442330"/>
          </a:xfrm>
        </p:grpSpPr>
        <p:sp>
          <p:nvSpPr>
            <p:cNvPr id="492" name="Rektangel: rundade hörn 491">
              <a:extLst>
                <a:ext uri="{FF2B5EF4-FFF2-40B4-BE49-F238E27FC236}">
                  <a16:creationId xmlns:a16="http://schemas.microsoft.com/office/drawing/2014/main" id="{A79E38B4-D815-2FF1-44FF-4C9BB35FD603}"/>
                </a:ext>
              </a:extLst>
            </p:cNvPr>
            <p:cNvSpPr/>
            <p:nvPr/>
          </p:nvSpPr>
          <p:spPr>
            <a:xfrm>
              <a:off x="6590518" y="3344967"/>
              <a:ext cx="2340000" cy="378000"/>
            </a:xfrm>
            <a:prstGeom prst="roundRect">
              <a:avLst>
                <a:gd name="adj" fmla="val 27400"/>
              </a:avLst>
            </a:prstGeom>
            <a:solidFill>
              <a:schemeClr val="tx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3" name="Rektangel: rundade hörn 492">
              <a:extLst>
                <a:ext uri="{FF2B5EF4-FFF2-40B4-BE49-F238E27FC236}">
                  <a16:creationId xmlns:a16="http://schemas.microsoft.com/office/drawing/2014/main" id="{D944D3BF-F07B-EA46-627F-AA1D00A473DF}"/>
                </a:ext>
              </a:extLst>
            </p:cNvPr>
            <p:cNvSpPr/>
            <p:nvPr/>
          </p:nvSpPr>
          <p:spPr>
            <a:xfrm>
              <a:off x="6534704" y="3280637"/>
              <a:ext cx="2340000" cy="378000"/>
            </a:xfrm>
            <a:prstGeom prst="roundRect">
              <a:avLst>
                <a:gd name="adj" fmla="val 27400"/>
              </a:avLst>
            </a:prstGeom>
            <a:solidFill>
              <a:srgbClr val="F87B8A"/>
            </a:solidFill>
            <a:ln w="57150">
              <a:solidFill>
                <a:srgbClr val="F87B8A"/>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Attraktivitetsindex</a:t>
              </a:r>
            </a:p>
          </p:txBody>
        </p:sp>
      </p:grpSp>
      <p:sp>
        <p:nvSpPr>
          <p:cNvPr id="487" name="Rektangel 486">
            <a:extLst>
              <a:ext uri="{FF2B5EF4-FFF2-40B4-BE49-F238E27FC236}">
                <a16:creationId xmlns:a16="http://schemas.microsoft.com/office/drawing/2014/main" id="{5DDDD694-693D-E7F2-4D77-4782315674EA}"/>
              </a:ext>
            </a:extLst>
          </p:cNvPr>
          <p:cNvSpPr/>
          <p:nvPr/>
        </p:nvSpPr>
        <p:spPr>
          <a:xfrm>
            <a:off x="6562274" y="4424396"/>
            <a:ext cx="2304000" cy="303771"/>
          </a:xfrm>
          <a:prstGeom prst="rect">
            <a:avLst/>
          </a:prstGeom>
          <a:solidFill>
            <a:srgbClr val="F5D99C"/>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488" name="Rektangel: rundade hörn 487">
            <a:extLst>
              <a:ext uri="{FF2B5EF4-FFF2-40B4-BE49-F238E27FC236}">
                <a16:creationId xmlns:a16="http://schemas.microsoft.com/office/drawing/2014/main" id="{261CC1A9-D826-C8DD-1394-0C759573EB62}"/>
              </a:ext>
            </a:extLst>
          </p:cNvPr>
          <p:cNvSpPr/>
          <p:nvPr/>
        </p:nvSpPr>
        <p:spPr>
          <a:xfrm>
            <a:off x="6561487" y="4216788"/>
            <a:ext cx="2304000" cy="265135"/>
          </a:xfrm>
          <a:prstGeom prst="roundRect">
            <a:avLst/>
          </a:prstGeom>
          <a:solidFill>
            <a:srgbClr val="F5D99C"/>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489" name="Ellips 488">
            <a:extLst>
              <a:ext uri="{FF2B5EF4-FFF2-40B4-BE49-F238E27FC236}">
                <a16:creationId xmlns:a16="http://schemas.microsoft.com/office/drawing/2014/main" id="{C63D5333-9668-7234-1907-9090E031FB7F}"/>
              </a:ext>
            </a:extLst>
          </p:cNvPr>
          <p:cNvSpPr/>
          <p:nvPr/>
        </p:nvSpPr>
        <p:spPr>
          <a:xfrm>
            <a:off x="7489325" y="3886649"/>
            <a:ext cx="432000" cy="432000"/>
          </a:xfrm>
          <a:prstGeom prst="ellipse">
            <a:avLst/>
          </a:prstGeom>
          <a:solidFill>
            <a:srgbClr val="F5D9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0" name="textruta 489">
            <a:extLst>
              <a:ext uri="{FF2B5EF4-FFF2-40B4-BE49-F238E27FC236}">
                <a16:creationId xmlns:a16="http://schemas.microsoft.com/office/drawing/2014/main" id="{EFBE1A34-F624-7418-E8D3-30F92E7D0648}"/>
              </a:ext>
            </a:extLst>
          </p:cNvPr>
          <p:cNvSpPr txBox="1"/>
          <p:nvPr/>
        </p:nvSpPr>
        <p:spPr>
          <a:xfrm>
            <a:off x="6542128" y="4243137"/>
            <a:ext cx="2340000" cy="477054"/>
          </a:xfrm>
          <a:prstGeom prst="rect">
            <a:avLst/>
          </a:prstGeom>
          <a:solidFill>
            <a:srgbClr val="F5D99C"/>
          </a:solidFill>
        </p:spPr>
        <p:txBody>
          <a:bodyPr wrap="square" rtlCol="0">
            <a:spAutoFit/>
          </a:bodyPr>
          <a:lstStyle/>
          <a:p>
            <a:pPr algn="ctr"/>
            <a:r>
              <a:rPr lang="sv-SE" sz="1400" b="1" dirty="0"/>
              <a:t>Bergsjön </a:t>
            </a:r>
          </a:p>
          <a:p>
            <a:pPr algn="ctr"/>
            <a:r>
              <a:rPr lang="sv-SE" sz="1100" b="1" dirty="0"/>
              <a:t>Serviceindex</a:t>
            </a:r>
          </a:p>
        </p:txBody>
      </p:sp>
      <p:pic>
        <p:nvPicPr>
          <p:cNvPr id="3" name="Bild 2">
            <a:extLst>
              <a:ext uri="{FF2B5EF4-FFF2-40B4-BE49-F238E27FC236}">
                <a16:creationId xmlns:a16="http://schemas.microsoft.com/office/drawing/2014/main" id="{56369C9E-93B5-A3DF-CC2B-5662F2CD42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17463" y="3955102"/>
            <a:ext cx="174482" cy="288000"/>
          </a:xfrm>
          <a:prstGeom prst="rect">
            <a:avLst/>
          </a:prstGeom>
        </p:spPr>
      </p:pic>
      <p:sp>
        <p:nvSpPr>
          <p:cNvPr id="465" name="Ellips 464">
            <a:extLst>
              <a:ext uri="{FF2B5EF4-FFF2-40B4-BE49-F238E27FC236}">
                <a16:creationId xmlns:a16="http://schemas.microsoft.com/office/drawing/2014/main" id="{160084AD-5F27-61FD-6E3F-9167A23A7D54}"/>
              </a:ext>
            </a:extLst>
          </p:cNvPr>
          <p:cNvSpPr/>
          <p:nvPr/>
        </p:nvSpPr>
        <p:spPr>
          <a:xfrm>
            <a:off x="4726035" y="3922920"/>
            <a:ext cx="432000" cy="4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6" name="Rektangel: rundade hörn 465">
            <a:extLst>
              <a:ext uri="{FF2B5EF4-FFF2-40B4-BE49-F238E27FC236}">
                <a16:creationId xmlns:a16="http://schemas.microsoft.com/office/drawing/2014/main" id="{797C8B39-CB9B-9B46-7378-66FCFB669A1C}"/>
              </a:ext>
            </a:extLst>
          </p:cNvPr>
          <p:cNvSpPr/>
          <p:nvPr/>
        </p:nvSpPr>
        <p:spPr>
          <a:xfrm>
            <a:off x="3810466" y="4251448"/>
            <a:ext cx="2340000" cy="1656000"/>
          </a:xfrm>
          <a:prstGeom prst="roundRect">
            <a:avLst>
              <a:gd name="adj" fmla="val 9036"/>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7" name="Rektangel: rundade hörn 466">
            <a:extLst>
              <a:ext uri="{FF2B5EF4-FFF2-40B4-BE49-F238E27FC236}">
                <a16:creationId xmlns:a16="http://schemas.microsoft.com/office/drawing/2014/main" id="{103748C2-B71B-6A41-1C3D-B771BA03A65C}"/>
              </a:ext>
            </a:extLst>
          </p:cNvPr>
          <p:cNvSpPr/>
          <p:nvPr/>
        </p:nvSpPr>
        <p:spPr>
          <a:xfrm>
            <a:off x="3754673" y="4193581"/>
            <a:ext cx="2340000" cy="1656000"/>
          </a:xfrm>
          <a:prstGeom prst="roundRect">
            <a:avLst>
              <a:gd name="adj" fmla="val 9036"/>
            </a:avLst>
          </a:prstGeom>
          <a:solidFill>
            <a:schemeClr val="bg1"/>
          </a:solidFill>
          <a:ln w="57150">
            <a:solidFill>
              <a:srgbClr val="F87B8A"/>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8" name="Parallellogram 467">
            <a:extLst>
              <a:ext uri="{FF2B5EF4-FFF2-40B4-BE49-F238E27FC236}">
                <a16:creationId xmlns:a16="http://schemas.microsoft.com/office/drawing/2014/main" id="{F5F5A8E1-BF6A-CBE7-0B7C-B8647B1076F2}"/>
              </a:ext>
            </a:extLst>
          </p:cNvPr>
          <p:cNvSpPr>
            <a:spLocks/>
          </p:cNvSpPr>
          <p:nvPr/>
        </p:nvSpPr>
        <p:spPr>
          <a:xfrm>
            <a:off x="3923382" y="4820231"/>
            <a:ext cx="2016000" cy="234000"/>
          </a:xfrm>
          <a:prstGeom prst="parallelogram">
            <a:avLst>
              <a:gd name="adj" fmla="val 111766"/>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Trygghet</a:t>
            </a:r>
          </a:p>
        </p:txBody>
      </p:sp>
      <p:sp>
        <p:nvSpPr>
          <p:cNvPr id="469" name="Parallellogram 468">
            <a:extLst>
              <a:ext uri="{FF2B5EF4-FFF2-40B4-BE49-F238E27FC236}">
                <a16:creationId xmlns:a16="http://schemas.microsoft.com/office/drawing/2014/main" id="{AC7F0EC9-3FD5-F145-C32B-C9D4691FC6CA}"/>
              </a:ext>
            </a:extLst>
          </p:cNvPr>
          <p:cNvSpPr>
            <a:spLocks/>
          </p:cNvSpPr>
          <p:nvPr/>
        </p:nvSpPr>
        <p:spPr>
          <a:xfrm>
            <a:off x="3923382" y="5157169"/>
            <a:ext cx="2016000" cy="234000"/>
          </a:xfrm>
          <a:prstGeom prst="parallelogram">
            <a:avLst>
              <a:gd name="adj" fmla="val 111766"/>
            </a:avLst>
          </a:prstGeom>
          <a:solidFill>
            <a:srgbClr val="F5D99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Ta kunden på allvar</a:t>
            </a:r>
          </a:p>
        </p:txBody>
      </p:sp>
      <p:sp>
        <p:nvSpPr>
          <p:cNvPr id="470" name="Parallellogram 469">
            <a:extLst>
              <a:ext uri="{FF2B5EF4-FFF2-40B4-BE49-F238E27FC236}">
                <a16:creationId xmlns:a16="http://schemas.microsoft.com/office/drawing/2014/main" id="{8EFF478B-67D7-C085-18BB-91E204268A55}"/>
              </a:ext>
            </a:extLst>
          </p:cNvPr>
          <p:cNvSpPr>
            <a:spLocks/>
          </p:cNvSpPr>
          <p:nvPr/>
        </p:nvSpPr>
        <p:spPr>
          <a:xfrm>
            <a:off x="3923382" y="5494108"/>
            <a:ext cx="2016000" cy="234000"/>
          </a:xfrm>
          <a:prstGeom prst="parallelogram">
            <a:avLst>
              <a:gd name="adj" fmla="val 111766"/>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Rent och snyggt</a:t>
            </a:r>
          </a:p>
        </p:txBody>
      </p:sp>
      <p:sp>
        <p:nvSpPr>
          <p:cNvPr id="477" name="Rektangel: rundade hörn 476">
            <a:extLst>
              <a:ext uri="{FF2B5EF4-FFF2-40B4-BE49-F238E27FC236}">
                <a16:creationId xmlns:a16="http://schemas.microsoft.com/office/drawing/2014/main" id="{2A52F03C-89B2-B1D7-1E2F-21CF495009A2}"/>
              </a:ext>
            </a:extLst>
          </p:cNvPr>
          <p:cNvSpPr/>
          <p:nvPr/>
        </p:nvSpPr>
        <p:spPr>
          <a:xfrm>
            <a:off x="3810487" y="6098617"/>
            <a:ext cx="2340000" cy="378000"/>
          </a:xfrm>
          <a:prstGeom prst="roundRect">
            <a:avLst>
              <a:gd name="adj" fmla="val 27400"/>
            </a:avLst>
          </a:prstGeom>
          <a:solidFill>
            <a:schemeClr val="tx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8" name="Rektangel: rundade hörn 477">
            <a:extLst>
              <a:ext uri="{FF2B5EF4-FFF2-40B4-BE49-F238E27FC236}">
                <a16:creationId xmlns:a16="http://schemas.microsoft.com/office/drawing/2014/main" id="{013A755E-C476-3E99-5984-16207D0DBDE7}"/>
              </a:ext>
            </a:extLst>
          </p:cNvPr>
          <p:cNvSpPr/>
          <p:nvPr/>
        </p:nvSpPr>
        <p:spPr>
          <a:xfrm>
            <a:off x="3754673" y="6034287"/>
            <a:ext cx="2340000" cy="378000"/>
          </a:xfrm>
          <a:prstGeom prst="roundRect">
            <a:avLst>
              <a:gd name="adj" fmla="val 27400"/>
            </a:avLst>
          </a:prstGeom>
          <a:solidFill>
            <a:srgbClr val="F87B8A"/>
          </a:solidFill>
          <a:ln w="57150">
            <a:solidFill>
              <a:srgbClr val="F87B8A"/>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Attraktivitetsindex</a:t>
            </a:r>
          </a:p>
        </p:txBody>
      </p:sp>
      <p:sp>
        <p:nvSpPr>
          <p:cNvPr id="472" name="Rektangel 471">
            <a:extLst>
              <a:ext uri="{FF2B5EF4-FFF2-40B4-BE49-F238E27FC236}">
                <a16:creationId xmlns:a16="http://schemas.microsoft.com/office/drawing/2014/main" id="{86BB0E30-9D30-3837-3343-C5E86CCEFA50}"/>
              </a:ext>
            </a:extLst>
          </p:cNvPr>
          <p:cNvSpPr/>
          <p:nvPr/>
        </p:nvSpPr>
        <p:spPr>
          <a:xfrm>
            <a:off x="3781622" y="4416840"/>
            <a:ext cx="2304000" cy="303771"/>
          </a:xfrm>
          <a:prstGeom prst="rect">
            <a:avLst/>
          </a:prstGeom>
          <a:solidFill>
            <a:srgbClr val="F87B8A"/>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473" name="Rektangel: rundade hörn 472">
            <a:extLst>
              <a:ext uri="{FF2B5EF4-FFF2-40B4-BE49-F238E27FC236}">
                <a16:creationId xmlns:a16="http://schemas.microsoft.com/office/drawing/2014/main" id="{3B3CC4A7-14DE-0092-8FC2-4061144D2309}"/>
              </a:ext>
            </a:extLst>
          </p:cNvPr>
          <p:cNvSpPr/>
          <p:nvPr/>
        </p:nvSpPr>
        <p:spPr>
          <a:xfrm>
            <a:off x="3780835" y="4209232"/>
            <a:ext cx="2304000" cy="265135"/>
          </a:xfrm>
          <a:prstGeom prst="roundRect">
            <a:avLst/>
          </a:prstGeom>
          <a:solidFill>
            <a:srgbClr val="F87B8A"/>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474" name="Ellips 473">
            <a:extLst>
              <a:ext uri="{FF2B5EF4-FFF2-40B4-BE49-F238E27FC236}">
                <a16:creationId xmlns:a16="http://schemas.microsoft.com/office/drawing/2014/main" id="{6C661E73-0A5D-1DCF-B4C8-E6A21D1C88CF}"/>
              </a:ext>
            </a:extLst>
          </p:cNvPr>
          <p:cNvSpPr/>
          <p:nvPr/>
        </p:nvSpPr>
        <p:spPr>
          <a:xfrm>
            <a:off x="4708673" y="3879093"/>
            <a:ext cx="432000" cy="432000"/>
          </a:xfrm>
          <a:prstGeom prst="ellipse">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5" name="textruta 474">
            <a:extLst>
              <a:ext uri="{FF2B5EF4-FFF2-40B4-BE49-F238E27FC236}">
                <a16:creationId xmlns:a16="http://schemas.microsoft.com/office/drawing/2014/main" id="{B92746FD-9E88-BFDA-5D5B-E19631968EF7}"/>
              </a:ext>
            </a:extLst>
          </p:cNvPr>
          <p:cNvSpPr txBox="1"/>
          <p:nvPr/>
        </p:nvSpPr>
        <p:spPr>
          <a:xfrm>
            <a:off x="3761476" y="4243137"/>
            <a:ext cx="2340000" cy="477054"/>
          </a:xfrm>
          <a:prstGeom prst="rect">
            <a:avLst/>
          </a:prstGeom>
          <a:solidFill>
            <a:srgbClr val="F87B8A"/>
          </a:solidFill>
        </p:spPr>
        <p:txBody>
          <a:bodyPr wrap="square" rtlCol="0">
            <a:spAutoFit/>
          </a:bodyPr>
          <a:lstStyle/>
          <a:p>
            <a:pPr algn="ctr"/>
            <a:r>
              <a:rPr lang="sv-SE" sz="1400" b="1" dirty="0"/>
              <a:t>Tynnered/Frölunda Torg </a:t>
            </a:r>
            <a:r>
              <a:rPr lang="sv-SE" sz="1100" b="1" dirty="0"/>
              <a:t>Serviceindex</a:t>
            </a:r>
          </a:p>
        </p:txBody>
      </p:sp>
      <p:sp>
        <p:nvSpPr>
          <p:cNvPr id="39" name="Ellips 38">
            <a:extLst>
              <a:ext uri="{FF2B5EF4-FFF2-40B4-BE49-F238E27FC236}">
                <a16:creationId xmlns:a16="http://schemas.microsoft.com/office/drawing/2014/main" id="{32A0EE93-3275-278F-8072-8A5410CF114A}"/>
              </a:ext>
            </a:extLst>
          </p:cNvPr>
          <p:cNvSpPr/>
          <p:nvPr/>
        </p:nvSpPr>
        <p:spPr>
          <a:xfrm>
            <a:off x="7506066" y="1169270"/>
            <a:ext cx="432000" cy="4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rundade hörn 39">
            <a:extLst>
              <a:ext uri="{FF2B5EF4-FFF2-40B4-BE49-F238E27FC236}">
                <a16:creationId xmlns:a16="http://schemas.microsoft.com/office/drawing/2014/main" id="{801AD417-79B3-BFA4-C736-1C06D9C7CE5A}"/>
              </a:ext>
            </a:extLst>
          </p:cNvPr>
          <p:cNvSpPr/>
          <p:nvPr/>
        </p:nvSpPr>
        <p:spPr>
          <a:xfrm>
            <a:off x="6590497" y="1492482"/>
            <a:ext cx="2340000" cy="1656000"/>
          </a:xfrm>
          <a:prstGeom prst="roundRect">
            <a:avLst>
              <a:gd name="adj" fmla="val 9036"/>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rundade hörn 40">
            <a:extLst>
              <a:ext uri="{FF2B5EF4-FFF2-40B4-BE49-F238E27FC236}">
                <a16:creationId xmlns:a16="http://schemas.microsoft.com/office/drawing/2014/main" id="{8F24C8AC-BCB5-2C5E-5D3C-5E1E14ABC619}"/>
              </a:ext>
            </a:extLst>
          </p:cNvPr>
          <p:cNvSpPr/>
          <p:nvPr/>
        </p:nvSpPr>
        <p:spPr>
          <a:xfrm>
            <a:off x="6534704" y="1434615"/>
            <a:ext cx="2340000" cy="1656000"/>
          </a:xfrm>
          <a:prstGeom prst="roundRect">
            <a:avLst>
              <a:gd name="adj" fmla="val 9036"/>
            </a:avLst>
          </a:prstGeom>
          <a:solidFill>
            <a:schemeClr val="bg1"/>
          </a:solidFill>
          <a:ln w="57150">
            <a:solidFill>
              <a:srgbClr val="F87B8A"/>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Parallellogram 41">
            <a:extLst>
              <a:ext uri="{FF2B5EF4-FFF2-40B4-BE49-F238E27FC236}">
                <a16:creationId xmlns:a16="http://schemas.microsoft.com/office/drawing/2014/main" id="{6A4AB541-E5C5-7369-3C04-2EF9264AB45C}"/>
              </a:ext>
            </a:extLst>
          </p:cNvPr>
          <p:cNvSpPr>
            <a:spLocks/>
          </p:cNvSpPr>
          <p:nvPr/>
        </p:nvSpPr>
        <p:spPr>
          <a:xfrm>
            <a:off x="6703413" y="2066581"/>
            <a:ext cx="2016000" cy="234000"/>
          </a:xfrm>
          <a:prstGeom prst="parallelogram">
            <a:avLst>
              <a:gd name="adj" fmla="val 111766"/>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Trygghet</a:t>
            </a:r>
          </a:p>
        </p:txBody>
      </p:sp>
      <p:sp>
        <p:nvSpPr>
          <p:cNvPr id="43" name="Parallellogram 42">
            <a:extLst>
              <a:ext uri="{FF2B5EF4-FFF2-40B4-BE49-F238E27FC236}">
                <a16:creationId xmlns:a16="http://schemas.microsoft.com/office/drawing/2014/main" id="{052ACDFA-5CFE-C550-5C78-4E593D82E724}"/>
              </a:ext>
            </a:extLst>
          </p:cNvPr>
          <p:cNvSpPr>
            <a:spLocks/>
          </p:cNvSpPr>
          <p:nvPr/>
        </p:nvSpPr>
        <p:spPr>
          <a:xfrm>
            <a:off x="6703413" y="2403519"/>
            <a:ext cx="2016000" cy="234000"/>
          </a:xfrm>
          <a:prstGeom prst="parallelogram">
            <a:avLst>
              <a:gd name="adj" fmla="val 111766"/>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Ta kunden på allvar</a:t>
            </a:r>
          </a:p>
        </p:txBody>
      </p:sp>
      <p:sp>
        <p:nvSpPr>
          <p:cNvPr id="44" name="Parallellogram 43">
            <a:extLst>
              <a:ext uri="{FF2B5EF4-FFF2-40B4-BE49-F238E27FC236}">
                <a16:creationId xmlns:a16="http://schemas.microsoft.com/office/drawing/2014/main" id="{8613AB5B-06C4-ABB6-4570-081037F74D0E}"/>
              </a:ext>
            </a:extLst>
          </p:cNvPr>
          <p:cNvSpPr>
            <a:spLocks/>
          </p:cNvSpPr>
          <p:nvPr/>
        </p:nvSpPr>
        <p:spPr>
          <a:xfrm>
            <a:off x="6703413" y="2740458"/>
            <a:ext cx="2016000" cy="234000"/>
          </a:xfrm>
          <a:prstGeom prst="parallelogram">
            <a:avLst>
              <a:gd name="adj" fmla="val 111766"/>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Rent och snyggt</a:t>
            </a:r>
          </a:p>
        </p:txBody>
      </p:sp>
      <p:grpSp>
        <p:nvGrpSpPr>
          <p:cNvPr id="455" name="Grupp 454">
            <a:extLst>
              <a:ext uri="{FF2B5EF4-FFF2-40B4-BE49-F238E27FC236}">
                <a16:creationId xmlns:a16="http://schemas.microsoft.com/office/drawing/2014/main" id="{B8908CAE-77A9-7624-7884-C0E36032DBB6}"/>
              </a:ext>
            </a:extLst>
          </p:cNvPr>
          <p:cNvGrpSpPr/>
          <p:nvPr/>
        </p:nvGrpSpPr>
        <p:grpSpPr>
          <a:xfrm>
            <a:off x="6534704" y="3273081"/>
            <a:ext cx="2395814" cy="442330"/>
            <a:chOff x="6534704" y="3280637"/>
            <a:chExt cx="2395814" cy="442330"/>
          </a:xfrm>
        </p:grpSpPr>
        <p:sp>
          <p:nvSpPr>
            <p:cNvPr id="45" name="Rektangel: rundade hörn 44">
              <a:extLst>
                <a:ext uri="{FF2B5EF4-FFF2-40B4-BE49-F238E27FC236}">
                  <a16:creationId xmlns:a16="http://schemas.microsoft.com/office/drawing/2014/main" id="{4374D111-1D06-4FD3-2C25-E59D10265B0C}"/>
                </a:ext>
              </a:extLst>
            </p:cNvPr>
            <p:cNvSpPr/>
            <p:nvPr/>
          </p:nvSpPr>
          <p:spPr>
            <a:xfrm>
              <a:off x="6590518" y="3344967"/>
              <a:ext cx="2340000" cy="378000"/>
            </a:xfrm>
            <a:prstGeom prst="roundRect">
              <a:avLst>
                <a:gd name="adj" fmla="val 27400"/>
              </a:avLst>
            </a:prstGeom>
            <a:solidFill>
              <a:schemeClr val="tx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rundade hörn 45">
              <a:extLst>
                <a:ext uri="{FF2B5EF4-FFF2-40B4-BE49-F238E27FC236}">
                  <a16:creationId xmlns:a16="http://schemas.microsoft.com/office/drawing/2014/main" id="{BBF0D7FF-A1C4-61A8-F2D0-A1A9BB167E06}"/>
                </a:ext>
              </a:extLst>
            </p:cNvPr>
            <p:cNvSpPr/>
            <p:nvPr/>
          </p:nvSpPr>
          <p:spPr>
            <a:xfrm>
              <a:off x="6534704" y="3280637"/>
              <a:ext cx="2340000" cy="378000"/>
            </a:xfrm>
            <a:prstGeom prst="roundRect">
              <a:avLst>
                <a:gd name="adj" fmla="val 27400"/>
              </a:avLst>
            </a:prstGeom>
            <a:solidFill>
              <a:srgbClr val="F87B8A"/>
            </a:solidFill>
            <a:ln w="57150">
              <a:solidFill>
                <a:srgbClr val="F87B8A"/>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Attraktivitetsindex</a:t>
              </a:r>
            </a:p>
          </p:txBody>
        </p:sp>
      </p:grpSp>
      <p:sp>
        <p:nvSpPr>
          <p:cNvPr id="47" name="Rektangel 46">
            <a:extLst>
              <a:ext uri="{FF2B5EF4-FFF2-40B4-BE49-F238E27FC236}">
                <a16:creationId xmlns:a16="http://schemas.microsoft.com/office/drawing/2014/main" id="{A1CCAD67-B892-3398-5532-92276D05AD4F}"/>
              </a:ext>
            </a:extLst>
          </p:cNvPr>
          <p:cNvSpPr/>
          <p:nvPr/>
        </p:nvSpPr>
        <p:spPr>
          <a:xfrm>
            <a:off x="6561653" y="1663190"/>
            <a:ext cx="2304000" cy="303771"/>
          </a:xfrm>
          <a:prstGeom prst="rect">
            <a:avLst/>
          </a:prstGeom>
          <a:solidFill>
            <a:srgbClr val="F87B8A"/>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48" name="Rektangel: rundade hörn 47">
            <a:extLst>
              <a:ext uri="{FF2B5EF4-FFF2-40B4-BE49-F238E27FC236}">
                <a16:creationId xmlns:a16="http://schemas.microsoft.com/office/drawing/2014/main" id="{04E1B820-24B5-A5C9-4357-B7DD950E359C}"/>
              </a:ext>
            </a:extLst>
          </p:cNvPr>
          <p:cNvSpPr/>
          <p:nvPr/>
        </p:nvSpPr>
        <p:spPr>
          <a:xfrm>
            <a:off x="6560866" y="1455582"/>
            <a:ext cx="2304000" cy="265135"/>
          </a:xfrm>
          <a:prstGeom prst="roundRect">
            <a:avLst/>
          </a:prstGeom>
          <a:solidFill>
            <a:srgbClr val="F87B8A"/>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49" name="Ellips 48">
            <a:extLst>
              <a:ext uri="{FF2B5EF4-FFF2-40B4-BE49-F238E27FC236}">
                <a16:creationId xmlns:a16="http://schemas.microsoft.com/office/drawing/2014/main" id="{58A6D4D2-ABC8-8D57-C90B-7F73321AAFC9}"/>
              </a:ext>
            </a:extLst>
          </p:cNvPr>
          <p:cNvSpPr/>
          <p:nvPr/>
        </p:nvSpPr>
        <p:spPr>
          <a:xfrm>
            <a:off x="7488704" y="1125443"/>
            <a:ext cx="432000" cy="432000"/>
          </a:xfrm>
          <a:prstGeom prst="ellipse">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79AF6706-2942-334A-6EFC-052BD51D34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83861" y="1165015"/>
            <a:ext cx="256000" cy="288000"/>
          </a:xfrm>
          <a:prstGeom prst="rect">
            <a:avLst/>
          </a:prstGeom>
        </p:spPr>
      </p:pic>
      <p:sp>
        <p:nvSpPr>
          <p:cNvPr id="50" name="textruta 49">
            <a:extLst>
              <a:ext uri="{FF2B5EF4-FFF2-40B4-BE49-F238E27FC236}">
                <a16:creationId xmlns:a16="http://schemas.microsoft.com/office/drawing/2014/main" id="{A175410C-27FD-6315-1293-C916381AE4E3}"/>
              </a:ext>
            </a:extLst>
          </p:cNvPr>
          <p:cNvSpPr txBox="1"/>
          <p:nvPr/>
        </p:nvSpPr>
        <p:spPr>
          <a:xfrm>
            <a:off x="6541507" y="1469184"/>
            <a:ext cx="2340000" cy="477054"/>
          </a:xfrm>
          <a:prstGeom prst="rect">
            <a:avLst/>
          </a:prstGeom>
          <a:noFill/>
        </p:spPr>
        <p:txBody>
          <a:bodyPr wrap="square" rtlCol="0">
            <a:spAutoFit/>
          </a:bodyPr>
          <a:lstStyle/>
          <a:p>
            <a:pPr algn="ctr"/>
            <a:r>
              <a:rPr lang="sv-SE" sz="1400" b="1" dirty="0"/>
              <a:t>Lövgärdet </a:t>
            </a:r>
          </a:p>
          <a:p>
            <a:pPr algn="ctr"/>
            <a:r>
              <a:rPr lang="sv-SE" sz="1100" b="1" dirty="0"/>
              <a:t>Serviceindex</a:t>
            </a:r>
          </a:p>
        </p:txBody>
      </p:sp>
      <p:sp>
        <p:nvSpPr>
          <p:cNvPr id="349" name="Ellips 348">
            <a:extLst>
              <a:ext uri="{FF2B5EF4-FFF2-40B4-BE49-F238E27FC236}">
                <a16:creationId xmlns:a16="http://schemas.microsoft.com/office/drawing/2014/main" id="{07A9D1F5-A07C-4C20-F46C-448F69E17E6A}"/>
              </a:ext>
            </a:extLst>
          </p:cNvPr>
          <p:cNvSpPr/>
          <p:nvPr/>
        </p:nvSpPr>
        <p:spPr>
          <a:xfrm>
            <a:off x="10286718" y="1161714"/>
            <a:ext cx="432000" cy="4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0" name="Rektangel: rundade hörn 349">
            <a:extLst>
              <a:ext uri="{FF2B5EF4-FFF2-40B4-BE49-F238E27FC236}">
                <a16:creationId xmlns:a16="http://schemas.microsoft.com/office/drawing/2014/main" id="{21F81B8C-475A-0F7C-33E3-08C7A7A40325}"/>
              </a:ext>
            </a:extLst>
          </p:cNvPr>
          <p:cNvSpPr/>
          <p:nvPr/>
        </p:nvSpPr>
        <p:spPr>
          <a:xfrm>
            <a:off x="9371149" y="1490242"/>
            <a:ext cx="2340000" cy="1656000"/>
          </a:xfrm>
          <a:prstGeom prst="roundRect">
            <a:avLst>
              <a:gd name="adj" fmla="val 9036"/>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1" name="Rektangel: rundade hörn 350">
            <a:extLst>
              <a:ext uri="{FF2B5EF4-FFF2-40B4-BE49-F238E27FC236}">
                <a16:creationId xmlns:a16="http://schemas.microsoft.com/office/drawing/2014/main" id="{154F81AD-A2FD-F20A-D4AF-F77E63BF3AFE}"/>
              </a:ext>
            </a:extLst>
          </p:cNvPr>
          <p:cNvSpPr/>
          <p:nvPr/>
        </p:nvSpPr>
        <p:spPr>
          <a:xfrm>
            <a:off x="9315356" y="1432375"/>
            <a:ext cx="2340000" cy="1656000"/>
          </a:xfrm>
          <a:prstGeom prst="roundRect">
            <a:avLst>
              <a:gd name="adj" fmla="val 9036"/>
            </a:avLst>
          </a:prstGeom>
          <a:solidFill>
            <a:schemeClr val="bg1"/>
          </a:solidFill>
          <a:ln w="57150">
            <a:solidFill>
              <a:srgbClr val="F87B8A"/>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2" name="Parallellogram 351">
            <a:extLst>
              <a:ext uri="{FF2B5EF4-FFF2-40B4-BE49-F238E27FC236}">
                <a16:creationId xmlns:a16="http://schemas.microsoft.com/office/drawing/2014/main" id="{3F5103C5-52DB-35FA-B5CC-B1459801F6E1}"/>
              </a:ext>
            </a:extLst>
          </p:cNvPr>
          <p:cNvSpPr>
            <a:spLocks/>
          </p:cNvSpPr>
          <p:nvPr/>
        </p:nvSpPr>
        <p:spPr>
          <a:xfrm>
            <a:off x="9484065" y="2059025"/>
            <a:ext cx="2016000" cy="234000"/>
          </a:xfrm>
          <a:prstGeom prst="parallelogram">
            <a:avLst>
              <a:gd name="adj" fmla="val 111766"/>
            </a:avLst>
          </a:prstGeom>
          <a:solidFill>
            <a:srgbClr val="F5D99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Trygghet</a:t>
            </a:r>
          </a:p>
        </p:txBody>
      </p:sp>
      <p:sp>
        <p:nvSpPr>
          <p:cNvPr id="353" name="Parallellogram 352">
            <a:extLst>
              <a:ext uri="{FF2B5EF4-FFF2-40B4-BE49-F238E27FC236}">
                <a16:creationId xmlns:a16="http://schemas.microsoft.com/office/drawing/2014/main" id="{36315D76-06A5-C6C1-E59C-3CDC91994A18}"/>
              </a:ext>
            </a:extLst>
          </p:cNvPr>
          <p:cNvSpPr>
            <a:spLocks/>
          </p:cNvSpPr>
          <p:nvPr/>
        </p:nvSpPr>
        <p:spPr>
          <a:xfrm>
            <a:off x="9484065" y="2395963"/>
            <a:ext cx="2016000" cy="234000"/>
          </a:xfrm>
          <a:prstGeom prst="parallelogram">
            <a:avLst>
              <a:gd name="adj" fmla="val 111766"/>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Ta kunden på allvar</a:t>
            </a:r>
          </a:p>
        </p:txBody>
      </p:sp>
      <p:sp>
        <p:nvSpPr>
          <p:cNvPr id="354" name="Parallellogram 353">
            <a:extLst>
              <a:ext uri="{FF2B5EF4-FFF2-40B4-BE49-F238E27FC236}">
                <a16:creationId xmlns:a16="http://schemas.microsoft.com/office/drawing/2014/main" id="{BF4FCF8F-1C57-51D1-0D1C-7BCDB4ADED05}"/>
              </a:ext>
            </a:extLst>
          </p:cNvPr>
          <p:cNvSpPr>
            <a:spLocks/>
          </p:cNvSpPr>
          <p:nvPr/>
        </p:nvSpPr>
        <p:spPr>
          <a:xfrm>
            <a:off x="9484065" y="2732902"/>
            <a:ext cx="2016000" cy="234000"/>
          </a:xfrm>
          <a:prstGeom prst="parallelogram">
            <a:avLst>
              <a:gd name="adj" fmla="val 111766"/>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Rent och snyggt</a:t>
            </a:r>
          </a:p>
        </p:txBody>
      </p:sp>
      <p:grpSp>
        <p:nvGrpSpPr>
          <p:cNvPr id="454" name="Grupp 453">
            <a:extLst>
              <a:ext uri="{FF2B5EF4-FFF2-40B4-BE49-F238E27FC236}">
                <a16:creationId xmlns:a16="http://schemas.microsoft.com/office/drawing/2014/main" id="{42689CA4-AD27-4E3C-539D-1EA766069141}"/>
              </a:ext>
            </a:extLst>
          </p:cNvPr>
          <p:cNvGrpSpPr/>
          <p:nvPr/>
        </p:nvGrpSpPr>
        <p:grpSpPr>
          <a:xfrm>
            <a:off x="9315356" y="3273081"/>
            <a:ext cx="2395814" cy="442330"/>
            <a:chOff x="9315356" y="3273081"/>
            <a:chExt cx="2395814" cy="442330"/>
          </a:xfrm>
        </p:grpSpPr>
        <p:sp>
          <p:nvSpPr>
            <p:cNvPr id="355" name="Rektangel: rundade hörn 354">
              <a:extLst>
                <a:ext uri="{FF2B5EF4-FFF2-40B4-BE49-F238E27FC236}">
                  <a16:creationId xmlns:a16="http://schemas.microsoft.com/office/drawing/2014/main" id="{59F30F6A-517A-E0A3-20FB-1636A90AC470}"/>
                </a:ext>
              </a:extLst>
            </p:cNvPr>
            <p:cNvSpPr/>
            <p:nvPr/>
          </p:nvSpPr>
          <p:spPr>
            <a:xfrm>
              <a:off x="9371170" y="3337411"/>
              <a:ext cx="2340000" cy="378000"/>
            </a:xfrm>
            <a:prstGeom prst="roundRect">
              <a:avLst>
                <a:gd name="adj" fmla="val 27400"/>
              </a:avLst>
            </a:prstGeom>
            <a:solidFill>
              <a:schemeClr val="tx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6" name="Rektangel: rundade hörn 355">
              <a:extLst>
                <a:ext uri="{FF2B5EF4-FFF2-40B4-BE49-F238E27FC236}">
                  <a16:creationId xmlns:a16="http://schemas.microsoft.com/office/drawing/2014/main" id="{860CF284-6476-8018-1492-CE347AA202BD}"/>
                </a:ext>
              </a:extLst>
            </p:cNvPr>
            <p:cNvSpPr/>
            <p:nvPr/>
          </p:nvSpPr>
          <p:spPr>
            <a:xfrm>
              <a:off x="9315356" y="3273081"/>
              <a:ext cx="2340000" cy="378000"/>
            </a:xfrm>
            <a:prstGeom prst="roundRect">
              <a:avLst>
                <a:gd name="adj" fmla="val 27400"/>
              </a:avLst>
            </a:prstGeom>
            <a:solidFill>
              <a:srgbClr val="F87B8A"/>
            </a:solidFill>
            <a:ln w="57150">
              <a:solidFill>
                <a:srgbClr val="F87B8A"/>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Attraktivitetsindex</a:t>
              </a:r>
            </a:p>
          </p:txBody>
        </p:sp>
      </p:grpSp>
      <p:sp>
        <p:nvSpPr>
          <p:cNvPr id="357" name="Rektangel 356">
            <a:extLst>
              <a:ext uri="{FF2B5EF4-FFF2-40B4-BE49-F238E27FC236}">
                <a16:creationId xmlns:a16="http://schemas.microsoft.com/office/drawing/2014/main" id="{120B2B62-747C-771C-8F88-615198B3ADD9}"/>
              </a:ext>
            </a:extLst>
          </p:cNvPr>
          <p:cNvSpPr/>
          <p:nvPr/>
        </p:nvSpPr>
        <p:spPr>
          <a:xfrm>
            <a:off x="9342305" y="1655634"/>
            <a:ext cx="2304000" cy="303771"/>
          </a:xfrm>
          <a:prstGeom prst="rect">
            <a:avLst/>
          </a:prstGeom>
          <a:solidFill>
            <a:srgbClr val="E4BBD0"/>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358" name="Rektangel: rundade hörn 357">
            <a:extLst>
              <a:ext uri="{FF2B5EF4-FFF2-40B4-BE49-F238E27FC236}">
                <a16:creationId xmlns:a16="http://schemas.microsoft.com/office/drawing/2014/main" id="{AFE3BBF5-DB9D-9C8C-0E61-E963D1700140}"/>
              </a:ext>
            </a:extLst>
          </p:cNvPr>
          <p:cNvSpPr/>
          <p:nvPr/>
        </p:nvSpPr>
        <p:spPr>
          <a:xfrm>
            <a:off x="9341518" y="1448026"/>
            <a:ext cx="2304000" cy="265135"/>
          </a:xfrm>
          <a:prstGeom prst="roundRect">
            <a:avLst/>
          </a:prstGeom>
          <a:solidFill>
            <a:srgbClr val="F87B8A"/>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359" name="Ellips 358">
            <a:extLst>
              <a:ext uri="{FF2B5EF4-FFF2-40B4-BE49-F238E27FC236}">
                <a16:creationId xmlns:a16="http://schemas.microsoft.com/office/drawing/2014/main" id="{A698CAFF-C208-6EAE-502F-8FFAF337C826}"/>
              </a:ext>
            </a:extLst>
          </p:cNvPr>
          <p:cNvSpPr/>
          <p:nvPr/>
        </p:nvSpPr>
        <p:spPr>
          <a:xfrm>
            <a:off x="10269356" y="1117887"/>
            <a:ext cx="432000" cy="432000"/>
          </a:xfrm>
          <a:prstGeom prst="ellipse">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 14">
            <a:extLst>
              <a:ext uri="{FF2B5EF4-FFF2-40B4-BE49-F238E27FC236}">
                <a16:creationId xmlns:a16="http://schemas.microsoft.com/office/drawing/2014/main" id="{C6A48D9C-838C-D3FF-EB03-88F9A84B337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26439" y="1165410"/>
            <a:ext cx="292056" cy="288000"/>
          </a:xfrm>
          <a:prstGeom prst="rect">
            <a:avLst/>
          </a:prstGeom>
        </p:spPr>
      </p:pic>
      <p:sp>
        <p:nvSpPr>
          <p:cNvPr id="360" name="textruta 359">
            <a:extLst>
              <a:ext uri="{FF2B5EF4-FFF2-40B4-BE49-F238E27FC236}">
                <a16:creationId xmlns:a16="http://schemas.microsoft.com/office/drawing/2014/main" id="{789B7A7C-8AE3-A7B1-4155-A8B992CE3654}"/>
              </a:ext>
            </a:extLst>
          </p:cNvPr>
          <p:cNvSpPr txBox="1"/>
          <p:nvPr/>
        </p:nvSpPr>
        <p:spPr>
          <a:xfrm>
            <a:off x="9322159" y="1469184"/>
            <a:ext cx="2340000" cy="477054"/>
          </a:xfrm>
          <a:prstGeom prst="rect">
            <a:avLst/>
          </a:prstGeom>
          <a:solidFill>
            <a:srgbClr val="F87B8A"/>
          </a:solidFill>
        </p:spPr>
        <p:txBody>
          <a:bodyPr wrap="square" rtlCol="0">
            <a:spAutoFit/>
          </a:bodyPr>
          <a:lstStyle/>
          <a:p>
            <a:pPr algn="ctr"/>
            <a:r>
              <a:rPr lang="sv-SE" sz="1400" b="1" dirty="0"/>
              <a:t>Hjällbo </a:t>
            </a:r>
          </a:p>
          <a:p>
            <a:pPr algn="ctr"/>
            <a:r>
              <a:rPr lang="sv-SE" sz="1100" b="1" dirty="0"/>
              <a:t>Serviceindex</a:t>
            </a:r>
          </a:p>
        </p:txBody>
      </p:sp>
      <p:grpSp>
        <p:nvGrpSpPr>
          <p:cNvPr id="21" name="Grupp 20">
            <a:extLst>
              <a:ext uri="{FF2B5EF4-FFF2-40B4-BE49-F238E27FC236}">
                <a16:creationId xmlns:a16="http://schemas.microsoft.com/office/drawing/2014/main" id="{AC4300B6-2CC9-9154-06F8-106D9BDDA618}"/>
              </a:ext>
            </a:extLst>
          </p:cNvPr>
          <p:cNvGrpSpPr/>
          <p:nvPr/>
        </p:nvGrpSpPr>
        <p:grpSpPr>
          <a:xfrm>
            <a:off x="4758520" y="3908593"/>
            <a:ext cx="343912" cy="344899"/>
            <a:chOff x="7286103" y="5558457"/>
            <a:chExt cx="730376" cy="732471"/>
          </a:xfrm>
        </p:grpSpPr>
        <p:pic>
          <p:nvPicPr>
            <p:cNvPr id="19" name="Bild 18">
              <a:extLst>
                <a:ext uri="{FF2B5EF4-FFF2-40B4-BE49-F238E27FC236}">
                  <a16:creationId xmlns:a16="http://schemas.microsoft.com/office/drawing/2014/main" id="{FCB20CDE-0137-A36E-8EA4-D6F24C010A6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86103" y="5847539"/>
              <a:ext cx="506730" cy="443389"/>
            </a:xfrm>
            <a:prstGeom prst="rect">
              <a:avLst/>
            </a:prstGeom>
          </p:spPr>
        </p:pic>
        <p:pic>
          <p:nvPicPr>
            <p:cNvPr id="20" name="Bild 19">
              <a:extLst>
                <a:ext uri="{FF2B5EF4-FFF2-40B4-BE49-F238E27FC236}">
                  <a16:creationId xmlns:a16="http://schemas.microsoft.com/office/drawing/2014/main" id="{004603CC-C5A8-1C53-A362-68784B3C8F2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404479" y="5558457"/>
              <a:ext cx="612000" cy="513000"/>
            </a:xfrm>
            <a:prstGeom prst="rect">
              <a:avLst/>
            </a:prstGeom>
          </p:spPr>
        </p:pic>
      </p:grpSp>
    </p:spTree>
    <p:extLst>
      <p:ext uri="{BB962C8B-B14F-4D97-AF65-F5344CB8AC3E}">
        <p14:creationId xmlns:p14="http://schemas.microsoft.com/office/powerpoint/2010/main" val="172655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906EF2-7C40-F37C-EBD6-169480B5242E}"/>
              </a:ext>
            </a:extLst>
          </p:cNvPr>
          <p:cNvSpPr>
            <a:spLocks noGrp="1"/>
          </p:cNvSpPr>
          <p:nvPr>
            <p:ph type="title"/>
          </p:nvPr>
        </p:nvSpPr>
        <p:spPr>
          <a:xfrm>
            <a:off x="838200" y="324000"/>
            <a:ext cx="10515600" cy="725121"/>
          </a:xfrm>
        </p:spPr>
        <p:txBody>
          <a:bodyPr/>
          <a:lstStyle/>
          <a:p>
            <a:r>
              <a:rPr lang="sv-SE" dirty="0">
                <a:solidFill>
                  <a:schemeClr val="bg1"/>
                </a:solidFill>
              </a:rPr>
              <a:t>Framtiden benchmark 2024</a:t>
            </a:r>
          </a:p>
        </p:txBody>
      </p:sp>
      <p:cxnSp>
        <p:nvCxnSpPr>
          <p:cNvPr id="270" name="Rak koppling 269">
            <a:extLst>
              <a:ext uri="{FF2B5EF4-FFF2-40B4-BE49-F238E27FC236}">
                <a16:creationId xmlns:a16="http://schemas.microsoft.com/office/drawing/2014/main" id="{202ACCD9-734F-B8CC-2A36-5C350B6529CF}"/>
              </a:ext>
            </a:extLst>
          </p:cNvPr>
          <p:cNvCxnSpPr>
            <a:cxnSpLocks/>
          </p:cNvCxnSpPr>
          <p:nvPr/>
        </p:nvCxnSpPr>
        <p:spPr>
          <a:xfrm>
            <a:off x="3327660" y="1125443"/>
            <a:ext cx="0" cy="535117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7" name="Tabell 16">
            <a:extLst>
              <a:ext uri="{FF2B5EF4-FFF2-40B4-BE49-F238E27FC236}">
                <a16:creationId xmlns:a16="http://schemas.microsoft.com/office/drawing/2014/main" id="{2F69416E-E8FD-096C-0201-B305BEC20131}"/>
              </a:ext>
            </a:extLst>
          </p:cNvPr>
          <p:cNvGraphicFramePr>
            <a:graphicFrameLocks noGrp="1"/>
          </p:cNvGraphicFramePr>
          <p:nvPr/>
        </p:nvGraphicFramePr>
        <p:xfrm>
          <a:off x="479780" y="5232694"/>
          <a:ext cx="2923296" cy="966372"/>
        </p:xfrm>
        <a:graphic>
          <a:graphicData uri="http://schemas.openxmlformats.org/drawingml/2006/table">
            <a:tbl>
              <a:tblPr firstRow="1" bandRow="1">
                <a:tableStyleId>{2D5ABB26-0587-4C30-8999-92F81FD0307C}</a:tableStyleId>
              </a:tblPr>
              <a:tblGrid>
                <a:gridCol w="96637">
                  <a:extLst>
                    <a:ext uri="{9D8B030D-6E8A-4147-A177-3AD203B41FA5}">
                      <a16:colId xmlns:a16="http://schemas.microsoft.com/office/drawing/2014/main" val="1507791275"/>
                    </a:ext>
                  </a:extLst>
                </a:gridCol>
                <a:gridCol w="2826659">
                  <a:extLst>
                    <a:ext uri="{9D8B030D-6E8A-4147-A177-3AD203B41FA5}">
                      <a16:colId xmlns:a16="http://schemas.microsoft.com/office/drawing/2014/main" val="721120770"/>
                    </a:ext>
                  </a:extLst>
                </a:gridCol>
              </a:tblGrid>
              <a:tr h="234852">
                <a:tc gridSpan="2">
                  <a:txBody>
                    <a:bodyPr/>
                    <a:lstStyle/>
                    <a:p>
                      <a:pPr algn="l">
                        <a:spcAft>
                          <a:spcPts val="600"/>
                        </a:spcAft>
                      </a:pPr>
                      <a:r>
                        <a:rPr lang="sv-SE" sz="1000" b="1" dirty="0">
                          <a:solidFill>
                            <a:schemeClr val="tx1"/>
                          </a:solidFill>
                        </a:rPr>
                        <a:t>Genomsnitt 2017–2020</a:t>
                      </a:r>
                    </a:p>
                  </a:txBody>
                  <a:tcPr marL="0" marR="0" marT="0" marB="0">
                    <a:lnL>
                      <a:noFill/>
                    </a:lnL>
                    <a:lnR>
                      <a:noFill/>
                    </a:lnR>
                    <a:lnT>
                      <a:noFill/>
                    </a:lnT>
                    <a:lnB>
                      <a:noFill/>
                    </a:lnB>
                    <a:lnTlToBr w="12700" cmpd="sng">
                      <a:noFill/>
                      <a:prstDash val="solid"/>
                    </a:lnTlToBr>
                    <a:lnBlToTr w="12700" cmpd="sng">
                      <a:noFill/>
                      <a:prstDash val="solid"/>
                    </a:lnBlToTr>
                    <a:noFill/>
                  </a:tcPr>
                </a:tc>
                <a:tc hMerge="1">
                  <a:txBody>
                    <a:bodyPr/>
                    <a:lstStyle/>
                    <a:p>
                      <a:pPr algn="l"/>
                      <a:r>
                        <a:rPr lang="sv-SE" sz="1000" b="1" dirty="0">
                          <a:solidFill>
                            <a:schemeClr val="tx1"/>
                          </a:solidFill>
                        </a:rPr>
                        <a:t>Genomsnitt 2017–2020</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68946814"/>
                  </a:ext>
                </a:extLst>
              </a:tr>
              <a:tr h="0">
                <a:tc>
                  <a:txBody>
                    <a:bodyPr/>
                    <a:lstStyle/>
                    <a:p>
                      <a:pPr algn="l"/>
                      <a:endParaRPr lang="sv-SE" sz="1000" dirty="0">
                        <a:solidFill>
                          <a:schemeClr val="tx1"/>
                        </a:solidFill>
                      </a:endParaRPr>
                    </a:p>
                  </a:txBody>
                  <a:tcPr marL="0" marR="0" marT="0" marB="0">
                    <a:lnL>
                      <a:noFill/>
                    </a:lnL>
                    <a:lnR>
                      <a:noFill/>
                    </a:lnR>
                    <a:lnT>
                      <a:noFill/>
                    </a:lnT>
                    <a:lnB>
                      <a:noFill/>
                    </a:lnB>
                    <a:lnTlToBr w="12700" cmpd="sng">
                      <a:noFill/>
                      <a:prstDash val="solid"/>
                    </a:lnTlToBr>
                    <a:lnBlToTr w="12700" cmpd="sng">
                      <a:noFill/>
                      <a:prstDash val="solid"/>
                    </a:lnBlToTr>
                    <a:solidFill>
                      <a:srgbClr val="9FB481"/>
                    </a:solidFill>
                  </a:tcPr>
                </a:tc>
                <a:tc>
                  <a:txBody>
                    <a:bodyPr/>
                    <a:lstStyle/>
                    <a:p>
                      <a:r>
                        <a:rPr lang="sv-SE" sz="1000" dirty="0">
                          <a:latin typeface="+mn-lt"/>
                        </a:rPr>
                        <a:t>&gt; Koncernen (exklusive utvecklingsområden)</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78086104"/>
                  </a:ext>
                </a:extLst>
              </a:tr>
              <a:tr h="0">
                <a:tc>
                  <a:txBody>
                    <a:bodyPr/>
                    <a:lstStyle/>
                    <a:p>
                      <a:pPr algn="l"/>
                      <a:endParaRPr lang="sv-SE" sz="1000" dirty="0">
                        <a:solidFill>
                          <a:schemeClr val="tx1"/>
                        </a:solidFill>
                      </a:endParaRPr>
                    </a:p>
                  </a:txBody>
                  <a:tcPr marL="0" marR="0" marT="0" marB="0">
                    <a:lnL>
                      <a:noFill/>
                    </a:lnL>
                    <a:lnR>
                      <a:noFill/>
                    </a:lnR>
                    <a:lnT>
                      <a:noFill/>
                    </a:lnT>
                    <a:lnB>
                      <a:noFill/>
                    </a:lnB>
                    <a:lnTlToBr w="12700" cmpd="sng">
                      <a:noFill/>
                      <a:prstDash val="solid"/>
                    </a:lnTlToBr>
                    <a:lnBlToTr w="12700" cmpd="sng">
                      <a:noFill/>
                      <a:prstDash val="solid"/>
                    </a:lnBlToTr>
                    <a:solidFill>
                      <a:srgbClr val="F5D99C"/>
                    </a:solidFill>
                  </a:tcPr>
                </a:tc>
                <a:tc>
                  <a:txBody>
                    <a:bodyPr/>
                    <a:lstStyle/>
                    <a:p>
                      <a:pPr algn="l"/>
                      <a:endParaRPr lang="sv-SE" sz="1000" dirty="0">
                        <a:solidFill>
                          <a:schemeClr val="tx1"/>
                        </a:solidFill>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26684310"/>
                  </a:ext>
                </a:extLst>
              </a:tr>
              <a:tr h="0">
                <a:tc>
                  <a:txBody>
                    <a:bodyPr/>
                    <a:lstStyle/>
                    <a:p>
                      <a:pPr algn="l"/>
                      <a:endParaRPr lang="sv-SE" sz="1000" dirty="0">
                        <a:solidFill>
                          <a:schemeClr val="tx1"/>
                        </a:solidFill>
                      </a:endParaRPr>
                    </a:p>
                  </a:txBody>
                  <a:tcPr marL="0" marR="0" marT="0" marB="0">
                    <a:lnL>
                      <a:noFill/>
                    </a:lnL>
                    <a:lnR>
                      <a:noFill/>
                    </a:lnR>
                    <a:lnT>
                      <a:noFill/>
                    </a:lnT>
                    <a:lnB>
                      <a:noFill/>
                    </a:lnB>
                    <a:lnTlToBr w="12700" cmpd="sng">
                      <a:noFill/>
                      <a:prstDash val="solid"/>
                    </a:lnTlToBr>
                    <a:lnBlToTr w="12700" cmpd="sng">
                      <a:noFill/>
                      <a:prstDash val="solid"/>
                    </a:lnBlToTr>
                    <a:solidFill>
                      <a:srgbClr val="F87B8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&lt; Utvecklingsområden – totalt</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73659835"/>
                  </a:ext>
                </a:extLst>
              </a:tr>
            </a:tbl>
          </a:graphicData>
        </a:graphic>
      </p:graphicFrame>
      <p:grpSp>
        <p:nvGrpSpPr>
          <p:cNvPr id="56" name="Grupp 55">
            <a:extLst>
              <a:ext uri="{FF2B5EF4-FFF2-40B4-BE49-F238E27FC236}">
                <a16:creationId xmlns:a16="http://schemas.microsoft.com/office/drawing/2014/main" id="{8A818DAE-0E3F-5D1B-B7D4-D11593E36891}"/>
              </a:ext>
            </a:extLst>
          </p:cNvPr>
          <p:cNvGrpSpPr/>
          <p:nvPr/>
        </p:nvGrpSpPr>
        <p:grpSpPr>
          <a:xfrm>
            <a:off x="520670" y="1122200"/>
            <a:ext cx="2395814" cy="2593211"/>
            <a:chOff x="520670" y="1122200"/>
            <a:chExt cx="2395814" cy="2593211"/>
          </a:xfrm>
        </p:grpSpPr>
        <p:sp>
          <p:nvSpPr>
            <p:cNvPr id="27" name="Ellips 26">
              <a:extLst>
                <a:ext uri="{FF2B5EF4-FFF2-40B4-BE49-F238E27FC236}">
                  <a16:creationId xmlns:a16="http://schemas.microsoft.com/office/drawing/2014/main" id="{25B464B1-7B9E-4181-03ED-8F4F001A9F7F}"/>
                </a:ext>
              </a:extLst>
            </p:cNvPr>
            <p:cNvSpPr/>
            <p:nvPr/>
          </p:nvSpPr>
          <p:spPr>
            <a:xfrm>
              <a:off x="1492032" y="1166027"/>
              <a:ext cx="432000" cy="4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rundade hörn 24">
              <a:extLst>
                <a:ext uri="{FF2B5EF4-FFF2-40B4-BE49-F238E27FC236}">
                  <a16:creationId xmlns:a16="http://schemas.microsoft.com/office/drawing/2014/main" id="{084BA5FC-F9B7-5DDD-0009-1E1096B28FD5}"/>
                </a:ext>
              </a:extLst>
            </p:cNvPr>
            <p:cNvSpPr/>
            <p:nvPr/>
          </p:nvSpPr>
          <p:spPr>
            <a:xfrm>
              <a:off x="576463" y="1489239"/>
              <a:ext cx="2340000" cy="1656000"/>
            </a:xfrm>
            <a:prstGeom prst="roundRect">
              <a:avLst>
                <a:gd name="adj" fmla="val 9036"/>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rundade hörn 21">
              <a:extLst>
                <a:ext uri="{FF2B5EF4-FFF2-40B4-BE49-F238E27FC236}">
                  <a16:creationId xmlns:a16="http://schemas.microsoft.com/office/drawing/2014/main" id="{E6215124-D796-AC21-592D-D0DB341A3450}"/>
                </a:ext>
              </a:extLst>
            </p:cNvPr>
            <p:cNvSpPr/>
            <p:nvPr/>
          </p:nvSpPr>
          <p:spPr>
            <a:xfrm>
              <a:off x="520670" y="1431372"/>
              <a:ext cx="2340000" cy="1656000"/>
            </a:xfrm>
            <a:prstGeom prst="roundRect">
              <a:avLst>
                <a:gd name="adj" fmla="val 9036"/>
              </a:avLst>
            </a:prstGeom>
            <a:solidFill>
              <a:schemeClr val="bg1"/>
            </a:solidFill>
            <a:ln w="57150">
              <a:solidFill>
                <a:srgbClr val="9FB48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Parallellogram 34">
              <a:extLst>
                <a:ext uri="{FF2B5EF4-FFF2-40B4-BE49-F238E27FC236}">
                  <a16:creationId xmlns:a16="http://schemas.microsoft.com/office/drawing/2014/main" id="{0AF1C88F-DA9A-DDCD-11B5-12AC82254D7F}"/>
                </a:ext>
              </a:extLst>
            </p:cNvPr>
            <p:cNvSpPr>
              <a:spLocks/>
            </p:cNvSpPr>
            <p:nvPr/>
          </p:nvSpPr>
          <p:spPr>
            <a:xfrm>
              <a:off x="689379" y="2079992"/>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Trygghet</a:t>
              </a:r>
            </a:p>
          </p:txBody>
        </p:sp>
        <p:sp>
          <p:nvSpPr>
            <p:cNvPr id="36" name="Parallellogram 35">
              <a:extLst>
                <a:ext uri="{FF2B5EF4-FFF2-40B4-BE49-F238E27FC236}">
                  <a16:creationId xmlns:a16="http://schemas.microsoft.com/office/drawing/2014/main" id="{FB2B16E1-A5AE-9699-A99F-998A5A933EAE}"/>
                </a:ext>
              </a:extLst>
            </p:cNvPr>
            <p:cNvSpPr>
              <a:spLocks/>
            </p:cNvSpPr>
            <p:nvPr/>
          </p:nvSpPr>
          <p:spPr>
            <a:xfrm>
              <a:off x="689379" y="2400276"/>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Ta kunden på allvar</a:t>
              </a:r>
            </a:p>
          </p:txBody>
        </p:sp>
        <p:sp>
          <p:nvSpPr>
            <p:cNvPr id="37" name="Parallellogram 36">
              <a:extLst>
                <a:ext uri="{FF2B5EF4-FFF2-40B4-BE49-F238E27FC236}">
                  <a16:creationId xmlns:a16="http://schemas.microsoft.com/office/drawing/2014/main" id="{091E8956-06FE-291A-3163-54C063192804}"/>
                </a:ext>
              </a:extLst>
            </p:cNvPr>
            <p:cNvSpPr>
              <a:spLocks/>
            </p:cNvSpPr>
            <p:nvPr/>
          </p:nvSpPr>
          <p:spPr>
            <a:xfrm>
              <a:off x="689379" y="2737215"/>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Rent och snyggt</a:t>
              </a:r>
            </a:p>
          </p:txBody>
        </p:sp>
        <p:grpSp>
          <p:nvGrpSpPr>
            <p:cNvPr id="457" name="Grupp 456">
              <a:extLst>
                <a:ext uri="{FF2B5EF4-FFF2-40B4-BE49-F238E27FC236}">
                  <a16:creationId xmlns:a16="http://schemas.microsoft.com/office/drawing/2014/main" id="{53F8DFDB-4807-D935-5835-7BD1C06DA45D}"/>
                </a:ext>
              </a:extLst>
            </p:cNvPr>
            <p:cNvGrpSpPr/>
            <p:nvPr/>
          </p:nvGrpSpPr>
          <p:grpSpPr>
            <a:xfrm>
              <a:off x="520670" y="3273081"/>
              <a:ext cx="2395814" cy="442330"/>
              <a:chOff x="520670" y="3277394"/>
              <a:chExt cx="2395814" cy="442330"/>
            </a:xfrm>
          </p:grpSpPr>
          <p:sp>
            <p:nvSpPr>
              <p:cNvPr id="32" name="Rektangel: rundade hörn 31">
                <a:extLst>
                  <a:ext uri="{FF2B5EF4-FFF2-40B4-BE49-F238E27FC236}">
                    <a16:creationId xmlns:a16="http://schemas.microsoft.com/office/drawing/2014/main" id="{C67691B1-D1B5-3EE2-5AAC-EAB5F94B9656}"/>
                  </a:ext>
                </a:extLst>
              </p:cNvPr>
              <p:cNvSpPr/>
              <p:nvPr/>
            </p:nvSpPr>
            <p:spPr>
              <a:xfrm>
                <a:off x="576484" y="3341724"/>
                <a:ext cx="2340000" cy="378000"/>
              </a:xfrm>
              <a:prstGeom prst="roundRect">
                <a:avLst>
                  <a:gd name="adj" fmla="val 27400"/>
                </a:avLst>
              </a:prstGeom>
              <a:solidFill>
                <a:schemeClr val="tx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rundade hörn 28">
                <a:extLst>
                  <a:ext uri="{FF2B5EF4-FFF2-40B4-BE49-F238E27FC236}">
                    <a16:creationId xmlns:a16="http://schemas.microsoft.com/office/drawing/2014/main" id="{F73E9BEC-2BD9-4AEB-D287-CB6D4AD2CAD3}"/>
                  </a:ext>
                </a:extLst>
              </p:cNvPr>
              <p:cNvSpPr/>
              <p:nvPr/>
            </p:nvSpPr>
            <p:spPr>
              <a:xfrm>
                <a:off x="520670" y="3277394"/>
                <a:ext cx="2340000" cy="378000"/>
              </a:xfrm>
              <a:prstGeom prst="roundRect">
                <a:avLst>
                  <a:gd name="adj" fmla="val 27400"/>
                </a:avLst>
              </a:prstGeom>
              <a:solidFill>
                <a:srgbClr val="F5D99C"/>
              </a:solidFill>
              <a:ln w="57150">
                <a:solidFill>
                  <a:srgbClr val="F5D99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Attraktivitetsindex</a:t>
                </a:r>
              </a:p>
            </p:txBody>
          </p:sp>
        </p:grpSp>
        <p:sp>
          <p:nvSpPr>
            <p:cNvPr id="28" name="Rektangel 27">
              <a:extLst>
                <a:ext uri="{FF2B5EF4-FFF2-40B4-BE49-F238E27FC236}">
                  <a16:creationId xmlns:a16="http://schemas.microsoft.com/office/drawing/2014/main" id="{74C2A384-AF3D-3ED3-BDF4-7D5F5DD69E66}"/>
                </a:ext>
              </a:extLst>
            </p:cNvPr>
            <p:cNvSpPr/>
            <p:nvPr/>
          </p:nvSpPr>
          <p:spPr>
            <a:xfrm>
              <a:off x="547619" y="1659947"/>
              <a:ext cx="2304000" cy="303771"/>
            </a:xfrm>
            <a:prstGeom prst="rect">
              <a:avLst/>
            </a:prstGeom>
            <a:solidFill>
              <a:srgbClr val="9FB481"/>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30" name="Rektangel: rundade hörn 29">
              <a:extLst>
                <a:ext uri="{FF2B5EF4-FFF2-40B4-BE49-F238E27FC236}">
                  <a16:creationId xmlns:a16="http://schemas.microsoft.com/office/drawing/2014/main" id="{1A58543C-0CBC-326E-8CC6-906883E2DF6D}"/>
                </a:ext>
              </a:extLst>
            </p:cNvPr>
            <p:cNvSpPr/>
            <p:nvPr/>
          </p:nvSpPr>
          <p:spPr>
            <a:xfrm>
              <a:off x="546832" y="1452339"/>
              <a:ext cx="2304000" cy="265135"/>
            </a:xfrm>
            <a:prstGeom prst="roundRect">
              <a:avLst/>
            </a:prstGeom>
            <a:solidFill>
              <a:srgbClr val="9FB481"/>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26" name="Ellips 25">
              <a:extLst>
                <a:ext uri="{FF2B5EF4-FFF2-40B4-BE49-F238E27FC236}">
                  <a16:creationId xmlns:a16="http://schemas.microsoft.com/office/drawing/2014/main" id="{190CA224-C6BF-7AD9-0C18-DE72F6CC4B50}"/>
                </a:ext>
              </a:extLst>
            </p:cNvPr>
            <p:cNvSpPr/>
            <p:nvPr/>
          </p:nvSpPr>
          <p:spPr>
            <a:xfrm>
              <a:off x="1474670" y="1122200"/>
              <a:ext cx="432000" cy="432000"/>
            </a:xfrm>
            <a:prstGeom prst="ellipse">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33737F31-E558-BD35-AA53-652F63EBAA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8169" y="1204481"/>
              <a:ext cx="270000" cy="270000"/>
            </a:xfrm>
            <a:prstGeom prst="rect">
              <a:avLst/>
            </a:prstGeom>
          </p:spPr>
        </p:pic>
      </p:grpSp>
      <p:grpSp>
        <p:nvGrpSpPr>
          <p:cNvPr id="55" name="Grupp 54">
            <a:extLst>
              <a:ext uri="{FF2B5EF4-FFF2-40B4-BE49-F238E27FC236}">
                <a16:creationId xmlns:a16="http://schemas.microsoft.com/office/drawing/2014/main" id="{4960E207-3BA7-67E2-017E-991D40695CC5}"/>
              </a:ext>
            </a:extLst>
          </p:cNvPr>
          <p:cNvGrpSpPr/>
          <p:nvPr/>
        </p:nvGrpSpPr>
        <p:grpSpPr>
          <a:xfrm>
            <a:off x="3754052" y="1117887"/>
            <a:ext cx="2395814" cy="2597524"/>
            <a:chOff x="3754052" y="1117887"/>
            <a:chExt cx="2395814" cy="2597524"/>
          </a:xfrm>
        </p:grpSpPr>
        <p:sp>
          <p:nvSpPr>
            <p:cNvPr id="258" name="Ellips 257">
              <a:extLst>
                <a:ext uri="{FF2B5EF4-FFF2-40B4-BE49-F238E27FC236}">
                  <a16:creationId xmlns:a16="http://schemas.microsoft.com/office/drawing/2014/main" id="{C02D1F4A-3F23-02FA-1C72-E46DAB574B67}"/>
                </a:ext>
              </a:extLst>
            </p:cNvPr>
            <p:cNvSpPr/>
            <p:nvPr/>
          </p:nvSpPr>
          <p:spPr>
            <a:xfrm>
              <a:off x="4725414" y="1161714"/>
              <a:ext cx="432000" cy="4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9" name="Rektangel: rundade hörn 258">
              <a:extLst>
                <a:ext uri="{FF2B5EF4-FFF2-40B4-BE49-F238E27FC236}">
                  <a16:creationId xmlns:a16="http://schemas.microsoft.com/office/drawing/2014/main" id="{F66ACDF2-73D0-086B-68B7-0B0256A1BCA4}"/>
                </a:ext>
              </a:extLst>
            </p:cNvPr>
            <p:cNvSpPr/>
            <p:nvPr/>
          </p:nvSpPr>
          <p:spPr>
            <a:xfrm>
              <a:off x="3809845" y="1490242"/>
              <a:ext cx="2340000" cy="1656000"/>
            </a:xfrm>
            <a:prstGeom prst="roundRect">
              <a:avLst>
                <a:gd name="adj" fmla="val 9036"/>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0" name="Rektangel: rundade hörn 259">
              <a:extLst>
                <a:ext uri="{FF2B5EF4-FFF2-40B4-BE49-F238E27FC236}">
                  <a16:creationId xmlns:a16="http://schemas.microsoft.com/office/drawing/2014/main" id="{04C110E8-C96F-2392-A40B-3A2197906EE7}"/>
                </a:ext>
              </a:extLst>
            </p:cNvPr>
            <p:cNvSpPr/>
            <p:nvPr/>
          </p:nvSpPr>
          <p:spPr>
            <a:xfrm>
              <a:off x="3754052" y="1432375"/>
              <a:ext cx="2340000" cy="1656000"/>
            </a:xfrm>
            <a:prstGeom prst="roundRect">
              <a:avLst>
                <a:gd name="adj" fmla="val 9036"/>
              </a:avLst>
            </a:prstGeom>
            <a:solidFill>
              <a:schemeClr val="bg1"/>
            </a:solidFill>
            <a:ln w="57150">
              <a:solidFill>
                <a:srgbClr val="9FB48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1" name="Parallellogram 260">
              <a:extLst>
                <a:ext uri="{FF2B5EF4-FFF2-40B4-BE49-F238E27FC236}">
                  <a16:creationId xmlns:a16="http://schemas.microsoft.com/office/drawing/2014/main" id="{B2577963-B8A1-2BB3-6CC2-9625812275BE}"/>
                </a:ext>
              </a:extLst>
            </p:cNvPr>
            <p:cNvSpPr>
              <a:spLocks/>
            </p:cNvSpPr>
            <p:nvPr/>
          </p:nvSpPr>
          <p:spPr>
            <a:xfrm>
              <a:off x="3922761" y="2059025"/>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Trygghet</a:t>
              </a:r>
            </a:p>
          </p:txBody>
        </p:sp>
        <p:sp>
          <p:nvSpPr>
            <p:cNvPr id="262" name="Parallellogram 261">
              <a:extLst>
                <a:ext uri="{FF2B5EF4-FFF2-40B4-BE49-F238E27FC236}">
                  <a16:creationId xmlns:a16="http://schemas.microsoft.com/office/drawing/2014/main" id="{0F374BAA-F793-DD74-F450-DF0124A4B7BD}"/>
                </a:ext>
              </a:extLst>
            </p:cNvPr>
            <p:cNvSpPr>
              <a:spLocks/>
            </p:cNvSpPr>
            <p:nvPr/>
          </p:nvSpPr>
          <p:spPr>
            <a:xfrm>
              <a:off x="3922761" y="2395963"/>
              <a:ext cx="2016000" cy="234000"/>
            </a:xfrm>
            <a:prstGeom prst="parallelogram">
              <a:avLst>
                <a:gd name="adj" fmla="val 111766"/>
              </a:avLst>
            </a:prstGeom>
            <a:solidFill>
              <a:srgbClr val="F5D99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Ta kunden på allvar</a:t>
              </a:r>
            </a:p>
          </p:txBody>
        </p:sp>
        <p:sp>
          <p:nvSpPr>
            <p:cNvPr id="263" name="Parallellogram 262">
              <a:extLst>
                <a:ext uri="{FF2B5EF4-FFF2-40B4-BE49-F238E27FC236}">
                  <a16:creationId xmlns:a16="http://schemas.microsoft.com/office/drawing/2014/main" id="{BAAD9E74-EA44-D86D-454E-E68607F3793D}"/>
                </a:ext>
              </a:extLst>
            </p:cNvPr>
            <p:cNvSpPr>
              <a:spLocks/>
            </p:cNvSpPr>
            <p:nvPr/>
          </p:nvSpPr>
          <p:spPr>
            <a:xfrm>
              <a:off x="3922761" y="2732902"/>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Rent och snyggt</a:t>
              </a:r>
            </a:p>
          </p:txBody>
        </p:sp>
        <p:grpSp>
          <p:nvGrpSpPr>
            <p:cNvPr id="456" name="Grupp 455">
              <a:extLst>
                <a:ext uri="{FF2B5EF4-FFF2-40B4-BE49-F238E27FC236}">
                  <a16:creationId xmlns:a16="http://schemas.microsoft.com/office/drawing/2014/main" id="{F44DFC90-6E1C-C77B-A9CE-1C5DBF048E57}"/>
                </a:ext>
              </a:extLst>
            </p:cNvPr>
            <p:cNvGrpSpPr/>
            <p:nvPr/>
          </p:nvGrpSpPr>
          <p:grpSpPr>
            <a:xfrm>
              <a:off x="3754052" y="3273081"/>
              <a:ext cx="2395814" cy="442330"/>
              <a:chOff x="3754052" y="3273081"/>
              <a:chExt cx="2395814" cy="442330"/>
            </a:xfrm>
          </p:grpSpPr>
          <p:sp>
            <p:nvSpPr>
              <p:cNvPr id="264" name="Rektangel: rundade hörn 263">
                <a:extLst>
                  <a:ext uri="{FF2B5EF4-FFF2-40B4-BE49-F238E27FC236}">
                    <a16:creationId xmlns:a16="http://schemas.microsoft.com/office/drawing/2014/main" id="{68FB0120-FE13-0975-AB53-84531CEE5C24}"/>
                  </a:ext>
                </a:extLst>
              </p:cNvPr>
              <p:cNvSpPr/>
              <p:nvPr/>
            </p:nvSpPr>
            <p:spPr>
              <a:xfrm>
                <a:off x="3809866" y="3337411"/>
                <a:ext cx="2340000" cy="378000"/>
              </a:xfrm>
              <a:prstGeom prst="roundRect">
                <a:avLst>
                  <a:gd name="adj" fmla="val 27400"/>
                </a:avLst>
              </a:prstGeom>
              <a:solidFill>
                <a:schemeClr val="tx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5" name="Rektangel: rundade hörn 264">
                <a:extLst>
                  <a:ext uri="{FF2B5EF4-FFF2-40B4-BE49-F238E27FC236}">
                    <a16:creationId xmlns:a16="http://schemas.microsoft.com/office/drawing/2014/main" id="{4C131CFD-73B4-A237-F946-647D0FD86D8B}"/>
                  </a:ext>
                </a:extLst>
              </p:cNvPr>
              <p:cNvSpPr/>
              <p:nvPr/>
            </p:nvSpPr>
            <p:spPr>
              <a:xfrm>
                <a:off x="3754052" y="3273081"/>
                <a:ext cx="2340000" cy="378000"/>
              </a:xfrm>
              <a:prstGeom prst="roundRect">
                <a:avLst>
                  <a:gd name="adj" fmla="val 27400"/>
                </a:avLst>
              </a:prstGeom>
              <a:solidFill>
                <a:srgbClr val="F5D99C"/>
              </a:solidFill>
              <a:ln w="57150">
                <a:solidFill>
                  <a:srgbClr val="F5D99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Attraktivitetsindex</a:t>
                </a:r>
              </a:p>
            </p:txBody>
          </p:sp>
        </p:grpSp>
        <p:sp>
          <p:nvSpPr>
            <p:cNvPr id="266" name="Rektangel 265">
              <a:extLst>
                <a:ext uri="{FF2B5EF4-FFF2-40B4-BE49-F238E27FC236}">
                  <a16:creationId xmlns:a16="http://schemas.microsoft.com/office/drawing/2014/main" id="{7C8F7222-3937-6BC5-0B35-E9BEBE1950A5}"/>
                </a:ext>
              </a:extLst>
            </p:cNvPr>
            <p:cNvSpPr/>
            <p:nvPr/>
          </p:nvSpPr>
          <p:spPr>
            <a:xfrm>
              <a:off x="3781001" y="1655634"/>
              <a:ext cx="2304000" cy="303771"/>
            </a:xfrm>
            <a:prstGeom prst="rect">
              <a:avLst/>
            </a:prstGeom>
            <a:solidFill>
              <a:srgbClr val="9FB481"/>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267" name="Rektangel: rundade hörn 266">
              <a:extLst>
                <a:ext uri="{FF2B5EF4-FFF2-40B4-BE49-F238E27FC236}">
                  <a16:creationId xmlns:a16="http://schemas.microsoft.com/office/drawing/2014/main" id="{D5D2596F-0EE4-BF34-DCA7-C19DC89F7864}"/>
                </a:ext>
              </a:extLst>
            </p:cNvPr>
            <p:cNvSpPr/>
            <p:nvPr/>
          </p:nvSpPr>
          <p:spPr>
            <a:xfrm>
              <a:off x="3780214" y="1448026"/>
              <a:ext cx="2304000" cy="265135"/>
            </a:xfrm>
            <a:prstGeom prst="roundRect">
              <a:avLst/>
            </a:prstGeom>
            <a:solidFill>
              <a:srgbClr val="9FB481"/>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268" name="Ellips 267">
              <a:extLst>
                <a:ext uri="{FF2B5EF4-FFF2-40B4-BE49-F238E27FC236}">
                  <a16:creationId xmlns:a16="http://schemas.microsoft.com/office/drawing/2014/main" id="{815F0D01-A04A-1083-EE34-9A53E4C8888E}"/>
                </a:ext>
              </a:extLst>
            </p:cNvPr>
            <p:cNvSpPr/>
            <p:nvPr/>
          </p:nvSpPr>
          <p:spPr>
            <a:xfrm>
              <a:off x="4708052" y="1117887"/>
              <a:ext cx="432000" cy="432000"/>
            </a:xfrm>
            <a:prstGeom prst="ellipse">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 10">
              <a:extLst>
                <a:ext uri="{FF2B5EF4-FFF2-40B4-BE49-F238E27FC236}">
                  <a16:creationId xmlns:a16="http://schemas.microsoft.com/office/drawing/2014/main" id="{B16D1D56-D4F6-5E9E-8AD7-0BBEEE451D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16197" y="1159599"/>
              <a:ext cx="229127" cy="324000"/>
            </a:xfrm>
            <a:prstGeom prst="rect">
              <a:avLst/>
            </a:prstGeom>
          </p:spPr>
        </p:pic>
      </p:grpSp>
      <p:grpSp>
        <p:nvGrpSpPr>
          <p:cNvPr id="54" name="Grupp 53">
            <a:extLst>
              <a:ext uri="{FF2B5EF4-FFF2-40B4-BE49-F238E27FC236}">
                <a16:creationId xmlns:a16="http://schemas.microsoft.com/office/drawing/2014/main" id="{01CD4C3C-E160-92E1-C127-03A0308D907C}"/>
              </a:ext>
            </a:extLst>
          </p:cNvPr>
          <p:cNvGrpSpPr/>
          <p:nvPr/>
        </p:nvGrpSpPr>
        <p:grpSpPr>
          <a:xfrm>
            <a:off x="6534704" y="1125443"/>
            <a:ext cx="2395814" cy="2589968"/>
            <a:chOff x="6534704" y="1125443"/>
            <a:chExt cx="2395814" cy="2589968"/>
          </a:xfrm>
        </p:grpSpPr>
        <p:sp>
          <p:nvSpPr>
            <p:cNvPr id="39" name="Ellips 38">
              <a:extLst>
                <a:ext uri="{FF2B5EF4-FFF2-40B4-BE49-F238E27FC236}">
                  <a16:creationId xmlns:a16="http://schemas.microsoft.com/office/drawing/2014/main" id="{32A0EE93-3275-278F-8072-8A5410CF114A}"/>
                </a:ext>
              </a:extLst>
            </p:cNvPr>
            <p:cNvSpPr/>
            <p:nvPr/>
          </p:nvSpPr>
          <p:spPr>
            <a:xfrm>
              <a:off x="7506066" y="1169270"/>
              <a:ext cx="432000" cy="4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rundade hörn 39">
              <a:extLst>
                <a:ext uri="{FF2B5EF4-FFF2-40B4-BE49-F238E27FC236}">
                  <a16:creationId xmlns:a16="http://schemas.microsoft.com/office/drawing/2014/main" id="{801AD417-79B3-BFA4-C736-1C06D9C7CE5A}"/>
                </a:ext>
              </a:extLst>
            </p:cNvPr>
            <p:cNvSpPr/>
            <p:nvPr/>
          </p:nvSpPr>
          <p:spPr>
            <a:xfrm>
              <a:off x="6590497" y="1492482"/>
              <a:ext cx="2340000" cy="1656000"/>
            </a:xfrm>
            <a:prstGeom prst="roundRect">
              <a:avLst>
                <a:gd name="adj" fmla="val 9036"/>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rundade hörn 40">
              <a:extLst>
                <a:ext uri="{FF2B5EF4-FFF2-40B4-BE49-F238E27FC236}">
                  <a16:creationId xmlns:a16="http://schemas.microsoft.com/office/drawing/2014/main" id="{8F24C8AC-BCB5-2C5E-5D3C-5E1E14ABC619}"/>
                </a:ext>
              </a:extLst>
            </p:cNvPr>
            <p:cNvSpPr/>
            <p:nvPr/>
          </p:nvSpPr>
          <p:spPr>
            <a:xfrm>
              <a:off x="6534704" y="1434615"/>
              <a:ext cx="2340000" cy="1656000"/>
            </a:xfrm>
            <a:prstGeom prst="roundRect">
              <a:avLst>
                <a:gd name="adj" fmla="val 9036"/>
              </a:avLst>
            </a:prstGeom>
            <a:solidFill>
              <a:schemeClr val="bg1"/>
            </a:solidFill>
            <a:ln w="57150">
              <a:solidFill>
                <a:srgbClr val="9FB48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Parallellogram 41">
              <a:extLst>
                <a:ext uri="{FF2B5EF4-FFF2-40B4-BE49-F238E27FC236}">
                  <a16:creationId xmlns:a16="http://schemas.microsoft.com/office/drawing/2014/main" id="{6A4AB541-E5C5-7369-3C04-2EF9264AB45C}"/>
                </a:ext>
              </a:extLst>
            </p:cNvPr>
            <p:cNvSpPr>
              <a:spLocks/>
            </p:cNvSpPr>
            <p:nvPr/>
          </p:nvSpPr>
          <p:spPr>
            <a:xfrm>
              <a:off x="6703413" y="2066581"/>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Trygghet</a:t>
              </a:r>
            </a:p>
          </p:txBody>
        </p:sp>
        <p:sp>
          <p:nvSpPr>
            <p:cNvPr id="43" name="Parallellogram 42">
              <a:extLst>
                <a:ext uri="{FF2B5EF4-FFF2-40B4-BE49-F238E27FC236}">
                  <a16:creationId xmlns:a16="http://schemas.microsoft.com/office/drawing/2014/main" id="{052ACDFA-5CFE-C550-5C78-4E593D82E724}"/>
                </a:ext>
              </a:extLst>
            </p:cNvPr>
            <p:cNvSpPr>
              <a:spLocks/>
            </p:cNvSpPr>
            <p:nvPr/>
          </p:nvSpPr>
          <p:spPr>
            <a:xfrm>
              <a:off x="6703413" y="2403519"/>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Ta kunden på allvar</a:t>
              </a:r>
            </a:p>
          </p:txBody>
        </p:sp>
        <p:sp>
          <p:nvSpPr>
            <p:cNvPr id="44" name="Parallellogram 43">
              <a:extLst>
                <a:ext uri="{FF2B5EF4-FFF2-40B4-BE49-F238E27FC236}">
                  <a16:creationId xmlns:a16="http://schemas.microsoft.com/office/drawing/2014/main" id="{8613AB5B-06C4-ABB6-4570-081037F74D0E}"/>
                </a:ext>
              </a:extLst>
            </p:cNvPr>
            <p:cNvSpPr>
              <a:spLocks/>
            </p:cNvSpPr>
            <p:nvPr/>
          </p:nvSpPr>
          <p:spPr>
            <a:xfrm>
              <a:off x="6703413" y="2740458"/>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Rent och snyggt</a:t>
              </a:r>
            </a:p>
          </p:txBody>
        </p:sp>
        <p:grpSp>
          <p:nvGrpSpPr>
            <p:cNvPr id="455" name="Grupp 454">
              <a:extLst>
                <a:ext uri="{FF2B5EF4-FFF2-40B4-BE49-F238E27FC236}">
                  <a16:creationId xmlns:a16="http://schemas.microsoft.com/office/drawing/2014/main" id="{B8908CAE-77A9-7624-7884-C0E36032DBB6}"/>
                </a:ext>
              </a:extLst>
            </p:cNvPr>
            <p:cNvGrpSpPr/>
            <p:nvPr/>
          </p:nvGrpSpPr>
          <p:grpSpPr>
            <a:xfrm>
              <a:off x="6534704" y="3273081"/>
              <a:ext cx="2395814" cy="442330"/>
              <a:chOff x="6534704" y="3280637"/>
              <a:chExt cx="2395814" cy="442330"/>
            </a:xfrm>
          </p:grpSpPr>
          <p:sp>
            <p:nvSpPr>
              <p:cNvPr id="45" name="Rektangel: rundade hörn 44">
                <a:extLst>
                  <a:ext uri="{FF2B5EF4-FFF2-40B4-BE49-F238E27FC236}">
                    <a16:creationId xmlns:a16="http://schemas.microsoft.com/office/drawing/2014/main" id="{4374D111-1D06-4FD3-2C25-E59D10265B0C}"/>
                  </a:ext>
                </a:extLst>
              </p:cNvPr>
              <p:cNvSpPr/>
              <p:nvPr/>
            </p:nvSpPr>
            <p:spPr>
              <a:xfrm>
                <a:off x="6590518" y="3344967"/>
                <a:ext cx="2340000" cy="378000"/>
              </a:xfrm>
              <a:prstGeom prst="roundRect">
                <a:avLst>
                  <a:gd name="adj" fmla="val 27400"/>
                </a:avLst>
              </a:prstGeom>
              <a:solidFill>
                <a:schemeClr val="tx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rundade hörn 45">
                <a:extLst>
                  <a:ext uri="{FF2B5EF4-FFF2-40B4-BE49-F238E27FC236}">
                    <a16:creationId xmlns:a16="http://schemas.microsoft.com/office/drawing/2014/main" id="{BBF0D7FF-A1C4-61A8-F2D0-A1A9BB167E06}"/>
                  </a:ext>
                </a:extLst>
              </p:cNvPr>
              <p:cNvSpPr/>
              <p:nvPr/>
            </p:nvSpPr>
            <p:spPr>
              <a:xfrm>
                <a:off x="6534704" y="3280637"/>
                <a:ext cx="2340000" cy="378000"/>
              </a:xfrm>
              <a:prstGeom prst="roundRect">
                <a:avLst>
                  <a:gd name="adj" fmla="val 27400"/>
                </a:avLst>
              </a:prstGeom>
              <a:solidFill>
                <a:srgbClr val="F5D99C"/>
              </a:solidFill>
              <a:ln w="57150">
                <a:solidFill>
                  <a:srgbClr val="F5D99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Attraktivitetsindex</a:t>
                </a:r>
              </a:p>
            </p:txBody>
          </p:sp>
        </p:grpSp>
        <p:sp>
          <p:nvSpPr>
            <p:cNvPr id="47" name="Rektangel 46">
              <a:extLst>
                <a:ext uri="{FF2B5EF4-FFF2-40B4-BE49-F238E27FC236}">
                  <a16:creationId xmlns:a16="http://schemas.microsoft.com/office/drawing/2014/main" id="{A1CCAD67-B892-3398-5532-92276D05AD4F}"/>
                </a:ext>
              </a:extLst>
            </p:cNvPr>
            <p:cNvSpPr/>
            <p:nvPr/>
          </p:nvSpPr>
          <p:spPr>
            <a:xfrm>
              <a:off x="6561653" y="1663190"/>
              <a:ext cx="2304000" cy="303771"/>
            </a:xfrm>
            <a:prstGeom prst="rect">
              <a:avLst/>
            </a:prstGeom>
            <a:solidFill>
              <a:srgbClr val="9FB481"/>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48" name="Rektangel: rundade hörn 47">
              <a:extLst>
                <a:ext uri="{FF2B5EF4-FFF2-40B4-BE49-F238E27FC236}">
                  <a16:creationId xmlns:a16="http://schemas.microsoft.com/office/drawing/2014/main" id="{04E1B820-24B5-A5C9-4357-B7DD950E359C}"/>
                </a:ext>
              </a:extLst>
            </p:cNvPr>
            <p:cNvSpPr/>
            <p:nvPr/>
          </p:nvSpPr>
          <p:spPr>
            <a:xfrm>
              <a:off x="6560866" y="1455582"/>
              <a:ext cx="2304000" cy="265135"/>
            </a:xfrm>
            <a:prstGeom prst="roundRect">
              <a:avLst/>
            </a:prstGeom>
            <a:solidFill>
              <a:srgbClr val="9FB481"/>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49" name="Ellips 48">
              <a:extLst>
                <a:ext uri="{FF2B5EF4-FFF2-40B4-BE49-F238E27FC236}">
                  <a16:creationId xmlns:a16="http://schemas.microsoft.com/office/drawing/2014/main" id="{58A6D4D2-ABC8-8D57-C90B-7F73321AAFC9}"/>
                </a:ext>
              </a:extLst>
            </p:cNvPr>
            <p:cNvSpPr/>
            <p:nvPr/>
          </p:nvSpPr>
          <p:spPr>
            <a:xfrm>
              <a:off x="7488704" y="1125443"/>
              <a:ext cx="432000" cy="432000"/>
            </a:xfrm>
            <a:prstGeom prst="ellipse">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79AF6706-2942-334A-6EFC-052BD51D34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83861" y="1165015"/>
              <a:ext cx="256000" cy="288000"/>
            </a:xfrm>
            <a:prstGeom prst="rect">
              <a:avLst/>
            </a:prstGeom>
          </p:spPr>
        </p:pic>
      </p:grpSp>
      <p:grpSp>
        <p:nvGrpSpPr>
          <p:cNvPr id="53" name="Grupp 52">
            <a:extLst>
              <a:ext uri="{FF2B5EF4-FFF2-40B4-BE49-F238E27FC236}">
                <a16:creationId xmlns:a16="http://schemas.microsoft.com/office/drawing/2014/main" id="{7AF0098E-0EEE-CD9C-9A0D-1C44A2C0044A}"/>
              </a:ext>
            </a:extLst>
          </p:cNvPr>
          <p:cNvGrpSpPr/>
          <p:nvPr/>
        </p:nvGrpSpPr>
        <p:grpSpPr>
          <a:xfrm>
            <a:off x="9315356" y="1117887"/>
            <a:ext cx="2395814" cy="2597524"/>
            <a:chOff x="9315356" y="1117887"/>
            <a:chExt cx="2395814" cy="2597524"/>
          </a:xfrm>
        </p:grpSpPr>
        <p:sp>
          <p:nvSpPr>
            <p:cNvPr id="349" name="Ellips 348">
              <a:extLst>
                <a:ext uri="{FF2B5EF4-FFF2-40B4-BE49-F238E27FC236}">
                  <a16:creationId xmlns:a16="http://schemas.microsoft.com/office/drawing/2014/main" id="{07A9D1F5-A07C-4C20-F46C-448F69E17E6A}"/>
                </a:ext>
              </a:extLst>
            </p:cNvPr>
            <p:cNvSpPr/>
            <p:nvPr/>
          </p:nvSpPr>
          <p:spPr>
            <a:xfrm>
              <a:off x="10286718" y="1161714"/>
              <a:ext cx="432000" cy="4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0" name="Rektangel: rundade hörn 349">
              <a:extLst>
                <a:ext uri="{FF2B5EF4-FFF2-40B4-BE49-F238E27FC236}">
                  <a16:creationId xmlns:a16="http://schemas.microsoft.com/office/drawing/2014/main" id="{21F81B8C-475A-0F7C-33E3-08C7A7A40325}"/>
                </a:ext>
              </a:extLst>
            </p:cNvPr>
            <p:cNvSpPr/>
            <p:nvPr/>
          </p:nvSpPr>
          <p:spPr>
            <a:xfrm>
              <a:off x="9371149" y="1490242"/>
              <a:ext cx="2340000" cy="1656000"/>
            </a:xfrm>
            <a:prstGeom prst="roundRect">
              <a:avLst>
                <a:gd name="adj" fmla="val 9036"/>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1" name="Rektangel: rundade hörn 350">
              <a:extLst>
                <a:ext uri="{FF2B5EF4-FFF2-40B4-BE49-F238E27FC236}">
                  <a16:creationId xmlns:a16="http://schemas.microsoft.com/office/drawing/2014/main" id="{154F81AD-A2FD-F20A-D4AF-F77E63BF3AFE}"/>
                </a:ext>
              </a:extLst>
            </p:cNvPr>
            <p:cNvSpPr/>
            <p:nvPr/>
          </p:nvSpPr>
          <p:spPr>
            <a:xfrm>
              <a:off x="9315356" y="1432375"/>
              <a:ext cx="2340000" cy="1656000"/>
            </a:xfrm>
            <a:prstGeom prst="roundRect">
              <a:avLst>
                <a:gd name="adj" fmla="val 9036"/>
              </a:avLst>
            </a:prstGeom>
            <a:solidFill>
              <a:schemeClr val="bg1"/>
            </a:solidFill>
            <a:ln w="57150">
              <a:solidFill>
                <a:srgbClr val="9FB48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2" name="Parallellogram 351">
              <a:extLst>
                <a:ext uri="{FF2B5EF4-FFF2-40B4-BE49-F238E27FC236}">
                  <a16:creationId xmlns:a16="http://schemas.microsoft.com/office/drawing/2014/main" id="{3F5103C5-52DB-35FA-B5CC-B1459801F6E1}"/>
                </a:ext>
              </a:extLst>
            </p:cNvPr>
            <p:cNvSpPr>
              <a:spLocks/>
            </p:cNvSpPr>
            <p:nvPr/>
          </p:nvSpPr>
          <p:spPr>
            <a:xfrm>
              <a:off x="9484065" y="2059025"/>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Trygghet</a:t>
              </a:r>
            </a:p>
          </p:txBody>
        </p:sp>
        <p:sp>
          <p:nvSpPr>
            <p:cNvPr id="353" name="Parallellogram 352">
              <a:extLst>
                <a:ext uri="{FF2B5EF4-FFF2-40B4-BE49-F238E27FC236}">
                  <a16:creationId xmlns:a16="http://schemas.microsoft.com/office/drawing/2014/main" id="{36315D76-06A5-C6C1-E59C-3CDC91994A18}"/>
                </a:ext>
              </a:extLst>
            </p:cNvPr>
            <p:cNvSpPr>
              <a:spLocks/>
            </p:cNvSpPr>
            <p:nvPr/>
          </p:nvSpPr>
          <p:spPr>
            <a:xfrm>
              <a:off x="9484065" y="2395963"/>
              <a:ext cx="2016000" cy="234000"/>
            </a:xfrm>
            <a:prstGeom prst="parallelogram">
              <a:avLst>
                <a:gd name="adj" fmla="val 111766"/>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Ta kunden på allvar</a:t>
              </a:r>
            </a:p>
          </p:txBody>
        </p:sp>
        <p:sp>
          <p:nvSpPr>
            <p:cNvPr id="354" name="Parallellogram 353">
              <a:extLst>
                <a:ext uri="{FF2B5EF4-FFF2-40B4-BE49-F238E27FC236}">
                  <a16:creationId xmlns:a16="http://schemas.microsoft.com/office/drawing/2014/main" id="{BF4FCF8F-1C57-51D1-0D1C-7BCDB4ADED05}"/>
                </a:ext>
              </a:extLst>
            </p:cNvPr>
            <p:cNvSpPr>
              <a:spLocks/>
            </p:cNvSpPr>
            <p:nvPr/>
          </p:nvSpPr>
          <p:spPr>
            <a:xfrm>
              <a:off x="9484065" y="2732902"/>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Rent och snyggt</a:t>
              </a:r>
            </a:p>
          </p:txBody>
        </p:sp>
        <p:grpSp>
          <p:nvGrpSpPr>
            <p:cNvPr id="454" name="Grupp 453">
              <a:extLst>
                <a:ext uri="{FF2B5EF4-FFF2-40B4-BE49-F238E27FC236}">
                  <a16:creationId xmlns:a16="http://schemas.microsoft.com/office/drawing/2014/main" id="{42689CA4-AD27-4E3C-539D-1EA766069141}"/>
                </a:ext>
              </a:extLst>
            </p:cNvPr>
            <p:cNvGrpSpPr/>
            <p:nvPr/>
          </p:nvGrpSpPr>
          <p:grpSpPr>
            <a:xfrm>
              <a:off x="9315356" y="3273081"/>
              <a:ext cx="2395814" cy="442330"/>
              <a:chOff x="9315356" y="3273081"/>
              <a:chExt cx="2395814" cy="442330"/>
            </a:xfrm>
          </p:grpSpPr>
          <p:sp>
            <p:nvSpPr>
              <p:cNvPr id="355" name="Rektangel: rundade hörn 354">
                <a:extLst>
                  <a:ext uri="{FF2B5EF4-FFF2-40B4-BE49-F238E27FC236}">
                    <a16:creationId xmlns:a16="http://schemas.microsoft.com/office/drawing/2014/main" id="{59F30F6A-517A-E0A3-20FB-1636A90AC470}"/>
                  </a:ext>
                </a:extLst>
              </p:cNvPr>
              <p:cNvSpPr/>
              <p:nvPr/>
            </p:nvSpPr>
            <p:spPr>
              <a:xfrm>
                <a:off x="9371170" y="3337411"/>
                <a:ext cx="2340000" cy="378000"/>
              </a:xfrm>
              <a:prstGeom prst="roundRect">
                <a:avLst>
                  <a:gd name="adj" fmla="val 27400"/>
                </a:avLst>
              </a:prstGeom>
              <a:solidFill>
                <a:schemeClr val="tx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6" name="Rektangel: rundade hörn 355">
                <a:extLst>
                  <a:ext uri="{FF2B5EF4-FFF2-40B4-BE49-F238E27FC236}">
                    <a16:creationId xmlns:a16="http://schemas.microsoft.com/office/drawing/2014/main" id="{860CF284-6476-8018-1492-CE347AA202BD}"/>
                  </a:ext>
                </a:extLst>
              </p:cNvPr>
              <p:cNvSpPr/>
              <p:nvPr/>
            </p:nvSpPr>
            <p:spPr>
              <a:xfrm>
                <a:off x="9315356" y="3273081"/>
                <a:ext cx="2340000" cy="378000"/>
              </a:xfrm>
              <a:prstGeom prst="roundRect">
                <a:avLst>
                  <a:gd name="adj" fmla="val 27400"/>
                </a:avLst>
              </a:prstGeom>
              <a:solidFill>
                <a:srgbClr val="F5D99C"/>
              </a:solidFill>
              <a:ln w="57150">
                <a:solidFill>
                  <a:srgbClr val="F5D99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Attraktivitetsindex</a:t>
                </a:r>
              </a:p>
            </p:txBody>
          </p:sp>
        </p:grpSp>
        <p:sp>
          <p:nvSpPr>
            <p:cNvPr id="357" name="Rektangel 356">
              <a:extLst>
                <a:ext uri="{FF2B5EF4-FFF2-40B4-BE49-F238E27FC236}">
                  <a16:creationId xmlns:a16="http://schemas.microsoft.com/office/drawing/2014/main" id="{120B2B62-747C-771C-8F88-615198B3ADD9}"/>
                </a:ext>
              </a:extLst>
            </p:cNvPr>
            <p:cNvSpPr/>
            <p:nvPr/>
          </p:nvSpPr>
          <p:spPr>
            <a:xfrm>
              <a:off x="9342305" y="1655634"/>
              <a:ext cx="2304000" cy="303771"/>
            </a:xfrm>
            <a:prstGeom prst="rect">
              <a:avLst/>
            </a:prstGeom>
            <a:solidFill>
              <a:srgbClr val="9FB481"/>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358" name="Rektangel: rundade hörn 357">
              <a:extLst>
                <a:ext uri="{FF2B5EF4-FFF2-40B4-BE49-F238E27FC236}">
                  <a16:creationId xmlns:a16="http://schemas.microsoft.com/office/drawing/2014/main" id="{AFE3BBF5-DB9D-9C8C-0E61-E963D1700140}"/>
                </a:ext>
              </a:extLst>
            </p:cNvPr>
            <p:cNvSpPr/>
            <p:nvPr/>
          </p:nvSpPr>
          <p:spPr>
            <a:xfrm>
              <a:off x="9341518" y="1448026"/>
              <a:ext cx="2304000" cy="265135"/>
            </a:xfrm>
            <a:prstGeom prst="roundRect">
              <a:avLst/>
            </a:prstGeom>
            <a:solidFill>
              <a:srgbClr val="9FB481"/>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359" name="Ellips 358">
              <a:extLst>
                <a:ext uri="{FF2B5EF4-FFF2-40B4-BE49-F238E27FC236}">
                  <a16:creationId xmlns:a16="http://schemas.microsoft.com/office/drawing/2014/main" id="{A698CAFF-C208-6EAE-502F-8FFAF337C826}"/>
                </a:ext>
              </a:extLst>
            </p:cNvPr>
            <p:cNvSpPr/>
            <p:nvPr/>
          </p:nvSpPr>
          <p:spPr>
            <a:xfrm>
              <a:off x="10269356" y="1117887"/>
              <a:ext cx="432000" cy="432000"/>
            </a:xfrm>
            <a:prstGeom prst="ellipse">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 14">
              <a:extLst>
                <a:ext uri="{FF2B5EF4-FFF2-40B4-BE49-F238E27FC236}">
                  <a16:creationId xmlns:a16="http://schemas.microsoft.com/office/drawing/2014/main" id="{C6A48D9C-838C-D3FF-EB03-88F9A84B33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26439" y="1165410"/>
              <a:ext cx="292056" cy="288000"/>
            </a:xfrm>
            <a:prstGeom prst="rect">
              <a:avLst/>
            </a:prstGeom>
          </p:spPr>
        </p:pic>
      </p:grpSp>
      <p:grpSp>
        <p:nvGrpSpPr>
          <p:cNvPr id="59" name="Grupp 58">
            <a:extLst>
              <a:ext uri="{FF2B5EF4-FFF2-40B4-BE49-F238E27FC236}">
                <a16:creationId xmlns:a16="http://schemas.microsoft.com/office/drawing/2014/main" id="{85CA8363-CC9B-327C-C813-35EAB892B7F3}"/>
              </a:ext>
            </a:extLst>
          </p:cNvPr>
          <p:cNvGrpSpPr/>
          <p:nvPr/>
        </p:nvGrpSpPr>
        <p:grpSpPr>
          <a:xfrm>
            <a:off x="9315977" y="3879093"/>
            <a:ext cx="2395814" cy="2597524"/>
            <a:chOff x="9315977" y="3879093"/>
            <a:chExt cx="2395814" cy="2597524"/>
          </a:xfrm>
        </p:grpSpPr>
        <p:sp>
          <p:nvSpPr>
            <p:cNvPr id="495" name="Ellips 494">
              <a:extLst>
                <a:ext uri="{FF2B5EF4-FFF2-40B4-BE49-F238E27FC236}">
                  <a16:creationId xmlns:a16="http://schemas.microsoft.com/office/drawing/2014/main" id="{19895E14-540C-3529-DA5B-C8FB218CA074}"/>
                </a:ext>
              </a:extLst>
            </p:cNvPr>
            <p:cNvSpPr/>
            <p:nvPr/>
          </p:nvSpPr>
          <p:spPr>
            <a:xfrm>
              <a:off x="10287339" y="3922920"/>
              <a:ext cx="432000" cy="4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6" name="Rektangel: rundade hörn 495">
              <a:extLst>
                <a:ext uri="{FF2B5EF4-FFF2-40B4-BE49-F238E27FC236}">
                  <a16:creationId xmlns:a16="http://schemas.microsoft.com/office/drawing/2014/main" id="{AF1C1762-AB78-AEF8-701F-2C4A7822E4CF}"/>
                </a:ext>
              </a:extLst>
            </p:cNvPr>
            <p:cNvSpPr/>
            <p:nvPr/>
          </p:nvSpPr>
          <p:spPr>
            <a:xfrm>
              <a:off x="9371770" y="4251448"/>
              <a:ext cx="2340000" cy="1656000"/>
            </a:xfrm>
            <a:prstGeom prst="roundRect">
              <a:avLst>
                <a:gd name="adj" fmla="val 9036"/>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7" name="Rektangel: rundade hörn 496">
              <a:extLst>
                <a:ext uri="{FF2B5EF4-FFF2-40B4-BE49-F238E27FC236}">
                  <a16:creationId xmlns:a16="http://schemas.microsoft.com/office/drawing/2014/main" id="{AA30DBE1-BD2A-3345-E59B-34357DD8BC22}"/>
                </a:ext>
              </a:extLst>
            </p:cNvPr>
            <p:cNvSpPr/>
            <p:nvPr/>
          </p:nvSpPr>
          <p:spPr>
            <a:xfrm>
              <a:off x="9315977" y="4193581"/>
              <a:ext cx="2340000" cy="1656000"/>
            </a:xfrm>
            <a:prstGeom prst="roundRect">
              <a:avLst>
                <a:gd name="adj" fmla="val 9036"/>
              </a:avLst>
            </a:prstGeom>
            <a:solidFill>
              <a:schemeClr val="bg1"/>
            </a:solidFill>
            <a:ln w="57150">
              <a:solidFill>
                <a:srgbClr val="F5D99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8" name="Parallellogram 497">
              <a:extLst>
                <a:ext uri="{FF2B5EF4-FFF2-40B4-BE49-F238E27FC236}">
                  <a16:creationId xmlns:a16="http://schemas.microsoft.com/office/drawing/2014/main" id="{B5C35040-B665-3F51-2C46-B444CFF1C9C4}"/>
                </a:ext>
              </a:extLst>
            </p:cNvPr>
            <p:cNvSpPr>
              <a:spLocks/>
            </p:cNvSpPr>
            <p:nvPr/>
          </p:nvSpPr>
          <p:spPr>
            <a:xfrm>
              <a:off x="9484686" y="4820231"/>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Trygghet</a:t>
              </a:r>
            </a:p>
          </p:txBody>
        </p:sp>
        <p:sp>
          <p:nvSpPr>
            <p:cNvPr id="499" name="Parallellogram 498">
              <a:extLst>
                <a:ext uri="{FF2B5EF4-FFF2-40B4-BE49-F238E27FC236}">
                  <a16:creationId xmlns:a16="http://schemas.microsoft.com/office/drawing/2014/main" id="{1D772486-4476-C48E-B7FB-C59EDBF78561}"/>
                </a:ext>
              </a:extLst>
            </p:cNvPr>
            <p:cNvSpPr>
              <a:spLocks/>
            </p:cNvSpPr>
            <p:nvPr/>
          </p:nvSpPr>
          <p:spPr>
            <a:xfrm>
              <a:off x="9484686" y="5157169"/>
              <a:ext cx="2016000" cy="234000"/>
            </a:xfrm>
            <a:prstGeom prst="parallelogram">
              <a:avLst>
                <a:gd name="adj" fmla="val 111766"/>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Ta kunden på allvar</a:t>
              </a:r>
            </a:p>
          </p:txBody>
        </p:sp>
        <p:sp>
          <p:nvSpPr>
            <p:cNvPr id="500" name="Parallellogram 499">
              <a:extLst>
                <a:ext uri="{FF2B5EF4-FFF2-40B4-BE49-F238E27FC236}">
                  <a16:creationId xmlns:a16="http://schemas.microsoft.com/office/drawing/2014/main" id="{2F95ABCC-6135-DFC8-C6EB-990295A5B498}"/>
                </a:ext>
              </a:extLst>
            </p:cNvPr>
            <p:cNvSpPr>
              <a:spLocks/>
            </p:cNvSpPr>
            <p:nvPr/>
          </p:nvSpPr>
          <p:spPr>
            <a:xfrm>
              <a:off x="9484686" y="5494108"/>
              <a:ext cx="2016000" cy="234000"/>
            </a:xfrm>
            <a:prstGeom prst="parallelogram">
              <a:avLst>
                <a:gd name="adj" fmla="val 111766"/>
              </a:avLst>
            </a:prstGeom>
            <a:solidFill>
              <a:srgbClr val="F87B8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Rent och snyggt</a:t>
              </a:r>
            </a:p>
          </p:txBody>
        </p:sp>
        <p:grpSp>
          <p:nvGrpSpPr>
            <p:cNvPr id="501" name="Grupp 500">
              <a:extLst>
                <a:ext uri="{FF2B5EF4-FFF2-40B4-BE49-F238E27FC236}">
                  <a16:creationId xmlns:a16="http://schemas.microsoft.com/office/drawing/2014/main" id="{39A756F2-0F26-669B-8086-B7EC29692E0E}"/>
                </a:ext>
              </a:extLst>
            </p:cNvPr>
            <p:cNvGrpSpPr/>
            <p:nvPr/>
          </p:nvGrpSpPr>
          <p:grpSpPr>
            <a:xfrm>
              <a:off x="9315977" y="6034287"/>
              <a:ext cx="2395814" cy="442330"/>
              <a:chOff x="9315356" y="3273081"/>
              <a:chExt cx="2395814" cy="442330"/>
            </a:xfrm>
          </p:grpSpPr>
          <p:sp>
            <p:nvSpPr>
              <p:cNvPr id="507" name="Rektangel: rundade hörn 506">
                <a:extLst>
                  <a:ext uri="{FF2B5EF4-FFF2-40B4-BE49-F238E27FC236}">
                    <a16:creationId xmlns:a16="http://schemas.microsoft.com/office/drawing/2014/main" id="{2DD121A7-B8C4-A7B6-6056-61A32C3C26A7}"/>
                  </a:ext>
                </a:extLst>
              </p:cNvPr>
              <p:cNvSpPr/>
              <p:nvPr/>
            </p:nvSpPr>
            <p:spPr>
              <a:xfrm>
                <a:off x="9371170" y="3337411"/>
                <a:ext cx="2340000" cy="378000"/>
              </a:xfrm>
              <a:prstGeom prst="roundRect">
                <a:avLst>
                  <a:gd name="adj" fmla="val 27400"/>
                </a:avLst>
              </a:prstGeom>
              <a:solidFill>
                <a:schemeClr val="tx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8" name="Rektangel: rundade hörn 507">
                <a:extLst>
                  <a:ext uri="{FF2B5EF4-FFF2-40B4-BE49-F238E27FC236}">
                    <a16:creationId xmlns:a16="http://schemas.microsoft.com/office/drawing/2014/main" id="{3AB63B76-7663-4C83-F710-7760E9D29014}"/>
                  </a:ext>
                </a:extLst>
              </p:cNvPr>
              <p:cNvSpPr/>
              <p:nvPr/>
            </p:nvSpPr>
            <p:spPr>
              <a:xfrm>
                <a:off x="9315356" y="3273081"/>
                <a:ext cx="2340000" cy="378000"/>
              </a:xfrm>
              <a:prstGeom prst="roundRect">
                <a:avLst>
                  <a:gd name="adj" fmla="val 27400"/>
                </a:avLst>
              </a:prstGeom>
              <a:solidFill>
                <a:srgbClr val="F5D99C"/>
              </a:solidFill>
              <a:ln w="57150">
                <a:solidFill>
                  <a:srgbClr val="F5D99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Attraktivitetsindex</a:t>
                </a:r>
              </a:p>
            </p:txBody>
          </p:sp>
        </p:grpSp>
        <p:sp>
          <p:nvSpPr>
            <p:cNvPr id="502" name="Rektangel 501">
              <a:extLst>
                <a:ext uri="{FF2B5EF4-FFF2-40B4-BE49-F238E27FC236}">
                  <a16:creationId xmlns:a16="http://schemas.microsoft.com/office/drawing/2014/main" id="{759764D7-E05B-881B-F1C9-48CF3C226422}"/>
                </a:ext>
              </a:extLst>
            </p:cNvPr>
            <p:cNvSpPr/>
            <p:nvPr/>
          </p:nvSpPr>
          <p:spPr>
            <a:xfrm>
              <a:off x="9342926" y="4416840"/>
              <a:ext cx="2304000" cy="303771"/>
            </a:xfrm>
            <a:prstGeom prst="rect">
              <a:avLst/>
            </a:prstGeom>
            <a:solidFill>
              <a:srgbClr val="F5D99C"/>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503" name="Rektangel: rundade hörn 502">
              <a:extLst>
                <a:ext uri="{FF2B5EF4-FFF2-40B4-BE49-F238E27FC236}">
                  <a16:creationId xmlns:a16="http://schemas.microsoft.com/office/drawing/2014/main" id="{02CBF139-3DD6-4DAE-F88A-2F74FFDACAA4}"/>
                </a:ext>
              </a:extLst>
            </p:cNvPr>
            <p:cNvSpPr/>
            <p:nvPr/>
          </p:nvSpPr>
          <p:spPr>
            <a:xfrm>
              <a:off x="9342139" y="4209232"/>
              <a:ext cx="2304000" cy="265135"/>
            </a:xfrm>
            <a:prstGeom prst="roundRect">
              <a:avLst/>
            </a:prstGeom>
            <a:solidFill>
              <a:srgbClr val="F5D99C"/>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504" name="Ellips 503">
              <a:extLst>
                <a:ext uri="{FF2B5EF4-FFF2-40B4-BE49-F238E27FC236}">
                  <a16:creationId xmlns:a16="http://schemas.microsoft.com/office/drawing/2014/main" id="{67836327-0EB9-C59D-2623-4203495B045E}"/>
                </a:ext>
              </a:extLst>
            </p:cNvPr>
            <p:cNvSpPr/>
            <p:nvPr/>
          </p:nvSpPr>
          <p:spPr>
            <a:xfrm>
              <a:off x="10269977" y="3879093"/>
              <a:ext cx="432000" cy="432000"/>
            </a:xfrm>
            <a:prstGeom prst="ellipse">
              <a:avLst/>
            </a:prstGeom>
            <a:solidFill>
              <a:srgbClr val="F5D9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 4">
              <a:extLst>
                <a:ext uri="{FF2B5EF4-FFF2-40B4-BE49-F238E27FC236}">
                  <a16:creationId xmlns:a16="http://schemas.microsoft.com/office/drawing/2014/main" id="{B04AF8E9-7498-D75F-40FA-10C6E81857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20669" y="3982053"/>
              <a:ext cx="324000" cy="212072"/>
            </a:xfrm>
            <a:prstGeom prst="rect">
              <a:avLst/>
            </a:prstGeom>
          </p:spPr>
        </p:pic>
      </p:grpSp>
      <p:grpSp>
        <p:nvGrpSpPr>
          <p:cNvPr id="58" name="Grupp 57">
            <a:extLst>
              <a:ext uri="{FF2B5EF4-FFF2-40B4-BE49-F238E27FC236}">
                <a16:creationId xmlns:a16="http://schemas.microsoft.com/office/drawing/2014/main" id="{C492CD0F-32DB-FFE4-693D-10B28008146D}"/>
              </a:ext>
            </a:extLst>
          </p:cNvPr>
          <p:cNvGrpSpPr/>
          <p:nvPr/>
        </p:nvGrpSpPr>
        <p:grpSpPr>
          <a:xfrm>
            <a:off x="6535325" y="3886649"/>
            <a:ext cx="2395814" cy="2589968"/>
            <a:chOff x="6535325" y="3886649"/>
            <a:chExt cx="2395814" cy="2589968"/>
          </a:xfrm>
        </p:grpSpPr>
        <p:sp>
          <p:nvSpPr>
            <p:cNvPr id="480" name="Ellips 479">
              <a:extLst>
                <a:ext uri="{FF2B5EF4-FFF2-40B4-BE49-F238E27FC236}">
                  <a16:creationId xmlns:a16="http://schemas.microsoft.com/office/drawing/2014/main" id="{F0256942-7F62-4C65-AA34-368D23771EA7}"/>
                </a:ext>
              </a:extLst>
            </p:cNvPr>
            <p:cNvSpPr/>
            <p:nvPr/>
          </p:nvSpPr>
          <p:spPr>
            <a:xfrm>
              <a:off x="7506687" y="3930476"/>
              <a:ext cx="432000" cy="4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1" name="Rektangel: rundade hörn 480">
              <a:extLst>
                <a:ext uri="{FF2B5EF4-FFF2-40B4-BE49-F238E27FC236}">
                  <a16:creationId xmlns:a16="http://schemas.microsoft.com/office/drawing/2014/main" id="{D2FECDED-4AAD-DC65-6E05-BBA1C2E2C83C}"/>
                </a:ext>
              </a:extLst>
            </p:cNvPr>
            <p:cNvSpPr/>
            <p:nvPr/>
          </p:nvSpPr>
          <p:spPr>
            <a:xfrm>
              <a:off x="6591118" y="4253688"/>
              <a:ext cx="2340000" cy="1656000"/>
            </a:xfrm>
            <a:prstGeom prst="roundRect">
              <a:avLst>
                <a:gd name="adj" fmla="val 9036"/>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2" name="Rektangel: rundade hörn 481">
              <a:extLst>
                <a:ext uri="{FF2B5EF4-FFF2-40B4-BE49-F238E27FC236}">
                  <a16:creationId xmlns:a16="http://schemas.microsoft.com/office/drawing/2014/main" id="{3334ADFE-12C1-2AE6-67C7-7E1DC8936EF7}"/>
                </a:ext>
              </a:extLst>
            </p:cNvPr>
            <p:cNvSpPr/>
            <p:nvPr/>
          </p:nvSpPr>
          <p:spPr>
            <a:xfrm>
              <a:off x="6535325" y="4195821"/>
              <a:ext cx="2340000" cy="1656000"/>
            </a:xfrm>
            <a:prstGeom prst="roundRect">
              <a:avLst>
                <a:gd name="adj" fmla="val 9036"/>
              </a:avLst>
            </a:prstGeom>
            <a:solidFill>
              <a:schemeClr val="bg1"/>
            </a:solidFill>
            <a:ln w="57150">
              <a:solidFill>
                <a:srgbClr val="9FB48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3" name="Parallellogram 482">
              <a:extLst>
                <a:ext uri="{FF2B5EF4-FFF2-40B4-BE49-F238E27FC236}">
                  <a16:creationId xmlns:a16="http://schemas.microsoft.com/office/drawing/2014/main" id="{B68F64D9-E95A-C9E4-B661-7FA786A72C8C}"/>
                </a:ext>
              </a:extLst>
            </p:cNvPr>
            <p:cNvSpPr>
              <a:spLocks/>
            </p:cNvSpPr>
            <p:nvPr/>
          </p:nvSpPr>
          <p:spPr>
            <a:xfrm>
              <a:off x="6704034" y="4827787"/>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Trygghet</a:t>
              </a:r>
            </a:p>
          </p:txBody>
        </p:sp>
        <p:sp>
          <p:nvSpPr>
            <p:cNvPr id="484" name="Parallellogram 483">
              <a:extLst>
                <a:ext uri="{FF2B5EF4-FFF2-40B4-BE49-F238E27FC236}">
                  <a16:creationId xmlns:a16="http://schemas.microsoft.com/office/drawing/2014/main" id="{20AEF0C2-0B26-01B0-68E7-0194CCB58CBF}"/>
                </a:ext>
              </a:extLst>
            </p:cNvPr>
            <p:cNvSpPr>
              <a:spLocks/>
            </p:cNvSpPr>
            <p:nvPr/>
          </p:nvSpPr>
          <p:spPr>
            <a:xfrm>
              <a:off x="6704034" y="5164725"/>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Ta kunden på allvar</a:t>
              </a:r>
            </a:p>
          </p:txBody>
        </p:sp>
        <p:sp>
          <p:nvSpPr>
            <p:cNvPr id="485" name="Parallellogram 484">
              <a:extLst>
                <a:ext uri="{FF2B5EF4-FFF2-40B4-BE49-F238E27FC236}">
                  <a16:creationId xmlns:a16="http://schemas.microsoft.com/office/drawing/2014/main" id="{857F267D-AF4B-5510-C2A1-C706FCF6FC13}"/>
                </a:ext>
              </a:extLst>
            </p:cNvPr>
            <p:cNvSpPr>
              <a:spLocks/>
            </p:cNvSpPr>
            <p:nvPr/>
          </p:nvSpPr>
          <p:spPr>
            <a:xfrm>
              <a:off x="6704034" y="5501664"/>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Rent och snyggt</a:t>
              </a:r>
            </a:p>
          </p:txBody>
        </p:sp>
        <p:grpSp>
          <p:nvGrpSpPr>
            <p:cNvPr id="486" name="Grupp 485">
              <a:extLst>
                <a:ext uri="{FF2B5EF4-FFF2-40B4-BE49-F238E27FC236}">
                  <a16:creationId xmlns:a16="http://schemas.microsoft.com/office/drawing/2014/main" id="{0632CC2A-84EE-9E9E-1A28-6485D80DBF2F}"/>
                </a:ext>
              </a:extLst>
            </p:cNvPr>
            <p:cNvGrpSpPr/>
            <p:nvPr/>
          </p:nvGrpSpPr>
          <p:grpSpPr>
            <a:xfrm>
              <a:off x="6535325" y="6034287"/>
              <a:ext cx="2395814" cy="442330"/>
              <a:chOff x="6534704" y="3280637"/>
              <a:chExt cx="2395814" cy="442330"/>
            </a:xfrm>
          </p:grpSpPr>
          <p:sp>
            <p:nvSpPr>
              <p:cNvPr id="492" name="Rektangel: rundade hörn 491">
                <a:extLst>
                  <a:ext uri="{FF2B5EF4-FFF2-40B4-BE49-F238E27FC236}">
                    <a16:creationId xmlns:a16="http://schemas.microsoft.com/office/drawing/2014/main" id="{A79E38B4-D815-2FF1-44FF-4C9BB35FD603}"/>
                  </a:ext>
                </a:extLst>
              </p:cNvPr>
              <p:cNvSpPr/>
              <p:nvPr/>
            </p:nvSpPr>
            <p:spPr>
              <a:xfrm>
                <a:off x="6590518" y="3344967"/>
                <a:ext cx="2340000" cy="378000"/>
              </a:xfrm>
              <a:prstGeom prst="roundRect">
                <a:avLst>
                  <a:gd name="adj" fmla="val 27400"/>
                </a:avLst>
              </a:prstGeom>
              <a:solidFill>
                <a:schemeClr val="tx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3" name="Rektangel: rundade hörn 492">
                <a:extLst>
                  <a:ext uri="{FF2B5EF4-FFF2-40B4-BE49-F238E27FC236}">
                    <a16:creationId xmlns:a16="http://schemas.microsoft.com/office/drawing/2014/main" id="{D944D3BF-F07B-EA46-627F-AA1D00A473DF}"/>
                  </a:ext>
                </a:extLst>
              </p:cNvPr>
              <p:cNvSpPr/>
              <p:nvPr/>
            </p:nvSpPr>
            <p:spPr>
              <a:xfrm>
                <a:off x="6534704" y="3280637"/>
                <a:ext cx="2340000" cy="378000"/>
              </a:xfrm>
              <a:prstGeom prst="roundRect">
                <a:avLst>
                  <a:gd name="adj" fmla="val 27400"/>
                </a:avLst>
              </a:prstGeom>
              <a:solidFill>
                <a:srgbClr val="F5D99C"/>
              </a:solidFill>
              <a:ln w="57150">
                <a:solidFill>
                  <a:srgbClr val="F5D99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Attraktivitetsindex</a:t>
                </a:r>
              </a:p>
            </p:txBody>
          </p:sp>
        </p:grpSp>
        <p:sp>
          <p:nvSpPr>
            <p:cNvPr id="487" name="Rektangel 486">
              <a:extLst>
                <a:ext uri="{FF2B5EF4-FFF2-40B4-BE49-F238E27FC236}">
                  <a16:creationId xmlns:a16="http://schemas.microsoft.com/office/drawing/2014/main" id="{5DDDD694-693D-E7F2-4D77-4782315674EA}"/>
                </a:ext>
              </a:extLst>
            </p:cNvPr>
            <p:cNvSpPr/>
            <p:nvPr/>
          </p:nvSpPr>
          <p:spPr>
            <a:xfrm>
              <a:off x="6562274" y="4424396"/>
              <a:ext cx="2304000" cy="303771"/>
            </a:xfrm>
            <a:prstGeom prst="rect">
              <a:avLst/>
            </a:prstGeom>
            <a:solidFill>
              <a:srgbClr val="9FB481"/>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488" name="Rektangel: rundade hörn 487">
              <a:extLst>
                <a:ext uri="{FF2B5EF4-FFF2-40B4-BE49-F238E27FC236}">
                  <a16:creationId xmlns:a16="http://schemas.microsoft.com/office/drawing/2014/main" id="{261CC1A9-D826-C8DD-1394-0C759573EB62}"/>
                </a:ext>
              </a:extLst>
            </p:cNvPr>
            <p:cNvSpPr/>
            <p:nvPr/>
          </p:nvSpPr>
          <p:spPr>
            <a:xfrm>
              <a:off x="6561487" y="4216788"/>
              <a:ext cx="2304000" cy="265135"/>
            </a:xfrm>
            <a:prstGeom prst="roundRect">
              <a:avLst/>
            </a:prstGeom>
            <a:solidFill>
              <a:srgbClr val="9FB481"/>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489" name="Ellips 488">
              <a:extLst>
                <a:ext uri="{FF2B5EF4-FFF2-40B4-BE49-F238E27FC236}">
                  <a16:creationId xmlns:a16="http://schemas.microsoft.com/office/drawing/2014/main" id="{C63D5333-9668-7234-1907-9090E031FB7F}"/>
                </a:ext>
              </a:extLst>
            </p:cNvPr>
            <p:cNvSpPr/>
            <p:nvPr/>
          </p:nvSpPr>
          <p:spPr>
            <a:xfrm>
              <a:off x="7489325" y="3886649"/>
              <a:ext cx="432000" cy="432000"/>
            </a:xfrm>
            <a:prstGeom prst="ellipse">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 2">
              <a:extLst>
                <a:ext uri="{FF2B5EF4-FFF2-40B4-BE49-F238E27FC236}">
                  <a16:creationId xmlns:a16="http://schemas.microsoft.com/office/drawing/2014/main" id="{56369C9E-93B5-A3DF-CC2B-5662F2CD42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17463" y="3955102"/>
              <a:ext cx="174482" cy="288000"/>
            </a:xfrm>
            <a:prstGeom prst="rect">
              <a:avLst/>
            </a:prstGeom>
          </p:spPr>
        </p:pic>
      </p:grpSp>
      <p:grpSp>
        <p:nvGrpSpPr>
          <p:cNvPr id="61" name="Grupp 60">
            <a:extLst>
              <a:ext uri="{FF2B5EF4-FFF2-40B4-BE49-F238E27FC236}">
                <a16:creationId xmlns:a16="http://schemas.microsoft.com/office/drawing/2014/main" id="{2097261F-8643-02BC-E136-BAAC435B1FDB}"/>
              </a:ext>
            </a:extLst>
          </p:cNvPr>
          <p:cNvGrpSpPr/>
          <p:nvPr/>
        </p:nvGrpSpPr>
        <p:grpSpPr>
          <a:xfrm>
            <a:off x="3754673" y="3879093"/>
            <a:ext cx="2395814" cy="2597524"/>
            <a:chOff x="3754673" y="3879093"/>
            <a:chExt cx="2395814" cy="2597524"/>
          </a:xfrm>
        </p:grpSpPr>
        <p:sp>
          <p:nvSpPr>
            <p:cNvPr id="465" name="Ellips 464">
              <a:extLst>
                <a:ext uri="{FF2B5EF4-FFF2-40B4-BE49-F238E27FC236}">
                  <a16:creationId xmlns:a16="http://schemas.microsoft.com/office/drawing/2014/main" id="{160084AD-5F27-61FD-6E3F-9167A23A7D54}"/>
                </a:ext>
              </a:extLst>
            </p:cNvPr>
            <p:cNvSpPr/>
            <p:nvPr/>
          </p:nvSpPr>
          <p:spPr>
            <a:xfrm>
              <a:off x="4726035" y="3922920"/>
              <a:ext cx="432000" cy="4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6" name="Rektangel: rundade hörn 465">
              <a:extLst>
                <a:ext uri="{FF2B5EF4-FFF2-40B4-BE49-F238E27FC236}">
                  <a16:creationId xmlns:a16="http://schemas.microsoft.com/office/drawing/2014/main" id="{797C8B39-CB9B-9B46-7378-66FCFB669A1C}"/>
                </a:ext>
              </a:extLst>
            </p:cNvPr>
            <p:cNvSpPr/>
            <p:nvPr/>
          </p:nvSpPr>
          <p:spPr>
            <a:xfrm>
              <a:off x="3810466" y="4251448"/>
              <a:ext cx="2340000" cy="1656000"/>
            </a:xfrm>
            <a:prstGeom prst="roundRect">
              <a:avLst>
                <a:gd name="adj" fmla="val 9036"/>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7" name="Rektangel: rundade hörn 466">
              <a:extLst>
                <a:ext uri="{FF2B5EF4-FFF2-40B4-BE49-F238E27FC236}">
                  <a16:creationId xmlns:a16="http://schemas.microsoft.com/office/drawing/2014/main" id="{103748C2-B71B-6A41-1C3D-B771BA03A65C}"/>
                </a:ext>
              </a:extLst>
            </p:cNvPr>
            <p:cNvSpPr/>
            <p:nvPr/>
          </p:nvSpPr>
          <p:spPr>
            <a:xfrm>
              <a:off x="3754673" y="4193581"/>
              <a:ext cx="2340000" cy="1656000"/>
            </a:xfrm>
            <a:prstGeom prst="roundRect">
              <a:avLst>
                <a:gd name="adj" fmla="val 9036"/>
              </a:avLst>
            </a:prstGeom>
            <a:solidFill>
              <a:schemeClr val="bg1"/>
            </a:solidFill>
            <a:ln w="57150">
              <a:solidFill>
                <a:srgbClr val="9FB48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8" name="Parallellogram 467">
              <a:extLst>
                <a:ext uri="{FF2B5EF4-FFF2-40B4-BE49-F238E27FC236}">
                  <a16:creationId xmlns:a16="http://schemas.microsoft.com/office/drawing/2014/main" id="{F5F5A8E1-BF6A-CBE7-0B7C-B8647B1076F2}"/>
                </a:ext>
              </a:extLst>
            </p:cNvPr>
            <p:cNvSpPr>
              <a:spLocks/>
            </p:cNvSpPr>
            <p:nvPr/>
          </p:nvSpPr>
          <p:spPr>
            <a:xfrm>
              <a:off x="3923382" y="4820231"/>
              <a:ext cx="2016000" cy="234000"/>
            </a:xfrm>
            <a:prstGeom prst="parallelogram">
              <a:avLst>
                <a:gd name="adj" fmla="val 111766"/>
              </a:avLst>
            </a:prstGeom>
            <a:solidFill>
              <a:srgbClr val="9FB48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Trygghet</a:t>
              </a:r>
            </a:p>
          </p:txBody>
        </p:sp>
        <p:sp>
          <p:nvSpPr>
            <p:cNvPr id="469" name="Parallellogram 468">
              <a:extLst>
                <a:ext uri="{FF2B5EF4-FFF2-40B4-BE49-F238E27FC236}">
                  <a16:creationId xmlns:a16="http://schemas.microsoft.com/office/drawing/2014/main" id="{AC7F0EC9-3FD5-F145-C32B-C9D4691FC6CA}"/>
                </a:ext>
              </a:extLst>
            </p:cNvPr>
            <p:cNvSpPr>
              <a:spLocks/>
            </p:cNvSpPr>
            <p:nvPr/>
          </p:nvSpPr>
          <p:spPr>
            <a:xfrm>
              <a:off x="3923382" y="5157169"/>
              <a:ext cx="2016000" cy="234000"/>
            </a:xfrm>
            <a:prstGeom prst="parallelogram">
              <a:avLst>
                <a:gd name="adj" fmla="val 111766"/>
              </a:avLst>
            </a:prstGeom>
            <a:solidFill>
              <a:srgbClr val="F5D99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Ta kunden på allvar</a:t>
              </a:r>
            </a:p>
          </p:txBody>
        </p:sp>
        <p:sp>
          <p:nvSpPr>
            <p:cNvPr id="470" name="Parallellogram 469">
              <a:extLst>
                <a:ext uri="{FF2B5EF4-FFF2-40B4-BE49-F238E27FC236}">
                  <a16:creationId xmlns:a16="http://schemas.microsoft.com/office/drawing/2014/main" id="{8EFF478B-67D7-C085-18BB-91E204268A55}"/>
                </a:ext>
              </a:extLst>
            </p:cNvPr>
            <p:cNvSpPr>
              <a:spLocks/>
            </p:cNvSpPr>
            <p:nvPr/>
          </p:nvSpPr>
          <p:spPr>
            <a:xfrm>
              <a:off x="3923382" y="5494108"/>
              <a:ext cx="2016000" cy="234000"/>
            </a:xfrm>
            <a:prstGeom prst="parallelogram">
              <a:avLst>
                <a:gd name="adj" fmla="val 111766"/>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sv-SE" sz="1100" dirty="0">
                  <a:solidFill>
                    <a:schemeClr val="tx1"/>
                  </a:solidFill>
                </a:rPr>
                <a:t>Rent och snyggt</a:t>
              </a:r>
            </a:p>
          </p:txBody>
        </p:sp>
        <p:grpSp>
          <p:nvGrpSpPr>
            <p:cNvPr id="471" name="Grupp 470">
              <a:extLst>
                <a:ext uri="{FF2B5EF4-FFF2-40B4-BE49-F238E27FC236}">
                  <a16:creationId xmlns:a16="http://schemas.microsoft.com/office/drawing/2014/main" id="{3B8EF007-C373-7F8E-D9BC-D4E39099C680}"/>
                </a:ext>
              </a:extLst>
            </p:cNvPr>
            <p:cNvGrpSpPr/>
            <p:nvPr/>
          </p:nvGrpSpPr>
          <p:grpSpPr>
            <a:xfrm>
              <a:off x="3754673" y="6034287"/>
              <a:ext cx="2395814" cy="442330"/>
              <a:chOff x="3754052" y="3273081"/>
              <a:chExt cx="2395814" cy="442330"/>
            </a:xfrm>
          </p:grpSpPr>
          <p:sp>
            <p:nvSpPr>
              <p:cNvPr id="477" name="Rektangel: rundade hörn 476">
                <a:extLst>
                  <a:ext uri="{FF2B5EF4-FFF2-40B4-BE49-F238E27FC236}">
                    <a16:creationId xmlns:a16="http://schemas.microsoft.com/office/drawing/2014/main" id="{2A52F03C-89B2-B1D7-1E2F-21CF495009A2}"/>
                  </a:ext>
                </a:extLst>
              </p:cNvPr>
              <p:cNvSpPr/>
              <p:nvPr/>
            </p:nvSpPr>
            <p:spPr>
              <a:xfrm>
                <a:off x="3809866" y="3337411"/>
                <a:ext cx="2340000" cy="378000"/>
              </a:xfrm>
              <a:prstGeom prst="roundRect">
                <a:avLst>
                  <a:gd name="adj" fmla="val 27400"/>
                </a:avLst>
              </a:prstGeom>
              <a:solidFill>
                <a:schemeClr val="tx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8" name="Rektangel: rundade hörn 477">
                <a:extLst>
                  <a:ext uri="{FF2B5EF4-FFF2-40B4-BE49-F238E27FC236}">
                    <a16:creationId xmlns:a16="http://schemas.microsoft.com/office/drawing/2014/main" id="{013A755E-C476-3E99-5984-16207D0DBDE7}"/>
                  </a:ext>
                </a:extLst>
              </p:cNvPr>
              <p:cNvSpPr/>
              <p:nvPr/>
            </p:nvSpPr>
            <p:spPr>
              <a:xfrm>
                <a:off x="3754052" y="3273081"/>
                <a:ext cx="2340000" cy="378000"/>
              </a:xfrm>
              <a:prstGeom prst="roundRect">
                <a:avLst>
                  <a:gd name="adj" fmla="val 27400"/>
                </a:avLst>
              </a:prstGeom>
              <a:solidFill>
                <a:srgbClr val="F5D99C"/>
              </a:solidFill>
              <a:ln w="57150">
                <a:solidFill>
                  <a:srgbClr val="F5D99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Attraktivitetsindex</a:t>
                </a:r>
              </a:p>
            </p:txBody>
          </p:sp>
        </p:grpSp>
        <p:sp>
          <p:nvSpPr>
            <p:cNvPr id="472" name="Rektangel 471">
              <a:extLst>
                <a:ext uri="{FF2B5EF4-FFF2-40B4-BE49-F238E27FC236}">
                  <a16:creationId xmlns:a16="http://schemas.microsoft.com/office/drawing/2014/main" id="{86BB0E30-9D30-3837-3343-C5E86CCEFA50}"/>
                </a:ext>
              </a:extLst>
            </p:cNvPr>
            <p:cNvSpPr/>
            <p:nvPr/>
          </p:nvSpPr>
          <p:spPr>
            <a:xfrm>
              <a:off x="3781622" y="4416840"/>
              <a:ext cx="2304000" cy="303771"/>
            </a:xfrm>
            <a:prstGeom prst="rect">
              <a:avLst/>
            </a:prstGeom>
            <a:solidFill>
              <a:srgbClr val="9FB481"/>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473" name="Rektangel: rundade hörn 472">
              <a:extLst>
                <a:ext uri="{FF2B5EF4-FFF2-40B4-BE49-F238E27FC236}">
                  <a16:creationId xmlns:a16="http://schemas.microsoft.com/office/drawing/2014/main" id="{3B3CC4A7-14DE-0092-8FC2-4061144D2309}"/>
                </a:ext>
              </a:extLst>
            </p:cNvPr>
            <p:cNvSpPr/>
            <p:nvPr/>
          </p:nvSpPr>
          <p:spPr>
            <a:xfrm>
              <a:off x="3780835" y="4209232"/>
              <a:ext cx="2304000" cy="265135"/>
            </a:xfrm>
            <a:prstGeom prst="roundRect">
              <a:avLst/>
            </a:prstGeom>
            <a:solidFill>
              <a:srgbClr val="9FB481"/>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474" name="Ellips 473">
              <a:extLst>
                <a:ext uri="{FF2B5EF4-FFF2-40B4-BE49-F238E27FC236}">
                  <a16:creationId xmlns:a16="http://schemas.microsoft.com/office/drawing/2014/main" id="{6C661E73-0A5D-1DCF-B4C8-E6A21D1C88CF}"/>
                </a:ext>
              </a:extLst>
            </p:cNvPr>
            <p:cNvSpPr/>
            <p:nvPr/>
          </p:nvSpPr>
          <p:spPr>
            <a:xfrm>
              <a:off x="4708673" y="3879093"/>
              <a:ext cx="432000" cy="432000"/>
            </a:xfrm>
            <a:prstGeom prst="ellipse">
              <a:avLst/>
            </a:prstGeom>
            <a:solidFill>
              <a:srgbClr val="9FB4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5" name="textruta 474">
              <a:extLst>
                <a:ext uri="{FF2B5EF4-FFF2-40B4-BE49-F238E27FC236}">
                  <a16:creationId xmlns:a16="http://schemas.microsoft.com/office/drawing/2014/main" id="{B92746FD-9E88-BFDA-5D5B-E19631968EF7}"/>
                </a:ext>
              </a:extLst>
            </p:cNvPr>
            <p:cNvSpPr txBox="1"/>
            <p:nvPr/>
          </p:nvSpPr>
          <p:spPr>
            <a:xfrm>
              <a:off x="3761476" y="4243137"/>
              <a:ext cx="2340000" cy="477054"/>
            </a:xfrm>
            <a:prstGeom prst="rect">
              <a:avLst/>
            </a:prstGeom>
            <a:noFill/>
          </p:spPr>
          <p:txBody>
            <a:bodyPr wrap="square" rtlCol="0">
              <a:spAutoFit/>
            </a:bodyPr>
            <a:lstStyle/>
            <a:p>
              <a:pPr algn="ctr"/>
              <a:r>
                <a:rPr lang="sv-SE" sz="1400" b="1" dirty="0"/>
                <a:t>Tynnered/Frölunda Torg </a:t>
              </a:r>
              <a:r>
                <a:rPr lang="sv-SE" sz="1100" b="1" dirty="0"/>
                <a:t>Serviceindex</a:t>
              </a:r>
            </a:p>
          </p:txBody>
        </p:sp>
        <p:grpSp>
          <p:nvGrpSpPr>
            <p:cNvPr id="60" name="Grupp 59">
              <a:extLst>
                <a:ext uri="{FF2B5EF4-FFF2-40B4-BE49-F238E27FC236}">
                  <a16:creationId xmlns:a16="http://schemas.microsoft.com/office/drawing/2014/main" id="{8110B41F-0EA7-ABC0-FDE7-D3795B0790D3}"/>
                </a:ext>
              </a:extLst>
            </p:cNvPr>
            <p:cNvGrpSpPr/>
            <p:nvPr/>
          </p:nvGrpSpPr>
          <p:grpSpPr>
            <a:xfrm>
              <a:off x="4758520" y="3908593"/>
              <a:ext cx="343912" cy="344899"/>
              <a:chOff x="4758520" y="3908593"/>
              <a:chExt cx="343912" cy="344899"/>
            </a:xfrm>
          </p:grpSpPr>
          <p:pic>
            <p:nvPicPr>
              <p:cNvPr id="6" name="Bild 5">
                <a:extLst>
                  <a:ext uri="{FF2B5EF4-FFF2-40B4-BE49-F238E27FC236}">
                    <a16:creationId xmlns:a16="http://schemas.microsoft.com/office/drawing/2014/main" id="{51871E90-4DA1-7BE4-0D77-48508A39FFA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758520" y="4044713"/>
                <a:ext cx="238604" cy="208779"/>
              </a:xfrm>
              <a:prstGeom prst="rect">
                <a:avLst/>
              </a:prstGeom>
            </p:spPr>
          </p:pic>
          <p:pic>
            <p:nvPicPr>
              <p:cNvPr id="8" name="Bild 7">
                <a:extLst>
                  <a:ext uri="{FF2B5EF4-FFF2-40B4-BE49-F238E27FC236}">
                    <a16:creationId xmlns:a16="http://schemas.microsoft.com/office/drawing/2014/main" id="{DA1C6BE5-E380-7483-3EEF-35A7CC5C32F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814260" y="3908593"/>
                <a:ext cx="288172" cy="241557"/>
              </a:xfrm>
              <a:prstGeom prst="rect">
                <a:avLst/>
              </a:prstGeom>
            </p:spPr>
          </p:pic>
        </p:grpSp>
      </p:grpSp>
      <p:sp>
        <p:nvSpPr>
          <p:cNvPr id="10" name="textruta 9">
            <a:extLst>
              <a:ext uri="{FF2B5EF4-FFF2-40B4-BE49-F238E27FC236}">
                <a16:creationId xmlns:a16="http://schemas.microsoft.com/office/drawing/2014/main" id="{966140D4-4E0B-A99A-B33E-08F79608D166}"/>
              </a:ext>
            </a:extLst>
          </p:cNvPr>
          <p:cNvSpPr txBox="1"/>
          <p:nvPr/>
        </p:nvSpPr>
        <p:spPr>
          <a:xfrm>
            <a:off x="555754" y="1469184"/>
            <a:ext cx="2340000" cy="477054"/>
          </a:xfrm>
          <a:prstGeom prst="rect">
            <a:avLst/>
          </a:prstGeom>
          <a:noFill/>
        </p:spPr>
        <p:txBody>
          <a:bodyPr wrap="square" rtlCol="0">
            <a:spAutoFit/>
          </a:bodyPr>
          <a:lstStyle/>
          <a:p>
            <a:pPr algn="ctr"/>
            <a:r>
              <a:rPr lang="sv-SE" sz="1400" b="1" dirty="0"/>
              <a:t>Ref: Gårdsten</a:t>
            </a:r>
          </a:p>
          <a:p>
            <a:pPr algn="ctr"/>
            <a:r>
              <a:rPr lang="sv-SE" sz="1100" b="1" dirty="0"/>
              <a:t>Serviceindex</a:t>
            </a:r>
          </a:p>
        </p:txBody>
      </p:sp>
      <p:sp>
        <p:nvSpPr>
          <p:cNvPr id="12" name="textruta 11">
            <a:extLst>
              <a:ext uri="{FF2B5EF4-FFF2-40B4-BE49-F238E27FC236}">
                <a16:creationId xmlns:a16="http://schemas.microsoft.com/office/drawing/2014/main" id="{2ED4D2D9-35B8-FF5A-C227-D4CA48263CF8}"/>
              </a:ext>
            </a:extLst>
          </p:cNvPr>
          <p:cNvSpPr txBox="1"/>
          <p:nvPr/>
        </p:nvSpPr>
        <p:spPr>
          <a:xfrm>
            <a:off x="3760855" y="1469184"/>
            <a:ext cx="2340000" cy="477054"/>
          </a:xfrm>
          <a:prstGeom prst="rect">
            <a:avLst/>
          </a:prstGeom>
          <a:noFill/>
        </p:spPr>
        <p:txBody>
          <a:bodyPr wrap="square" rtlCol="0">
            <a:spAutoFit/>
          </a:bodyPr>
          <a:lstStyle/>
          <a:p>
            <a:pPr algn="ctr"/>
            <a:r>
              <a:rPr lang="sv-SE" sz="1400" b="1" dirty="0"/>
              <a:t>Biskopsgården </a:t>
            </a:r>
          </a:p>
          <a:p>
            <a:pPr algn="ctr"/>
            <a:r>
              <a:rPr lang="sv-SE" sz="1100" b="1" dirty="0"/>
              <a:t>Serviceindex</a:t>
            </a:r>
          </a:p>
        </p:txBody>
      </p:sp>
      <p:sp>
        <p:nvSpPr>
          <p:cNvPr id="14" name="textruta 13">
            <a:extLst>
              <a:ext uri="{FF2B5EF4-FFF2-40B4-BE49-F238E27FC236}">
                <a16:creationId xmlns:a16="http://schemas.microsoft.com/office/drawing/2014/main" id="{D1F7E4EF-3030-A1A7-C8DD-0FC124E47E3E}"/>
              </a:ext>
            </a:extLst>
          </p:cNvPr>
          <p:cNvSpPr txBox="1"/>
          <p:nvPr/>
        </p:nvSpPr>
        <p:spPr>
          <a:xfrm>
            <a:off x="9322780" y="4243137"/>
            <a:ext cx="2340000" cy="477054"/>
          </a:xfrm>
          <a:prstGeom prst="rect">
            <a:avLst/>
          </a:prstGeom>
          <a:noFill/>
        </p:spPr>
        <p:txBody>
          <a:bodyPr wrap="square" rtlCol="0">
            <a:spAutoFit/>
          </a:bodyPr>
          <a:lstStyle/>
          <a:p>
            <a:pPr algn="ctr"/>
            <a:r>
              <a:rPr lang="sv-SE" sz="1400" b="1" dirty="0"/>
              <a:t>Hammarkullen </a:t>
            </a:r>
          </a:p>
          <a:p>
            <a:pPr algn="ctr"/>
            <a:r>
              <a:rPr lang="sv-SE" sz="1100" b="1" dirty="0"/>
              <a:t>Serviceindex</a:t>
            </a:r>
          </a:p>
        </p:txBody>
      </p:sp>
      <p:sp>
        <p:nvSpPr>
          <p:cNvPr id="16" name="textruta 15">
            <a:extLst>
              <a:ext uri="{FF2B5EF4-FFF2-40B4-BE49-F238E27FC236}">
                <a16:creationId xmlns:a16="http://schemas.microsoft.com/office/drawing/2014/main" id="{3442397C-069B-1B12-062D-1B0A727DEEAC}"/>
              </a:ext>
            </a:extLst>
          </p:cNvPr>
          <p:cNvSpPr txBox="1"/>
          <p:nvPr/>
        </p:nvSpPr>
        <p:spPr>
          <a:xfrm>
            <a:off x="6542128" y="4243137"/>
            <a:ext cx="2340000" cy="477054"/>
          </a:xfrm>
          <a:prstGeom prst="rect">
            <a:avLst/>
          </a:prstGeom>
          <a:noFill/>
        </p:spPr>
        <p:txBody>
          <a:bodyPr wrap="square" rtlCol="0">
            <a:spAutoFit/>
          </a:bodyPr>
          <a:lstStyle/>
          <a:p>
            <a:pPr algn="ctr"/>
            <a:r>
              <a:rPr lang="sv-SE" sz="1400" b="1" dirty="0"/>
              <a:t>Bergsjön </a:t>
            </a:r>
          </a:p>
          <a:p>
            <a:pPr algn="ctr"/>
            <a:r>
              <a:rPr lang="sv-SE" sz="1100" b="1" dirty="0"/>
              <a:t>Serviceindex</a:t>
            </a:r>
          </a:p>
        </p:txBody>
      </p:sp>
      <p:sp>
        <p:nvSpPr>
          <p:cNvPr id="18" name="textruta 17">
            <a:extLst>
              <a:ext uri="{FF2B5EF4-FFF2-40B4-BE49-F238E27FC236}">
                <a16:creationId xmlns:a16="http://schemas.microsoft.com/office/drawing/2014/main" id="{9F1D1085-01C8-8E4E-F876-3D69E4DCB07E}"/>
              </a:ext>
            </a:extLst>
          </p:cNvPr>
          <p:cNvSpPr txBox="1"/>
          <p:nvPr/>
        </p:nvSpPr>
        <p:spPr>
          <a:xfrm>
            <a:off x="6541507" y="1469184"/>
            <a:ext cx="2340000" cy="477054"/>
          </a:xfrm>
          <a:prstGeom prst="rect">
            <a:avLst/>
          </a:prstGeom>
          <a:noFill/>
        </p:spPr>
        <p:txBody>
          <a:bodyPr wrap="square" rtlCol="0">
            <a:spAutoFit/>
          </a:bodyPr>
          <a:lstStyle/>
          <a:p>
            <a:pPr algn="ctr"/>
            <a:r>
              <a:rPr lang="sv-SE" sz="1400" b="1" dirty="0"/>
              <a:t>Lövgärdet </a:t>
            </a:r>
          </a:p>
          <a:p>
            <a:pPr algn="ctr"/>
            <a:r>
              <a:rPr lang="sv-SE" sz="1100" b="1" dirty="0"/>
              <a:t>Serviceindex</a:t>
            </a:r>
          </a:p>
        </p:txBody>
      </p:sp>
      <p:sp>
        <p:nvSpPr>
          <p:cNvPr id="19" name="textruta 18">
            <a:extLst>
              <a:ext uri="{FF2B5EF4-FFF2-40B4-BE49-F238E27FC236}">
                <a16:creationId xmlns:a16="http://schemas.microsoft.com/office/drawing/2014/main" id="{733B8B23-F7B9-2CDC-8EA7-04B88E33F54B}"/>
              </a:ext>
            </a:extLst>
          </p:cNvPr>
          <p:cNvSpPr txBox="1"/>
          <p:nvPr/>
        </p:nvSpPr>
        <p:spPr>
          <a:xfrm>
            <a:off x="9322159" y="1469184"/>
            <a:ext cx="2340000" cy="477054"/>
          </a:xfrm>
          <a:prstGeom prst="rect">
            <a:avLst/>
          </a:prstGeom>
          <a:noFill/>
        </p:spPr>
        <p:txBody>
          <a:bodyPr wrap="square" rtlCol="0">
            <a:spAutoFit/>
          </a:bodyPr>
          <a:lstStyle/>
          <a:p>
            <a:pPr algn="ctr"/>
            <a:r>
              <a:rPr lang="sv-SE" sz="1400" b="1" dirty="0"/>
              <a:t>Hjällbo </a:t>
            </a:r>
          </a:p>
          <a:p>
            <a:pPr algn="ctr"/>
            <a:r>
              <a:rPr lang="sv-SE" sz="1100" b="1" dirty="0"/>
              <a:t>Serviceindex</a:t>
            </a:r>
          </a:p>
        </p:txBody>
      </p:sp>
      <p:sp>
        <p:nvSpPr>
          <p:cNvPr id="4" name="Pil: höger 3">
            <a:extLst>
              <a:ext uri="{FF2B5EF4-FFF2-40B4-BE49-F238E27FC236}">
                <a16:creationId xmlns:a16="http://schemas.microsoft.com/office/drawing/2014/main" id="{16575874-7FD3-7DE2-F298-27D82896BEC2}"/>
              </a:ext>
            </a:extLst>
          </p:cNvPr>
          <p:cNvSpPr/>
          <p:nvPr/>
        </p:nvSpPr>
        <p:spPr>
          <a:xfrm rot="19205288">
            <a:off x="2590229" y="1600334"/>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0" name="Pil: höger 19">
            <a:extLst>
              <a:ext uri="{FF2B5EF4-FFF2-40B4-BE49-F238E27FC236}">
                <a16:creationId xmlns:a16="http://schemas.microsoft.com/office/drawing/2014/main" id="{02129F8A-2FBA-66FE-10FA-B020C4C3DDF4}"/>
              </a:ext>
            </a:extLst>
          </p:cNvPr>
          <p:cNvSpPr/>
          <p:nvPr/>
        </p:nvSpPr>
        <p:spPr>
          <a:xfrm rot="2705196">
            <a:off x="11372584" y="4387316"/>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 name="Pil: höger 20">
            <a:extLst>
              <a:ext uri="{FF2B5EF4-FFF2-40B4-BE49-F238E27FC236}">
                <a16:creationId xmlns:a16="http://schemas.microsoft.com/office/drawing/2014/main" id="{7FA8AAFA-4BF8-BC2D-1F9A-3D9F8B256F3B}"/>
              </a:ext>
            </a:extLst>
          </p:cNvPr>
          <p:cNvSpPr/>
          <p:nvPr/>
        </p:nvSpPr>
        <p:spPr>
          <a:xfrm rot="19205288">
            <a:off x="5820776" y="1585941"/>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3" name="Pil: höger 22">
            <a:extLst>
              <a:ext uri="{FF2B5EF4-FFF2-40B4-BE49-F238E27FC236}">
                <a16:creationId xmlns:a16="http://schemas.microsoft.com/office/drawing/2014/main" id="{93E96081-7B61-E1EB-2D79-1EE9DBD4B7BF}"/>
              </a:ext>
            </a:extLst>
          </p:cNvPr>
          <p:cNvSpPr/>
          <p:nvPr/>
        </p:nvSpPr>
        <p:spPr>
          <a:xfrm rot="19205288">
            <a:off x="8602300" y="1599467"/>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4" name="Pil: höger 23">
            <a:extLst>
              <a:ext uri="{FF2B5EF4-FFF2-40B4-BE49-F238E27FC236}">
                <a16:creationId xmlns:a16="http://schemas.microsoft.com/office/drawing/2014/main" id="{08FCE70B-150B-3A97-494D-3F18AD3238AF}"/>
              </a:ext>
            </a:extLst>
          </p:cNvPr>
          <p:cNvSpPr/>
          <p:nvPr/>
        </p:nvSpPr>
        <p:spPr>
          <a:xfrm rot="19205288">
            <a:off x="11383837" y="1599469"/>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1" name="Pil: höger 30">
            <a:extLst>
              <a:ext uri="{FF2B5EF4-FFF2-40B4-BE49-F238E27FC236}">
                <a16:creationId xmlns:a16="http://schemas.microsoft.com/office/drawing/2014/main" id="{96635CB0-2CC5-61B7-3554-62F8E45033B8}"/>
              </a:ext>
            </a:extLst>
          </p:cNvPr>
          <p:cNvSpPr/>
          <p:nvPr/>
        </p:nvSpPr>
        <p:spPr>
          <a:xfrm rot="19205288">
            <a:off x="5822138" y="4373327"/>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49" name="Pil: höger 448">
            <a:extLst>
              <a:ext uri="{FF2B5EF4-FFF2-40B4-BE49-F238E27FC236}">
                <a16:creationId xmlns:a16="http://schemas.microsoft.com/office/drawing/2014/main" id="{0B841BC0-9910-417D-80BC-2145DB54E9E6}"/>
              </a:ext>
            </a:extLst>
          </p:cNvPr>
          <p:cNvSpPr/>
          <p:nvPr/>
        </p:nvSpPr>
        <p:spPr>
          <a:xfrm rot="19205288">
            <a:off x="5467379" y="2112403"/>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50" name="Pil: höger 449">
            <a:extLst>
              <a:ext uri="{FF2B5EF4-FFF2-40B4-BE49-F238E27FC236}">
                <a16:creationId xmlns:a16="http://schemas.microsoft.com/office/drawing/2014/main" id="{FA83DE26-3052-6CAC-054A-69463F2AEA9A}"/>
              </a:ext>
            </a:extLst>
          </p:cNvPr>
          <p:cNvSpPr/>
          <p:nvPr/>
        </p:nvSpPr>
        <p:spPr>
          <a:xfrm rot="19205288">
            <a:off x="8241913" y="2126246"/>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51" name="Pil: höger 450">
            <a:extLst>
              <a:ext uri="{FF2B5EF4-FFF2-40B4-BE49-F238E27FC236}">
                <a16:creationId xmlns:a16="http://schemas.microsoft.com/office/drawing/2014/main" id="{B773053A-22B2-5561-C470-88E5EB02516E}"/>
              </a:ext>
            </a:extLst>
          </p:cNvPr>
          <p:cNvSpPr/>
          <p:nvPr/>
        </p:nvSpPr>
        <p:spPr>
          <a:xfrm rot="19205288">
            <a:off x="11014599" y="2126829"/>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52" name="Pil: höger 451">
            <a:extLst>
              <a:ext uri="{FF2B5EF4-FFF2-40B4-BE49-F238E27FC236}">
                <a16:creationId xmlns:a16="http://schemas.microsoft.com/office/drawing/2014/main" id="{794A679A-6BB6-4E93-7F66-A34B760FB5D1}"/>
              </a:ext>
            </a:extLst>
          </p:cNvPr>
          <p:cNvSpPr/>
          <p:nvPr/>
        </p:nvSpPr>
        <p:spPr>
          <a:xfrm rot="19205288">
            <a:off x="5458841" y="4878414"/>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53" name="Pil: höger 452">
            <a:extLst>
              <a:ext uri="{FF2B5EF4-FFF2-40B4-BE49-F238E27FC236}">
                <a16:creationId xmlns:a16="http://schemas.microsoft.com/office/drawing/2014/main" id="{FAE8EC6C-30F6-FF53-7356-E703B0C1C32A}"/>
              </a:ext>
            </a:extLst>
          </p:cNvPr>
          <p:cNvSpPr/>
          <p:nvPr/>
        </p:nvSpPr>
        <p:spPr>
          <a:xfrm rot="19205288">
            <a:off x="8241913" y="4885993"/>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58" name="Pil: höger 457">
            <a:extLst>
              <a:ext uri="{FF2B5EF4-FFF2-40B4-BE49-F238E27FC236}">
                <a16:creationId xmlns:a16="http://schemas.microsoft.com/office/drawing/2014/main" id="{CB0E3F8E-B062-7F6B-4809-AF1CD787F043}"/>
              </a:ext>
            </a:extLst>
          </p:cNvPr>
          <p:cNvSpPr/>
          <p:nvPr/>
        </p:nvSpPr>
        <p:spPr>
          <a:xfrm rot="19205288">
            <a:off x="11014598" y="4883944"/>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59" name="Pil: höger 458">
            <a:extLst>
              <a:ext uri="{FF2B5EF4-FFF2-40B4-BE49-F238E27FC236}">
                <a16:creationId xmlns:a16="http://schemas.microsoft.com/office/drawing/2014/main" id="{89A1AC64-2A6E-5EA8-E57D-E6042DE3DD63}"/>
              </a:ext>
            </a:extLst>
          </p:cNvPr>
          <p:cNvSpPr/>
          <p:nvPr/>
        </p:nvSpPr>
        <p:spPr>
          <a:xfrm rot="19205288">
            <a:off x="2240373" y="2135008"/>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60" name="Pil: höger 459">
            <a:extLst>
              <a:ext uri="{FF2B5EF4-FFF2-40B4-BE49-F238E27FC236}">
                <a16:creationId xmlns:a16="http://schemas.microsoft.com/office/drawing/2014/main" id="{9718FFA4-F82E-A40E-0E5F-45DBD00C1E2D}"/>
              </a:ext>
            </a:extLst>
          </p:cNvPr>
          <p:cNvSpPr/>
          <p:nvPr/>
        </p:nvSpPr>
        <p:spPr>
          <a:xfrm rot="19205288">
            <a:off x="5467378" y="2794170"/>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62" name="Pil: höger 461">
            <a:extLst>
              <a:ext uri="{FF2B5EF4-FFF2-40B4-BE49-F238E27FC236}">
                <a16:creationId xmlns:a16="http://schemas.microsoft.com/office/drawing/2014/main" id="{8D0C678C-E848-D56E-96C4-E2E427D6B69B}"/>
              </a:ext>
            </a:extLst>
          </p:cNvPr>
          <p:cNvSpPr/>
          <p:nvPr/>
        </p:nvSpPr>
        <p:spPr>
          <a:xfrm rot="19205288">
            <a:off x="11014598" y="2800087"/>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63" name="Pil: höger 462">
            <a:extLst>
              <a:ext uri="{FF2B5EF4-FFF2-40B4-BE49-F238E27FC236}">
                <a16:creationId xmlns:a16="http://schemas.microsoft.com/office/drawing/2014/main" id="{D141C6A4-2C25-C50B-CF83-5F7B8ABCEE8D}"/>
              </a:ext>
            </a:extLst>
          </p:cNvPr>
          <p:cNvSpPr/>
          <p:nvPr/>
        </p:nvSpPr>
        <p:spPr>
          <a:xfrm rot="19205288">
            <a:off x="2240372" y="2797921"/>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64" name="Pil: höger 463">
            <a:extLst>
              <a:ext uri="{FF2B5EF4-FFF2-40B4-BE49-F238E27FC236}">
                <a16:creationId xmlns:a16="http://schemas.microsoft.com/office/drawing/2014/main" id="{FC756A6B-1AA7-7CB3-6B4C-C03B7571C6C1}"/>
              </a:ext>
            </a:extLst>
          </p:cNvPr>
          <p:cNvSpPr/>
          <p:nvPr/>
        </p:nvSpPr>
        <p:spPr>
          <a:xfrm rot="2705196">
            <a:off x="8237958" y="2805037"/>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76" name="Pil: höger 475">
            <a:extLst>
              <a:ext uri="{FF2B5EF4-FFF2-40B4-BE49-F238E27FC236}">
                <a16:creationId xmlns:a16="http://schemas.microsoft.com/office/drawing/2014/main" id="{F40692A5-1C42-079A-EF27-B74796C3FC27}"/>
              </a:ext>
            </a:extLst>
          </p:cNvPr>
          <p:cNvSpPr/>
          <p:nvPr/>
        </p:nvSpPr>
        <p:spPr>
          <a:xfrm rot="2705196">
            <a:off x="8237957" y="5558900"/>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79" name="Pil: höger 478">
            <a:extLst>
              <a:ext uri="{FF2B5EF4-FFF2-40B4-BE49-F238E27FC236}">
                <a16:creationId xmlns:a16="http://schemas.microsoft.com/office/drawing/2014/main" id="{FD7C4955-C0F4-1E9A-A870-0662DD7315B4}"/>
              </a:ext>
            </a:extLst>
          </p:cNvPr>
          <p:cNvSpPr/>
          <p:nvPr/>
        </p:nvSpPr>
        <p:spPr>
          <a:xfrm rot="2705196">
            <a:off x="11010641" y="5558095"/>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56" name="Pil: höger 255">
            <a:extLst>
              <a:ext uri="{FF2B5EF4-FFF2-40B4-BE49-F238E27FC236}">
                <a16:creationId xmlns:a16="http://schemas.microsoft.com/office/drawing/2014/main" id="{A1DB9B91-85D9-18BE-3C6B-2A9B30E46CFC}"/>
              </a:ext>
            </a:extLst>
          </p:cNvPr>
          <p:cNvSpPr/>
          <p:nvPr/>
        </p:nvSpPr>
        <p:spPr>
          <a:xfrm rot="2705196">
            <a:off x="5445727" y="5559885"/>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57" name="Pil: höger 256">
            <a:extLst>
              <a:ext uri="{FF2B5EF4-FFF2-40B4-BE49-F238E27FC236}">
                <a16:creationId xmlns:a16="http://schemas.microsoft.com/office/drawing/2014/main" id="{07693CA9-4576-F3A1-B42F-5D667A320376}"/>
              </a:ext>
            </a:extLst>
          </p:cNvPr>
          <p:cNvSpPr/>
          <p:nvPr/>
        </p:nvSpPr>
        <p:spPr>
          <a:xfrm rot="19205288">
            <a:off x="2240373" y="2467672"/>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74" name="Pil: höger 273">
            <a:extLst>
              <a:ext uri="{FF2B5EF4-FFF2-40B4-BE49-F238E27FC236}">
                <a16:creationId xmlns:a16="http://schemas.microsoft.com/office/drawing/2014/main" id="{E4BA7ED6-AF11-0619-3AE5-509876073B4A}"/>
              </a:ext>
            </a:extLst>
          </p:cNvPr>
          <p:cNvSpPr/>
          <p:nvPr/>
        </p:nvSpPr>
        <p:spPr>
          <a:xfrm rot="19205288">
            <a:off x="5473566" y="2454888"/>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75" name="Pil: höger 274">
            <a:extLst>
              <a:ext uri="{FF2B5EF4-FFF2-40B4-BE49-F238E27FC236}">
                <a16:creationId xmlns:a16="http://schemas.microsoft.com/office/drawing/2014/main" id="{FA851293-5156-54E4-945F-4C3D15FEE1D5}"/>
              </a:ext>
            </a:extLst>
          </p:cNvPr>
          <p:cNvSpPr/>
          <p:nvPr/>
        </p:nvSpPr>
        <p:spPr>
          <a:xfrm rot="19205288">
            <a:off x="8241913" y="2466054"/>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76" name="Pil: höger 275">
            <a:extLst>
              <a:ext uri="{FF2B5EF4-FFF2-40B4-BE49-F238E27FC236}">
                <a16:creationId xmlns:a16="http://schemas.microsoft.com/office/drawing/2014/main" id="{3A6509C4-FBE6-870A-A194-F01092D34A02}"/>
              </a:ext>
            </a:extLst>
          </p:cNvPr>
          <p:cNvSpPr/>
          <p:nvPr/>
        </p:nvSpPr>
        <p:spPr>
          <a:xfrm rot="2705196">
            <a:off x="11010641" y="5219367"/>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77" name="Pil: höger 276">
            <a:extLst>
              <a:ext uri="{FF2B5EF4-FFF2-40B4-BE49-F238E27FC236}">
                <a16:creationId xmlns:a16="http://schemas.microsoft.com/office/drawing/2014/main" id="{9D42B16D-0CD3-FF2F-AF94-44FFCDB5DEC3}"/>
              </a:ext>
            </a:extLst>
          </p:cNvPr>
          <p:cNvSpPr/>
          <p:nvPr/>
        </p:nvSpPr>
        <p:spPr>
          <a:xfrm rot="2705196">
            <a:off x="8238256" y="5222273"/>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78" name="Pil: höger 277">
            <a:extLst>
              <a:ext uri="{FF2B5EF4-FFF2-40B4-BE49-F238E27FC236}">
                <a16:creationId xmlns:a16="http://schemas.microsoft.com/office/drawing/2014/main" id="{BAAA37BD-A44C-F55D-E234-6631D64A12CC}"/>
              </a:ext>
            </a:extLst>
          </p:cNvPr>
          <p:cNvSpPr/>
          <p:nvPr/>
        </p:nvSpPr>
        <p:spPr>
          <a:xfrm rot="2705196">
            <a:off x="11011594" y="2452393"/>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79" name="Pil: höger 278">
            <a:extLst>
              <a:ext uri="{FF2B5EF4-FFF2-40B4-BE49-F238E27FC236}">
                <a16:creationId xmlns:a16="http://schemas.microsoft.com/office/drawing/2014/main" id="{ABD06D4A-AD19-272F-6636-C514EB189A05}"/>
              </a:ext>
            </a:extLst>
          </p:cNvPr>
          <p:cNvSpPr/>
          <p:nvPr/>
        </p:nvSpPr>
        <p:spPr>
          <a:xfrm rot="2705196">
            <a:off x="5453207" y="5217736"/>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80" name="Pil: höger 279">
            <a:extLst>
              <a:ext uri="{FF2B5EF4-FFF2-40B4-BE49-F238E27FC236}">
                <a16:creationId xmlns:a16="http://schemas.microsoft.com/office/drawing/2014/main" id="{95E9C5E7-ECF4-4EA9-2A70-DE274768AFC9}"/>
              </a:ext>
            </a:extLst>
          </p:cNvPr>
          <p:cNvSpPr/>
          <p:nvPr/>
        </p:nvSpPr>
        <p:spPr>
          <a:xfrm rot="19205288">
            <a:off x="2590228" y="3404710"/>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81" name="Pil: höger 280">
            <a:extLst>
              <a:ext uri="{FF2B5EF4-FFF2-40B4-BE49-F238E27FC236}">
                <a16:creationId xmlns:a16="http://schemas.microsoft.com/office/drawing/2014/main" id="{331960CE-734E-0B5A-58FC-F433FBB6E5A2}"/>
              </a:ext>
            </a:extLst>
          </p:cNvPr>
          <p:cNvSpPr/>
          <p:nvPr/>
        </p:nvSpPr>
        <p:spPr>
          <a:xfrm rot="19205288">
            <a:off x="5821387" y="3405419"/>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83" name="Pil: höger 282">
            <a:extLst>
              <a:ext uri="{FF2B5EF4-FFF2-40B4-BE49-F238E27FC236}">
                <a16:creationId xmlns:a16="http://schemas.microsoft.com/office/drawing/2014/main" id="{7DE99A08-39C3-35D8-617D-FEC7D7398522}"/>
              </a:ext>
            </a:extLst>
          </p:cNvPr>
          <p:cNvSpPr/>
          <p:nvPr/>
        </p:nvSpPr>
        <p:spPr>
          <a:xfrm rot="19205288">
            <a:off x="11385729" y="3409493"/>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84" name="Pil: höger 283">
            <a:extLst>
              <a:ext uri="{FF2B5EF4-FFF2-40B4-BE49-F238E27FC236}">
                <a16:creationId xmlns:a16="http://schemas.microsoft.com/office/drawing/2014/main" id="{052CF7D9-995B-3619-7A67-12E60E6E2632}"/>
              </a:ext>
            </a:extLst>
          </p:cNvPr>
          <p:cNvSpPr/>
          <p:nvPr/>
        </p:nvSpPr>
        <p:spPr>
          <a:xfrm rot="19205288">
            <a:off x="11378234" y="6162984"/>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85" name="Pil: höger 284">
            <a:extLst>
              <a:ext uri="{FF2B5EF4-FFF2-40B4-BE49-F238E27FC236}">
                <a16:creationId xmlns:a16="http://schemas.microsoft.com/office/drawing/2014/main" id="{8F74F1A6-8D34-082C-DA3B-95544EE2F11D}"/>
              </a:ext>
            </a:extLst>
          </p:cNvPr>
          <p:cNvSpPr/>
          <p:nvPr/>
        </p:nvSpPr>
        <p:spPr>
          <a:xfrm rot="19205288">
            <a:off x="5820777" y="6162984"/>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3" name="Pil: höger 12">
            <a:extLst>
              <a:ext uri="{FF2B5EF4-FFF2-40B4-BE49-F238E27FC236}">
                <a16:creationId xmlns:a16="http://schemas.microsoft.com/office/drawing/2014/main" id="{DDDA86F3-4296-F0A6-59B3-49D1DF8FC439}"/>
              </a:ext>
            </a:extLst>
          </p:cNvPr>
          <p:cNvSpPr/>
          <p:nvPr/>
        </p:nvSpPr>
        <p:spPr>
          <a:xfrm>
            <a:off x="8564565" y="4349117"/>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61" name="Pil: höger 460">
            <a:extLst>
              <a:ext uri="{FF2B5EF4-FFF2-40B4-BE49-F238E27FC236}">
                <a16:creationId xmlns:a16="http://schemas.microsoft.com/office/drawing/2014/main" id="{A06BE52A-796E-43B2-F7CA-55F25DC6AC72}"/>
              </a:ext>
            </a:extLst>
          </p:cNvPr>
          <p:cNvSpPr/>
          <p:nvPr/>
        </p:nvSpPr>
        <p:spPr>
          <a:xfrm>
            <a:off x="8564565" y="6172875"/>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48" name="Pil: höger 447">
            <a:extLst>
              <a:ext uri="{FF2B5EF4-FFF2-40B4-BE49-F238E27FC236}">
                <a16:creationId xmlns:a16="http://schemas.microsoft.com/office/drawing/2014/main" id="{A8586AFA-C48D-35F4-2A46-BBA136A08AD7}"/>
              </a:ext>
            </a:extLst>
          </p:cNvPr>
          <p:cNvSpPr/>
          <p:nvPr/>
        </p:nvSpPr>
        <p:spPr>
          <a:xfrm rot="19205288">
            <a:off x="8602299" y="3408673"/>
            <a:ext cx="254965" cy="114742"/>
          </a:xfrm>
          <a:prstGeom prst="rightArrow">
            <a:avLst>
              <a:gd name="adj1" fmla="val 2611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3540450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3730D62-37C3-0FC4-0B4B-D3BFAF80335C}"/>
              </a:ext>
            </a:extLst>
          </p:cNvPr>
          <p:cNvSpPr>
            <a:spLocks noGrp="1"/>
          </p:cNvSpPr>
          <p:nvPr>
            <p:ph type="title"/>
          </p:nvPr>
        </p:nvSpPr>
        <p:spPr>
          <a:xfrm>
            <a:off x="10419666" y="437958"/>
            <a:ext cx="1328975" cy="192833"/>
          </a:xfrm>
        </p:spPr>
        <p:txBody>
          <a:bodyPr/>
          <a:lstStyle/>
          <a:p>
            <a:endParaRPr lang="en-GB" dirty="0"/>
          </a:p>
        </p:txBody>
      </p:sp>
      <p:sp>
        <p:nvSpPr>
          <p:cNvPr id="14" name="Rektangel 13">
            <a:extLst>
              <a:ext uri="{FF2B5EF4-FFF2-40B4-BE49-F238E27FC236}">
                <a16:creationId xmlns:a16="http://schemas.microsoft.com/office/drawing/2014/main" id="{ACC823D7-8CBD-6171-0DE4-D4BD4FB8EDC9}"/>
              </a:ext>
            </a:extLst>
          </p:cNvPr>
          <p:cNvSpPr/>
          <p:nvPr/>
        </p:nvSpPr>
        <p:spPr>
          <a:xfrm>
            <a:off x="790575" y="6247232"/>
            <a:ext cx="1301989" cy="192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Bild 29">
            <a:extLst>
              <a:ext uri="{FF2B5EF4-FFF2-40B4-BE49-F238E27FC236}">
                <a16:creationId xmlns:a16="http://schemas.microsoft.com/office/drawing/2014/main" id="{C522067C-E1EA-7F4B-D99F-54A8EA6B53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8747" y="1264537"/>
            <a:ext cx="971550" cy="1092994"/>
          </a:xfrm>
          <a:prstGeom prst="rect">
            <a:avLst/>
          </a:prstGeom>
        </p:spPr>
      </p:pic>
      <p:pic>
        <p:nvPicPr>
          <p:cNvPr id="31" name="Bild 30">
            <a:extLst>
              <a:ext uri="{FF2B5EF4-FFF2-40B4-BE49-F238E27FC236}">
                <a16:creationId xmlns:a16="http://schemas.microsoft.com/office/drawing/2014/main" id="{3C33F584-0DAA-0A85-CDCB-B51FFB5FC1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3286" y="2604079"/>
            <a:ext cx="890588" cy="582930"/>
          </a:xfrm>
          <a:prstGeom prst="rect">
            <a:avLst/>
          </a:prstGeom>
        </p:spPr>
      </p:pic>
      <p:pic>
        <p:nvPicPr>
          <p:cNvPr id="32" name="Bild 31">
            <a:extLst>
              <a:ext uri="{FF2B5EF4-FFF2-40B4-BE49-F238E27FC236}">
                <a16:creationId xmlns:a16="http://schemas.microsoft.com/office/drawing/2014/main" id="{C2E3B5D2-78A9-FE68-9821-298B2A8820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53308" y="2886538"/>
            <a:ext cx="632460" cy="1043940"/>
          </a:xfrm>
          <a:prstGeom prst="rect">
            <a:avLst/>
          </a:prstGeom>
        </p:spPr>
      </p:pic>
      <p:pic>
        <p:nvPicPr>
          <p:cNvPr id="33" name="Bild 32">
            <a:extLst>
              <a:ext uri="{FF2B5EF4-FFF2-40B4-BE49-F238E27FC236}">
                <a16:creationId xmlns:a16="http://schemas.microsoft.com/office/drawing/2014/main" id="{89CA4A6E-B16C-B76C-BC97-01B3BB9B5F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40649" y="3002712"/>
            <a:ext cx="582930" cy="574834"/>
          </a:xfrm>
          <a:prstGeom prst="rect">
            <a:avLst/>
          </a:prstGeom>
        </p:spPr>
      </p:pic>
      <p:pic>
        <p:nvPicPr>
          <p:cNvPr id="34" name="Bild 33">
            <a:extLst>
              <a:ext uri="{FF2B5EF4-FFF2-40B4-BE49-F238E27FC236}">
                <a16:creationId xmlns:a16="http://schemas.microsoft.com/office/drawing/2014/main" id="{452963C7-5A62-BFAD-6B46-C25C24ECAB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09716" y="3666481"/>
            <a:ext cx="926592" cy="1310259"/>
          </a:xfrm>
          <a:prstGeom prst="rect">
            <a:avLst/>
          </a:prstGeom>
        </p:spPr>
      </p:pic>
      <p:pic>
        <p:nvPicPr>
          <p:cNvPr id="35" name="Bild 34">
            <a:extLst>
              <a:ext uri="{FF2B5EF4-FFF2-40B4-BE49-F238E27FC236}">
                <a16:creationId xmlns:a16="http://schemas.microsoft.com/office/drawing/2014/main" id="{F42D9019-A053-BF99-B9B3-A6CC1DD792C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70581" y="5966086"/>
            <a:ext cx="612000" cy="513000"/>
          </a:xfrm>
          <a:prstGeom prst="rect">
            <a:avLst/>
          </a:prstGeom>
        </p:spPr>
      </p:pic>
      <p:sp>
        <p:nvSpPr>
          <p:cNvPr id="42" name="textruta 41">
            <a:extLst>
              <a:ext uri="{FF2B5EF4-FFF2-40B4-BE49-F238E27FC236}">
                <a16:creationId xmlns:a16="http://schemas.microsoft.com/office/drawing/2014/main" id="{437DAFCA-E6C3-666E-2C08-1097F872F70F}"/>
              </a:ext>
            </a:extLst>
          </p:cNvPr>
          <p:cNvSpPr txBox="1"/>
          <p:nvPr/>
        </p:nvSpPr>
        <p:spPr>
          <a:xfrm>
            <a:off x="10233277" y="1815855"/>
            <a:ext cx="123675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7F4EC"/>
                </a:solidFill>
                <a:effectLst/>
                <a:uLnTx/>
                <a:uFillTx/>
                <a:latin typeface="Calibri"/>
                <a:ea typeface="+mn-ea"/>
                <a:cs typeface="Calibri" panose="020F0502020204030204" pitchFamily="34" charset="0"/>
              </a:rPr>
              <a:t>LÖVGÄRDET</a:t>
            </a:r>
          </a:p>
        </p:txBody>
      </p:sp>
      <p:sp>
        <p:nvSpPr>
          <p:cNvPr id="43" name="textruta 42">
            <a:extLst>
              <a:ext uri="{FF2B5EF4-FFF2-40B4-BE49-F238E27FC236}">
                <a16:creationId xmlns:a16="http://schemas.microsoft.com/office/drawing/2014/main" id="{D7EDF1CA-042B-0EC6-17BA-F8B2644338ED}"/>
              </a:ext>
            </a:extLst>
          </p:cNvPr>
          <p:cNvSpPr txBox="1"/>
          <p:nvPr/>
        </p:nvSpPr>
        <p:spPr>
          <a:xfrm>
            <a:off x="10083442" y="2516016"/>
            <a:ext cx="170110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7F4EC"/>
                </a:solidFill>
                <a:effectLst/>
                <a:uLnTx/>
                <a:uFillTx/>
                <a:latin typeface="Calibri"/>
                <a:ea typeface="+mn-ea"/>
                <a:cs typeface="Calibri" panose="020F0502020204030204" pitchFamily="34" charset="0"/>
              </a:rPr>
              <a:t>HAMMARKULLEN</a:t>
            </a:r>
          </a:p>
        </p:txBody>
      </p:sp>
      <p:sp>
        <p:nvSpPr>
          <p:cNvPr id="44" name="textruta 43">
            <a:extLst>
              <a:ext uri="{FF2B5EF4-FFF2-40B4-BE49-F238E27FC236}">
                <a16:creationId xmlns:a16="http://schemas.microsoft.com/office/drawing/2014/main" id="{7D8E5433-F5AC-5EEB-410B-86D953FBE857}"/>
              </a:ext>
            </a:extLst>
          </p:cNvPr>
          <p:cNvSpPr txBox="1"/>
          <p:nvPr/>
        </p:nvSpPr>
        <p:spPr>
          <a:xfrm>
            <a:off x="8067391" y="3295278"/>
            <a:ext cx="95891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7F4EC"/>
                </a:solidFill>
                <a:effectLst/>
                <a:uLnTx/>
                <a:uFillTx/>
                <a:latin typeface="Calibri"/>
                <a:ea typeface="+mn-ea"/>
                <a:cs typeface="Calibri" panose="020F0502020204030204" pitchFamily="34" charset="0"/>
              </a:rPr>
              <a:t>HJÄLLBO</a:t>
            </a:r>
          </a:p>
        </p:txBody>
      </p:sp>
      <p:sp>
        <p:nvSpPr>
          <p:cNvPr id="45" name="textruta 44">
            <a:extLst>
              <a:ext uri="{FF2B5EF4-FFF2-40B4-BE49-F238E27FC236}">
                <a16:creationId xmlns:a16="http://schemas.microsoft.com/office/drawing/2014/main" id="{A3A30FF7-6F77-F8BA-80E9-B20DDE69CA70}"/>
              </a:ext>
            </a:extLst>
          </p:cNvPr>
          <p:cNvSpPr txBox="1"/>
          <p:nvPr/>
        </p:nvSpPr>
        <p:spPr>
          <a:xfrm>
            <a:off x="10485768" y="3497204"/>
            <a:ext cx="108311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7F4EC"/>
                </a:solidFill>
                <a:effectLst/>
                <a:uLnTx/>
                <a:uFillTx/>
                <a:latin typeface="Calibri"/>
                <a:ea typeface="+mn-ea"/>
                <a:cs typeface="Calibri" panose="020F0502020204030204" pitchFamily="34" charset="0"/>
              </a:rPr>
              <a:t>BERGSJÖN</a:t>
            </a:r>
          </a:p>
        </p:txBody>
      </p:sp>
      <p:sp>
        <p:nvSpPr>
          <p:cNvPr id="46" name="textruta 45">
            <a:extLst>
              <a:ext uri="{FF2B5EF4-FFF2-40B4-BE49-F238E27FC236}">
                <a16:creationId xmlns:a16="http://schemas.microsoft.com/office/drawing/2014/main" id="{2AFD2373-8365-4812-65FC-F3BCB8F08F6F}"/>
              </a:ext>
            </a:extLst>
          </p:cNvPr>
          <p:cNvSpPr txBox="1"/>
          <p:nvPr/>
        </p:nvSpPr>
        <p:spPr>
          <a:xfrm>
            <a:off x="7691184" y="4664548"/>
            <a:ext cx="163756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BISKOPSGÅRDEN</a:t>
            </a:r>
          </a:p>
        </p:txBody>
      </p:sp>
      <p:sp>
        <p:nvSpPr>
          <p:cNvPr id="47" name="textruta 46">
            <a:extLst>
              <a:ext uri="{FF2B5EF4-FFF2-40B4-BE49-F238E27FC236}">
                <a16:creationId xmlns:a16="http://schemas.microsoft.com/office/drawing/2014/main" id="{A1FF7C0C-3838-9894-6EC4-1C3D27124107}"/>
              </a:ext>
            </a:extLst>
          </p:cNvPr>
          <p:cNvSpPr txBox="1"/>
          <p:nvPr/>
        </p:nvSpPr>
        <p:spPr>
          <a:xfrm>
            <a:off x="8114161" y="6140532"/>
            <a:ext cx="214295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7F4EC"/>
                </a:solidFill>
                <a:effectLst/>
                <a:uLnTx/>
                <a:uFillTx/>
                <a:latin typeface="Calibri"/>
                <a:ea typeface="DotumChe" panose="020B0503020000020004" pitchFamily="49" charset="-127"/>
                <a:cs typeface="Calibri" panose="020F0502020204030204" pitchFamily="34" charset="0"/>
              </a:rPr>
              <a:t>FRÖLUNDA/TYNNERED</a:t>
            </a:r>
          </a:p>
        </p:txBody>
      </p:sp>
      <p:sp>
        <p:nvSpPr>
          <p:cNvPr id="2" name="Rubrik 2">
            <a:extLst>
              <a:ext uri="{FF2B5EF4-FFF2-40B4-BE49-F238E27FC236}">
                <a16:creationId xmlns:a16="http://schemas.microsoft.com/office/drawing/2014/main" id="{4D1FBE4A-FFEC-24AB-B305-698EA8F85E49}"/>
              </a:ext>
            </a:extLst>
          </p:cNvPr>
          <p:cNvSpPr txBox="1">
            <a:spLocks/>
          </p:cNvSpPr>
          <p:nvPr/>
        </p:nvSpPr>
        <p:spPr>
          <a:xfrm>
            <a:off x="8463779" y="4951761"/>
            <a:ext cx="1459014" cy="742842"/>
          </a:xfrm>
          <a:prstGeom prst="rect">
            <a:avLst/>
          </a:prstGeom>
        </p:spPr>
        <p:txBody>
          <a:bodyPr vert="horz" lIns="91440" tIns="45720" rIns="91440" bIns="45720" rtlCol="0" anchor="t">
            <a:normAutofit/>
          </a:bodyPr>
          <a:lstStyle>
            <a:lvl1pPr algn="l" defTabSz="914400" rtl="0" eaLnBrk="1" latinLnBrk="0" hangingPunct="1">
              <a:lnSpc>
                <a:spcPct val="108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rgbClr val="E29964"/>
                </a:solidFill>
                <a:effectLst/>
                <a:uLnTx/>
                <a:uFillTx/>
                <a:latin typeface="Calibri"/>
                <a:ea typeface="+mj-ea"/>
                <a:cs typeface="+mj-cs"/>
              </a:rPr>
              <a:t>+9,3 %</a:t>
            </a:r>
            <a:endParaRPr kumimoji="0" lang="sv-SE" sz="2400" b="0" i="0" u="none" strike="noStrike" kern="1200" cap="none" spc="0" normalizeH="0" baseline="0" noProof="0" dirty="0">
              <a:ln>
                <a:noFill/>
              </a:ln>
              <a:solidFill>
                <a:srgbClr val="E29964"/>
              </a:solidFill>
              <a:effectLst/>
              <a:uLnTx/>
              <a:uFillTx/>
              <a:latin typeface="Calibri"/>
              <a:ea typeface="+mj-ea"/>
              <a:cs typeface="+mj-cs"/>
            </a:endParaRPr>
          </a:p>
        </p:txBody>
      </p:sp>
      <p:sp>
        <p:nvSpPr>
          <p:cNvPr id="3" name="Rubrik 2">
            <a:extLst>
              <a:ext uri="{FF2B5EF4-FFF2-40B4-BE49-F238E27FC236}">
                <a16:creationId xmlns:a16="http://schemas.microsoft.com/office/drawing/2014/main" id="{D85036C9-EEBE-67B1-F06E-9CA208042B75}"/>
              </a:ext>
            </a:extLst>
          </p:cNvPr>
          <p:cNvSpPr txBox="1">
            <a:spLocks/>
          </p:cNvSpPr>
          <p:nvPr/>
        </p:nvSpPr>
        <p:spPr>
          <a:xfrm>
            <a:off x="10831236" y="3735550"/>
            <a:ext cx="1459014" cy="742842"/>
          </a:xfrm>
          <a:prstGeom prst="rect">
            <a:avLst/>
          </a:prstGeom>
        </p:spPr>
        <p:txBody>
          <a:bodyPr vert="horz" lIns="91440" tIns="45720" rIns="91440" bIns="45720" rtlCol="0" anchor="t">
            <a:normAutofit/>
          </a:bodyPr>
          <a:lstStyle>
            <a:lvl1pPr algn="l" defTabSz="914400" rtl="0" eaLnBrk="1" latinLnBrk="0" hangingPunct="1">
              <a:lnSpc>
                <a:spcPct val="108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rgbClr val="E29964"/>
                </a:solidFill>
                <a:effectLst/>
                <a:uLnTx/>
                <a:uFillTx/>
                <a:latin typeface="Calibri"/>
                <a:ea typeface="+mj-ea"/>
                <a:cs typeface="+mj-cs"/>
              </a:rPr>
              <a:t>+7,0 %</a:t>
            </a:r>
            <a:endParaRPr kumimoji="0" lang="sv-SE" sz="2400" b="0" i="0" u="none" strike="noStrike" kern="1200" cap="none" spc="0" normalizeH="0" baseline="0" noProof="0" dirty="0">
              <a:ln>
                <a:noFill/>
              </a:ln>
              <a:solidFill>
                <a:srgbClr val="E29964"/>
              </a:solidFill>
              <a:effectLst/>
              <a:uLnTx/>
              <a:uFillTx/>
              <a:latin typeface="Calibri"/>
              <a:ea typeface="+mj-ea"/>
              <a:cs typeface="+mj-cs"/>
            </a:endParaRPr>
          </a:p>
        </p:txBody>
      </p:sp>
      <p:sp>
        <p:nvSpPr>
          <p:cNvPr id="4" name="Rubrik 2">
            <a:extLst>
              <a:ext uri="{FF2B5EF4-FFF2-40B4-BE49-F238E27FC236}">
                <a16:creationId xmlns:a16="http://schemas.microsoft.com/office/drawing/2014/main" id="{E1B0ACF7-EB69-AF9F-8DA7-54F9954FE8BE}"/>
              </a:ext>
            </a:extLst>
          </p:cNvPr>
          <p:cNvSpPr txBox="1">
            <a:spLocks/>
          </p:cNvSpPr>
          <p:nvPr/>
        </p:nvSpPr>
        <p:spPr>
          <a:xfrm>
            <a:off x="10888237" y="2815588"/>
            <a:ext cx="1459014" cy="742842"/>
          </a:xfrm>
          <a:prstGeom prst="rect">
            <a:avLst/>
          </a:prstGeom>
        </p:spPr>
        <p:txBody>
          <a:bodyPr vert="horz" lIns="91440" tIns="45720" rIns="91440" bIns="45720" rtlCol="0" anchor="t">
            <a:normAutofit/>
          </a:bodyPr>
          <a:lstStyle>
            <a:lvl1pPr algn="l" defTabSz="914400" rtl="0" eaLnBrk="1" latinLnBrk="0" hangingPunct="1">
              <a:lnSpc>
                <a:spcPct val="108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rgbClr val="E29964"/>
                </a:solidFill>
                <a:effectLst/>
                <a:uLnTx/>
                <a:uFillTx/>
                <a:latin typeface="Calibri"/>
                <a:ea typeface="+mj-ea"/>
                <a:cs typeface="+mj-cs"/>
              </a:rPr>
              <a:t>+11,0 %</a:t>
            </a:r>
            <a:endParaRPr kumimoji="0" lang="sv-SE" sz="2400" b="0" i="0" u="none" strike="noStrike" kern="1200" cap="none" spc="0" normalizeH="0" baseline="0" noProof="0" dirty="0">
              <a:ln>
                <a:noFill/>
              </a:ln>
              <a:solidFill>
                <a:srgbClr val="E29964"/>
              </a:solidFill>
              <a:effectLst/>
              <a:uLnTx/>
              <a:uFillTx/>
              <a:latin typeface="Calibri"/>
              <a:ea typeface="+mj-ea"/>
              <a:cs typeface="+mj-cs"/>
            </a:endParaRPr>
          </a:p>
        </p:txBody>
      </p:sp>
      <p:sp>
        <p:nvSpPr>
          <p:cNvPr id="6" name="Rubrik 2">
            <a:extLst>
              <a:ext uri="{FF2B5EF4-FFF2-40B4-BE49-F238E27FC236}">
                <a16:creationId xmlns:a16="http://schemas.microsoft.com/office/drawing/2014/main" id="{7DF877B3-04BF-BD9D-262D-B8C690596843}"/>
              </a:ext>
            </a:extLst>
          </p:cNvPr>
          <p:cNvSpPr txBox="1">
            <a:spLocks/>
          </p:cNvSpPr>
          <p:nvPr/>
        </p:nvSpPr>
        <p:spPr>
          <a:xfrm>
            <a:off x="10325536" y="1385769"/>
            <a:ext cx="1459014" cy="742842"/>
          </a:xfrm>
          <a:prstGeom prst="rect">
            <a:avLst/>
          </a:prstGeom>
        </p:spPr>
        <p:txBody>
          <a:bodyPr vert="horz" lIns="91440" tIns="45720" rIns="91440" bIns="45720" rtlCol="0" anchor="t">
            <a:normAutofit/>
          </a:bodyPr>
          <a:lstStyle>
            <a:lvl1pPr algn="l" defTabSz="914400" rtl="0" eaLnBrk="1" latinLnBrk="0" hangingPunct="1">
              <a:lnSpc>
                <a:spcPct val="108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rgbClr val="E29964"/>
                </a:solidFill>
                <a:effectLst/>
                <a:uLnTx/>
                <a:uFillTx/>
                <a:latin typeface="Calibri"/>
                <a:ea typeface="+mj-ea"/>
                <a:cs typeface="+mj-cs"/>
              </a:rPr>
              <a:t>+15,6 %</a:t>
            </a:r>
            <a:endParaRPr kumimoji="0" lang="sv-SE" sz="2400" b="0" i="0" u="none" strike="noStrike" kern="1200" cap="none" spc="0" normalizeH="0" baseline="0" noProof="0" dirty="0">
              <a:ln>
                <a:noFill/>
              </a:ln>
              <a:solidFill>
                <a:srgbClr val="E29964"/>
              </a:solidFill>
              <a:effectLst/>
              <a:uLnTx/>
              <a:uFillTx/>
              <a:latin typeface="Calibri"/>
              <a:ea typeface="+mj-ea"/>
              <a:cs typeface="+mj-cs"/>
            </a:endParaRPr>
          </a:p>
        </p:txBody>
      </p:sp>
      <p:sp>
        <p:nvSpPr>
          <p:cNvPr id="7" name="Rubrik 2">
            <a:extLst>
              <a:ext uri="{FF2B5EF4-FFF2-40B4-BE49-F238E27FC236}">
                <a16:creationId xmlns:a16="http://schemas.microsoft.com/office/drawing/2014/main" id="{3D563CD1-B4F6-FFC5-B652-ED3A526F1C3A}"/>
              </a:ext>
            </a:extLst>
          </p:cNvPr>
          <p:cNvSpPr txBox="1">
            <a:spLocks/>
          </p:cNvSpPr>
          <p:nvPr/>
        </p:nvSpPr>
        <p:spPr>
          <a:xfrm>
            <a:off x="8030787" y="3564304"/>
            <a:ext cx="1459014" cy="490404"/>
          </a:xfrm>
          <a:prstGeom prst="rect">
            <a:avLst/>
          </a:prstGeom>
        </p:spPr>
        <p:txBody>
          <a:bodyPr vert="horz" lIns="91440" tIns="45720" rIns="91440" bIns="45720" rtlCol="0" anchor="t">
            <a:normAutofit/>
          </a:bodyPr>
          <a:lstStyle>
            <a:lvl1pPr algn="l" defTabSz="914400" rtl="0" eaLnBrk="1" latinLnBrk="0" hangingPunct="1">
              <a:lnSpc>
                <a:spcPct val="108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rgbClr val="E29964"/>
                </a:solidFill>
                <a:effectLst/>
                <a:uLnTx/>
                <a:uFillTx/>
                <a:latin typeface="Calibri"/>
                <a:ea typeface="+mj-ea"/>
                <a:cs typeface="+mj-cs"/>
              </a:rPr>
              <a:t>+11,9 %</a:t>
            </a:r>
            <a:endParaRPr kumimoji="0" lang="sv-SE" sz="2400" b="0" i="0" u="none" strike="noStrike" kern="1200" cap="none" spc="0" normalizeH="0" baseline="0" noProof="0" dirty="0">
              <a:ln>
                <a:noFill/>
              </a:ln>
              <a:solidFill>
                <a:srgbClr val="E29964"/>
              </a:solidFill>
              <a:effectLst/>
              <a:uLnTx/>
              <a:uFillTx/>
              <a:latin typeface="Calibri"/>
              <a:ea typeface="+mj-ea"/>
              <a:cs typeface="+mj-cs"/>
            </a:endParaRPr>
          </a:p>
        </p:txBody>
      </p:sp>
      <p:sp>
        <p:nvSpPr>
          <p:cNvPr id="8" name="Rubrik 2">
            <a:extLst>
              <a:ext uri="{FF2B5EF4-FFF2-40B4-BE49-F238E27FC236}">
                <a16:creationId xmlns:a16="http://schemas.microsoft.com/office/drawing/2014/main" id="{F0B56FEF-18A5-6523-3304-3E8B094E662B}"/>
              </a:ext>
            </a:extLst>
          </p:cNvPr>
          <p:cNvSpPr txBox="1">
            <a:spLocks/>
          </p:cNvSpPr>
          <p:nvPr/>
        </p:nvSpPr>
        <p:spPr>
          <a:xfrm>
            <a:off x="9199033" y="5769111"/>
            <a:ext cx="1459014" cy="742842"/>
          </a:xfrm>
          <a:prstGeom prst="rect">
            <a:avLst/>
          </a:prstGeom>
        </p:spPr>
        <p:txBody>
          <a:bodyPr vert="horz" lIns="91440" tIns="45720" rIns="91440" bIns="45720" rtlCol="0" anchor="t">
            <a:normAutofit/>
          </a:bodyPr>
          <a:lstStyle>
            <a:lvl1pPr algn="l" defTabSz="914400" rtl="0" eaLnBrk="1" latinLnBrk="0" hangingPunct="1">
              <a:lnSpc>
                <a:spcPct val="108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rgbClr val="E29964"/>
                </a:solidFill>
                <a:effectLst/>
                <a:uLnTx/>
                <a:uFillTx/>
                <a:latin typeface="Calibri"/>
                <a:ea typeface="+mj-ea"/>
                <a:cs typeface="+mj-cs"/>
              </a:rPr>
              <a:t>+9,7 %</a:t>
            </a:r>
            <a:endParaRPr kumimoji="0" lang="sv-SE" sz="2400" b="0" i="0" u="none" strike="noStrike" kern="1200" cap="none" spc="0" normalizeH="0" baseline="0" noProof="0" dirty="0">
              <a:ln>
                <a:noFill/>
              </a:ln>
              <a:solidFill>
                <a:srgbClr val="E29964"/>
              </a:solidFill>
              <a:effectLst/>
              <a:uLnTx/>
              <a:uFillTx/>
              <a:latin typeface="Calibri"/>
              <a:ea typeface="+mj-ea"/>
              <a:cs typeface="+mj-cs"/>
            </a:endParaRPr>
          </a:p>
        </p:txBody>
      </p:sp>
      <p:sp>
        <p:nvSpPr>
          <p:cNvPr id="9" name="Platshållare för text 2">
            <a:extLst>
              <a:ext uri="{FF2B5EF4-FFF2-40B4-BE49-F238E27FC236}">
                <a16:creationId xmlns:a16="http://schemas.microsoft.com/office/drawing/2014/main" id="{D37C3CE5-37C4-1E79-5234-F7AAAEC1B54B}"/>
              </a:ext>
            </a:extLst>
          </p:cNvPr>
          <p:cNvSpPr>
            <a:spLocks noGrp="1"/>
          </p:cNvSpPr>
          <p:nvPr>
            <p:ph type="body" sz="quarter" idx="10"/>
          </p:nvPr>
        </p:nvSpPr>
        <p:spPr>
          <a:xfrm>
            <a:off x="660323" y="2163580"/>
            <a:ext cx="5179663" cy="2613158"/>
          </a:xfrm>
        </p:spPr>
        <p:txBody>
          <a:bodyPr/>
          <a:lstStyle/>
          <a:p>
            <a:r>
              <a:rPr lang="sv-SE" sz="2400" dirty="0">
                <a:solidFill>
                  <a:schemeClr val="bg1"/>
                </a:solidFill>
                <a:cs typeface="Calibri" panose="020F0502020204030204" pitchFamily="34" charset="0"/>
              </a:rPr>
              <a:t>Är de som bor här tryggare än de som bor i övriga Göteborg</a:t>
            </a:r>
          </a:p>
          <a:p>
            <a:endParaRPr lang="sv-SE" sz="2400" dirty="0">
              <a:solidFill>
                <a:schemeClr val="bg1"/>
              </a:solidFill>
              <a:cs typeface="Calibri" panose="020F0502020204030204" pitchFamily="34" charset="0"/>
            </a:endParaRPr>
          </a:p>
          <a:p>
            <a:endParaRPr lang="sv-SE" sz="2400" dirty="0">
              <a:solidFill>
                <a:schemeClr val="bg1"/>
              </a:solidFill>
              <a:cs typeface="Calibri" panose="020F0502020204030204" pitchFamily="34" charset="0"/>
            </a:endParaRPr>
          </a:p>
        </p:txBody>
      </p:sp>
      <p:sp>
        <p:nvSpPr>
          <p:cNvPr id="13" name="Platshållare för text 3">
            <a:extLst>
              <a:ext uri="{FF2B5EF4-FFF2-40B4-BE49-F238E27FC236}">
                <a16:creationId xmlns:a16="http://schemas.microsoft.com/office/drawing/2014/main" id="{164AE475-ECFE-1832-A7A0-899F34983D35}"/>
              </a:ext>
            </a:extLst>
          </p:cNvPr>
          <p:cNvSpPr>
            <a:spLocks noGrp="1"/>
          </p:cNvSpPr>
          <p:nvPr>
            <p:ph type="body" sz="quarter" idx="13"/>
          </p:nvPr>
        </p:nvSpPr>
        <p:spPr>
          <a:xfrm>
            <a:off x="655510" y="1358368"/>
            <a:ext cx="10295255" cy="722895"/>
          </a:xfrm>
        </p:spPr>
        <p:txBody>
          <a:bodyPr/>
          <a:lstStyle/>
          <a:p>
            <a:r>
              <a:rPr lang="sv-SE" sz="6000" b="0" noProof="0" dirty="0">
                <a:solidFill>
                  <a:schemeClr val="bg1"/>
                </a:solidFill>
                <a:latin typeface="+mj-lt"/>
              </a:rPr>
              <a:t>För första gången</a:t>
            </a:r>
          </a:p>
        </p:txBody>
      </p:sp>
    </p:spTree>
    <p:extLst>
      <p:ext uri="{BB962C8B-B14F-4D97-AF65-F5344CB8AC3E}">
        <p14:creationId xmlns:p14="http://schemas.microsoft.com/office/powerpoint/2010/main" val="52814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B42AB0F-3D70-CD9F-904A-CEF72183BD0B}"/>
              </a:ext>
            </a:extLst>
          </p:cNvPr>
          <p:cNvSpPr>
            <a:spLocks noGrp="1"/>
          </p:cNvSpPr>
          <p:nvPr>
            <p:ph type="body" sz="quarter" idx="13"/>
          </p:nvPr>
        </p:nvSpPr>
        <p:spPr/>
        <p:txBody>
          <a:bodyPr/>
          <a:lstStyle/>
          <a:p>
            <a:r>
              <a:rPr lang="sv-SE" dirty="0"/>
              <a:t>Bakgrund - Handslag för Göteborg</a:t>
            </a:r>
          </a:p>
        </p:txBody>
      </p:sp>
      <p:sp>
        <p:nvSpPr>
          <p:cNvPr id="9" name="textruta 8">
            <a:extLst>
              <a:ext uri="{FF2B5EF4-FFF2-40B4-BE49-F238E27FC236}">
                <a16:creationId xmlns:a16="http://schemas.microsoft.com/office/drawing/2014/main" id="{E6C1B97B-D956-BFB4-5676-1AF4975152CE}"/>
              </a:ext>
            </a:extLst>
          </p:cNvPr>
          <p:cNvSpPr txBox="1"/>
          <p:nvPr/>
        </p:nvSpPr>
        <p:spPr>
          <a:xfrm>
            <a:off x="540249" y="2923334"/>
            <a:ext cx="1740878" cy="630942"/>
          </a:xfrm>
          <a:prstGeom prst="rect">
            <a:avLst/>
          </a:prstGeom>
          <a:solidFill>
            <a:srgbClr val="366D6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srgbClr val="F6F5F1"/>
                </a:solidFill>
                <a:effectLst/>
                <a:uLnTx/>
                <a:uFillTx/>
                <a:latin typeface="Arial"/>
                <a:ea typeface="+mn-ea"/>
                <a:cs typeface="+mn-cs"/>
              </a:rPr>
              <a:t>Göteborgs Stad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6F5F1"/>
                </a:solidFill>
                <a:effectLst/>
                <a:uLnTx/>
                <a:uFillTx/>
                <a:latin typeface="Arial"/>
                <a:ea typeface="+mn-ea"/>
                <a:cs typeface="+mn-cs"/>
              </a:rPr>
              <a:t>Inga särskilt utsatta områden 2025</a:t>
            </a: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ruta 9">
            <a:extLst>
              <a:ext uri="{FF2B5EF4-FFF2-40B4-BE49-F238E27FC236}">
                <a16:creationId xmlns:a16="http://schemas.microsoft.com/office/drawing/2014/main" id="{750A4D4E-A85B-4961-D3F1-A567193FAD7F}"/>
              </a:ext>
            </a:extLst>
          </p:cNvPr>
          <p:cNvSpPr txBox="1"/>
          <p:nvPr/>
        </p:nvSpPr>
        <p:spPr>
          <a:xfrm>
            <a:off x="2517780" y="2923334"/>
            <a:ext cx="1740878" cy="630942"/>
          </a:xfrm>
          <a:prstGeom prst="rect">
            <a:avLst/>
          </a:prstGeom>
          <a:solidFill>
            <a:srgbClr val="366D6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srgbClr val="F6F5F1"/>
                </a:solidFill>
                <a:effectLst/>
                <a:uLnTx/>
                <a:uFillTx/>
                <a:latin typeface="Arial"/>
                <a:ea typeface="+mn-ea"/>
                <a:cs typeface="+mn-cs"/>
              </a:rPr>
              <a:t>Framtiden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6F5F1"/>
                </a:solidFill>
                <a:effectLst/>
                <a:uLnTx/>
                <a:uFillTx/>
                <a:latin typeface="Arial"/>
                <a:ea typeface="+mn-ea"/>
                <a:cs typeface="+mn-cs"/>
              </a:rPr>
              <a:t>Strategi för utvecklingsområden </a:t>
            </a: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ruta 16">
            <a:extLst>
              <a:ext uri="{FF2B5EF4-FFF2-40B4-BE49-F238E27FC236}">
                <a16:creationId xmlns:a16="http://schemas.microsoft.com/office/drawing/2014/main" id="{0AEFD825-0D8D-A8BA-21A5-EF22A49E79F1}"/>
              </a:ext>
            </a:extLst>
          </p:cNvPr>
          <p:cNvSpPr txBox="1"/>
          <p:nvPr/>
        </p:nvSpPr>
        <p:spPr>
          <a:xfrm>
            <a:off x="7983688" y="4935522"/>
            <a:ext cx="1742400" cy="630000"/>
          </a:xfrm>
          <a:prstGeom prst="rect">
            <a:avLst/>
          </a:prstGeom>
          <a:solidFill>
            <a:srgbClr val="3B56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srgbClr val="F6F5F1"/>
                </a:solidFill>
                <a:effectLst/>
                <a:uLnTx/>
                <a:uFillTx/>
                <a:latin typeface="Arial"/>
                <a:ea typeface="+mn-ea"/>
                <a:cs typeface="+mn-cs"/>
              </a:rPr>
              <a:t>Handslag Biskopsgården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6F5F1"/>
                </a:solidFill>
                <a:effectLst/>
                <a:uLnTx/>
                <a:uFillTx/>
                <a:latin typeface="Arial"/>
                <a:ea typeface="+mn-ea"/>
                <a:cs typeface="+mn-cs"/>
              </a:rPr>
              <a:t>Fler parter ansluter</a:t>
            </a:r>
          </a:p>
        </p:txBody>
      </p:sp>
      <p:sp>
        <p:nvSpPr>
          <p:cNvPr id="20" name="textruta 19">
            <a:extLst>
              <a:ext uri="{FF2B5EF4-FFF2-40B4-BE49-F238E27FC236}">
                <a16:creationId xmlns:a16="http://schemas.microsoft.com/office/drawing/2014/main" id="{7CDE1049-3B00-D854-6A25-DDB21794982D}"/>
              </a:ext>
            </a:extLst>
          </p:cNvPr>
          <p:cNvSpPr txBox="1"/>
          <p:nvPr/>
        </p:nvSpPr>
        <p:spPr>
          <a:xfrm>
            <a:off x="781285" y="4967242"/>
            <a:ext cx="1742400" cy="492443"/>
          </a:xfrm>
          <a:prstGeom prst="rect">
            <a:avLst/>
          </a:prstGeom>
          <a:solidFill>
            <a:srgbClr val="366D6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srgbClr val="F6F5F1"/>
                </a:solidFill>
                <a:effectLst/>
                <a:uLnTx/>
                <a:uFillTx/>
                <a:latin typeface="Arial"/>
                <a:ea typeface="+mn-ea"/>
                <a:cs typeface="+mn-cs"/>
              </a:rPr>
              <a:t>Dialog med näringslivet</a:t>
            </a:r>
          </a:p>
        </p:txBody>
      </p:sp>
      <p:sp>
        <p:nvSpPr>
          <p:cNvPr id="15" name="Pil: sparr 14">
            <a:extLst>
              <a:ext uri="{FF2B5EF4-FFF2-40B4-BE49-F238E27FC236}">
                <a16:creationId xmlns:a16="http://schemas.microsoft.com/office/drawing/2014/main" id="{C7EB0A0C-281C-7A78-443B-0DB728843D15}"/>
              </a:ext>
            </a:extLst>
          </p:cNvPr>
          <p:cNvSpPr/>
          <p:nvPr/>
        </p:nvSpPr>
        <p:spPr>
          <a:xfrm>
            <a:off x="4301773" y="3901206"/>
            <a:ext cx="2127956" cy="713765"/>
          </a:xfrm>
          <a:prstGeom prst="chevron">
            <a:avLst/>
          </a:prstGeom>
          <a:solidFill>
            <a:srgbClr val="9FB4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2022</a:t>
            </a:r>
          </a:p>
        </p:txBody>
      </p:sp>
      <p:sp>
        <p:nvSpPr>
          <p:cNvPr id="18" name="Pil: sparr 17">
            <a:extLst>
              <a:ext uri="{FF2B5EF4-FFF2-40B4-BE49-F238E27FC236}">
                <a16:creationId xmlns:a16="http://schemas.microsoft.com/office/drawing/2014/main" id="{1AED1F81-1D3A-B467-A2E5-F7C43892B8D0}"/>
              </a:ext>
            </a:extLst>
          </p:cNvPr>
          <p:cNvSpPr/>
          <p:nvPr/>
        </p:nvSpPr>
        <p:spPr>
          <a:xfrm>
            <a:off x="2426565" y="3901207"/>
            <a:ext cx="2127956" cy="713765"/>
          </a:xfrm>
          <a:prstGeom prst="chevron">
            <a:avLst/>
          </a:prstGeom>
          <a:solidFill>
            <a:srgbClr val="9FB4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2021</a:t>
            </a:r>
          </a:p>
        </p:txBody>
      </p:sp>
      <p:sp>
        <p:nvSpPr>
          <p:cNvPr id="21" name="Pil: sparr 20">
            <a:extLst>
              <a:ext uri="{FF2B5EF4-FFF2-40B4-BE49-F238E27FC236}">
                <a16:creationId xmlns:a16="http://schemas.microsoft.com/office/drawing/2014/main" id="{32A72949-1401-5A8A-131C-CF8FA140E0B2}"/>
              </a:ext>
            </a:extLst>
          </p:cNvPr>
          <p:cNvSpPr/>
          <p:nvPr/>
        </p:nvSpPr>
        <p:spPr>
          <a:xfrm>
            <a:off x="6176981" y="3901486"/>
            <a:ext cx="2127956" cy="713765"/>
          </a:xfrm>
          <a:prstGeom prst="chevron">
            <a:avLst/>
          </a:prstGeom>
          <a:solidFill>
            <a:srgbClr val="9FB4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2023</a:t>
            </a:r>
          </a:p>
        </p:txBody>
      </p:sp>
      <p:sp>
        <p:nvSpPr>
          <p:cNvPr id="22" name="Pil: sparr 21">
            <a:extLst>
              <a:ext uri="{FF2B5EF4-FFF2-40B4-BE49-F238E27FC236}">
                <a16:creationId xmlns:a16="http://schemas.microsoft.com/office/drawing/2014/main" id="{B111EDF9-413B-DFCF-E578-92BD4F0709DC}"/>
              </a:ext>
            </a:extLst>
          </p:cNvPr>
          <p:cNvSpPr/>
          <p:nvPr/>
        </p:nvSpPr>
        <p:spPr>
          <a:xfrm>
            <a:off x="8052189" y="3901205"/>
            <a:ext cx="2127956" cy="713765"/>
          </a:xfrm>
          <a:prstGeom prst="chevron">
            <a:avLst/>
          </a:prstGeom>
          <a:solidFill>
            <a:srgbClr val="9FB4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2024</a:t>
            </a:r>
          </a:p>
        </p:txBody>
      </p:sp>
      <p:sp>
        <p:nvSpPr>
          <p:cNvPr id="24" name="Pil: sparr 23">
            <a:extLst>
              <a:ext uri="{FF2B5EF4-FFF2-40B4-BE49-F238E27FC236}">
                <a16:creationId xmlns:a16="http://schemas.microsoft.com/office/drawing/2014/main" id="{F41C538C-A702-20AA-10D5-FDE1453D8509}"/>
              </a:ext>
            </a:extLst>
          </p:cNvPr>
          <p:cNvSpPr/>
          <p:nvPr/>
        </p:nvSpPr>
        <p:spPr>
          <a:xfrm>
            <a:off x="540249" y="3901208"/>
            <a:ext cx="2127956" cy="713765"/>
          </a:xfrm>
          <a:prstGeom prst="chevron">
            <a:avLst/>
          </a:prstGeom>
          <a:solidFill>
            <a:srgbClr val="9FB4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2020</a:t>
            </a:r>
          </a:p>
        </p:txBody>
      </p:sp>
      <p:sp>
        <p:nvSpPr>
          <p:cNvPr id="25" name="Pil: sparr 24">
            <a:extLst>
              <a:ext uri="{FF2B5EF4-FFF2-40B4-BE49-F238E27FC236}">
                <a16:creationId xmlns:a16="http://schemas.microsoft.com/office/drawing/2014/main" id="{C3CD8213-6CE0-54DC-1AC5-DE95775F9323}"/>
              </a:ext>
            </a:extLst>
          </p:cNvPr>
          <p:cNvSpPr/>
          <p:nvPr/>
        </p:nvSpPr>
        <p:spPr>
          <a:xfrm>
            <a:off x="9927397" y="3900924"/>
            <a:ext cx="2127956" cy="713765"/>
          </a:xfrm>
          <a:prstGeom prst="chevron">
            <a:avLst/>
          </a:prstGeom>
          <a:solidFill>
            <a:srgbClr val="9FB4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2025</a:t>
            </a:r>
          </a:p>
        </p:txBody>
      </p:sp>
      <p:sp>
        <p:nvSpPr>
          <p:cNvPr id="27" name="textruta 26">
            <a:extLst>
              <a:ext uri="{FF2B5EF4-FFF2-40B4-BE49-F238E27FC236}">
                <a16:creationId xmlns:a16="http://schemas.microsoft.com/office/drawing/2014/main" id="{39D454C0-2DD2-097D-5946-EFF29A750BAA}"/>
              </a:ext>
            </a:extLst>
          </p:cNvPr>
          <p:cNvSpPr txBox="1"/>
          <p:nvPr/>
        </p:nvSpPr>
        <p:spPr>
          <a:xfrm>
            <a:off x="10019634" y="4935522"/>
            <a:ext cx="1742400" cy="630000"/>
          </a:xfrm>
          <a:prstGeom prst="rect">
            <a:avLst/>
          </a:prstGeom>
          <a:solidFill>
            <a:srgbClr val="3B5676"/>
          </a:solidFill>
          <a:ln w="25400">
            <a:solidFill>
              <a:srgbClr val="D36248"/>
            </a:solidFill>
            <a:prstDash val="dash"/>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300" b="1" i="1" u="none" strike="noStrike" kern="1200" cap="none" spc="0" normalizeH="0" baseline="0" noProof="0" dirty="0">
                <a:ln>
                  <a:noFill/>
                </a:ln>
                <a:solidFill>
                  <a:srgbClr val="F6F5F1"/>
                </a:solidFill>
                <a:effectLst/>
                <a:uLnTx/>
                <a:uFillTx/>
                <a:latin typeface="Arial"/>
                <a:ea typeface="+mn-ea"/>
                <a:cs typeface="+mn-cs"/>
              </a:rPr>
              <a:t>Nytt h</a:t>
            </a:r>
            <a:r>
              <a:rPr kumimoji="0" lang="sv-SE" sz="1300" b="1" i="1" u="none" strike="noStrike" kern="1200" cap="none" spc="0" normalizeH="0" baseline="0" noProof="0" dirty="0" err="1">
                <a:ln>
                  <a:noFill/>
                </a:ln>
                <a:solidFill>
                  <a:srgbClr val="F6F5F1"/>
                </a:solidFill>
                <a:effectLst/>
                <a:uLnTx/>
                <a:uFillTx/>
                <a:latin typeface="Arial"/>
                <a:ea typeface="+mn-ea"/>
                <a:cs typeface="+mn-cs"/>
              </a:rPr>
              <a:t>andslag</a:t>
            </a:r>
            <a:r>
              <a:rPr kumimoji="0" lang="sv-SE" sz="1300" b="1" i="1" u="none" strike="noStrike" kern="1200" cap="none" spc="0" normalizeH="0" baseline="0" noProof="0" dirty="0">
                <a:ln>
                  <a:noFill/>
                </a:ln>
                <a:solidFill>
                  <a:srgbClr val="F6F5F1"/>
                </a:solidFill>
                <a:effectLst/>
                <a:uLnTx/>
                <a:uFillTx/>
                <a:latin typeface="Arial"/>
                <a:ea typeface="+mn-ea"/>
                <a:cs typeface="+mn-cs"/>
              </a:rPr>
              <a:t> i  Angered </a:t>
            </a:r>
          </a:p>
        </p:txBody>
      </p:sp>
      <p:sp>
        <p:nvSpPr>
          <p:cNvPr id="2" name="textruta 1">
            <a:extLst>
              <a:ext uri="{FF2B5EF4-FFF2-40B4-BE49-F238E27FC236}">
                <a16:creationId xmlns:a16="http://schemas.microsoft.com/office/drawing/2014/main" id="{37227704-9C98-3741-5F43-23EFD2CF7247}"/>
              </a:ext>
            </a:extLst>
          </p:cNvPr>
          <p:cNvSpPr txBox="1"/>
          <p:nvPr/>
        </p:nvSpPr>
        <p:spPr>
          <a:xfrm>
            <a:off x="2640086" y="4967242"/>
            <a:ext cx="1742400" cy="492443"/>
          </a:xfrm>
          <a:prstGeom prst="rect">
            <a:avLst/>
          </a:prstGeom>
          <a:solidFill>
            <a:srgbClr val="3B5676"/>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300" b="1" dirty="0">
                <a:solidFill>
                  <a:srgbClr val="F6F5F1"/>
                </a:solidFill>
                <a:latin typeface="Arial"/>
              </a:rPr>
              <a:t>Destination Tynnered</a:t>
            </a:r>
            <a:endParaRPr kumimoji="0" lang="sv-SE" sz="1300" b="1" i="0" u="none" strike="noStrike" kern="1200" cap="none" spc="0" normalizeH="0" baseline="0" noProof="0" dirty="0">
              <a:ln>
                <a:noFill/>
              </a:ln>
              <a:solidFill>
                <a:srgbClr val="F6F5F1"/>
              </a:solidFill>
              <a:effectLst/>
              <a:uLnTx/>
              <a:uFillTx/>
              <a:latin typeface="Arial"/>
              <a:ea typeface="+mn-ea"/>
              <a:cs typeface="+mn-cs"/>
            </a:endParaRPr>
          </a:p>
        </p:txBody>
      </p:sp>
      <p:sp>
        <p:nvSpPr>
          <p:cNvPr id="5" name="textruta 4">
            <a:extLst>
              <a:ext uri="{FF2B5EF4-FFF2-40B4-BE49-F238E27FC236}">
                <a16:creationId xmlns:a16="http://schemas.microsoft.com/office/drawing/2014/main" id="{4903BB9E-2121-B9DE-80E6-1639A9597BDD}"/>
              </a:ext>
            </a:extLst>
          </p:cNvPr>
          <p:cNvSpPr txBox="1"/>
          <p:nvPr/>
        </p:nvSpPr>
        <p:spPr>
          <a:xfrm>
            <a:off x="4493790" y="4967242"/>
            <a:ext cx="1742400" cy="492443"/>
          </a:xfrm>
          <a:prstGeom prst="rect">
            <a:avLst/>
          </a:prstGeom>
          <a:solidFill>
            <a:srgbClr val="3B5676"/>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300" b="1" dirty="0">
                <a:solidFill>
                  <a:srgbClr val="F6F5F1"/>
                </a:solidFill>
                <a:latin typeface="Arial"/>
              </a:rPr>
              <a:t>Handslag Biskopsgården</a:t>
            </a:r>
            <a:endParaRPr kumimoji="0" lang="sv-SE" sz="1300" b="1" i="0" u="none" strike="noStrike" kern="1200" cap="none" spc="0" normalizeH="0" baseline="0" noProof="0" dirty="0">
              <a:ln>
                <a:noFill/>
              </a:ln>
              <a:solidFill>
                <a:srgbClr val="F6F5F1"/>
              </a:solidFill>
              <a:effectLst/>
              <a:uLnTx/>
              <a:uFillTx/>
              <a:latin typeface="Arial"/>
              <a:ea typeface="+mn-ea"/>
              <a:cs typeface="+mn-cs"/>
            </a:endParaRPr>
          </a:p>
        </p:txBody>
      </p:sp>
      <p:sp>
        <p:nvSpPr>
          <p:cNvPr id="6" name="textruta 5">
            <a:extLst>
              <a:ext uri="{FF2B5EF4-FFF2-40B4-BE49-F238E27FC236}">
                <a16:creationId xmlns:a16="http://schemas.microsoft.com/office/drawing/2014/main" id="{26222660-2FA9-31C1-0957-22DF9301A0C4}"/>
              </a:ext>
            </a:extLst>
          </p:cNvPr>
          <p:cNvSpPr txBox="1"/>
          <p:nvPr/>
        </p:nvSpPr>
        <p:spPr>
          <a:xfrm>
            <a:off x="5058507" y="5565454"/>
            <a:ext cx="1742400" cy="492443"/>
          </a:xfrm>
          <a:prstGeom prst="rect">
            <a:avLst/>
          </a:prstGeom>
          <a:solidFill>
            <a:srgbClr val="3B5676"/>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300" b="1" dirty="0">
                <a:solidFill>
                  <a:srgbClr val="F6F5F1"/>
                </a:solidFill>
                <a:latin typeface="Arial"/>
              </a:rPr>
              <a:t>Handslag</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300" b="1" dirty="0">
                <a:solidFill>
                  <a:srgbClr val="F6F5F1"/>
                </a:solidFill>
                <a:latin typeface="Arial"/>
              </a:rPr>
              <a:t>Bergsjön</a:t>
            </a:r>
            <a:endParaRPr kumimoji="0" lang="sv-SE" sz="1300" b="1" i="0" u="none" strike="noStrike" kern="1200" cap="none" spc="0" normalizeH="0" baseline="0" noProof="0" dirty="0">
              <a:ln>
                <a:noFill/>
              </a:ln>
              <a:solidFill>
                <a:srgbClr val="F6F5F1"/>
              </a:solidFill>
              <a:effectLst/>
              <a:uLnTx/>
              <a:uFillTx/>
              <a:latin typeface="Arial"/>
              <a:ea typeface="+mn-ea"/>
              <a:cs typeface="+mn-cs"/>
            </a:endParaRPr>
          </a:p>
        </p:txBody>
      </p:sp>
    </p:spTree>
    <p:extLst>
      <p:ext uri="{BB962C8B-B14F-4D97-AF65-F5344CB8AC3E}">
        <p14:creationId xmlns:p14="http://schemas.microsoft.com/office/powerpoint/2010/main" val="945384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BAFB3-23E4-4B1F-AD10-8F4B1A616262}"/>
            </a:ext>
          </a:extLst>
        </p:cNvPr>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5F9BD2AD-BDB0-7C6E-A83C-A83EEB5F2A4F}"/>
              </a:ext>
            </a:extLst>
          </p:cNvPr>
          <p:cNvSpPr>
            <a:spLocks noGrp="1"/>
          </p:cNvSpPr>
          <p:nvPr>
            <p:ph type="body" sz="quarter" idx="10"/>
          </p:nvPr>
        </p:nvSpPr>
        <p:spPr/>
        <p:txBody>
          <a:bodyPr/>
          <a:lstStyle/>
          <a:p>
            <a:pPr marL="0" indent="0">
              <a:buNone/>
            </a:pPr>
            <a:r>
              <a:rPr lang="sv-SE" sz="1800" dirty="0"/>
              <a:t>2 600 fler i långsiktiga jobb </a:t>
            </a:r>
          </a:p>
          <a:p>
            <a:pPr marL="0" indent="0">
              <a:buNone/>
            </a:pPr>
            <a:r>
              <a:rPr lang="sv-SE" sz="1800" dirty="0"/>
              <a:t>5 500 feriejobb</a:t>
            </a:r>
          </a:p>
          <a:p>
            <a:pPr marL="0" indent="0">
              <a:buNone/>
            </a:pPr>
            <a:r>
              <a:rPr lang="sv-SE" sz="1800" dirty="0"/>
              <a:t>400 nya företag</a:t>
            </a:r>
          </a:p>
          <a:p>
            <a:pPr marL="0" indent="0">
              <a:buNone/>
            </a:pPr>
            <a:r>
              <a:rPr lang="sv-SE" sz="1800" dirty="0"/>
              <a:t>450 fler med betyg till gymnasiet                                      </a:t>
            </a:r>
          </a:p>
          <a:p>
            <a:pPr marL="0" indent="0">
              <a:buNone/>
            </a:pPr>
            <a:endParaRPr lang="sv-SE" sz="1800" dirty="0"/>
          </a:p>
          <a:p>
            <a:pPr marL="0" indent="0">
              <a:buNone/>
            </a:pPr>
            <a:r>
              <a:rPr lang="sv-SE" sz="1800" dirty="0"/>
              <a:t>Därutöver genomför fastighetsägare och polis trygghetsstärkande insatser.</a:t>
            </a:r>
          </a:p>
          <a:p>
            <a:endParaRPr lang="sv-SE" sz="1800" dirty="0"/>
          </a:p>
        </p:txBody>
      </p:sp>
      <p:sp>
        <p:nvSpPr>
          <p:cNvPr id="9" name="Platshållare för text 8">
            <a:extLst>
              <a:ext uri="{FF2B5EF4-FFF2-40B4-BE49-F238E27FC236}">
                <a16:creationId xmlns:a16="http://schemas.microsoft.com/office/drawing/2014/main" id="{C625C3C4-AC65-340D-8FA6-84DC2039CDC4}"/>
              </a:ext>
            </a:extLst>
          </p:cNvPr>
          <p:cNvSpPr>
            <a:spLocks noGrp="1"/>
          </p:cNvSpPr>
          <p:nvPr>
            <p:ph type="body" sz="quarter" idx="13"/>
          </p:nvPr>
        </p:nvSpPr>
        <p:spPr/>
        <p:txBody>
          <a:bodyPr/>
          <a:lstStyle/>
          <a:p>
            <a:r>
              <a:rPr lang="sv-SE" dirty="0"/>
              <a:t>Behov 2022-2025</a:t>
            </a:r>
          </a:p>
        </p:txBody>
      </p:sp>
      <p:sp>
        <p:nvSpPr>
          <p:cNvPr id="4" name="Rubrik 3">
            <a:extLst>
              <a:ext uri="{FF2B5EF4-FFF2-40B4-BE49-F238E27FC236}">
                <a16:creationId xmlns:a16="http://schemas.microsoft.com/office/drawing/2014/main" id="{A5A4DE72-AD2A-647D-F549-5E4FB972BD3C}"/>
              </a:ext>
            </a:extLst>
          </p:cNvPr>
          <p:cNvSpPr>
            <a:spLocks noGrp="1"/>
          </p:cNvSpPr>
          <p:nvPr>
            <p:ph type="title"/>
          </p:nvPr>
        </p:nvSpPr>
        <p:spPr/>
        <p:txBody>
          <a:bodyPr/>
          <a:lstStyle/>
          <a:p>
            <a:r>
              <a:rPr lang="sv-SE" dirty="0"/>
              <a:t>Behov 2022 - 2025</a:t>
            </a:r>
          </a:p>
        </p:txBody>
      </p:sp>
      <p:pic>
        <p:nvPicPr>
          <p:cNvPr id="2" name="Bildobjekt 1" descr="En bild som visar text, karta&#10;&#10;Automatiskt genererad beskrivning">
            <a:extLst>
              <a:ext uri="{FF2B5EF4-FFF2-40B4-BE49-F238E27FC236}">
                <a16:creationId xmlns:a16="http://schemas.microsoft.com/office/drawing/2014/main" id="{2DD06D8B-85D6-CEFF-D42E-8D3FBE6CAB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00" r="12992"/>
          <a:stretch/>
        </p:blipFill>
        <p:spPr>
          <a:xfrm>
            <a:off x="6703926" y="-57472"/>
            <a:ext cx="4880148" cy="6858000"/>
          </a:xfrm>
          <a:prstGeom prst="rect">
            <a:avLst/>
          </a:prstGeom>
          <a:ln>
            <a:solidFill>
              <a:schemeClr val="bg1"/>
            </a:solidFill>
          </a:ln>
        </p:spPr>
      </p:pic>
      <p:sp>
        <p:nvSpPr>
          <p:cNvPr id="3" name="textruta 2">
            <a:extLst>
              <a:ext uri="{FF2B5EF4-FFF2-40B4-BE49-F238E27FC236}">
                <a16:creationId xmlns:a16="http://schemas.microsoft.com/office/drawing/2014/main" id="{E048EDEF-B25A-435C-E715-683DEE4C1123}"/>
              </a:ext>
            </a:extLst>
          </p:cNvPr>
          <p:cNvSpPr txBox="1"/>
          <p:nvPr/>
        </p:nvSpPr>
        <p:spPr>
          <a:xfrm>
            <a:off x="10169086" y="716906"/>
            <a:ext cx="15267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Lövgärdet </a:t>
            </a:r>
          </a:p>
        </p:txBody>
      </p:sp>
      <p:sp>
        <p:nvSpPr>
          <p:cNvPr id="6" name="textruta 5">
            <a:extLst>
              <a:ext uri="{FF2B5EF4-FFF2-40B4-BE49-F238E27FC236}">
                <a16:creationId xmlns:a16="http://schemas.microsoft.com/office/drawing/2014/main" id="{504B8A0F-7E34-C43C-277C-00F5211C8CD3}"/>
              </a:ext>
            </a:extLst>
          </p:cNvPr>
          <p:cNvSpPr txBox="1"/>
          <p:nvPr/>
        </p:nvSpPr>
        <p:spPr>
          <a:xfrm>
            <a:off x="7617204" y="3619408"/>
            <a:ext cx="15267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Biskopsgården</a:t>
            </a:r>
          </a:p>
        </p:txBody>
      </p:sp>
      <p:sp>
        <p:nvSpPr>
          <p:cNvPr id="7" name="textruta 6">
            <a:extLst>
              <a:ext uri="{FF2B5EF4-FFF2-40B4-BE49-F238E27FC236}">
                <a16:creationId xmlns:a16="http://schemas.microsoft.com/office/drawing/2014/main" id="{9D4AD505-C7B4-C377-2515-24B8C4595B2E}"/>
              </a:ext>
            </a:extLst>
          </p:cNvPr>
          <p:cNvSpPr txBox="1"/>
          <p:nvPr/>
        </p:nvSpPr>
        <p:spPr>
          <a:xfrm>
            <a:off x="10231199" y="3035015"/>
            <a:ext cx="15267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Bergsjön </a:t>
            </a:r>
          </a:p>
        </p:txBody>
      </p:sp>
      <p:sp>
        <p:nvSpPr>
          <p:cNvPr id="8" name="textruta 7">
            <a:extLst>
              <a:ext uri="{FF2B5EF4-FFF2-40B4-BE49-F238E27FC236}">
                <a16:creationId xmlns:a16="http://schemas.microsoft.com/office/drawing/2014/main" id="{FE6F39EC-DA8C-EBEA-325F-02D4658650E8}"/>
              </a:ext>
            </a:extLst>
          </p:cNvPr>
          <p:cNvSpPr txBox="1"/>
          <p:nvPr/>
        </p:nvSpPr>
        <p:spPr>
          <a:xfrm>
            <a:off x="8380602" y="2727238"/>
            <a:ext cx="15267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Hjällbo </a:t>
            </a:r>
          </a:p>
        </p:txBody>
      </p:sp>
      <p:sp>
        <p:nvSpPr>
          <p:cNvPr id="11" name="textruta 10">
            <a:extLst>
              <a:ext uri="{FF2B5EF4-FFF2-40B4-BE49-F238E27FC236}">
                <a16:creationId xmlns:a16="http://schemas.microsoft.com/office/drawing/2014/main" id="{6FC59332-2342-5EAF-5754-4EF6CEE6DE6F}"/>
              </a:ext>
            </a:extLst>
          </p:cNvPr>
          <p:cNvSpPr txBox="1"/>
          <p:nvPr/>
        </p:nvSpPr>
        <p:spPr>
          <a:xfrm>
            <a:off x="8591388" y="1855803"/>
            <a:ext cx="15267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Hammarkullen</a:t>
            </a:r>
          </a:p>
        </p:txBody>
      </p:sp>
      <p:sp>
        <p:nvSpPr>
          <p:cNvPr id="12" name="textruta 11">
            <a:extLst>
              <a:ext uri="{FF2B5EF4-FFF2-40B4-BE49-F238E27FC236}">
                <a16:creationId xmlns:a16="http://schemas.microsoft.com/office/drawing/2014/main" id="{5799409E-0613-7FCB-721E-9F09704443E5}"/>
              </a:ext>
            </a:extLst>
          </p:cNvPr>
          <p:cNvSpPr txBox="1"/>
          <p:nvPr/>
        </p:nvSpPr>
        <p:spPr>
          <a:xfrm>
            <a:off x="7717537" y="5818909"/>
            <a:ext cx="15267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Tynnered</a:t>
            </a:r>
          </a:p>
        </p:txBody>
      </p:sp>
    </p:spTree>
    <p:extLst>
      <p:ext uri="{BB962C8B-B14F-4D97-AF65-F5344CB8AC3E}">
        <p14:creationId xmlns:p14="http://schemas.microsoft.com/office/powerpoint/2010/main" val="4007328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FA122-6D70-863A-7D3C-3790B347EAC8}"/>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3F3C1B3-59CF-07A1-7BA0-77C1EC9A4319}"/>
              </a:ext>
            </a:extLst>
          </p:cNvPr>
          <p:cNvSpPr>
            <a:spLocks noGrp="1"/>
          </p:cNvSpPr>
          <p:nvPr>
            <p:ph type="body" sz="quarter" idx="13"/>
          </p:nvPr>
        </p:nvSpPr>
        <p:spPr>
          <a:xfrm>
            <a:off x="655510" y="972274"/>
            <a:ext cx="8251821" cy="1108990"/>
          </a:xfrm>
        </p:spPr>
        <p:txBody>
          <a:bodyPr/>
          <a:lstStyle/>
          <a:p>
            <a:r>
              <a:rPr lang="sv-SE" dirty="0"/>
              <a:t>Handslag för Göteborg </a:t>
            </a:r>
          </a:p>
          <a:p>
            <a:r>
              <a:rPr lang="sv-SE" dirty="0"/>
              <a:t>Behov per område 2022-2025</a:t>
            </a:r>
          </a:p>
        </p:txBody>
      </p:sp>
      <p:sp>
        <p:nvSpPr>
          <p:cNvPr id="6" name="Rektangel 5">
            <a:extLst>
              <a:ext uri="{FF2B5EF4-FFF2-40B4-BE49-F238E27FC236}">
                <a16:creationId xmlns:a16="http://schemas.microsoft.com/office/drawing/2014/main" id="{AB18D433-B124-08C2-719E-0A0FAD98E4B8}"/>
              </a:ext>
            </a:extLst>
          </p:cNvPr>
          <p:cNvSpPr/>
          <p:nvPr/>
        </p:nvSpPr>
        <p:spPr>
          <a:xfrm>
            <a:off x="327059" y="2735697"/>
            <a:ext cx="1620000" cy="423809"/>
          </a:xfrm>
          <a:prstGeom prst="rect">
            <a:avLst/>
          </a:prstGeom>
          <a:solidFill>
            <a:srgbClr val="87A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Tynnered</a:t>
            </a:r>
          </a:p>
        </p:txBody>
      </p:sp>
      <p:sp>
        <p:nvSpPr>
          <p:cNvPr id="9" name="Rektangel 8">
            <a:extLst>
              <a:ext uri="{FF2B5EF4-FFF2-40B4-BE49-F238E27FC236}">
                <a16:creationId xmlns:a16="http://schemas.microsoft.com/office/drawing/2014/main" id="{547EA35E-18D2-9E81-8DB2-1E5DA3D16165}"/>
              </a:ext>
            </a:extLst>
          </p:cNvPr>
          <p:cNvSpPr/>
          <p:nvPr/>
        </p:nvSpPr>
        <p:spPr>
          <a:xfrm>
            <a:off x="2223925" y="2740057"/>
            <a:ext cx="1620000" cy="423809"/>
          </a:xfrm>
          <a:prstGeom prst="rect">
            <a:avLst/>
          </a:prstGeom>
          <a:solidFill>
            <a:srgbClr val="87A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Biskopsgården</a:t>
            </a:r>
          </a:p>
        </p:txBody>
      </p:sp>
      <p:sp>
        <p:nvSpPr>
          <p:cNvPr id="10" name="Rektangel 9">
            <a:extLst>
              <a:ext uri="{FF2B5EF4-FFF2-40B4-BE49-F238E27FC236}">
                <a16:creationId xmlns:a16="http://schemas.microsoft.com/office/drawing/2014/main" id="{28D35EF2-381E-A12A-711A-0513EAE24E63}"/>
              </a:ext>
            </a:extLst>
          </p:cNvPr>
          <p:cNvSpPr/>
          <p:nvPr/>
        </p:nvSpPr>
        <p:spPr>
          <a:xfrm>
            <a:off x="4188859" y="2735697"/>
            <a:ext cx="1620000" cy="423809"/>
          </a:xfrm>
          <a:prstGeom prst="rect">
            <a:avLst/>
          </a:prstGeom>
          <a:solidFill>
            <a:srgbClr val="87A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Bergsjön</a:t>
            </a:r>
          </a:p>
        </p:txBody>
      </p:sp>
      <p:sp>
        <p:nvSpPr>
          <p:cNvPr id="11" name="Rektangel 10">
            <a:extLst>
              <a:ext uri="{FF2B5EF4-FFF2-40B4-BE49-F238E27FC236}">
                <a16:creationId xmlns:a16="http://schemas.microsoft.com/office/drawing/2014/main" id="{1C9C16A1-24F3-5FE3-D65C-6D20F453741B}"/>
              </a:ext>
            </a:extLst>
          </p:cNvPr>
          <p:cNvSpPr/>
          <p:nvPr/>
        </p:nvSpPr>
        <p:spPr>
          <a:xfrm>
            <a:off x="6430659" y="2740058"/>
            <a:ext cx="1620000" cy="423809"/>
          </a:xfrm>
          <a:prstGeom prst="rect">
            <a:avLst/>
          </a:prstGeom>
          <a:solidFill>
            <a:srgbClr val="87A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i="1" dirty="0">
                <a:solidFill>
                  <a:schemeClr val="tx1"/>
                </a:solidFill>
              </a:rPr>
              <a:t>Hammarkullen</a:t>
            </a:r>
          </a:p>
        </p:txBody>
      </p:sp>
      <p:sp>
        <p:nvSpPr>
          <p:cNvPr id="12" name="Rektangel 11">
            <a:extLst>
              <a:ext uri="{FF2B5EF4-FFF2-40B4-BE49-F238E27FC236}">
                <a16:creationId xmlns:a16="http://schemas.microsoft.com/office/drawing/2014/main" id="{9221BB77-78B6-DB2D-BA6B-626D4EECF2A0}"/>
              </a:ext>
            </a:extLst>
          </p:cNvPr>
          <p:cNvSpPr/>
          <p:nvPr/>
        </p:nvSpPr>
        <p:spPr>
          <a:xfrm>
            <a:off x="8315998" y="2735696"/>
            <a:ext cx="1620000" cy="423809"/>
          </a:xfrm>
          <a:prstGeom prst="rect">
            <a:avLst/>
          </a:prstGeom>
          <a:solidFill>
            <a:srgbClr val="87A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i="1" dirty="0">
                <a:solidFill>
                  <a:schemeClr val="tx1"/>
                </a:solidFill>
              </a:rPr>
              <a:t>Hjällbo</a:t>
            </a:r>
          </a:p>
        </p:txBody>
      </p:sp>
      <p:sp>
        <p:nvSpPr>
          <p:cNvPr id="13" name="Rektangel 12">
            <a:extLst>
              <a:ext uri="{FF2B5EF4-FFF2-40B4-BE49-F238E27FC236}">
                <a16:creationId xmlns:a16="http://schemas.microsoft.com/office/drawing/2014/main" id="{81AF655C-82E9-9623-6E42-FCD6BDF56CF7}"/>
              </a:ext>
            </a:extLst>
          </p:cNvPr>
          <p:cNvSpPr/>
          <p:nvPr/>
        </p:nvSpPr>
        <p:spPr>
          <a:xfrm>
            <a:off x="10201337" y="2759903"/>
            <a:ext cx="1620000" cy="423809"/>
          </a:xfrm>
          <a:prstGeom prst="rect">
            <a:avLst/>
          </a:prstGeom>
          <a:solidFill>
            <a:srgbClr val="87A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i="1" dirty="0">
                <a:solidFill>
                  <a:schemeClr val="tx1"/>
                </a:solidFill>
              </a:rPr>
              <a:t>Lövgärdet</a:t>
            </a:r>
          </a:p>
        </p:txBody>
      </p:sp>
      <p:sp>
        <p:nvSpPr>
          <p:cNvPr id="14" name="Rektangel 13">
            <a:extLst>
              <a:ext uri="{FF2B5EF4-FFF2-40B4-BE49-F238E27FC236}">
                <a16:creationId xmlns:a16="http://schemas.microsoft.com/office/drawing/2014/main" id="{B2AEB1D3-DD44-7707-848F-3D4EF3C5DAC7}"/>
              </a:ext>
            </a:extLst>
          </p:cNvPr>
          <p:cNvSpPr/>
          <p:nvPr/>
        </p:nvSpPr>
        <p:spPr>
          <a:xfrm>
            <a:off x="327059" y="3159505"/>
            <a:ext cx="1619999" cy="187665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500 jobb</a:t>
            </a:r>
          </a:p>
          <a:p>
            <a:r>
              <a:rPr lang="sv-SE" sz="1400" dirty="0">
                <a:solidFill>
                  <a:schemeClr val="tx1"/>
                </a:solidFill>
              </a:rPr>
              <a:t>1500 feriejobb</a:t>
            </a:r>
          </a:p>
          <a:p>
            <a:r>
              <a:rPr lang="sv-SE" sz="1400" dirty="0">
                <a:solidFill>
                  <a:schemeClr val="tx1"/>
                </a:solidFill>
              </a:rPr>
              <a:t>100 nya företag</a:t>
            </a:r>
          </a:p>
          <a:p>
            <a:r>
              <a:rPr lang="sv-SE" sz="1400" dirty="0">
                <a:solidFill>
                  <a:schemeClr val="tx1"/>
                </a:solidFill>
              </a:rPr>
              <a:t>40 gymnasie-behörighet</a:t>
            </a:r>
          </a:p>
          <a:p>
            <a:r>
              <a:rPr lang="sv-SE" sz="1400" dirty="0">
                <a:solidFill>
                  <a:schemeClr val="tx1"/>
                </a:solidFill>
              </a:rPr>
              <a:t>Lokala insatser</a:t>
            </a:r>
          </a:p>
        </p:txBody>
      </p:sp>
      <p:sp>
        <p:nvSpPr>
          <p:cNvPr id="19" name="Rektangel 18">
            <a:extLst>
              <a:ext uri="{FF2B5EF4-FFF2-40B4-BE49-F238E27FC236}">
                <a16:creationId xmlns:a16="http://schemas.microsoft.com/office/drawing/2014/main" id="{6492E397-FBBF-00D1-1901-ECE2A5DA1FF3}"/>
              </a:ext>
            </a:extLst>
          </p:cNvPr>
          <p:cNvSpPr/>
          <p:nvPr/>
        </p:nvSpPr>
        <p:spPr>
          <a:xfrm>
            <a:off x="2235444" y="3159505"/>
            <a:ext cx="1619999" cy="19008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650 jobb</a:t>
            </a:r>
          </a:p>
          <a:p>
            <a:r>
              <a:rPr lang="sv-SE" sz="1400" dirty="0">
                <a:solidFill>
                  <a:schemeClr val="tx1"/>
                </a:solidFill>
              </a:rPr>
              <a:t>1700 feriejobb</a:t>
            </a:r>
          </a:p>
          <a:p>
            <a:r>
              <a:rPr lang="sv-SE" sz="1400" dirty="0">
                <a:solidFill>
                  <a:schemeClr val="tx1"/>
                </a:solidFill>
              </a:rPr>
              <a:t>125 nya företag</a:t>
            </a:r>
          </a:p>
          <a:p>
            <a:r>
              <a:rPr lang="sv-SE" sz="1400" dirty="0">
                <a:solidFill>
                  <a:schemeClr val="tx1"/>
                </a:solidFill>
              </a:rPr>
              <a:t>110 gymnasie-behörighet</a:t>
            </a:r>
          </a:p>
          <a:p>
            <a:r>
              <a:rPr lang="sv-SE" sz="1400" dirty="0">
                <a:solidFill>
                  <a:schemeClr val="tx1"/>
                </a:solidFill>
              </a:rPr>
              <a:t>Lokala insatser</a:t>
            </a:r>
          </a:p>
        </p:txBody>
      </p:sp>
      <p:sp>
        <p:nvSpPr>
          <p:cNvPr id="20" name="Rektangel 19">
            <a:extLst>
              <a:ext uri="{FF2B5EF4-FFF2-40B4-BE49-F238E27FC236}">
                <a16:creationId xmlns:a16="http://schemas.microsoft.com/office/drawing/2014/main" id="{140E52CA-8FA7-36A9-0CB3-9F68C281EDE1}"/>
              </a:ext>
            </a:extLst>
          </p:cNvPr>
          <p:cNvSpPr/>
          <p:nvPr/>
        </p:nvSpPr>
        <p:spPr>
          <a:xfrm>
            <a:off x="4188860" y="3159505"/>
            <a:ext cx="1619999" cy="19008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575 jobb</a:t>
            </a:r>
          </a:p>
          <a:p>
            <a:r>
              <a:rPr lang="sv-SE" sz="1400" dirty="0">
                <a:solidFill>
                  <a:schemeClr val="tx1"/>
                </a:solidFill>
              </a:rPr>
              <a:t>1000 feriejobb</a:t>
            </a:r>
          </a:p>
          <a:p>
            <a:r>
              <a:rPr lang="sv-SE" sz="1400" dirty="0">
                <a:solidFill>
                  <a:schemeClr val="tx1"/>
                </a:solidFill>
              </a:rPr>
              <a:t>75 nya företag</a:t>
            </a:r>
          </a:p>
          <a:p>
            <a:r>
              <a:rPr lang="sv-SE" sz="1400" dirty="0">
                <a:solidFill>
                  <a:schemeClr val="tx1"/>
                </a:solidFill>
              </a:rPr>
              <a:t>110 gymnasie-behörighet</a:t>
            </a:r>
          </a:p>
          <a:p>
            <a:r>
              <a:rPr lang="sv-SE" sz="1400" dirty="0">
                <a:solidFill>
                  <a:schemeClr val="tx1"/>
                </a:solidFill>
              </a:rPr>
              <a:t>Lokala insatser</a:t>
            </a:r>
          </a:p>
        </p:txBody>
      </p:sp>
      <p:sp>
        <p:nvSpPr>
          <p:cNvPr id="21" name="Rektangel 20">
            <a:extLst>
              <a:ext uri="{FF2B5EF4-FFF2-40B4-BE49-F238E27FC236}">
                <a16:creationId xmlns:a16="http://schemas.microsoft.com/office/drawing/2014/main" id="{DD9BC218-4E56-83BB-7130-4FEBD953615C}"/>
              </a:ext>
            </a:extLst>
          </p:cNvPr>
          <p:cNvSpPr/>
          <p:nvPr/>
        </p:nvSpPr>
        <p:spPr>
          <a:xfrm>
            <a:off x="6430659" y="3159506"/>
            <a:ext cx="1619999" cy="19008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i="1" dirty="0">
                <a:solidFill>
                  <a:schemeClr val="tx1"/>
                </a:solidFill>
              </a:rPr>
              <a:t>300 jobb</a:t>
            </a:r>
          </a:p>
          <a:p>
            <a:r>
              <a:rPr lang="sv-SE" sz="1400" i="1" dirty="0">
                <a:solidFill>
                  <a:schemeClr val="tx1"/>
                </a:solidFill>
              </a:rPr>
              <a:t>425 feriejobb</a:t>
            </a:r>
          </a:p>
          <a:p>
            <a:r>
              <a:rPr lang="sv-SE" sz="1400" i="1" dirty="0">
                <a:solidFill>
                  <a:schemeClr val="tx1"/>
                </a:solidFill>
              </a:rPr>
              <a:t>30 nya företag</a:t>
            </a:r>
          </a:p>
          <a:p>
            <a:r>
              <a:rPr lang="sv-SE" sz="1400" i="1" dirty="0">
                <a:solidFill>
                  <a:schemeClr val="tx1"/>
                </a:solidFill>
              </a:rPr>
              <a:t>60 gymnasie-behörighet</a:t>
            </a:r>
          </a:p>
          <a:p>
            <a:r>
              <a:rPr lang="sv-SE" sz="1400" i="1" dirty="0">
                <a:solidFill>
                  <a:schemeClr val="tx1"/>
                </a:solidFill>
              </a:rPr>
              <a:t>Lokala insatser</a:t>
            </a:r>
          </a:p>
        </p:txBody>
      </p:sp>
      <p:sp>
        <p:nvSpPr>
          <p:cNvPr id="22" name="Rektangel 21">
            <a:extLst>
              <a:ext uri="{FF2B5EF4-FFF2-40B4-BE49-F238E27FC236}">
                <a16:creationId xmlns:a16="http://schemas.microsoft.com/office/drawing/2014/main" id="{FF9BAEEC-A4E3-5792-0939-903DB9B21F71}"/>
              </a:ext>
            </a:extLst>
          </p:cNvPr>
          <p:cNvSpPr/>
          <p:nvPr/>
        </p:nvSpPr>
        <p:spPr>
          <a:xfrm>
            <a:off x="8327514" y="3159505"/>
            <a:ext cx="1608483" cy="19008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i="1" dirty="0">
                <a:solidFill>
                  <a:schemeClr val="tx1"/>
                </a:solidFill>
              </a:rPr>
              <a:t>275 jobb</a:t>
            </a:r>
          </a:p>
          <a:p>
            <a:r>
              <a:rPr lang="sv-SE" sz="1400" i="1" dirty="0">
                <a:solidFill>
                  <a:schemeClr val="tx1"/>
                </a:solidFill>
              </a:rPr>
              <a:t>425 feriejobb</a:t>
            </a:r>
          </a:p>
          <a:p>
            <a:r>
              <a:rPr lang="sv-SE" sz="1400" i="1" dirty="0">
                <a:solidFill>
                  <a:schemeClr val="tx1"/>
                </a:solidFill>
              </a:rPr>
              <a:t>30 nya företag</a:t>
            </a:r>
          </a:p>
          <a:p>
            <a:r>
              <a:rPr lang="sv-SE" sz="1400" i="1" dirty="0">
                <a:solidFill>
                  <a:schemeClr val="tx1"/>
                </a:solidFill>
              </a:rPr>
              <a:t>60 gymnasie-behörighet</a:t>
            </a:r>
          </a:p>
          <a:p>
            <a:r>
              <a:rPr lang="sv-SE" sz="1400" i="1" dirty="0">
                <a:solidFill>
                  <a:schemeClr val="tx1"/>
                </a:solidFill>
              </a:rPr>
              <a:t>Lokala insatser</a:t>
            </a:r>
          </a:p>
        </p:txBody>
      </p:sp>
      <p:sp>
        <p:nvSpPr>
          <p:cNvPr id="23" name="Rektangel 22">
            <a:extLst>
              <a:ext uri="{FF2B5EF4-FFF2-40B4-BE49-F238E27FC236}">
                <a16:creationId xmlns:a16="http://schemas.microsoft.com/office/drawing/2014/main" id="{4BE42BBF-78A5-A62E-33AD-3B18F4F9A67D}"/>
              </a:ext>
            </a:extLst>
          </p:cNvPr>
          <p:cNvSpPr/>
          <p:nvPr/>
        </p:nvSpPr>
        <p:spPr>
          <a:xfrm>
            <a:off x="10212864" y="3159506"/>
            <a:ext cx="1620000" cy="19008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i="1" dirty="0">
                <a:solidFill>
                  <a:schemeClr val="tx1"/>
                </a:solidFill>
              </a:rPr>
              <a:t>300 jobb</a:t>
            </a:r>
          </a:p>
          <a:p>
            <a:r>
              <a:rPr lang="sv-SE" sz="1400" i="1" dirty="0">
                <a:solidFill>
                  <a:schemeClr val="tx1"/>
                </a:solidFill>
              </a:rPr>
              <a:t>425 feriejobb</a:t>
            </a:r>
          </a:p>
          <a:p>
            <a:r>
              <a:rPr lang="sv-SE" sz="1400" i="1" dirty="0">
                <a:solidFill>
                  <a:schemeClr val="tx1"/>
                </a:solidFill>
              </a:rPr>
              <a:t>30 nya företag</a:t>
            </a:r>
          </a:p>
          <a:p>
            <a:r>
              <a:rPr lang="sv-SE" sz="1400" i="1" dirty="0">
                <a:solidFill>
                  <a:schemeClr val="tx1"/>
                </a:solidFill>
              </a:rPr>
              <a:t>80 gymnasie-behörighet</a:t>
            </a:r>
          </a:p>
          <a:p>
            <a:r>
              <a:rPr lang="sv-SE" sz="1400" i="1" dirty="0">
                <a:solidFill>
                  <a:schemeClr val="tx1"/>
                </a:solidFill>
              </a:rPr>
              <a:t>Lokala insatser</a:t>
            </a:r>
          </a:p>
        </p:txBody>
      </p:sp>
      <p:sp>
        <p:nvSpPr>
          <p:cNvPr id="2" name="textruta 1">
            <a:extLst>
              <a:ext uri="{FF2B5EF4-FFF2-40B4-BE49-F238E27FC236}">
                <a16:creationId xmlns:a16="http://schemas.microsoft.com/office/drawing/2014/main" id="{C52BAE39-A426-DB7E-E0FA-C8923CABE981}"/>
              </a:ext>
            </a:extLst>
          </p:cNvPr>
          <p:cNvSpPr txBox="1"/>
          <p:nvPr/>
        </p:nvSpPr>
        <p:spPr>
          <a:xfrm>
            <a:off x="0" y="5359651"/>
            <a:ext cx="12192000" cy="369332"/>
          </a:xfrm>
          <a:prstGeom prst="rect">
            <a:avLst/>
          </a:prstGeom>
          <a:noFill/>
        </p:spPr>
        <p:txBody>
          <a:bodyPr wrap="square" rtlCol="0">
            <a:spAutoFit/>
          </a:bodyPr>
          <a:lstStyle/>
          <a:p>
            <a:pPr algn="ctr"/>
            <a:r>
              <a:rPr lang="sv-SE" dirty="0"/>
              <a:t>Fokus är skola, fritid och sysselsättning. Samt områdesspecifika insatser.</a:t>
            </a:r>
          </a:p>
        </p:txBody>
      </p:sp>
    </p:spTree>
    <p:extLst>
      <p:ext uri="{BB962C8B-B14F-4D97-AF65-F5344CB8AC3E}">
        <p14:creationId xmlns:p14="http://schemas.microsoft.com/office/powerpoint/2010/main" val="136170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15BDB-7633-A402-B1E3-E9F9108C1D09}"/>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6B978DC-E33C-9C9A-D236-461BC60A88B6}"/>
              </a:ext>
            </a:extLst>
          </p:cNvPr>
          <p:cNvSpPr>
            <a:spLocks noGrp="1"/>
          </p:cNvSpPr>
          <p:nvPr>
            <p:ph type="body" sz="quarter" idx="10"/>
          </p:nvPr>
        </p:nvSpPr>
        <p:spPr/>
        <p:txBody>
          <a:bodyPr/>
          <a:lstStyle/>
          <a:p>
            <a:r>
              <a:rPr lang="sv-SE" sz="4000" i="1" dirty="0">
                <a:solidFill>
                  <a:srgbClr val="FFFFFF"/>
                </a:solidFill>
              </a:rPr>
              <a:t>”Med ett gemensamt handslag </a:t>
            </a:r>
            <a:r>
              <a:rPr lang="sv-se" sz="4000" i="1" dirty="0">
                <a:solidFill>
                  <a:srgbClr val="FFFFFF"/>
                </a:solidFill>
              </a:rPr>
              <a:t>vill vi </a:t>
            </a:r>
          </a:p>
          <a:p>
            <a:r>
              <a:rPr lang="sv-se" sz="4000" i="1" dirty="0">
                <a:solidFill>
                  <a:srgbClr val="FFFFFF"/>
                </a:solidFill>
              </a:rPr>
              <a:t>vända utvecklingen.”</a:t>
            </a:r>
            <a:endParaRPr lang="sv-SE" dirty="0"/>
          </a:p>
        </p:txBody>
      </p:sp>
      <p:sp>
        <p:nvSpPr>
          <p:cNvPr id="3" name="Rubrik 2">
            <a:extLst>
              <a:ext uri="{FF2B5EF4-FFF2-40B4-BE49-F238E27FC236}">
                <a16:creationId xmlns:a16="http://schemas.microsoft.com/office/drawing/2014/main" id="{CBE9E4BF-9CD5-E96C-53FB-0E7CC90F2D73}"/>
              </a:ext>
            </a:extLst>
          </p:cNvPr>
          <p:cNvSpPr>
            <a:spLocks noGrp="1"/>
          </p:cNvSpPr>
          <p:nvPr>
            <p:ph type="title"/>
          </p:nvPr>
        </p:nvSpPr>
        <p:spPr/>
        <p:txBody>
          <a:bodyPr/>
          <a:lstStyle/>
          <a:p>
            <a:endParaRPr lang="sv-SE"/>
          </a:p>
        </p:txBody>
      </p:sp>
      <p:sp>
        <p:nvSpPr>
          <p:cNvPr id="5" name="textruta 4">
            <a:extLst>
              <a:ext uri="{FF2B5EF4-FFF2-40B4-BE49-F238E27FC236}">
                <a16:creationId xmlns:a16="http://schemas.microsoft.com/office/drawing/2014/main" id="{DE28C422-675B-4360-C450-C66DE5C3540D}"/>
              </a:ext>
            </a:extLst>
          </p:cNvPr>
          <p:cNvSpPr txBox="1"/>
          <p:nvPr/>
        </p:nvSpPr>
        <p:spPr>
          <a:xfrm>
            <a:off x="1" y="5624514"/>
            <a:ext cx="1233543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a:ea typeface="+mn-ea"/>
                <a:cs typeface="+mn-cs"/>
              </a:rPr>
              <a:t>AB V</a:t>
            </a:r>
            <a:r>
              <a:rPr kumimoji="0" lang="sv-SE" sz="1800" b="0" i="0" u="none" strike="noStrike" kern="1200" cap="none" spc="0" normalizeH="0" baseline="0" noProof="0" dirty="0">
                <a:ln>
                  <a:noFill/>
                </a:ln>
                <a:solidFill>
                  <a:srgbClr val="FFFFFF"/>
                </a:solidFill>
                <a:effectLst/>
                <a:uLnTx/>
                <a:uFillTx/>
                <a:latin typeface="Calibri"/>
                <a:ea typeface="+mn-ea"/>
                <a:cs typeface="+mn-cs"/>
              </a:rPr>
              <a:t>o</a:t>
            </a:r>
            <a:r>
              <a:rPr kumimoji="0" lang="sv-se" sz="1800" b="0" i="0" u="none" strike="noStrike" kern="1200" cap="none" spc="0" normalizeH="0" baseline="0" noProof="0" dirty="0">
                <a:ln>
                  <a:noFill/>
                </a:ln>
                <a:solidFill>
                  <a:srgbClr val="FFFFFF"/>
                </a:solidFill>
                <a:effectLst/>
                <a:uLnTx/>
                <a:uFillTx/>
                <a:latin typeface="Calibri"/>
                <a:ea typeface="+mn-ea"/>
                <a:cs typeface="+mn-cs"/>
              </a:rPr>
              <a:t>lvo, Stena F</a:t>
            </a:r>
            <a:r>
              <a:rPr kumimoji="0" lang="sv-SE" sz="1800" b="0" i="0" u="none" strike="noStrike" kern="1200" cap="none" spc="0" normalizeH="0" baseline="0" noProof="0" dirty="0">
                <a:ln>
                  <a:noFill/>
                </a:ln>
                <a:solidFill>
                  <a:srgbClr val="FFFFFF"/>
                </a:solidFill>
                <a:effectLst/>
                <a:uLnTx/>
                <a:uFillTx/>
                <a:latin typeface="Calibri"/>
                <a:ea typeface="+mn-ea"/>
                <a:cs typeface="+mn-cs"/>
              </a:rPr>
              <a:t>a</a:t>
            </a:r>
            <a:r>
              <a:rPr kumimoji="0" lang="sv-se" sz="1800" b="0" i="0" u="none" strike="noStrike" kern="1200" cap="none" spc="0" normalizeH="0" baseline="0" noProof="0" dirty="0">
                <a:ln>
                  <a:noFill/>
                </a:ln>
                <a:solidFill>
                  <a:srgbClr val="FFFFFF"/>
                </a:solidFill>
                <a:effectLst/>
                <a:uLnTx/>
                <a:uFillTx/>
                <a:latin typeface="Calibri"/>
                <a:ea typeface="+mn-ea"/>
                <a:cs typeface="+mn-cs"/>
              </a:rPr>
              <a:t>stigheter, Volvo Cars, Business Region Göteborg, Polisen, Framtidenkoncernen,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a:ea typeface="+mn-ea"/>
                <a:cs typeface="+mn-cs"/>
              </a:rPr>
              <a:t>Saab </a:t>
            </a:r>
            <a:r>
              <a:rPr kumimoji="0" lang="sv-se" sz="1800" b="0" i="0" u="none" strike="noStrike" kern="1200" cap="none" spc="0" normalizeH="0" baseline="0" noProof="0" dirty="0" err="1">
                <a:ln>
                  <a:noFill/>
                </a:ln>
                <a:solidFill>
                  <a:srgbClr val="FFFFFF"/>
                </a:solidFill>
                <a:effectLst/>
                <a:uLnTx/>
                <a:uFillTx/>
                <a:latin typeface="Calibri"/>
                <a:ea typeface="+mn-ea"/>
                <a:cs typeface="+mn-cs"/>
              </a:rPr>
              <a:t>Surveillance</a:t>
            </a:r>
            <a:r>
              <a:rPr kumimoji="0" lang="sv-se" sz="1800" b="0" i="0" u="none" strike="noStrike" kern="1200" cap="none" spc="0" normalizeH="0" baseline="0" noProof="0" dirty="0">
                <a:ln>
                  <a:noFill/>
                </a:ln>
                <a:solidFill>
                  <a:srgbClr val="FFFFFF"/>
                </a:solidFill>
                <a:effectLst/>
                <a:uLnTx/>
                <a:uFillTx/>
                <a:latin typeface="Calibri"/>
                <a:ea typeface="+mn-ea"/>
                <a:cs typeface="+mn-cs"/>
              </a:rPr>
              <a:t>, Balder fastigheter, </a:t>
            </a:r>
            <a:r>
              <a:rPr kumimoji="0" lang="sv-se" sz="1800" b="0" i="0" u="none" strike="noStrike" kern="1200" cap="none" spc="0" normalizeH="0" baseline="0" noProof="0" dirty="0" err="1">
                <a:ln>
                  <a:noFill/>
                </a:ln>
                <a:solidFill>
                  <a:srgbClr val="FFFFFF"/>
                </a:solidFill>
                <a:effectLst/>
                <a:uLnTx/>
                <a:uFillTx/>
                <a:latin typeface="Calibri"/>
                <a:ea typeface="+mn-ea"/>
                <a:cs typeface="+mn-cs"/>
              </a:rPr>
              <a:t>Willhem</a:t>
            </a:r>
            <a:r>
              <a:rPr kumimoji="0" lang="sv-se" sz="1800" b="0" i="0" u="none" strike="noStrike" kern="1200" cap="none" spc="0" normalizeH="0" baseline="0" noProof="0" dirty="0">
                <a:ln>
                  <a:noFill/>
                </a:ln>
                <a:solidFill>
                  <a:srgbClr val="FFFFFF"/>
                </a:solidFill>
                <a:effectLst/>
                <a:uLnTx/>
                <a:uFillTx/>
                <a:latin typeface="Calibri"/>
                <a:ea typeface="+mn-ea"/>
                <a:cs typeface="+mn-cs"/>
              </a:rPr>
              <a:t> fastigheter, Västsvenska handelskammaren, Göteborgs Stad</a:t>
            </a:r>
          </a:p>
        </p:txBody>
      </p:sp>
    </p:spTree>
    <p:extLst>
      <p:ext uri="{BB962C8B-B14F-4D97-AF65-F5344CB8AC3E}">
        <p14:creationId xmlns:p14="http://schemas.microsoft.com/office/powerpoint/2010/main" val="394852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7243F-2BF6-9DB0-63E8-B67F7492CAE0}"/>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5DF1890-6379-6617-F6D7-A55AF6471951}"/>
              </a:ext>
            </a:extLst>
          </p:cNvPr>
          <p:cNvSpPr>
            <a:spLocks noGrp="1"/>
          </p:cNvSpPr>
          <p:nvPr>
            <p:ph type="body" sz="quarter" idx="13"/>
          </p:nvPr>
        </p:nvSpPr>
        <p:spPr/>
        <p:txBody>
          <a:bodyPr/>
          <a:lstStyle/>
          <a:p>
            <a:r>
              <a:rPr lang="sv-SE" dirty="0"/>
              <a:t>Handslag för Göteborg </a:t>
            </a:r>
          </a:p>
          <a:p>
            <a:r>
              <a:rPr lang="sv-SE" dirty="0"/>
              <a:t>Organisering och parter</a:t>
            </a:r>
          </a:p>
        </p:txBody>
      </p:sp>
      <p:sp>
        <p:nvSpPr>
          <p:cNvPr id="5" name="Rektangel 4">
            <a:extLst>
              <a:ext uri="{FF2B5EF4-FFF2-40B4-BE49-F238E27FC236}">
                <a16:creationId xmlns:a16="http://schemas.microsoft.com/office/drawing/2014/main" id="{92B02B4C-688A-D19D-6645-D32F19098809}"/>
              </a:ext>
            </a:extLst>
          </p:cNvPr>
          <p:cNvSpPr/>
          <p:nvPr/>
        </p:nvSpPr>
        <p:spPr>
          <a:xfrm>
            <a:off x="327061" y="2157574"/>
            <a:ext cx="11537878" cy="768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sz="1600" b="1" dirty="0">
                <a:solidFill>
                  <a:prstClr val="white"/>
                </a:solidFill>
              </a:rPr>
              <a:t>Styrgrupp </a:t>
            </a:r>
            <a:r>
              <a:rPr lang="sv-SE" sz="1600" dirty="0">
                <a:solidFill>
                  <a:prstClr val="white"/>
                </a:solidFill>
              </a:rPr>
              <a:t>(möts en gång per år): Framtiden, Business Region Göteborg, Polisen, KSO</a:t>
            </a:r>
          </a:p>
          <a:p>
            <a:pPr lvl="0" algn="ctr">
              <a:defRPr/>
            </a:pPr>
            <a:r>
              <a:rPr lang="sv-SE" sz="1600" dirty="0">
                <a:solidFill>
                  <a:prstClr val="white"/>
                </a:solidFill>
              </a:rPr>
              <a:t>Och samtliga partners som ingår i de olika handslagen (se nedan</a:t>
            </a:r>
            <a:r>
              <a:rPr lang="sv-SE" dirty="0">
                <a:solidFill>
                  <a:prstClr val="white"/>
                </a:solidFill>
              </a:rPr>
              <a:t>)</a:t>
            </a:r>
          </a:p>
        </p:txBody>
      </p:sp>
      <p:sp>
        <p:nvSpPr>
          <p:cNvPr id="6" name="Rektangel 5">
            <a:extLst>
              <a:ext uri="{FF2B5EF4-FFF2-40B4-BE49-F238E27FC236}">
                <a16:creationId xmlns:a16="http://schemas.microsoft.com/office/drawing/2014/main" id="{981DD375-1CB0-F11D-2E3D-D684BEC0E146}"/>
              </a:ext>
            </a:extLst>
          </p:cNvPr>
          <p:cNvSpPr/>
          <p:nvPr/>
        </p:nvSpPr>
        <p:spPr>
          <a:xfrm>
            <a:off x="359132" y="3054217"/>
            <a:ext cx="1620000" cy="423809"/>
          </a:xfrm>
          <a:prstGeom prst="rect">
            <a:avLst/>
          </a:prstGeom>
          <a:solidFill>
            <a:srgbClr val="9FB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Tynnered</a:t>
            </a:r>
          </a:p>
        </p:txBody>
      </p:sp>
      <p:sp>
        <p:nvSpPr>
          <p:cNvPr id="9" name="Rektangel 8">
            <a:extLst>
              <a:ext uri="{FF2B5EF4-FFF2-40B4-BE49-F238E27FC236}">
                <a16:creationId xmlns:a16="http://schemas.microsoft.com/office/drawing/2014/main" id="{8678FB63-C6F1-0993-304E-8FBC71E53CAF}"/>
              </a:ext>
            </a:extLst>
          </p:cNvPr>
          <p:cNvSpPr/>
          <p:nvPr/>
        </p:nvSpPr>
        <p:spPr>
          <a:xfrm>
            <a:off x="2223926" y="3054217"/>
            <a:ext cx="1620000" cy="374783"/>
          </a:xfrm>
          <a:prstGeom prst="rect">
            <a:avLst/>
          </a:prstGeom>
          <a:solidFill>
            <a:srgbClr val="9FB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Biskopsgården</a:t>
            </a:r>
          </a:p>
        </p:txBody>
      </p:sp>
      <p:sp>
        <p:nvSpPr>
          <p:cNvPr id="10" name="Rektangel 9">
            <a:extLst>
              <a:ext uri="{FF2B5EF4-FFF2-40B4-BE49-F238E27FC236}">
                <a16:creationId xmlns:a16="http://schemas.microsoft.com/office/drawing/2014/main" id="{2CE83370-E435-C944-9A6E-67B988A42F38}"/>
              </a:ext>
            </a:extLst>
          </p:cNvPr>
          <p:cNvSpPr/>
          <p:nvPr/>
        </p:nvSpPr>
        <p:spPr>
          <a:xfrm>
            <a:off x="4188860" y="3054217"/>
            <a:ext cx="1620000" cy="371209"/>
          </a:xfrm>
          <a:prstGeom prst="rect">
            <a:avLst/>
          </a:prstGeom>
          <a:solidFill>
            <a:srgbClr val="9FB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Bergsjön</a:t>
            </a:r>
          </a:p>
        </p:txBody>
      </p:sp>
      <p:sp>
        <p:nvSpPr>
          <p:cNvPr id="11" name="Rektangel 10">
            <a:extLst>
              <a:ext uri="{FF2B5EF4-FFF2-40B4-BE49-F238E27FC236}">
                <a16:creationId xmlns:a16="http://schemas.microsoft.com/office/drawing/2014/main" id="{AD099541-CF01-DB7C-5950-1DCDD730E806}"/>
              </a:ext>
            </a:extLst>
          </p:cNvPr>
          <p:cNvSpPr/>
          <p:nvPr/>
        </p:nvSpPr>
        <p:spPr>
          <a:xfrm>
            <a:off x="6419142" y="3054217"/>
            <a:ext cx="1620000" cy="423809"/>
          </a:xfrm>
          <a:prstGeom prst="rect">
            <a:avLst/>
          </a:prstGeom>
          <a:solidFill>
            <a:srgbClr val="9FB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i="1" dirty="0">
                <a:solidFill>
                  <a:schemeClr val="tx1"/>
                </a:solidFill>
              </a:rPr>
              <a:t>Hammarkullen</a:t>
            </a:r>
          </a:p>
        </p:txBody>
      </p:sp>
      <p:sp>
        <p:nvSpPr>
          <p:cNvPr id="12" name="Rektangel 11">
            <a:extLst>
              <a:ext uri="{FF2B5EF4-FFF2-40B4-BE49-F238E27FC236}">
                <a16:creationId xmlns:a16="http://schemas.microsoft.com/office/drawing/2014/main" id="{15DCE546-4E99-E9AD-19CA-8740A794FF8F}"/>
              </a:ext>
            </a:extLst>
          </p:cNvPr>
          <p:cNvSpPr/>
          <p:nvPr/>
        </p:nvSpPr>
        <p:spPr>
          <a:xfrm>
            <a:off x="8315998" y="3054217"/>
            <a:ext cx="1620000" cy="423809"/>
          </a:xfrm>
          <a:prstGeom prst="rect">
            <a:avLst/>
          </a:prstGeom>
          <a:solidFill>
            <a:srgbClr val="9FB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i="1" dirty="0">
                <a:solidFill>
                  <a:schemeClr val="tx1"/>
                </a:solidFill>
              </a:rPr>
              <a:t>Hjällbo</a:t>
            </a:r>
          </a:p>
        </p:txBody>
      </p:sp>
      <p:sp>
        <p:nvSpPr>
          <p:cNvPr id="13" name="Rektangel 12">
            <a:extLst>
              <a:ext uri="{FF2B5EF4-FFF2-40B4-BE49-F238E27FC236}">
                <a16:creationId xmlns:a16="http://schemas.microsoft.com/office/drawing/2014/main" id="{B95AAC13-3CC6-3900-0E8D-A6DEACE1C005}"/>
              </a:ext>
            </a:extLst>
          </p:cNvPr>
          <p:cNvSpPr/>
          <p:nvPr/>
        </p:nvSpPr>
        <p:spPr>
          <a:xfrm>
            <a:off x="10212865" y="3054217"/>
            <a:ext cx="1620000" cy="423809"/>
          </a:xfrm>
          <a:prstGeom prst="rect">
            <a:avLst/>
          </a:prstGeom>
          <a:solidFill>
            <a:srgbClr val="9FB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i="1" dirty="0">
                <a:solidFill>
                  <a:schemeClr val="tx1"/>
                </a:solidFill>
              </a:rPr>
              <a:t>Lövgärdet</a:t>
            </a:r>
          </a:p>
        </p:txBody>
      </p:sp>
      <p:sp>
        <p:nvSpPr>
          <p:cNvPr id="14" name="Rektangel 13">
            <a:extLst>
              <a:ext uri="{FF2B5EF4-FFF2-40B4-BE49-F238E27FC236}">
                <a16:creationId xmlns:a16="http://schemas.microsoft.com/office/drawing/2014/main" id="{26C95F0C-EBF3-2D29-612C-93E332478831}"/>
              </a:ext>
            </a:extLst>
          </p:cNvPr>
          <p:cNvSpPr/>
          <p:nvPr/>
        </p:nvSpPr>
        <p:spPr>
          <a:xfrm>
            <a:off x="359133" y="3429000"/>
            <a:ext cx="1619999" cy="22114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Framtiden</a:t>
            </a:r>
          </a:p>
          <a:p>
            <a:r>
              <a:rPr lang="sv-SE" sz="1400" dirty="0">
                <a:solidFill>
                  <a:schemeClr val="tx1"/>
                </a:solidFill>
              </a:rPr>
              <a:t>Volvo Cars</a:t>
            </a:r>
          </a:p>
          <a:p>
            <a:r>
              <a:rPr lang="sv-SE" sz="1400" dirty="0">
                <a:solidFill>
                  <a:schemeClr val="tx1"/>
                </a:solidFill>
              </a:rPr>
              <a:t>Stena Fast.</a:t>
            </a:r>
          </a:p>
          <a:p>
            <a:endParaRPr lang="sv-SE" sz="1400" dirty="0">
              <a:solidFill>
                <a:schemeClr val="tx1"/>
              </a:solidFill>
            </a:endParaRPr>
          </a:p>
          <a:p>
            <a:endParaRPr lang="sv-SE" sz="1400" dirty="0">
              <a:solidFill>
                <a:schemeClr val="tx1"/>
              </a:solidFill>
            </a:endParaRPr>
          </a:p>
          <a:p>
            <a:endParaRPr lang="sv-SE" sz="1400" dirty="0">
              <a:solidFill>
                <a:schemeClr val="tx1"/>
              </a:solidFill>
            </a:endParaRPr>
          </a:p>
          <a:p>
            <a:endParaRPr lang="sv-SE" sz="1400" dirty="0">
              <a:solidFill>
                <a:schemeClr val="tx1"/>
              </a:solidFill>
            </a:endParaRPr>
          </a:p>
          <a:p>
            <a:r>
              <a:rPr lang="sv-SE" sz="1400" u="sng" dirty="0">
                <a:solidFill>
                  <a:schemeClr val="tx1"/>
                </a:solidFill>
              </a:rPr>
              <a:t>Organisering</a:t>
            </a:r>
          </a:p>
          <a:p>
            <a:r>
              <a:rPr lang="sv-SE" sz="1400" dirty="0">
                <a:solidFill>
                  <a:schemeClr val="tx1"/>
                </a:solidFill>
              </a:rPr>
              <a:t>Styrgrupp</a:t>
            </a:r>
          </a:p>
          <a:p>
            <a:r>
              <a:rPr lang="sv-SE" sz="1400" dirty="0">
                <a:solidFill>
                  <a:schemeClr val="tx1"/>
                </a:solidFill>
              </a:rPr>
              <a:t>Arbetsgrupp/er</a:t>
            </a:r>
          </a:p>
        </p:txBody>
      </p:sp>
      <p:sp>
        <p:nvSpPr>
          <p:cNvPr id="19" name="Rektangel 18">
            <a:extLst>
              <a:ext uri="{FF2B5EF4-FFF2-40B4-BE49-F238E27FC236}">
                <a16:creationId xmlns:a16="http://schemas.microsoft.com/office/drawing/2014/main" id="{7463AD31-32A7-7602-8FA7-810BD8E0B65A}"/>
              </a:ext>
            </a:extLst>
          </p:cNvPr>
          <p:cNvSpPr/>
          <p:nvPr/>
        </p:nvSpPr>
        <p:spPr>
          <a:xfrm>
            <a:off x="2223926" y="3425426"/>
            <a:ext cx="1619999" cy="221858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Framtiden</a:t>
            </a:r>
          </a:p>
          <a:p>
            <a:r>
              <a:rPr lang="sv-SE" sz="1400" dirty="0">
                <a:solidFill>
                  <a:schemeClr val="tx1"/>
                </a:solidFill>
              </a:rPr>
              <a:t>AB Volvo </a:t>
            </a:r>
          </a:p>
          <a:p>
            <a:r>
              <a:rPr lang="sv-SE" sz="1400" dirty="0" err="1">
                <a:solidFill>
                  <a:schemeClr val="tx1"/>
                </a:solidFill>
              </a:rPr>
              <a:t>Willhem</a:t>
            </a:r>
            <a:endParaRPr lang="sv-SE" sz="1400" dirty="0">
              <a:solidFill>
                <a:schemeClr val="tx1"/>
              </a:solidFill>
            </a:endParaRPr>
          </a:p>
          <a:p>
            <a:r>
              <a:rPr lang="sv-SE" sz="1400" dirty="0">
                <a:solidFill>
                  <a:schemeClr val="tx1"/>
                </a:solidFill>
              </a:rPr>
              <a:t>Balder</a:t>
            </a:r>
          </a:p>
          <a:p>
            <a:r>
              <a:rPr lang="sv-SE" sz="1400" dirty="0">
                <a:solidFill>
                  <a:schemeClr val="tx1"/>
                </a:solidFill>
              </a:rPr>
              <a:t>Västsvenska HK</a:t>
            </a:r>
          </a:p>
          <a:p>
            <a:r>
              <a:rPr lang="sv-SE" sz="1400" dirty="0">
                <a:solidFill>
                  <a:schemeClr val="tx1"/>
                </a:solidFill>
              </a:rPr>
              <a:t>Gbg Stad, SF </a:t>
            </a:r>
            <a:r>
              <a:rPr lang="sv-SE" sz="1400" dirty="0" err="1">
                <a:solidFill>
                  <a:schemeClr val="tx1"/>
                </a:solidFill>
              </a:rPr>
              <a:t>His</a:t>
            </a:r>
            <a:r>
              <a:rPr lang="sv-SE" sz="1400" dirty="0">
                <a:solidFill>
                  <a:schemeClr val="tx1"/>
                </a:solidFill>
              </a:rPr>
              <a:t>.</a:t>
            </a:r>
          </a:p>
          <a:p>
            <a:endParaRPr lang="sv-SE" sz="1400" dirty="0">
              <a:solidFill>
                <a:schemeClr val="tx1"/>
              </a:solidFill>
            </a:endParaRPr>
          </a:p>
          <a:p>
            <a:r>
              <a:rPr lang="sv-SE" sz="1400" u="sng" dirty="0">
                <a:solidFill>
                  <a:schemeClr val="tx1"/>
                </a:solidFill>
              </a:rPr>
              <a:t>Organisering</a:t>
            </a:r>
          </a:p>
          <a:p>
            <a:r>
              <a:rPr lang="sv-SE" sz="1400" dirty="0">
                <a:solidFill>
                  <a:schemeClr val="tx1"/>
                </a:solidFill>
              </a:rPr>
              <a:t>Styrgrupp</a:t>
            </a:r>
          </a:p>
          <a:p>
            <a:r>
              <a:rPr lang="sv-SE" sz="1400" dirty="0">
                <a:solidFill>
                  <a:schemeClr val="tx1"/>
                </a:solidFill>
              </a:rPr>
              <a:t>Arbetsgrupp/er</a:t>
            </a:r>
          </a:p>
        </p:txBody>
      </p:sp>
      <p:sp>
        <p:nvSpPr>
          <p:cNvPr id="20" name="Rektangel 19">
            <a:extLst>
              <a:ext uri="{FF2B5EF4-FFF2-40B4-BE49-F238E27FC236}">
                <a16:creationId xmlns:a16="http://schemas.microsoft.com/office/drawing/2014/main" id="{F73FB0E8-9E51-DEEF-091C-C3B38F7CC64C}"/>
              </a:ext>
            </a:extLst>
          </p:cNvPr>
          <p:cNvSpPr/>
          <p:nvPr/>
        </p:nvSpPr>
        <p:spPr>
          <a:xfrm>
            <a:off x="4188861" y="3432575"/>
            <a:ext cx="1619999" cy="22114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Framtiden</a:t>
            </a:r>
          </a:p>
          <a:p>
            <a:r>
              <a:rPr lang="sv-SE" sz="1400" dirty="0">
                <a:solidFill>
                  <a:schemeClr val="tx1"/>
                </a:solidFill>
              </a:rPr>
              <a:t>SAAB</a:t>
            </a:r>
          </a:p>
          <a:p>
            <a:r>
              <a:rPr lang="sv-SE" sz="1400" dirty="0">
                <a:solidFill>
                  <a:schemeClr val="tx1"/>
                </a:solidFill>
              </a:rPr>
              <a:t>Balder</a:t>
            </a:r>
          </a:p>
          <a:p>
            <a:endParaRPr lang="sv-SE" sz="1400" dirty="0">
              <a:solidFill>
                <a:schemeClr val="tx1"/>
              </a:solidFill>
            </a:endParaRPr>
          </a:p>
          <a:p>
            <a:endParaRPr lang="sv-SE" sz="1400" dirty="0">
              <a:solidFill>
                <a:schemeClr val="tx1"/>
              </a:solidFill>
            </a:endParaRPr>
          </a:p>
          <a:p>
            <a:endParaRPr lang="sv-SE" sz="1400" dirty="0">
              <a:solidFill>
                <a:schemeClr val="tx1"/>
              </a:solidFill>
            </a:endParaRPr>
          </a:p>
          <a:p>
            <a:endParaRPr lang="sv-SE" sz="1400" dirty="0">
              <a:solidFill>
                <a:schemeClr val="tx1"/>
              </a:solidFill>
            </a:endParaRPr>
          </a:p>
          <a:p>
            <a:r>
              <a:rPr lang="sv-SE" sz="1400" u="sng" dirty="0">
                <a:solidFill>
                  <a:schemeClr val="tx1"/>
                </a:solidFill>
              </a:rPr>
              <a:t>Organisering</a:t>
            </a:r>
          </a:p>
          <a:p>
            <a:r>
              <a:rPr lang="sv-SE" sz="1400" dirty="0">
                <a:solidFill>
                  <a:schemeClr val="tx1"/>
                </a:solidFill>
              </a:rPr>
              <a:t>Styrgrupp</a:t>
            </a:r>
          </a:p>
          <a:p>
            <a:r>
              <a:rPr lang="sv-SE" sz="1400" dirty="0">
                <a:solidFill>
                  <a:schemeClr val="tx1"/>
                </a:solidFill>
              </a:rPr>
              <a:t>Arbetsgrupp/er</a:t>
            </a:r>
          </a:p>
        </p:txBody>
      </p:sp>
      <p:sp>
        <p:nvSpPr>
          <p:cNvPr id="21" name="Rektangel 20">
            <a:extLst>
              <a:ext uri="{FF2B5EF4-FFF2-40B4-BE49-F238E27FC236}">
                <a16:creationId xmlns:a16="http://schemas.microsoft.com/office/drawing/2014/main" id="{39744318-5902-A32A-648A-2903516761A2}"/>
              </a:ext>
            </a:extLst>
          </p:cNvPr>
          <p:cNvSpPr/>
          <p:nvPr/>
        </p:nvSpPr>
        <p:spPr>
          <a:xfrm>
            <a:off x="6419143" y="3470880"/>
            <a:ext cx="1619999" cy="11128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i="1" dirty="0">
                <a:solidFill>
                  <a:schemeClr val="tx1"/>
                </a:solidFill>
              </a:rPr>
              <a:t>Framtiden</a:t>
            </a:r>
          </a:p>
          <a:p>
            <a:r>
              <a:rPr lang="sv-SE" sz="1400" i="1" dirty="0">
                <a:solidFill>
                  <a:schemeClr val="tx1"/>
                </a:solidFill>
              </a:rPr>
              <a:t>X</a:t>
            </a:r>
          </a:p>
          <a:p>
            <a:r>
              <a:rPr lang="sv-SE" sz="1400" i="1" dirty="0">
                <a:solidFill>
                  <a:schemeClr val="tx1"/>
                </a:solidFill>
              </a:rPr>
              <a:t>X</a:t>
            </a:r>
          </a:p>
          <a:p>
            <a:endParaRPr lang="sv-SE" sz="1400" i="1" dirty="0">
              <a:solidFill>
                <a:schemeClr val="tx1"/>
              </a:solidFill>
            </a:endParaRPr>
          </a:p>
        </p:txBody>
      </p:sp>
      <p:sp>
        <p:nvSpPr>
          <p:cNvPr id="22" name="Rektangel 21">
            <a:extLst>
              <a:ext uri="{FF2B5EF4-FFF2-40B4-BE49-F238E27FC236}">
                <a16:creationId xmlns:a16="http://schemas.microsoft.com/office/drawing/2014/main" id="{A46D1C5C-B51D-A482-1E9C-A39ECDC6AA42}"/>
              </a:ext>
            </a:extLst>
          </p:cNvPr>
          <p:cNvSpPr/>
          <p:nvPr/>
        </p:nvSpPr>
        <p:spPr>
          <a:xfrm>
            <a:off x="8315998" y="3478026"/>
            <a:ext cx="1620000" cy="11128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i="1" dirty="0">
                <a:solidFill>
                  <a:schemeClr val="tx1"/>
                </a:solidFill>
              </a:rPr>
              <a:t>Framtiden</a:t>
            </a:r>
          </a:p>
          <a:p>
            <a:r>
              <a:rPr lang="sv-SE" sz="1400" i="1" dirty="0">
                <a:solidFill>
                  <a:schemeClr val="tx1"/>
                </a:solidFill>
              </a:rPr>
              <a:t>X</a:t>
            </a:r>
          </a:p>
          <a:p>
            <a:r>
              <a:rPr lang="sv-SE" sz="1400" i="1" dirty="0">
                <a:solidFill>
                  <a:schemeClr val="tx1"/>
                </a:solidFill>
              </a:rPr>
              <a:t>X</a:t>
            </a:r>
          </a:p>
          <a:p>
            <a:endParaRPr lang="sv-SE" sz="1400" i="1" dirty="0">
              <a:solidFill>
                <a:schemeClr val="tx1"/>
              </a:solidFill>
            </a:endParaRPr>
          </a:p>
        </p:txBody>
      </p:sp>
      <p:sp>
        <p:nvSpPr>
          <p:cNvPr id="23" name="Rektangel 22">
            <a:extLst>
              <a:ext uri="{FF2B5EF4-FFF2-40B4-BE49-F238E27FC236}">
                <a16:creationId xmlns:a16="http://schemas.microsoft.com/office/drawing/2014/main" id="{4C4416B7-7440-70A8-26BB-81CEC6559AB2}"/>
              </a:ext>
            </a:extLst>
          </p:cNvPr>
          <p:cNvSpPr/>
          <p:nvPr/>
        </p:nvSpPr>
        <p:spPr>
          <a:xfrm>
            <a:off x="10212854" y="3478026"/>
            <a:ext cx="1620000" cy="11128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i="1" dirty="0">
                <a:solidFill>
                  <a:schemeClr val="tx1"/>
                </a:solidFill>
              </a:rPr>
              <a:t>Framtiden</a:t>
            </a:r>
          </a:p>
          <a:p>
            <a:r>
              <a:rPr lang="sv-SE" sz="1400" i="1" dirty="0">
                <a:solidFill>
                  <a:schemeClr val="tx1"/>
                </a:solidFill>
              </a:rPr>
              <a:t>X</a:t>
            </a:r>
          </a:p>
          <a:p>
            <a:r>
              <a:rPr lang="sv-SE" sz="1400" i="1" dirty="0">
                <a:solidFill>
                  <a:schemeClr val="tx1"/>
                </a:solidFill>
              </a:rPr>
              <a:t>X</a:t>
            </a:r>
          </a:p>
          <a:p>
            <a:endParaRPr lang="sv-SE" sz="1400" i="1" dirty="0">
              <a:solidFill>
                <a:schemeClr val="tx1"/>
              </a:solidFill>
            </a:endParaRPr>
          </a:p>
        </p:txBody>
      </p:sp>
      <p:sp>
        <p:nvSpPr>
          <p:cNvPr id="2" name="Rektangel 1">
            <a:extLst>
              <a:ext uri="{FF2B5EF4-FFF2-40B4-BE49-F238E27FC236}">
                <a16:creationId xmlns:a16="http://schemas.microsoft.com/office/drawing/2014/main" id="{699CB30F-00EA-CD09-D6E8-9B25E0390D3F}"/>
              </a:ext>
            </a:extLst>
          </p:cNvPr>
          <p:cNvSpPr/>
          <p:nvPr/>
        </p:nvSpPr>
        <p:spPr>
          <a:xfrm>
            <a:off x="359132" y="5798414"/>
            <a:ext cx="11537880" cy="885989"/>
          </a:xfrm>
          <a:prstGeom prst="rect">
            <a:avLst/>
          </a:prstGeom>
          <a:solidFill>
            <a:srgbClr val="465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Stödjande struktur för samtliga handslag (Framtiden o BRG)</a:t>
            </a:r>
            <a:r>
              <a:rPr kumimoji="0" lang="sv-SE" sz="1400" b="1" i="0" u="sng"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Kommunikation, erfarenhetsutbyte, uppföljning och redovisning av resultat, aktionsforskning,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uppstartsstöd nya handslag, kontakt med samarbetspartners, sammankallande strategisk styrning</a:t>
            </a:r>
          </a:p>
        </p:txBody>
      </p:sp>
    </p:spTree>
    <p:extLst>
      <p:ext uri="{BB962C8B-B14F-4D97-AF65-F5344CB8AC3E}">
        <p14:creationId xmlns:p14="http://schemas.microsoft.com/office/powerpoint/2010/main" val="412747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F697D-6397-AD37-376A-B63EB3B8FFAD}"/>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73769D9A-FFDF-ACEF-BC03-014FCA6B0C79}"/>
              </a:ext>
            </a:extLst>
          </p:cNvPr>
          <p:cNvSpPr>
            <a:spLocks noGrp="1"/>
          </p:cNvSpPr>
          <p:nvPr>
            <p:ph type="body" sz="quarter" idx="13"/>
          </p:nvPr>
        </p:nvSpPr>
        <p:spPr/>
        <p:txBody>
          <a:bodyPr/>
          <a:lstStyle/>
          <a:p>
            <a:r>
              <a:rPr lang="sv-SE" dirty="0"/>
              <a:t>Pågående arbete </a:t>
            </a:r>
          </a:p>
        </p:txBody>
      </p:sp>
      <p:sp>
        <p:nvSpPr>
          <p:cNvPr id="7" name="Rektangel: rundade hörn 6">
            <a:extLst>
              <a:ext uri="{FF2B5EF4-FFF2-40B4-BE49-F238E27FC236}">
                <a16:creationId xmlns:a16="http://schemas.microsoft.com/office/drawing/2014/main" id="{688922CF-5FCB-75DF-7806-546EDA3ACC49}"/>
              </a:ext>
            </a:extLst>
          </p:cNvPr>
          <p:cNvSpPr/>
          <p:nvPr/>
        </p:nvSpPr>
        <p:spPr>
          <a:xfrm>
            <a:off x="655511" y="2711264"/>
            <a:ext cx="3096000" cy="1440000"/>
          </a:xfrm>
          <a:prstGeom prst="roundRect">
            <a:avLst/>
          </a:prstGeom>
          <a:solidFill>
            <a:srgbClr val="87AC7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b="1" dirty="0" err="1">
                <a:solidFill>
                  <a:schemeClr val="bg1"/>
                </a:solidFill>
                <a:cs typeface="Calibri"/>
              </a:rPr>
              <a:t>Lights</a:t>
            </a:r>
            <a:r>
              <a:rPr lang="sv-SE" b="1" dirty="0">
                <a:solidFill>
                  <a:schemeClr val="bg1"/>
                </a:solidFill>
                <a:cs typeface="Calibri"/>
              </a:rPr>
              <a:t> On / Skola som arena</a:t>
            </a:r>
          </a:p>
          <a:p>
            <a:pPr algn="ctr"/>
            <a:endParaRPr lang="sv-SE" sz="1200" b="1" dirty="0">
              <a:solidFill>
                <a:schemeClr val="bg1"/>
              </a:solidFill>
              <a:cs typeface="Calibri"/>
            </a:endParaRPr>
          </a:p>
          <a:p>
            <a:pPr algn="ctr"/>
            <a:r>
              <a:rPr lang="sv-SE" sz="1200" dirty="0">
                <a:solidFill>
                  <a:schemeClr val="bg1"/>
                </a:solidFill>
                <a:cs typeface="Calibri"/>
              </a:rPr>
              <a:t>Stöd och aktiviteter på skolorna</a:t>
            </a:r>
          </a:p>
          <a:p>
            <a:pPr algn="ctr"/>
            <a:r>
              <a:rPr lang="sv-SE" sz="1200" dirty="0">
                <a:solidFill>
                  <a:schemeClr val="bg1"/>
                </a:solidFill>
                <a:cs typeface="Calibri"/>
              </a:rPr>
              <a:t>före och efter skoltid</a:t>
            </a:r>
          </a:p>
        </p:txBody>
      </p:sp>
      <p:sp>
        <p:nvSpPr>
          <p:cNvPr id="8" name="Rektangel: rundade hörn 7">
            <a:extLst>
              <a:ext uri="{FF2B5EF4-FFF2-40B4-BE49-F238E27FC236}">
                <a16:creationId xmlns:a16="http://schemas.microsoft.com/office/drawing/2014/main" id="{4A4C6DDA-1ED0-90E8-52B8-AB03B284BE5A}"/>
              </a:ext>
            </a:extLst>
          </p:cNvPr>
          <p:cNvSpPr/>
          <p:nvPr/>
        </p:nvSpPr>
        <p:spPr>
          <a:xfrm>
            <a:off x="4576992" y="2711264"/>
            <a:ext cx="3096000" cy="1440000"/>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sv-SE" sz="1800" b="1" dirty="0">
                <a:cs typeface="Calibri"/>
              </a:rPr>
              <a:t>Framtidshubben</a:t>
            </a:r>
            <a:endParaRPr lang="sv-SE" sz="1800" b="1" dirty="0">
              <a:cs typeface="Calibri" panose="020F0502020204030204" pitchFamily="34" charset="0"/>
            </a:endParaRPr>
          </a:p>
          <a:p>
            <a:pPr lvl="0" algn="ctr"/>
            <a:endParaRPr lang="sv-SE" sz="1200" dirty="0">
              <a:cs typeface="Calibri" panose="020F0502020204030204" pitchFamily="34" charset="0"/>
            </a:endParaRPr>
          </a:p>
          <a:p>
            <a:pPr lvl="0" algn="ctr"/>
            <a:r>
              <a:rPr lang="sv-SE" sz="1200" dirty="0">
                <a:cs typeface="Calibri"/>
              </a:rPr>
              <a:t>Ta steget mot jobb, studier och företagande</a:t>
            </a:r>
          </a:p>
        </p:txBody>
      </p:sp>
      <p:sp>
        <p:nvSpPr>
          <p:cNvPr id="9" name="Rektangel: rundade hörn 8">
            <a:extLst>
              <a:ext uri="{FF2B5EF4-FFF2-40B4-BE49-F238E27FC236}">
                <a16:creationId xmlns:a16="http://schemas.microsoft.com/office/drawing/2014/main" id="{7C3F7DF7-F7B3-268D-2603-D0BDC1B1348C}"/>
              </a:ext>
            </a:extLst>
          </p:cNvPr>
          <p:cNvSpPr/>
          <p:nvPr/>
        </p:nvSpPr>
        <p:spPr>
          <a:xfrm>
            <a:off x="8440489" y="2711264"/>
            <a:ext cx="3096000" cy="144000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b="1" dirty="0">
              <a:solidFill>
                <a:schemeClr val="tx1"/>
              </a:solidFill>
            </a:endParaRPr>
          </a:p>
          <a:p>
            <a:pPr algn="ctr"/>
            <a:r>
              <a:rPr lang="sv-SE" b="1" dirty="0">
                <a:solidFill>
                  <a:schemeClr val="tx1"/>
                </a:solidFill>
              </a:rPr>
              <a:t>Göteborgs plattform för  ökad social hållbarhet           </a:t>
            </a:r>
          </a:p>
          <a:p>
            <a:pPr algn="ctr"/>
            <a:r>
              <a:rPr lang="sv-SE" sz="1200" dirty="0">
                <a:solidFill>
                  <a:schemeClr val="tx1"/>
                </a:solidFill>
                <a:cs typeface="Calibri"/>
              </a:rPr>
              <a:t>Förenklar företags samarbete med Göteborgs Stad</a:t>
            </a:r>
            <a:endParaRPr lang="sv-SE" sz="1200" b="1" dirty="0">
              <a:solidFill>
                <a:schemeClr val="tx1"/>
              </a:solidFill>
              <a:cs typeface="Calibri"/>
            </a:endParaRPr>
          </a:p>
        </p:txBody>
      </p:sp>
      <p:sp>
        <p:nvSpPr>
          <p:cNvPr id="10" name="Rektangel: rundade hörn 9">
            <a:extLst>
              <a:ext uri="{FF2B5EF4-FFF2-40B4-BE49-F238E27FC236}">
                <a16:creationId xmlns:a16="http://schemas.microsoft.com/office/drawing/2014/main" id="{E3BAC3A7-D8E1-020E-444E-FB298FB87071}"/>
              </a:ext>
            </a:extLst>
          </p:cNvPr>
          <p:cNvSpPr/>
          <p:nvPr/>
        </p:nvSpPr>
        <p:spPr>
          <a:xfrm>
            <a:off x="5476992" y="4346506"/>
            <a:ext cx="1296000" cy="860462"/>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sv-SE" sz="1400" dirty="0">
              <a:latin typeface="Calibri" panose="020F0502020204030204" pitchFamily="34" charset="0"/>
              <a:cs typeface="Calibri" panose="020F0502020204030204" pitchFamily="34" charset="0"/>
            </a:endParaRPr>
          </a:p>
          <a:p>
            <a:pPr lvl="0" algn="ctr"/>
            <a:r>
              <a:rPr lang="sv-SE" sz="1200" dirty="0">
                <a:latin typeface="Arial"/>
                <a:cs typeface="Calibri"/>
              </a:rPr>
              <a:t>Biskopsgården</a:t>
            </a:r>
          </a:p>
          <a:p>
            <a:pPr lvl="0" algn="ctr"/>
            <a:endParaRPr lang="sv-SE" sz="1400" dirty="0">
              <a:latin typeface="Calibri" panose="020F0502020204030204" pitchFamily="34" charset="0"/>
              <a:cs typeface="Calibri" panose="020F0502020204030204" pitchFamily="34" charset="0"/>
            </a:endParaRPr>
          </a:p>
        </p:txBody>
      </p:sp>
      <p:sp>
        <p:nvSpPr>
          <p:cNvPr id="11" name="Rektangel: rundade hörn 7">
            <a:extLst>
              <a:ext uri="{FF2B5EF4-FFF2-40B4-BE49-F238E27FC236}">
                <a16:creationId xmlns:a16="http://schemas.microsoft.com/office/drawing/2014/main" id="{5D7A7144-9D09-74D8-8753-638406ED394E}"/>
              </a:ext>
            </a:extLst>
          </p:cNvPr>
          <p:cNvSpPr/>
          <p:nvPr/>
        </p:nvSpPr>
        <p:spPr>
          <a:xfrm>
            <a:off x="4088055" y="4346506"/>
            <a:ext cx="1296000" cy="860462"/>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sv-SE" sz="1200" dirty="0">
              <a:latin typeface="Arial"/>
              <a:cs typeface="Calibri" panose="020F0502020204030204" pitchFamily="34" charset="0"/>
            </a:endParaRPr>
          </a:p>
          <a:p>
            <a:pPr lvl="0" algn="ctr"/>
            <a:r>
              <a:rPr lang="sv-SE" sz="1200" dirty="0">
                <a:latin typeface="Arial"/>
                <a:cs typeface="Calibri"/>
              </a:rPr>
              <a:t>Bergsjön</a:t>
            </a:r>
          </a:p>
          <a:p>
            <a:pPr lvl="0" algn="ctr"/>
            <a:endParaRPr lang="sv-SE" sz="1400" dirty="0">
              <a:latin typeface="Calibri" panose="020F0502020204030204" pitchFamily="34" charset="0"/>
              <a:cs typeface="Calibri" panose="020F0502020204030204" pitchFamily="34" charset="0"/>
            </a:endParaRPr>
          </a:p>
        </p:txBody>
      </p:sp>
      <p:sp>
        <p:nvSpPr>
          <p:cNvPr id="12" name="Rektangel: rundade hörn 8">
            <a:extLst>
              <a:ext uri="{FF2B5EF4-FFF2-40B4-BE49-F238E27FC236}">
                <a16:creationId xmlns:a16="http://schemas.microsoft.com/office/drawing/2014/main" id="{D8D18A62-7C7F-6ED7-2532-0782B9D20193}"/>
              </a:ext>
            </a:extLst>
          </p:cNvPr>
          <p:cNvSpPr/>
          <p:nvPr/>
        </p:nvSpPr>
        <p:spPr>
          <a:xfrm>
            <a:off x="6865929" y="4346506"/>
            <a:ext cx="1296000" cy="860462"/>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sv-SE" sz="1400" dirty="0">
              <a:latin typeface="Calibri" panose="020F0502020204030204" pitchFamily="34" charset="0"/>
              <a:cs typeface="Calibri" panose="020F0502020204030204" pitchFamily="34" charset="0"/>
            </a:endParaRPr>
          </a:p>
          <a:p>
            <a:pPr lvl="0" algn="ctr"/>
            <a:r>
              <a:rPr lang="sv-SE" sz="1200" dirty="0">
                <a:latin typeface="Arial"/>
                <a:cs typeface="Calibri"/>
              </a:rPr>
              <a:t>Frölunda/ Tynnered</a:t>
            </a:r>
          </a:p>
          <a:p>
            <a:pPr lvl="0" algn="ctr"/>
            <a:endParaRPr lang="sv-SE" sz="1400" dirty="0">
              <a:latin typeface="Calibri" panose="020F0502020204030204" pitchFamily="34" charset="0"/>
              <a:cs typeface="Calibri" panose="020F0502020204030204" pitchFamily="34" charset="0"/>
            </a:endParaRPr>
          </a:p>
        </p:txBody>
      </p:sp>
      <p:sp>
        <p:nvSpPr>
          <p:cNvPr id="4" name="Rektangel: rundade hörn 3">
            <a:extLst>
              <a:ext uri="{FF2B5EF4-FFF2-40B4-BE49-F238E27FC236}">
                <a16:creationId xmlns:a16="http://schemas.microsoft.com/office/drawing/2014/main" id="{D5164995-6E76-E9F8-9F0E-EC8BB1E02E8E}"/>
              </a:ext>
            </a:extLst>
          </p:cNvPr>
          <p:cNvSpPr/>
          <p:nvPr/>
        </p:nvSpPr>
        <p:spPr>
          <a:xfrm>
            <a:off x="4088055" y="5402210"/>
            <a:ext cx="1296000" cy="860462"/>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sv-SE" sz="1400" dirty="0">
              <a:latin typeface="Calibri" panose="020F0502020204030204" pitchFamily="34" charset="0"/>
              <a:cs typeface="Calibri" panose="020F0502020204030204" pitchFamily="34" charset="0"/>
            </a:endParaRPr>
          </a:p>
          <a:p>
            <a:pPr lvl="0" algn="ctr"/>
            <a:r>
              <a:rPr lang="sv-SE" sz="1200" dirty="0">
                <a:latin typeface="Arial"/>
                <a:cs typeface="Calibri"/>
              </a:rPr>
              <a:t>Hammarkullen</a:t>
            </a:r>
          </a:p>
          <a:p>
            <a:pPr lvl="0" algn="ctr"/>
            <a:endParaRPr lang="sv-SE" sz="1400" dirty="0">
              <a:latin typeface="Calibri" panose="020F0502020204030204" pitchFamily="34" charset="0"/>
              <a:cs typeface="Calibri" panose="020F0502020204030204" pitchFamily="34" charset="0"/>
            </a:endParaRPr>
          </a:p>
        </p:txBody>
      </p:sp>
      <p:sp>
        <p:nvSpPr>
          <p:cNvPr id="6" name="Rektangel: rundade hörn 5">
            <a:extLst>
              <a:ext uri="{FF2B5EF4-FFF2-40B4-BE49-F238E27FC236}">
                <a16:creationId xmlns:a16="http://schemas.microsoft.com/office/drawing/2014/main" id="{48CF60EC-6FCE-3522-A4FD-7068032AAE5F}"/>
              </a:ext>
            </a:extLst>
          </p:cNvPr>
          <p:cNvSpPr/>
          <p:nvPr/>
        </p:nvSpPr>
        <p:spPr>
          <a:xfrm>
            <a:off x="5476992" y="5402210"/>
            <a:ext cx="1296000" cy="860462"/>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sv-SE" sz="1400" dirty="0">
              <a:latin typeface="Calibri" panose="020F0502020204030204" pitchFamily="34" charset="0"/>
              <a:cs typeface="Calibri" panose="020F0502020204030204" pitchFamily="34" charset="0"/>
            </a:endParaRPr>
          </a:p>
          <a:p>
            <a:pPr lvl="0" algn="ctr"/>
            <a:r>
              <a:rPr lang="sv-SE" sz="1200" dirty="0">
                <a:latin typeface="Arial"/>
                <a:cs typeface="Calibri"/>
              </a:rPr>
              <a:t>Hjällbo </a:t>
            </a:r>
          </a:p>
          <a:p>
            <a:pPr lvl="0" algn="ctr"/>
            <a:endParaRPr lang="sv-SE" sz="1400" dirty="0">
              <a:latin typeface="Calibri" panose="020F0502020204030204" pitchFamily="34" charset="0"/>
              <a:cs typeface="Calibri" panose="020F0502020204030204" pitchFamily="34" charset="0"/>
            </a:endParaRPr>
          </a:p>
        </p:txBody>
      </p:sp>
      <p:sp>
        <p:nvSpPr>
          <p:cNvPr id="13" name="Rektangel: rundade hörn 12">
            <a:extLst>
              <a:ext uri="{FF2B5EF4-FFF2-40B4-BE49-F238E27FC236}">
                <a16:creationId xmlns:a16="http://schemas.microsoft.com/office/drawing/2014/main" id="{0D18BEAC-36AE-50EF-BEA3-B7B5045E0BAF}"/>
              </a:ext>
            </a:extLst>
          </p:cNvPr>
          <p:cNvSpPr/>
          <p:nvPr/>
        </p:nvSpPr>
        <p:spPr>
          <a:xfrm>
            <a:off x="6865929" y="5402210"/>
            <a:ext cx="1296000" cy="860462"/>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sv-SE" sz="1400" dirty="0">
              <a:latin typeface="Calibri" panose="020F0502020204030204" pitchFamily="34" charset="0"/>
              <a:cs typeface="Calibri" panose="020F0502020204030204" pitchFamily="34" charset="0"/>
            </a:endParaRPr>
          </a:p>
          <a:p>
            <a:pPr lvl="0" algn="ctr"/>
            <a:r>
              <a:rPr lang="sv-SE" sz="1200" dirty="0">
                <a:latin typeface="Arial"/>
                <a:cs typeface="Calibri"/>
              </a:rPr>
              <a:t>Lövgärdet </a:t>
            </a:r>
          </a:p>
          <a:p>
            <a:pPr lvl="0" algn="ctr"/>
            <a:endParaRPr lang="sv-SE" sz="1400" dirty="0">
              <a:latin typeface="Calibri" panose="020F0502020204030204" pitchFamily="34" charset="0"/>
              <a:cs typeface="Calibri" panose="020F0502020204030204" pitchFamily="34" charset="0"/>
            </a:endParaRPr>
          </a:p>
        </p:txBody>
      </p:sp>
      <p:sp>
        <p:nvSpPr>
          <p:cNvPr id="2" name="Rektangel: rundade hörn 1">
            <a:extLst>
              <a:ext uri="{FF2B5EF4-FFF2-40B4-BE49-F238E27FC236}">
                <a16:creationId xmlns:a16="http://schemas.microsoft.com/office/drawing/2014/main" id="{87DBE3E4-221F-329C-907D-E27698AFECE5}"/>
              </a:ext>
            </a:extLst>
          </p:cNvPr>
          <p:cNvSpPr/>
          <p:nvPr/>
        </p:nvSpPr>
        <p:spPr>
          <a:xfrm>
            <a:off x="655511" y="4346506"/>
            <a:ext cx="3096000" cy="860462"/>
          </a:xfrm>
          <a:prstGeom prst="roundRect">
            <a:avLst/>
          </a:prstGeom>
          <a:solidFill>
            <a:srgbClr val="87AC7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400" dirty="0">
                <a:solidFill>
                  <a:schemeClr val="bg1"/>
                </a:solidFill>
                <a:cs typeface="Calibri"/>
              </a:rPr>
              <a:t>Arbetssättet finns på</a:t>
            </a:r>
          </a:p>
          <a:p>
            <a:pPr algn="ctr"/>
            <a:r>
              <a:rPr lang="sv-SE" sz="1400" dirty="0">
                <a:solidFill>
                  <a:schemeClr val="bg1"/>
                </a:solidFill>
                <a:cs typeface="Calibri"/>
              </a:rPr>
              <a:t>25 skolor</a:t>
            </a:r>
          </a:p>
        </p:txBody>
      </p:sp>
      <p:sp>
        <p:nvSpPr>
          <p:cNvPr id="3" name="Rektangel: rundade hörn 2">
            <a:extLst>
              <a:ext uri="{FF2B5EF4-FFF2-40B4-BE49-F238E27FC236}">
                <a16:creationId xmlns:a16="http://schemas.microsoft.com/office/drawing/2014/main" id="{96EBD90C-FBE9-ECC1-E1E1-184F5D920AE4}"/>
              </a:ext>
            </a:extLst>
          </p:cNvPr>
          <p:cNvSpPr/>
          <p:nvPr/>
        </p:nvSpPr>
        <p:spPr>
          <a:xfrm>
            <a:off x="8440489" y="4346506"/>
            <a:ext cx="3096000" cy="860462"/>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400" dirty="0">
                <a:solidFill>
                  <a:schemeClr val="tx1"/>
                </a:solidFill>
                <a:cs typeface="Calibri"/>
              </a:rPr>
              <a:t>Lyfter upp behov från skola, arbetsmarknad, socialtjänst m </a:t>
            </a:r>
            <a:r>
              <a:rPr lang="sv-SE" sz="1400" dirty="0" err="1">
                <a:solidFill>
                  <a:schemeClr val="tx1"/>
                </a:solidFill>
                <a:cs typeface="Calibri"/>
              </a:rPr>
              <a:t>fl</a:t>
            </a:r>
            <a:endParaRPr lang="sv-SE" sz="1400" b="1" dirty="0">
              <a:solidFill>
                <a:schemeClr val="tx1"/>
              </a:solidFill>
            </a:endParaRPr>
          </a:p>
        </p:txBody>
      </p:sp>
    </p:spTree>
    <p:extLst>
      <p:ext uri="{BB962C8B-B14F-4D97-AF65-F5344CB8AC3E}">
        <p14:creationId xmlns:p14="http://schemas.microsoft.com/office/powerpoint/2010/main" val="407839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B6A9EEB-6DF2-6AF0-FCDD-16C6633933AD}"/>
              </a:ext>
            </a:extLst>
          </p:cNvPr>
          <p:cNvSpPr>
            <a:spLocks noGrp="1"/>
          </p:cNvSpPr>
          <p:nvPr>
            <p:ph type="body" sz="quarter" idx="10"/>
          </p:nvPr>
        </p:nvSpPr>
        <p:spPr/>
        <p:txBody>
          <a:bodyPr/>
          <a:lstStyle/>
          <a:p>
            <a:pPr marL="285750" indent="-285750">
              <a:buFont typeface="Arial" panose="020B0604020202020204" pitchFamily="34" charset="0"/>
              <a:buChar char="•"/>
            </a:pPr>
            <a:r>
              <a:rPr lang="sv-SE" dirty="0"/>
              <a:t>Sommarjobbsmålen uppnås i samtliga handslag</a:t>
            </a:r>
          </a:p>
          <a:p>
            <a:pPr marL="285750" indent="-285750">
              <a:buFont typeface="Arial" panose="020B0604020202020204" pitchFamily="34" charset="0"/>
              <a:buChar char="•"/>
            </a:pPr>
            <a:r>
              <a:rPr lang="sv-SE" dirty="0"/>
              <a:t>Aktiviteter kopplas till samverkansplattformar: </a:t>
            </a:r>
            <a:r>
              <a:rPr lang="sv-SE" i="1" dirty="0"/>
              <a:t>Skola som arena</a:t>
            </a:r>
            <a:r>
              <a:rPr lang="sv-SE" dirty="0"/>
              <a:t>, </a:t>
            </a:r>
            <a:r>
              <a:rPr lang="sv-SE" i="1" dirty="0" err="1"/>
              <a:t>Lights</a:t>
            </a:r>
            <a:r>
              <a:rPr lang="sv-SE" i="1" dirty="0"/>
              <a:t> On</a:t>
            </a:r>
            <a:r>
              <a:rPr lang="sv-SE" dirty="0"/>
              <a:t>, </a:t>
            </a:r>
            <a:r>
              <a:rPr lang="sv-SE" i="1" dirty="0"/>
              <a:t>Framtidshubbarna</a:t>
            </a:r>
            <a:endParaRPr lang="sv-SE" dirty="0"/>
          </a:p>
          <a:p>
            <a:pPr marL="285750" indent="-285750">
              <a:buFont typeface="Arial" panose="020B0604020202020204" pitchFamily="34" charset="0"/>
              <a:buChar char="•"/>
            </a:pPr>
            <a:r>
              <a:rPr lang="sv-SE" dirty="0"/>
              <a:t>Fokus på kompensatoriska insatser inom skola, fritid och sysselsättning</a:t>
            </a:r>
          </a:p>
          <a:p>
            <a:pPr marL="285750" indent="-285750">
              <a:buFont typeface="Arial" panose="020B0604020202020204" pitchFamily="34" charset="0"/>
              <a:buChar char="•"/>
            </a:pPr>
            <a:r>
              <a:rPr lang="sv-SE" dirty="0"/>
              <a:t>Brett samarbete med civilsamhället, t.ex. Navet, Tidigt föräldrastöd, Stadsmissionen, Skarpt Läge, Önnereds IF, </a:t>
            </a:r>
            <a:r>
              <a:rPr lang="sv-SE" dirty="0" err="1"/>
              <a:t>Nextar</a:t>
            </a:r>
            <a:endParaRPr lang="sv-SE" dirty="0"/>
          </a:p>
          <a:p>
            <a:r>
              <a:rPr lang="sv-SE" dirty="0"/>
              <a:t>Exempel på aktiviteter:</a:t>
            </a:r>
          </a:p>
          <a:p>
            <a:pPr lvl="1"/>
            <a:r>
              <a:rPr lang="sv-SE" sz="1800" dirty="0"/>
              <a:t>STEM-samarbete med </a:t>
            </a:r>
            <a:r>
              <a:rPr lang="sv-SE" sz="1800" dirty="0" err="1"/>
              <a:t>Universeum</a:t>
            </a:r>
            <a:r>
              <a:rPr lang="sv-SE" sz="1800" dirty="0"/>
              <a:t>, Jobbfestival och elmontörsutbildning (Bergsjön)</a:t>
            </a:r>
          </a:p>
          <a:p>
            <a:pPr lvl="1"/>
            <a:r>
              <a:rPr lang="sv-SE" sz="1800" dirty="0" err="1"/>
              <a:t>Studiestödsforum</a:t>
            </a:r>
            <a:r>
              <a:rPr lang="sv-SE" sz="1800" dirty="0"/>
              <a:t>, lastbilskörkort och Jobb &amp; matfestival (Biskopsgården)</a:t>
            </a:r>
          </a:p>
          <a:p>
            <a:pPr lvl="1"/>
            <a:r>
              <a:rPr lang="sv-SE" sz="1800" dirty="0"/>
              <a:t>Mentorskap &amp; pluggjobb (Tynnered)</a:t>
            </a:r>
          </a:p>
          <a:p>
            <a:r>
              <a:rPr lang="sv-SE" dirty="0"/>
              <a:t>Långsiktiga socioekonomiska effekter är ännu svåra att bedöma</a:t>
            </a:r>
          </a:p>
        </p:txBody>
      </p:sp>
      <p:sp>
        <p:nvSpPr>
          <p:cNvPr id="3" name="Platshållare för text 2">
            <a:extLst>
              <a:ext uri="{FF2B5EF4-FFF2-40B4-BE49-F238E27FC236}">
                <a16:creationId xmlns:a16="http://schemas.microsoft.com/office/drawing/2014/main" id="{9A47C70E-A39C-AEC9-EA92-B16A85F8748F}"/>
              </a:ext>
            </a:extLst>
          </p:cNvPr>
          <p:cNvSpPr>
            <a:spLocks noGrp="1"/>
          </p:cNvSpPr>
          <p:nvPr>
            <p:ph type="body" sz="quarter" idx="13"/>
          </p:nvPr>
        </p:nvSpPr>
        <p:spPr/>
        <p:txBody>
          <a:bodyPr/>
          <a:lstStyle/>
          <a:p>
            <a:r>
              <a:rPr lang="sv-SE" dirty="0"/>
              <a:t>Handslag för Göteborg</a:t>
            </a:r>
          </a:p>
          <a:p>
            <a:r>
              <a:rPr lang="sv-SE" dirty="0"/>
              <a:t>Resultat och effekter </a:t>
            </a:r>
          </a:p>
        </p:txBody>
      </p:sp>
    </p:spTree>
    <p:extLst>
      <p:ext uri="{BB962C8B-B14F-4D97-AF65-F5344CB8AC3E}">
        <p14:creationId xmlns:p14="http://schemas.microsoft.com/office/powerpoint/2010/main" val="363517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C7B02-CB17-AF91-C4F2-48011AE5130A}"/>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91D25C24-8794-A204-727A-526EEFEF2243}"/>
              </a:ext>
            </a:extLst>
          </p:cNvPr>
          <p:cNvSpPr>
            <a:spLocks noGrp="1"/>
          </p:cNvSpPr>
          <p:nvPr>
            <p:ph type="title"/>
          </p:nvPr>
        </p:nvSpPr>
        <p:spPr>
          <a:xfrm>
            <a:off x="10419666" y="437958"/>
            <a:ext cx="1328975" cy="192833"/>
          </a:xfrm>
        </p:spPr>
        <p:txBody>
          <a:bodyPr/>
          <a:lstStyle/>
          <a:p>
            <a:endParaRPr lang="en-GB" dirty="0"/>
          </a:p>
        </p:txBody>
      </p:sp>
      <p:pic>
        <p:nvPicPr>
          <p:cNvPr id="30" name="Bild 29">
            <a:extLst>
              <a:ext uri="{FF2B5EF4-FFF2-40B4-BE49-F238E27FC236}">
                <a16:creationId xmlns:a16="http://schemas.microsoft.com/office/drawing/2014/main" id="{25330A3D-F1CE-5743-6667-68A224B92C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8747" y="1264537"/>
            <a:ext cx="971550" cy="1092994"/>
          </a:xfrm>
          <a:prstGeom prst="rect">
            <a:avLst/>
          </a:prstGeom>
        </p:spPr>
      </p:pic>
      <p:pic>
        <p:nvPicPr>
          <p:cNvPr id="31" name="Bild 30">
            <a:extLst>
              <a:ext uri="{FF2B5EF4-FFF2-40B4-BE49-F238E27FC236}">
                <a16:creationId xmlns:a16="http://schemas.microsoft.com/office/drawing/2014/main" id="{1F84F983-1C45-3272-96FA-39290EC292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3286" y="2604079"/>
            <a:ext cx="890588" cy="582930"/>
          </a:xfrm>
          <a:prstGeom prst="rect">
            <a:avLst/>
          </a:prstGeom>
        </p:spPr>
      </p:pic>
      <p:pic>
        <p:nvPicPr>
          <p:cNvPr id="32" name="Bild 31">
            <a:extLst>
              <a:ext uri="{FF2B5EF4-FFF2-40B4-BE49-F238E27FC236}">
                <a16:creationId xmlns:a16="http://schemas.microsoft.com/office/drawing/2014/main" id="{5C500617-FCCA-52C0-0C3C-9F6B12C42B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53308" y="2886538"/>
            <a:ext cx="632460" cy="1043940"/>
          </a:xfrm>
          <a:prstGeom prst="rect">
            <a:avLst/>
          </a:prstGeom>
        </p:spPr>
      </p:pic>
      <p:pic>
        <p:nvPicPr>
          <p:cNvPr id="33" name="Bild 32">
            <a:extLst>
              <a:ext uri="{FF2B5EF4-FFF2-40B4-BE49-F238E27FC236}">
                <a16:creationId xmlns:a16="http://schemas.microsoft.com/office/drawing/2014/main" id="{9AA736A0-729B-0B7E-6C7F-33D3F67BC6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0649" y="3002712"/>
            <a:ext cx="582930" cy="574834"/>
          </a:xfrm>
          <a:prstGeom prst="rect">
            <a:avLst/>
          </a:prstGeom>
        </p:spPr>
      </p:pic>
      <p:pic>
        <p:nvPicPr>
          <p:cNvPr id="34" name="Bild 33">
            <a:extLst>
              <a:ext uri="{FF2B5EF4-FFF2-40B4-BE49-F238E27FC236}">
                <a16:creationId xmlns:a16="http://schemas.microsoft.com/office/drawing/2014/main" id="{3695AA7B-3507-B942-4280-89391F2981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09716" y="3666481"/>
            <a:ext cx="926592" cy="1310259"/>
          </a:xfrm>
          <a:prstGeom prst="rect">
            <a:avLst/>
          </a:prstGeom>
        </p:spPr>
      </p:pic>
      <p:pic>
        <p:nvPicPr>
          <p:cNvPr id="35" name="Bild 34">
            <a:extLst>
              <a:ext uri="{FF2B5EF4-FFF2-40B4-BE49-F238E27FC236}">
                <a16:creationId xmlns:a16="http://schemas.microsoft.com/office/drawing/2014/main" id="{B9E9C785-F2AF-477C-9ACE-8F2009E0836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0581" y="5966086"/>
            <a:ext cx="612000" cy="513000"/>
          </a:xfrm>
          <a:prstGeom prst="rect">
            <a:avLst/>
          </a:prstGeom>
        </p:spPr>
      </p:pic>
      <p:sp>
        <p:nvSpPr>
          <p:cNvPr id="42" name="textruta 41">
            <a:extLst>
              <a:ext uri="{FF2B5EF4-FFF2-40B4-BE49-F238E27FC236}">
                <a16:creationId xmlns:a16="http://schemas.microsoft.com/office/drawing/2014/main" id="{5D2B89AB-2403-CF46-F4D3-0E8D37116CF2}"/>
              </a:ext>
            </a:extLst>
          </p:cNvPr>
          <p:cNvSpPr txBox="1"/>
          <p:nvPr/>
        </p:nvSpPr>
        <p:spPr>
          <a:xfrm>
            <a:off x="10233277" y="1815855"/>
            <a:ext cx="123675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E7E6E6"/>
                </a:solidFill>
                <a:effectLst/>
                <a:uLnTx/>
                <a:uFillTx/>
                <a:latin typeface="Calibri"/>
                <a:ea typeface="+mn-ea"/>
                <a:cs typeface="Calibri" panose="020F0502020204030204" pitchFamily="34" charset="0"/>
              </a:rPr>
              <a:t>LÖVGÄRDET</a:t>
            </a:r>
          </a:p>
        </p:txBody>
      </p:sp>
      <p:sp>
        <p:nvSpPr>
          <p:cNvPr id="43" name="textruta 42">
            <a:extLst>
              <a:ext uri="{FF2B5EF4-FFF2-40B4-BE49-F238E27FC236}">
                <a16:creationId xmlns:a16="http://schemas.microsoft.com/office/drawing/2014/main" id="{B817382B-45E5-3684-C4D7-504B8DAA511F}"/>
              </a:ext>
            </a:extLst>
          </p:cNvPr>
          <p:cNvSpPr txBox="1"/>
          <p:nvPr/>
        </p:nvSpPr>
        <p:spPr>
          <a:xfrm>
            <a:off x="10083442" y="2516016"/>
            <a:ext cx="170110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E7E6E6"/>
                </a:solidFill>
                <a:effectLst/>
                <a:uLnTx/>
                <a:uFillTx/>
                <a:latin typeface="Calibri"/>
                <a:ea typeface="+mn-ea"/>
                <a:cs typeface="Calibri" panose="020F0502020204030204" pitchFamily="34" charset="0"/>
              </a:rPr>
              <a:t>HAMMARKULLEN</a:t>
            </a:r>
          </a:p>
        </p:txBody>
      </p:sp>
      <p:sp>
        <p:nvSpPr>
          <p:cNvPr id="44" name="textruta 43">
            <a:extLst>
              <a:ext uri="{FF2B5EF4-FFF2-40B4-BE49-F238E27FC236}">
                <a16:creationId xmlns:a16="http://schemas.microsoft.com/office/drawing/2014/main" id="{C29F1EC0-0FC1-8953-8917-0AD7AD510718}"/>
              </a:ext>
            </a:extLst>
          </p:cNvPr>
          <p:cNvSpPr txBox="1"/>
          <p:nvPr/>
        </p:nvSpPr>
        <p:spPr>
          <a:xfrm>
            <a:off x="8067391" y="3295278"/>
            <a:ext cx="95891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E7E6E6"/>
                </a:solidFill>
                <a:effectLst/>
                <a:uLnTx/>
                <a:uFillTx/>
                <a:latin typeface="Calibri"/>
                <a:ea typeface="+mn-ea"/>
                <a:cs typeface="Calibri" panose="020F0502020204030204" pitchFamily="34" charset="0"/>
              </a:rPr>
              <a:t>HJÄLLBO</a:t>
            </a:r>
          </a:p>
        </p:txBody>
      </p:sp>
      <p:sp>
        <p:nvSpPr>
          <p:cNvPr id="45" name="textruta 44">
            <a:extLst>
              <a:ext uri="{FF2B5EF4-FFF2-40B4-BE49-F238E27FC236}">
                <a16:creationId xmlns:a16="http://schemas.microsoft.com/office/drawing/2014/main" id="{83D9D2F1-159E-1FD4-02FD-00EC81EFD3C6}"/>
              </a:ext>
            </a:extLst>
          </p:cNvPr>
          <p:cNvSpPr txBox="1"/>
          <p:nvPr/>
        </p:nvSpPr>
        <p:spPr>
          <a:xfrm>
            <a:off x="10485768" y="3497204"/>
            <a:ext cx="108311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E7E6E6"/>
                </a:solidFill>
                <a:effectLst/>
                <a:uLnTx/>
                <a:uFillTx/>
                <a:latin typeface="Calibri"/>
                <a:ea typeface="+mn-ea"/>
                <a:cs typeface="Calibri" panose="020F0502020204030204" pitchFamily="34" charset="0"/>
              </a:rPr>
              <a:t>BERGSJÖN</a:t>
            </a:r>
          </a:p>
        </p:txBody>
      </p:sp>
      <p:sp>
        <p:nvSpPr>
          <p:cNvPr id="46" name="textruta 45">
            <a:extLst>
              <a:ext uri="{FF2B5EF4-FFF2-40B4-BE49-F238E27FC236}">
                <a16:creationId xmlns:a16="http://schemas.microsoft.com/office/drawing/2014/main" id="{116F8C75-50F8-1134-6B4F-BEAF54968A03}"/>
              </a:ext>
            </a:extLst>
          </p:cNvPr>
          <p:cNvSpPr txBox="1"/>
          <p:nvPr/>
        </p:nvSpPr>
        <p:spPr>
          <a:xfrm>
            <a:off x="7691184" y="4664548"/>
            <a:ext cx="163756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BISKOPSGÅRDEN</a:t>
            </a:r>
          </a:p>
        </p:txBody>
      </p:sp>
      <p:sp>
        <p:nvSpPr>
          <p:cNvPr id="47" name="textruta 46">
            <a:extLst>
              <a:ext uri="{FF2B5EF4-FFF2-40B4-BE49-F238E27FC236}">
                <a16:creationId xmlns:a16="http://schemas.microsoft.com/office/drawing/2014/main" id="{E3D18B2B-738F-6224-0708-BE68442696C4}"/>
              </a:ext>
            </a:extLst>
          </p:cNvPr>
          <p:cNvSpPr txBox="1"/>
          <p:nvPr/>
        </p:nvSpPr>
        <p:spPr>
          <a:xfrm>
            <a:off x="8114161" y="6140532"/>
            <a:ext cx="214295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E7E6E6"/>
                </a:solidFill>
                <a:effectLst/>
                <a:uLnTx/>
                <a:uFillTx/>
                <a:latin typeface="Calibri"/>
                <a:ea typeface="DotumChe" panose="020B0503020000020004" pitchFamily="49" charset="-127"/>
                <a:cs typeface="Calibri" panose="020F0502020204030204" pitchFamily="34" charset="0"/>
              </a:rPr>
              <a:t>FRÖLUNDA/TYNNERED</a:t>
            </a:r>
          </a:p>
        </p:txBody>
      </p:sp>
      <p:sp>
        <p:nvSpPr>
          <p:cNvPr id="62" name="Platshållare för text 2">
            <a:extLst>
              <a:ext uri="{FF2B5EF4-FFF2-40B4-BE49-F238E27FC236}">
                <a16:creationId xmlns:a16="http://schemas.microsoft.com/office/drawing/2014/main" id="{9420CAB1-03C3-1F38-FFEF-E91B579D80EF}"/>
              </a:ext>
            </a:extLst>
          </p:cNvPr>
          <p:cNvSpPr>
            <a:spLocks noGrp="1"/>
          </p:cNvSpPr>
          <p:nvPr>
            <p:ph type="body" sz="quarter" idx="10"/>
          </p:nvPr>
        </p:nvSpPr>
        <p:spPr>
          <a:xfrm>
            <a:off x="660323" y="2163580"/>
            <a:ext cx="5179663" cy="2613158"/>
          </a:xfrm>
        </p:spPr>
        <p:txBody>
          <a:bodyPr/>
          <a:lstStyle/>
          <a:p>
            <a:r>
              <a:rPr lang="sv-SE" sz="2400" dirty="0">
                <a:solidFill>
                  <a:schemeClr val="bg1"/>
                </a:solidFill>
                <a:latin typeface="Source Sans Pro Light" panose="020B0403030403020204" pitchFamily="34" charset="0"/>
                <a:ea typeface="Source Sans Pro Light" panose="020B0403030403020204" pitchFamily="34" charset="0"/>
                <a:cs typeface="Calibri" panose="020F0502020204030204" pitchFamily="34" charset="0"/>
              </a:rPr>
              <a:t>84 000 göteborgare bor i något av stadens 6 särskilt utsatta områden</a:t>
            </a:r>
          </a:p>
          <a:p>
            <a:endParaRPr lang="sv-SE" sz="2400" dirty="0">
              <a:solidFill>
                <a:schemeClr val="bg1"/>
              </a:solidFill>
              <a:cs typeface="Calibri" panose="020F0502020204030204" pitchFamily="34" charset="0"/>
            </a:endParaRPr>
          </a:p>
          <a:p>
            <a:endParaRPr lang="sv-SE" sz="2400" dirty="0">
              <a:solidFill>
                <a:schemeClr val="bg1"/>
              </a:solidFill>
              <a:cs typeface="Calibri" panose="020F0502020204030204" pitchFamily="34" charset="0"/>
            </a:endParaRPr>
          </a:p>
        </p:txBody>
      </p:sp>
      <p:sp>
        <p:nvSpPr>
          <p:cNvPr id="64" name="Platshållare för text 3">
            <a:extLst>
              <a:ext uri="{FF2B5EF4-FFF2-40B4-BE49-F238E27FC236}">
                <a16:creationId xmlns:a16="http://schemas.microsoft.com/office/drawing/2014/main" id="{BD0E5D25-AD87-7074-9A4F-25352D52FCAD}"/>
              </a:ext>
            </a:extLst>
          </p:cNvPr>
          <p:cNvSpPr>
            <a:spLocks noGrp="1"/>
          </p:cNvSpPr>
          <p:nvPr>
            <p:ph type="body" sz="quarter" idx="13"/>
          </p:nvPr>
        </p:nvSpPr>
        <p:spPr>
          <a:xfrm>
            <a:off x="655510" y="1358368"/>
            <a:ext cx="10295255" cy="722895"/>
          </a:xfrm>
        </p:spPr>
        <p:txBody>
          <a:bodyPr/>
          <a:lstStyle/>
          <a:p>
            <a:r>
              <a:rPr lang="sv-SE" sz="6000" b="0" noProof="0" dirty="0">
                <a:solidFill>
                  <a:schemeClr val="bg1"/>
                </a:solidFill>
                <a:latin typeface="Source Sans Pro Light" panose="020B0403030403020204" pitchFamily="34" charset="0"/>
                <a:ea typeface="Source Sans Pro Light" panose="020B0403030403020204" pitchFamily="34" charset="0"/>
              </a:rPr>
              <a:t>2020</a:t>
            </a:r>
          </a:p>
        </p:txBody>
      </p:sp>
    </p:spTree>
    <p:extLst>
      <p:ext uri="{BB962C8B-B14F-4D97-AF65-F5344CB8AC3E}">
        <p14:creationId xmlns:p14="http://schemas.microsoft.com/office/powerpoint/2010/main" val="3837115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4D8URRfBtC07JDGolJ3j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Midnatt">
  <a:themeElements>
    <a:clrScheme name="Framtiden 1">
      <a:dk1>
        <a:sysClr val="windowText" lastClr="000000"/>
      </a:dk1>
      <a:lt1>
        <a:sysClr val="window" lastClr="FFFFFF"/>
      </a:lt1>
      <a:dk2>
        <a:srgbClr val="465366"/>
      </a:dk2>
      <a:lt2>
        <a:srgbClr val="F7F4EC"/>
      </a:lt2>
      <a:accent1>
        <a:srgbClr val="9FB481"/>
      </a:accent1>
      <a:accent2>
        <a:srgbClr val="91B0C3"/>
      </a:accent2>
      <a:accent3>
        <a:srgbClr val="51827E"/>
      </a:accent3>
      <a:accent4>
        <a:srgbClr val="E29964"/>
      </a:accent4>
      <a:accent5>
        <a:srgbClr val="CFC9C4"/>
      </a:accent5>
      <a:accent6>
        <a:srgbClr val="F2CA7A"/>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87AC7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F2594E63-2C8C-4A6B-8A45-899F8688458A}" vid="{4995079A-3B80-4F32-BE1A-BCBA3151C322}"/>
    </a:ext>
  </a:extLst>
</a:theme>
</file>

<file path=ppt/theme/theme10.xml><?xml version="1.0" encoding="utf-8"?>
<a:theme xmlns:a="http://schemas.openxmlformats.org/drawingml/2006/main" name="7_Sidmallar">
  <a:themeElements>
    <a:clrScheme name="Varm blå">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6" id="{E1CA38E8-130B-1D4C-A32E-630D96AA6399}" vid="{72B0C6D2-8337-4745-A388-C108BBA13599}"/>
    </a:ext>
  </a:extLst>
</a:theme>
</file>

<file path=ppt/theme/theme11.xml><?xml version="1.0" encoding="utf-8"?>
<a:theme xmlns:a="http://schemas.openxmlformats.org/drawingml/2006/main" name="6_Sidmallar">
  <a:themeElements>
    <a:clrScheme name="Framtiden 1">
      <a:dk1>
        <a:sysClr val="windowText" lastClr="000000"/>
      </a:dk1>
      <a:lt1>
        <a:sysClr val="window" lastClr="FFFFFF"/>
      </a:lt1>
      <a:dk2>
        <a:srgbClr val="465366"/>
      </a:dk2>
      <a:lt2>
        <a:srgbClr val="F7F4EC"/>
      </a:lt2>
      <a:accent1>
        <a:srgbClr val="9FB481"/>
      </a:accent1>
      <a:accent2>
        <a:srgbClr val="91B0C3"/>
      </a:accent2>
      <a:accent3>
        <a:srgbClr val="51827E"/>
      </a:accent3>
      <a:accent4>
        <a:srgbClr val="E29964"/>
      </a:accent4>
      <a:accent5>
        <a:srgbClr val="CFC9C4"/>
      </a:accent5>
      <a:accent6>
        <a:srgbClr val="F2CA7A"/>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92747531-B62E-4C56-BB42-AF4ABEBA6265}" vid="{F6BBA030-CDC6-4A56-A667-F0E68D39A8C6}"/>
    </a:ext>
  </a:extLst>
</a:theme>
</file>

<file path=ppt/theme/theme12.xml><?xml version="1.0" encoding="utf-8"?>
<a:theme xmlns:a="http://schemas.openxmlformats.org/drawingml/2006/main" name="5_Cita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1CA38E8-130B-1D4C-A32E-630D96AA6399}" vid="{C9CE2E3B-48BF-1D45-8C2F-6D1FC4C2C8D4}"/>
    </a:ext>
  </a:extLst>
</a:theme>
</file>

<file path=ppt/theme/theme13.xml><?xml version="1.0" encoding="utf-8"?>
<a:theme xmlns:a="http://schemas.openxmlformats.org/drawingml/2006/main" name="9_Midnatt">
  <a:themeElements>
    <a:clrScheme name="Framtiden">
      <a:dk1>
        <a:srgbClr val="000000"/>
      </a:dk1>
      <a:lt1>
        <a:srgbClr val="FFFFFF"/>
      </a:lt1>
      <a:dk2>
        <a:srgbClr val="465366"/>
      </a:dk2>
      <a:lt2>
        <a:srgbClr val="F7F3EC"/>
      </a:lt2>
      <a:accent1>
        <a:srgbClr val="465366"/>
      </a:accent1>
      <a:accent2>
        <a:srgbClr val="9FB381"/>
      </a:accent2>
      <a:accent3>
        <a:srgbClr val="547381"/>
      </a:accent3>
      <a:accent4>
        <a:srgbClr val="CA5858"/>
      </a:accent4>
      <a:accent5>
        <a:srgbClr val="F79A60"/>
      </a:accent5>
      <a:accent6>
        <a:srgbClr val="FFCA75"/>
      </a:accent6>
      <a:hlink>
        <a:srgbClr val="D2C9C5"/>
      </a:hlink>
      <a:folHlink>
        <a:srgbClr val="D2C9C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1CA38E8-130B-1D4C-A32E-630D96AA6399}" vid="{FFD28C3B-11B9-1743-865E-C8F612EF220E}"/>
    </a:ext>
  </a:extLst>
</a:theme>
</file>

<file path=ppt/theme/theme14.xml><?xml version="1.0" encoding="utf-8"?>
<a:theme xmlns:a="http://schemas.openxmlformats.org/drawingml/2006/main" name="7_Midnat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l_Framtiden_Final_OK" id="{7FC1D8D2-3A1C-F34A-BAC1-2D90EC11A71C}" vid="{A3194D90-4F65-D047-A5D3-8D7E8917010B}"/>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alvia">
  <a:themeElements>
    <a:clrScheme name="Framtiden 1">
      <a:dk1>
        <a:sysClr val="windowText" lastClr="000000"/>
      </a:dk1>
      <a:lt1>
        <a:sysClr val="window" lastClr="FFFFFF"/>
      </a:lt1>
      <a:dk2>
        <a:srgbClr val="465366"/>
      </a:dk2>
      <a:lt2>
        <a:srgbClr val="F7F4EC"/>
      </a:lt2>
      <a:accent1>
        <a:srgbClr val="9FB481"/>
      </a:accent1>
      <a:accent2>
        <a:srgbClr val="91B0C3"/>
      </a:accent2>
      <a:accent3>
        <a:srgbClr val="51827E"/>
      </a:accent3>
      <a:accent4>
        <a:srgbClr val="E29964"/>
      </a:accent4>
      <a:accent5>
        <a:srgbClr val="CFC9C4"/>
      </a:accent5>
      <a:accent6>
        <a:srgbClr val="F2CA7A"/>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2594E63-2C8C-4A6B-8A45-899F8688458A}" vid="{784314B7-0436-458B-97D2-49115D1A7AD7}"/>
    </a:ext>
  </a:extLst>
</a:theme>
</file>

<file path=ppt/theme/theme3.xml><?xml version="1.0" encoding="utf-8"?>
<a:theme xmlns:a="http://schemas.openxmlformats.org/drawingml/2006/main" name="3_Sidmallar">
  <a:themeElements>
    <a:clrScheme name="Framtiden 1">
      <a:dk1>
        <a:sysClr val="windowText" lastClr="000000"/>
      </a:dk1>
      <a:lt1>
        <a:sysClr val="window" lastClr="FFFFFF"/>
      </a:lt1>
      <a:dk2>
        <a:srgbClr val="465366"/>
      </a:dk2>
      <a:lt2>
        <a:srgbClr val="F7F4EC"/>
      </a:lt2>
      <a:accent1>
        <a:srgbClr val="9FB481"/>
      </a:accent1>
      <a:accent2>
        <a:srgbClr val="91B0C3"/>
      </a:accent2>
      <a:accent3>
        <a:srgbClr val="51827E"/>
      </a:accent3>
      <a:accent4>
        <a:srgbClr val="E29964"/>
      </a:accent4>
      <a:accent5>
        <a:srgbClr val="CFC9C4"/>
      </a:accent5>
      <a:accent6>
        <a:srgbClr val="F2CA7A"/>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F2594E63-2C8C-4A6B-8A45-899F8688458A}" vid="{77BDE0AE-17D7-4B5D-A2DD-F83212EED6ED}"/>
    </a:ext>
  </a:extLst>
</a:theme>
</file>

<file path=ppt/theme/theme4.xml><?xml version="1.0" encoding="utf-8"?>
<a:theme xmlns:a="http://schemas.openxmlformats.org/drawingml/2006/main" name="4_Citat">
  <a:themeElements>
    <a:clrScheme name="Framtiden 1">
      <a:dk1>
        <a:sysClr val="windowText" lastClr="000000"/>
      </a:dk1>
      <a:lt1>
        <a:sysClr val="window" lastClr="FFFFFF"/>
      </a:lt1>
      <a:dk2>
        <a:srgbClr val="465366"/>
      </a:dk2>
      <a:lt2>
        <a:srgbClr val="F7F4EC"/>
      </a:lt2>
      <a:accent1>
        <a:srgbClr val="9FB481"/>
      </a:accent1>
      <a:accent2>
        <a:srgbClr val="91B0C3"/>
      </a:accent2>
      <a:accent3>
        <a:srgbClr val="51827E"/>
      </a:accent3>
      <a:accent4>
        <a:srgbClr val="E29964"/>
      </a:accent4>
      <a:accent5>
        <a:srgbClr val="CFC9C4"/>
      </a:accent5>
      <a:accent6>
        <a:srgbClr val="F2CA7A"/>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2594E63-2C8C-4A6B-8A45-899F8688458A}" vid="{7B20F5F5-25E3-4357-879F-EC021F91E0AB}"/>
    </a:ext>
  </a:extLst>
</a:theme>
</file>

<file path=ppt/theme/theme5.xml><?xml version="1.0" encoding="utf-8"?>
<a:theme xmlns:a="http://schemas.openxmlformats.org/drawingml/2006/main" name="BRG Basic">
  <a:themeElements>
    <a:clrScheme name="Anpassat 106">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sidor -23" id="{F5CAC154-4372-4F69-88D1-6799C7C674B0}" vid="{26FA61FD-B4B8-443C-A3E6-0560F8681B2E}"/>
    </a:ext>
  </a:extLst>
</a:theme>
</file>

<file path=ppt/theme/theme6.xml><?xml version="1.0" encoding="utf-8"?>
<a:theme xmlns:a="http://schemas.openxmlformats.org/drawingml/2006/main" name="4_Sidmalla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6" id="{E1CA38E8-130B-1D4C-A32E-630D96AA6399}" vid="{72B0C6D2-8337-4745-A388-C108BBA13599}"/>
    </a:ext>
  </a:extLst>
</a:theme>
</file>

<file path=ppt/theme/theme7.xml><?xml version="1.0" encoding="utf-8"?>
<a:theme xmlns:a="http://schemas.openxmlformats.org/drawingml/2006/main" name="5_Sidmallar">
  <a:themeElements>
    <a:clrScheme name="Framtiden 1">
      <a:dk1>
        <a:sysClr val="windowText" lastClr="000000"/>
      </a:dk1>
      <a:lt1>
        <a:sysClr val="window" lastClr="FFFFFF"/>
      </a:lt1>
      <a:dk2>
        <a:srgbClr val="465366"/>
      </a:dk2>
      <a:lt2>
        <a:srgbClr val="F7F4EC"/>
      </a:lt2>
      <a:accent1>
        <a:srgbClr val="9FB481"/>
      </a:accent1>
      <a:accent2>
        <a:srgbClr val="91B0C3"/>
      </a:accent2>
      <a:accent3>
        <a:srgbClr val="51827E"/>
      </a:accent3>
      <a:accent4>
        <a:srgbClr val="E29964"/>
      </a:accent4>
      <a:accent5>
        <a:srgbClr val="CFC9C4"/>
      </a:accent5>
      <a:accent6>
        <a:srgbClr val="F2CA7A"/>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92747531-B62E-4C56-BB42-AF4ABEBA6265}" vid="{F6BBA030-CDC6-4A56-A667-F0E68D39A8C6}"/>
    </a:ext>
  </a:extLst>
</a:theme>
</file>

<file path=ppt/theme/theme8.xml><?xml version="1.0" encoding="utf-8"?>
<a:theme xmlns:a="http://schemas.openxmlformats.org/drawingml/2006/main" name="10_Sidmallar">
  <a:themeElements>
    <a:clrScheme name="Framtiden 1">
      <a:dk1>
        <a:sysClr val="windowText" lastClr="000000"/>
      </a:dk1>
      <a:lt1>
        <a:sysClr val="window" lastClr="FFFFFF"/>
      </a:lt1>
      <a:dk2>
        <a:srgbClr val="465366"/>
      </a:dk2>
      <a:lt2>
        <a:srgbClr val="F7F4EC"/>
      </a:lt2>
      <a:accent1>
        <a:srgbClr val="9FB481"/>
      </a:accent1>
      <a:accent2>
        <a:srgbClr val="91B0C3"/>
      </a:accent2>
      <a:accent3>
        <a:srgbClr val="51827E"/>
      </a:accent3>
      <a:accent4>
        <a:srgbClr val="E29964"/>
      </a:accent4>
      <a:accent5>
        <a:srgbClr val="CFC9C4"/>
      </a:accent5>
      <a:accent6>
        <a:srgbClr val="F2CA7A"/>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92747531-B62E-4C56-BB42-AF4ABEBA6265}" vid="{F6BBA030-CDC6-4A56-A667-F0E68D39A8C6}"/>
    </a:ext>
  </a:extLst>
</a:theme>
</file>

<file path=ppt/theme/theme9.xml><?xml version="1.0" encoding="utf-8"?>
<a:theme xmlns:a="http://schemas.openxmlformats.org/drawingml/2006/main" name="2_Midnatt">
  <a:themeElements>
    <a:clrScheme name="Framtiden 1">
      <a:dk1>
        <a:sysClr val="windowText" lastClr="000000"/>
      </a:dk1>
      <a:lt1>
        <a:sysClr val="window" lastClr="FFFFFF"/>
      </a:lt1>
      <a:dk2>
        <a:srgbClr val="465366"/>
      </a:dk2>
      <a:lt2>
        <a:srgbClr val="F7F4EC"/>
      </a:lt2>
      <a:accent1>
        <a:srgbClr val="9FB481"/>
      </a:accent1>
      <a:accent2>
        <a:srgbClr val="91B0C3"/>
      </a:accent2>
      <a:accent3>
        <a:srgbClr val="51827E"/>
      </a:accent3>
      <a:accent4>
        <a:srgbClr val="E29964"/>
      </a:accent4>
      <a:accent5>
        <a:srgbClr val="CFC9C4"/>
      </a:accent5>
      <a:accent6>
        <a:srgbClr val="F2CA7A"/>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87AC7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92747531-B62E-4C56-BB42-AF4ABEBA6265}" vid="{CDAF4DBD-9F9B-448A-9561-53BB004DFBE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DAACBF0DCA73C4BA409954D8E5E453E" ma:contentTypeVersion="18" ma:contentTypeDescription="Skapa ett nytt dokument." ma:contentTypeScope="" ma:versionID="00d3dac9c6b426f1eca908d640f6d30d">
  <xsd:schema xmlns:xsd="http://www.w3.org/2001/XMLSchema" xmlns:xs="http://www.w3.org/2001/XMLSchema" xmlns:p="http://schemas.microsoft.com/office/2006/metadata/properties" xmlns:ns2="dc6ffee2-e55d-4009-a95d-aa81f14b6c75" xmlns:ns3="2ad264e9-aec7-49b8-95ea-bf66d4e1c2c8" xmlns:ns4="0420ea56-ef39-4e67-8032-5686a6a17200" targetNamespace="http://schemas.microsoft.com/office/2006/metadata/properties" ma:root="true" ma:fieldsID="f6d54a746b832b1e25e3cb7dad4ea8e4" ns2:_="" ns3:_="" ns4:_="">
    <xsd:import namespace="dc6ffee2-e55d-4009-a95d-aa81f14b6c75"/>
    <xsd:import namespace="2ad264e9-aec7-49b8-95ea-bf66d4e1c2c8"/>
    <xsd:import namespace="0420ea56-ef39-4e67-8032-5686a6a17200"/>
    <xsd:element name="properties">
      <xsd:complexType>
        <xsd:sequence>
          <xsd:element name="documentManagement">
            <xsd:complexType>
              <xsd:all>
                <xsd:element ref="ns2:HideFromDelv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6ffee2-e55d-4009-a95d-aa81f14b6c75" elementFormDefault="qualified">
    <xsd:import namespace="http://schemas.microsoft.com/office/2006/documentManagement/types"/>
    <xsd:import namespace="http://schemas.microsoft.com/office/infopath/2007/PartnerControls"/>
    <xsd:element name="HideFromDelve" ma:index="8"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ad264e9-aec7-49b8-95ea-bf66d4e1c2c8"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082e87e1-ab12-4a6e-aa89-33ae313578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420ea56-ef39-4e67-8032-5686a6a17200"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c031a3e4-eecc-415c-bedb-e4bbad0b13d8}" ma:internalName="TaxCatchAll" ma:showField="CatchAllData" ma:web="0420ea56-ef39-4e67-8032-5686a6a172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420ea56-ef39-4e67-8032-5686a6a17200">
      <UserInfo>
        <DisplayName>LUNDBERG Michaela</DisplayName>
        <AccountId>181</AccountId>
        <AccountType/>
      </UserInfo>
    </SharedWithUsers>
    <lcf76f155ced4ddcb4097134ff3c332f xmlns="2ad264e9-aec7-49b8-95ea-bf66d4e1c2c8">
      <Terms xmlns="http://schemas.microsoft.com/office/infopath/2007/PartnerControls"/>
    </lcf76f155ced4ddcb4097134ff3c332f>
    <TaxCatchAll xmlns="0420ea56-ef39-4e67-8032-5686a6a17200" xsi:nil="true"/>
    <HideFromDelve xmlns="dc6ffee2-e55d-4009-a95d-aa81f14b6c75">false</HideFromDelve>
  </documentManagement>
</p:properties>
</file>

<file path=customXml/item3.xml><?xml version="1.0" encoding="utf-8"?>
<?mso-contentType ?>
<SharedContentType xmlns="Microsoft.SharePoint.Taxonomy.ContentTypeSync" SourceId="082e87e1-ab12-4a6e-aa89-33ae31357808"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8FFBCD-616C-4582-A19D-74AEF7DA41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6ffee2-e55d-4009-a95d-aa81f14b6c75"/>
    <ds:schemaRef ds:uri="2ad264e9-aec7-49b8-95ea-bf66d4e1c2c8"/>
    <ds:schemaRef ds:uri="0420ea56-ef39-4e67-8032-5686a6a172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949EAB-286D-42D5-AC16-12E184E23DA0}">
  <ds:schemaRefs>
    <ds:schemaRef ds:uri="http://schemas.microsoft.com/office/2006/metadata/properties"/>
    <ds:schemaRef ds:uri="http://purl.org/dc/terms/"/>
    <ds:schemaRef ds:uri="0420ea56-ef39-4e67-8032-5686a6a17200"/>
    <ds:schemaRef ds:uri="http://schemas.microsoft.com/office/2006/documentManagement/types"/>
    <ds:schemaRef ds:uri="http://purl.org/dc/dcmitype/"/>
    <ds:schemaRef ds:uri="http://schemas.openxmlformats.org/package/2006/metadata/core-properties"/>
    <ds:schemaRef ds:uri="http://purl.org/dc/elements/1.1/"/>
    <ds:schemaRef ds:uri="dc6ffee2-e55d-4009-a95d-aa81f14b6c75"/>
    <ds:schemaRef ds:uri="2ad264e9-aec7-49b8-95ea-bf66d4e1c2c8"/>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1A27C75-4C43-44C5-8C8C-2B62EAC7593F}">
  <ds:schemaRefs>
    <ds:schemaRef ds:uri="Microsoft.SharePoint.Taxonomy.ContentTypeSync"/>
  </ds:schemaRefs>
</ds:datastoreItem>
</file>

<file path=customXml/itemProps4.xml><?xml version="1.0" encoding="utf-8"?>
<ds:datastoreItem xmlns:ds="http://schemas.openxmlformats.org/officeDocument/2006/customXml" ds:itemID="{E45AF5B7-7229-4311-BFC2-B205FA54BB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FAB Grundmall 16x9</Template>
  <TotalTime>0</TotalTime>
  <Words>1082</Words>
  <Application>Microsoft Office PowerPoint</Application>
  <PresentationFormat>Bredbild</PresentationFormat>
  <Paragraphs>341</Paragraphs>
  <Slides>14</Slides>
  <Notes>10</Notes>
  <HiddenSlides>0</HiddenSlides>
  <MMClips>0</MMClips>
  <ScaleCrop>false</ScaleCrop>
  <HeadingPairs>
    <vt:vector size="8" baseType="variant">
      <vt:variant>
        <vt:lpstr>Använt teckensnitt</vt:lpstr>
      </vt:variant>
      <vt:variant>
        <vt:i4>6</vt:i4>
      </vt:variant>
      <vt:variant>
        <vt:lpstr>Tema</vt:lpstr>
      </vt:variant>
      <vt:variant>
        <vt:i4>14</vt:i4>
      </vt:variant>
      <vt:variant>
        <vt:lpstr>Serverprogram för OLE-inbäddning</vt:lpstr>
      </vt:variant>
      <vt:variant>
        <vt:i4>1</vt:i4>
      </vt:variant>
      <vt:variant>
        <vt:lpstr>Bildrubriker</vt:lpstr>
      </vt:variant>
      <vt:variant>
        <vt:i4>14</vt:i4>
      </vt:variant>
    </vt:vector>
  </HeadingPairs>
  <TitlesOfParts>
    <vt:vector size="35" baseType="lpstr">
      <vt:lpstr>Aptos</vt:lpstr>
      <vt:lpstr>Arial</vt:lpstr>
      <vt:lpstr>Calibri</vt:lpstr>
      <vt:lpstr>Calibri Light</vt:lpstr>
      <vt:lpstr>Source Sans Pro Light</vt:lpstr>
      <vt:lpstr>var(--font-preamble)</vt:lpstr>
      <vt:lpstr>1_Midnatt</vt:lpstr>
      <vt:lpstr>2_Salvia</vt:lpstr>
      <vt:lpstr>3_Sidmallar</vt:lpstr>
      <vt:lpstr>4_Citat</vt:lpstr>
      <vt:lpstr>BRG Basic</vt:lpstr>
      <vt:lpstr>4_Sidmallar</vt:lpstr>
      <vt:lpstr>5_Sidmallar</vt:lpstr>
      <vt:lpstr>10_Sidmallar</vt:lpstr>
      <vt:lpstr>2_Midnatt</vt:lpstr>
      <vt:lpstr>7_Sidmallar</vt:lpstr>
      <vt:lpstr>6_Sidmallar</vt:lpstr>
      <vt:lpstr>5_Citat</vt:lpstr>
      <vt:lpstr>9_Midnatt</vt:lpstr>
      <vt:lpstr>7_Midnatt</vt:lpstr>
      <vt:lpstr>think-cell Slide</vt:lpstr>
      <vt:lpstr>Handslag för Göteborg</vt:lpstr>
      <vt:lpstr>PowerPoint-presentation</vt:lpstr>
      <vt:lpstr>Behov 2022 - 2025</vt:lpstr>
      <vt:lpstr>PowerPoint-presentation</vt:lpstr>
      <vt:lpstr>PowerPoint-presentation</vt:lpstr>
      <vt:lpstr>PowerPoint-presentation</vt:lpstr>
      <vt:lpstr>PowerPoint-presentation</vt:lpstr>
      <vt:lpstr>PowerPoint-presentation</vt:lpstr>
      <vt:lpstr>PowerPoint-presentation</vt:lpstr>
      <vt:lpstr>PowerPoint-presentation</vt:lpstr>
      <vt:lpstr>Trygghets-mätning</vt:lpstr>
      <vt:lpstr>Framtiden benchmark 2020</vt:lpstr>
      <vt:lpstr>Framtiden benchmark 2024</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Annie Hohlfält</dc:creator>
  <cp:lastModifiedBy>Lena Sultanovic Magnusson</cp:lastModifiedBy>
  <cp:revision>11</cp:revision>
  <cp:lastPrinted>2024-02-14T15:48:40Z</cp:lastPrinted>
  <dcterms:created xsi:type="dcterms:W3CDTF">2025-08-11T11:24:14Z</dcterms:created>
  <dcterms:modified xsi:type="dcterms:W3CDTF">2025-09-12T13:03:54Z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c8d6ef0-491d-4f17-aead-12ed260929f1_Enabled">
    <vt:lpwstr>true</vt:lpwstr>
  </property>
  <property fmtid="{D5CDD505-2E9C-101B-9397-08002B2CF9AE}" pid="3" name="MSIP_Label_4c8d6ef0-491d-4f17-aead-12ed260929f1_SetDate">
    <vt:lpwstr>2022-09-14T10:39:24Z</vt:lpwstr>
  </property>
  <property fmtid="{D5CDD505-2E9C-101B-9397-08002B2CF9AE}" pid="4" name="MSIP_Label_4c8d6ef0-491d-4f17-aead-12ed260929f1_Method">
    <vt:lpwstr>Standard</vt:lpwstr>
  </property>
  <property fmtid="{D5CDD505-2E9C-101B-9397-08002B2CF9AE}" pid="5" name="MSIP_Label_4c8d6ef0-491d-4f17-aead-12ed260929f1_Name">
    <vt:lpwstr>Internal</vt:lpwstr>
  </property>
  <property fmtid="{D5CDD505-2E9C-101B-9397-08002B2CF9AE}" pid="6" name="MSIP_Label_4c8d6ef0-491d-4f17-aead-12ed260929f1_SiteId">
    <vt:lpwstr>f101208c-39d3-4c8a-8cc7-ad896b25954f</vt:lpwstr>
  </property>
  <property fmtid="{D5CDD505-2E9C-101B-9397-08002B2CF9AE}" pid="7" name="MSIP_Label_4c8d6ef0-491d-4f17-aead-12ed260929f1_ActionId">
    <vt:lpwstr>68b6301d-b74d-4204-ba19-f0089c3dd609</vt:lpwstr>
  </property>
  <property fmtid="{D5CDD505-2E9C-101B-9397-08002B2CF9AE}" pid="8" name="MSIP_Label_4c8d6ef0-491d-4f17-aead-12ed260929f1_ContentBits">
    <vt:lpwstr>2</vt:lpwstr>
  </property>
  <property fmtid="{D5CDD505-2E9C-101B-9397-08002B2CF9AE}" pid="9" name="ContentTypeId">
    <vt:lpwstr>0x0101000DAACBF0DCA73C4BA409954D8E5E453E</vt:lpwstr>
  </property>
  <property fmtid="{D5CDD505-2E9C-101B-9397-08002B2CF9AE}" pid="10" name="MediaServiceImageTags">
    <vt:lpwstr/>
  </property>
</Properties>
</file>