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5"/>
  </p:notesMasterIdLst>
  <p:sldIdLst>
    <p:sldId id="256" r:id="rId3"/>
    <p:sldId id="257" r:id="rId4"/>
  </p:sldIdLst>
  <p:sldSz cx="9144000" cy="6858000" type="screen4x3"/>
  <p:notesSz cx="6794500" cy="99314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34" autoAdjust="0"/>
  </p:normalViewPr>
  <p:slideViewPr>
    <p:cSldViewPr snapToGrid="0" snapToObjects="1">
      <p:cViewPr varScale="1">
        <p:scale>
          <a:sx n="110" d="100"/>
          <a:sy n="110" d="100"/>
        </p:scale>
        <p:origin x="1345" y="64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2019-02-26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 text text text text text text text text text</a:t>
            </a:r>
          </a:p>
          <a:p>
            <a:pPr lvl="0"/>
            <a:r>
              <a:rPr lang="sv-SE" dirty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</a:t>
            </a:r>
            <a:r>
              <a:rPr lang="sv-SE" dirty="0" err="1"/>
              <a:t>tvåspalt</a:t>
            </a:r>
            <a:r>
              <a:rPr lang="sv-SE" dirty="0"/>
              <a:t> text text text text text text text text text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Förslag till vinstdisposition 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488949" y="1449486"/>
            <a:ext cx="8340257" cy="3884140"/>
          </a:xfrm>
        </p:spPr>
        <p:txBody>
          <a:bodyPr/>
          <a:lstStyle/>
          <a:p>
            <a:r>
              <a:rPr lang="sv-SE" sz="2800" dirty="0"/>
              <a:t>Till årsstämmans förfogande står (kronor):</a:t>
            </a:r>
          </a:p>
          <a:p>
            <a:endParaRPr lang="sv-SE" sz="2800" dirty="0"/>
          </a:p>
          <a:p>
            <a:r>
              <a:rPr lang="sv-SE" sz="2000" dirty="0"/>
              <a:t>Ingående balanserade vinstmedel 	      			291 236 644 kr		</a:t>
            </a:r>
          </a:p>
          <a:p>
            <a:r>
              <a:rPr lang="sv-SE" sz="2000" dirty="0"/>
              <a:t>Förändring fond för utvecklingsutgifter		              267 574 kr</a:t>
            </a:r>
          </a:p>
          <a:p>
            <a:r>
              <a:rPr lang="sv-SE" sz="2000" dirty="0"/>
              <a:t>Utdelning föregående års resultat				  - 4 290 000 kr</a:t>
            </a:r>
          </a:p>
          <a:p>
            <a:r>
              <a:rPr lang="sv-SE" sz="2000" dirty="0"/>
              <a:t>Årets resultat									  - 1 798 596 kr</a:t>
            </a:r>
          </a:p>
          <a:p>
            <a:r>
              <a:rPr lang="sv-SE" sz="2000" dirty="0"/>
              <a:t>Summa											285 415 622 kr</a:t>
            </a: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88950" y="678180"/>
            <a:ext cx="8158297" cy="1668149"/>
          </a:xfrm>
        </p:spPr>
        <p:txBody>
          <a:bodyPr/>
          <a:lstStyle/>
          <a:p>
            <a:r>
              <a:rPr lang="sv-SE" sz="3200" dirty="0"/>
              <a:t>Styrelsen föreslår att ovanstående medel disponeras enligt följande:</a:t>
            </a:r>
          </a:p>
          <a:p>
            <a:endParaRPr lang="sv-SE" sz="32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>
          <a:xfrm>
            <a:off x="309068" y="2667000"/>
            <a:ext cx="8557614" cy="1865126"/>
          </a:xfrm>
        </p:spPr>
        <p:txBody>
          <a:bodyPr/>
          <a:lstStyle/>
          <a:p>
            <a:r>
              <a:rPr lang="sv-SE" dirty="0"/>
              <a:t>Utdelning till aktieägare (288,60 kr/aktie)        </a:t>
            </a:r>
            <a:r>
              <a:rPr lang="sv-SE" sz="2800" dirty="0"/>
              <a:t>2 886 000 kr</a:t>
            </a:r>
          </a:p>
          <a:p>
            <a:r>
              <a:rPr lang="sv-SE" dirty="0"/>
              <a:t>I ny räkning balanseras</a:t>
            </a:r>
            <a:r>
              <a:rPr lang="sv-SE" sz="2800" dirty="0"/>
              <a:t>				            282 529 622 kr</a:t>
            </a:r>
          </a:p>
          <a:p>
            <a:r>
              <a:rPr lang="sv-SE" dirty="0"/>
              <a:t>Summa</a:t>
            </a:r>
            <a:r>
              <a:rPr lang="sv-SE" sz="2800" dirty="0"/>
              <a:t>										   285 415 622 kr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22224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982BEC9E-6935-467E-AC60-AF6E2C3A2E75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Gårdsten_2015_blå_mall</Template>
  <TotalTime>60</TotalTime>
  <Words>39</Words>
  <Application>Microsoft Office PowerPoint</Application>
  <PresentationFormat>Bildspel på skärmen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8" baseType="lpstr">
      <vt:lpstr>Arial</vt:lpstr>
      <vt:lpstr>Calibri</vt:lpstr>
      <vt:lpstr>DINOT</vt:lpstr>
      <vt:lpstr>Mercedes Serial Bold</vt:lpstr>
      <vt:lpstr>Anpassad formgivning</vt:lpstr>
      <vt:lpstr>Sidfot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Karin Burö</cp:lastModifiedBy>
  <cp:revision>12</cp:revision>
  <cp:lastPrinted>2017-02-21T14:26:41Z</cp:lastPrinted>
  <dcterms:created xsi:type="dcterms:W3CDTF">2016-02-22T10:23:40Z</dcterms:created>
  <dcterms:modified xsi:type="dcterms:W3CDTF">2019-02-26T07:22:48Z</dcterms:modified>
  <cp:category/>
</cp:coreProperties>
</file>